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"/>
  </p:notesMasterIdLst>
  <p:sldIdLst>
    <p:sldId id="589" r:id="rId2"/>
    <p:sldId id="776" r:id="rId3"/>
    <p:sldId id="779" r:id="rId4"/>
    <p:sldId id="781" r:id="rId5"/>
    <p:sldId id="791" r:id="rId6"/>
    <p:sldId id="792" r:id="rId7"/>
    <p:sldId id="794" r:id="rId8"/>
    <p:sldId id="795" r:id="rId9"/>
  </p:sldIdLst>
  <p:sldSz cx="12192000" cy="6858000"/>
  <p:notesSz cx="6858000" cy="9144000"/>
  <p:defaultTextStyle>
    <a:defPPr>
      <a:defRPr lang="ar-SY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83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933FF"/>
    <a:srgbClr val="D60093"/>
    <a:srgbClr val="00CC99"/>
    <a:srgbClr val="33CCFF"/>
    <a:srgbClr val="8E8E8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763" autoAdjust="0"/>
    <p:restoredTop sz="94660"/>
  </p:normalViewPr>
  <p:slideViewPr>
    <p:cSldViewPr snapToGrid="0">
      <p:cViewPr>
        <p:scale>
          <a:sx n="66" d="100"/>
          <a:sy n="66" d="100"/>
        </p:scale>
        <p:origin x="-216" y="-126"/>
      </p:cViewPr>
      <p:guideLst>
        <p:guide orient="horz" pos="1570"/>
        <p:guide pos="7017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رأس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ar-SY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idx="1"/>
          </p:nvPr>
        </p:nvSpPr>
        <p:spPr>
          <a:xfrm>
            <a:off x="1588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927C2867-E55A-4D78-9560-5A67FEF13D76}" type="datetimeFigureOut">
              <a:rPr lang="ar-SY" smtClean="0"/>
              <a:t>19/09/1442</a:t>
            </a:fld>
            <a:endParaRPr lang="ar-SY"/>
          </a:p>
        </p:txBody>
      </p:sp>
      <p:sp>
        <p:nvSpPr>
          <p:cNvPr id="4" name="عنصر نائب لصورة الشريحة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endParaRPr lang="ar-SY"/>
          </a:p>
        </p:txBody>
      </p:sp>
      <p:sp>
        <p:nvSpPr>
          <p:cNvPr id="5" name="عنصر نائب للملاحظات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1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Y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4"/>
          </p:nvPr>
        </p:nvSpPr>
        <p:spPr>
          <a:xfrm>
            <a:off x="388620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ar-SY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5"/>
          </p:nvPr>
        </p:nvSpPr>
        <p:spPr>
          <a:xfrm>
            <a:off x="1588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7AB6B5D0-A538-4549-A260-0F35CF253692}" type="slidenum">
              <a:rPr lang="ar-SY" smtClean="0"/>
              <a:t>‹#›</a:t>
            </a:fld>
            <a:endParaRPr lang="ar-SY"/>
          </a:p>
        </p:txBody>
      </p:sp>
    </p:spTree>
    <p:extLst>
      <p:ext uri="{BB962C8B-B14F-4D97-AF65-F5344CB8AC3E}">
        <p14:creationId xmlns:p14="http://schemas.microsoft.com/office/powerpoint/2010/main" val="288050779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C7383EFD-F5C3-4596-A6BE-F013D50D633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ar-SY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AF468507-E48F-4DFA-A829-9E6850D483F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ar-SY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4817824D-4963-4AEF-8845-A701F89778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F4A506-A0B2-4DE1-B069-A8C9CB89B5D1}" type="datetimeFigureOut">
              <a:rPr lang="ar-SY" smtClean="0"/>
              <a:t>19/09/1442</a:t>
            </a:fld>
            <a:endParaRPr lang="ar-SY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2D41B5A5-C580-4BAD-AC31-F7A349DB6A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Y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60BBE145-E0FE-4869-BAF5-293267447A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E56113-F40E-4E10-AEB9-94A51125845C}" type="slidenum">
              <a:rPr lang="ar-SY" smtClean="0"/>
              <a:t>‹#›</a:t>
            </a:fld>
            <a:endParaRPr lang="ar-SY" dirty="0"/>
          </a:p>
        </p:txBody>
      </p:sp>
    </p:spTree>
    <p:extLst>
      <p:ext uri="{BB962C8B-B14F-4D97-AF65-F5344CB8AC3E}">
        <p14:creationId xmlns:p14="http://schemas.microsoft.com/office/powerpoint/2010/main" val="13417780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381E142B-EB09-40AC-9C1C-70743FB2DB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ar-SY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1FEA1A42-6E36-4F8A-9BCD-E5822A63728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SY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B12035B9-E8D9-446C-8B0C-E620EEF008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F4A506-A0B2-4DE1-B069-A8C9CB89B5D1}" type="datetimeFigureOut">
              <a:rPr lang="ar-SY" smtClean="0"/>
              <a:t>19/09/1442</a:t>
            </a:fld>
            <a:endParaRPr lang="ar-SY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9A16E3D1-50C0-4730-B528-A8C498A14B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Y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DB01073B-158B-4AE9-AC92-1749BAAD03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E56113-F40E-4E10-AEB9-94A51125845C}" type="slidenum">
              <a:rPr lang="ar-SY" smtClean="0"/>
              <a:t>‹#›</a:t>
            </a:fld>
            <a:endParaRPr lang="ar-SY" dirty="0"/>
          </a:p>
        </p:txBody>
      </p:sp>
    </p:spTree>
    <p:extLst>
      <p:ext uri="{BB962C8B-B14F-4D97-AF65-F5344CB8AC3E}">
        <p14:creationId xmlns:p14="http://schemas.microsoft.com/office/powerpoint/2010/main" val="27133928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xmlns="" id="{4FCCA734-14EF-4383-A502-FEEE5AB73E3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ar-SY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8058EF1C-264D-4088-B5C0-E9BA4DD77EF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SY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818DE1C0-E5B4-4EFD-8F40-86BB2BF552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F4A506-A0B2-4DE1-B069-A8C9CB89B5D1}" type="datetimeFigureOut">
              <a:rPr lang="ar-SY" smtClean="0"/>
              <a:t>19/09/1442</a:t>
            </a:fld>
            <a:endParaRPr lang="ar-SY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E7EAE23B-BEDB-44BD-881B-6810A51166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Y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10AC8A00-691D-4222-9E4C-27AD8ED9AA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E56113-F40E-4E10-AEB9-94A51125845C}" type="slidenum">
              <a:rPr lang="ar-SY" smtClean="0"/>
              <a:t>‹#›</a:t>
            </a:fld>
            <a:endParaRPr lang="ar-SY" dirty="0"/>
          </a:p>
        </p:txBody>
      </p:sp>
    </p:spTree>
    <p:extLst>
      <p:ext uri="{BB962C8B-B14F-4D97-AF65-F5344CB8AC3E}">
        <p14:creationId xmlns:p14="http://schemas.microsoft.com/office/powerpoint/2010/main" val="39180212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3F00268D-5087-4782-83A0-7BDCE442AD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ar-SY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1708DDF0-95F6-4C2C-A69B-084351F854E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SY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06B8CA33-BB33-4277-B612-C9E1D05C29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F4A506-A0B2-4DE1-B069-A8C9CB89B5D1}" type="datetimeFigureOut">
              <a:rPr lang="ar-SY" smtClean="0"/>
              <a:t>19/09/1442</a:t>
            </a:fld>
            <a:endParaRPr lang="ar-SY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DD62F7DA-877C-4013-8071-00B9B560F0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Y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76B75940-3DE1-408F-A3A8-F3079DA51D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E56113-F40E-4E10-AEB9-94A51125845C}" type="slidenum">
              <a:rPr lang="ar-SY" smtClean="0"/>
              <a:t>‹#›</a:t>
            </a:fld>
            <a:endParaRPr lang="ar-SY" dirty="0"/>
          </a:p>
        </p:txBody>
      </p:sp>
    </p:spTree>
    <p:extLst>
      <p:ext uri="{BB962C8B-B14F-4D97-AF65-F5344CB8AC3E}">
        <p14:creationId xmlns:p14="http://schemas.microsoft.com/office/powerpoint/2010/main" val="11651402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984215D6-DABE-4EC1-8EF8-3F28AB657E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ar-SY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C88B973C-3DE2-4442-9F61-6A3A0A83B7F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92331303-8694-4202-AE62-13D8BF19AC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F4A506-A0B2-4DE1-B069-A8C9CB89B5D1}" type="datetimeFigureOut">
              <a:rPr lang="ar-SY" smtClean="0"/>
              <a:t>19/09/1442</a:t>
            </a:fld>
            <a:endParaRPr lang="ar-SY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54B5A991-FED7-4761-9FDA-4EBFAFD0AD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Y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BB1CE27E-CAB6-4676-A299-F8F0CCE768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E56113-F40E-4E10-AEB9-94A51125845C}" type="slidenum">
              <a:rPr lang="ar-SY" smtClean="0"/>
              <a:t>‹#›</a:t>
            </a:fld>
            <a:endParaRPr lang="ar-SY" dirty="0"/>
          </a:p>
        </p:txBody>
      </p:sp>
    </p:spTree>
    <p:extLst>
      <p:ext uri="{BB962C8B-B14F-4D97-AF65-F5344CB8AC3E}">
        <p14:creationId xmlns:p14="http://schemas.microsoft.com/office/powerpoint/2010/main" val="512800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9F28406D-B68F-4492-B411-544EA1CBB0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ar-SY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14E685C1-6582-4548-93B0-CF389488E27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SY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CEF7209E-CA2B-4E0C-9F58-D23832130D1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SY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B4576C25-EB1A-493E-925A-54DD261A44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F4A506-A0B2-4DE1-B069-A8C9CB89B5D1}" type="datetimeFigureOut">
              <a:rPr lang="ar-SY" smtClean="0"/>
              <a:t>19/09/1442</a:t>
            </a:fld>
            <a:endParaRPr lang="ar-SY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21F1A648-573E-4D1C-9B37-0DD38B2DE1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Y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9EF7FD76-E72B-4103-8C08-909F8FBD51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E56113-F40E-4E10-AEB9-94A51125845C}" type="slidenum">
              <a:rPr lang="ar-SY" smtClean="0"/>
              <a:t>‹#›</a:t>
            </a:fld>
            <a:endParaRPr lang="ar-SY" dirty="0"/>
          </a:p>
        </p:txBody>
      </p:sp>
    </p:spTree>
    <p:extLst>
      <p:ext uri="{BB962C8B-B14F-4D97-AF65-F5344CB8AC3E}">
        <p14:creationId xmlns:p14="http://schemas.microsoft.com/office/powerpoint/2010/main" val="42428325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97FDE9F3-0B73-451E-B1FD-E57763CA2C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ar-SY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51B3FAC8-02A7-41C1-9E47-10A3D4A77C2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D229AC79-7E73-4D20-9646-DD236F0F19D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SY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94C11032-0B34-41CF-82A2-9AAD8DAFAF8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5541945D-B03E-426C-B2EB-660A2A4AF85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SY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xmlns="" id="{799AB5B1-37E9-452C-A859-82C73F48C9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F4A506-A0B2-4DE1-B069-A8C9CB89B5D1}" type="datetimeFigureOut">
              <a:rPr lang="ar-SY" smtClean="0"/>
              <a:t>19/09/1442</a:t>
            </a:fld>
            <a:endParaRPr lang="ar-SY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xmlns="" id="{5081A46B-C692-42B8-B5F4-F6A2F41B43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Y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xmlns="" id="{5A570D41-E0D1-4D60-AA1B-C4505C1CA1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E56113-F40E-4E10-AEB9-94A51125845C}" type="slidenum">
              <a:rPr lang="ar-SY" smtClean="0"/>
              <a:t>‹#›</a:t>
            </a:fld>
            <a:endParaRPr lang="ar-SY" dirty="0"/>
          </a:p>
        </p:txBody>
      </p:sp>
    </p:spTree>
    <p:extLst>
      <p:ext uri="{BB962C8B-B14F-4D97-AF65-F5344CB8AC3E}">
        <p14:creationId xmlns:p14="http://schemas.microsoft.com/office/powerpoint/2010/main" val="31594956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598361EA-BB4F-4812-AB3B-6DC8D6552F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ar-SY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C9AE787D-937F-45D7-9F0A-676E912844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F4A506-A0B2-4DE1-B069-A8C9CB89B5D1}" type="datetimeFigureOut">
              <a:rPr lang="ar-SY" smtClean="0"/>
              <a:t>19/09/1442</a:t>
            </a:fld>
            <a:endParaRPr lang="ar-SY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74537004-576D-4A7C-BC07-BA35536E32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Y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B18AD639-5ABD-4DF9-93B0-B163F3997B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E56113-F40E-4E10-AEB9-94A51125845C}" type="slidenum">
              <a:rPr lang="ar-SY" smtClean="0"/>
              <a:t>‹#›</a:t>
            </a:fld>
            <a:endParaRPr lang="ar-SY" dirty="0"/>
          </a:p>
        </p:txBody>
      </p:sp>
    </p:spTree>
    <p:extLst>
      <p:ext uri="{BB962C8B-B14F-4D97-AF65-F5344CB8AC3E}">
        <p14:creationId xmlns:p14="http://schemas.microsoft.com/office/powerpoint/2010/main" val="12740274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D84F1BB8-A163-4517-B61E-339E9D08BC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F4A506-A0B2-4DE1-B069-A8C9CB89B5D1}" type="datetimeFigureOut">
              <a:rPr lang="ar-SY" smtClean="0"/>
              <a:t>19/09/1442</a:t>
            </a:fld>
            <a:endParaRPr lang="ar-SY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09DAE9B0-8279-4D95-A8E5-FF1861DCB3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Y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2C575CDE-48B3-4C4B-9133-0DEBA82C6D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E56113-F40E-4E10-AEB9-94A51125845C}" type="slidenum">
              <a:rPr lang="ar-SY" smtClean="0"/>
              <a:t>‹#›</a:t>
            </a:fld>
            <a:endParaRPr lang="ar-SY" dirty="0"/>
          </a:p>
        </p:txBody>
      </p:sp>
    </p:spTree>
    <p:extLst>
      <p:ext uri="{BB962C8B-B14F-4D97-AF65-F5344CB8AC3E}">
        <p14:creationId xmlns:p14="http://schemas.microsoft.com/office/powerpoint/2010/main" val="1874944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84420E49-9673-4926-A845-7934D29D24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ar-SY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F76EE9FC-96EA-426D-AECE-D5ACC8AD1D1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SY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4FD3148F-7D9E-4DC2-983C-2DF4EBEF9DD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59902337-E20A-44D7-A4A2-B3288160D2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F4A506-A0B2-4DE1-B069-A8C9CB89B5D1}" type="datetimeFigureOut">
              <a:rPr lang="ar-SY" smtClean="0"/>
              <a:t>19/09/1442</a:t>
            </a:fld>
            <a:endParaRPr lang="ar-SY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7D49D80C-F2AF-4541-B72F-72163887AD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Y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284AF57B-78A1-4C8D-95D2-21E26FC40D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E56113-F40E-4E10-AEB9-94A51125845C}" type="slidenum">
              <a:rPr lang="ar-SY" smtClean="0"/>
              <a:t>‹#›</a:t>
            </a:fld>
            <a:endParaRPr lang="ar-SY" dirty="0"/>
          </a:p>
        </p:txBody>
      </p:sp>
    </p:spTree>
    <p:extLst>
      <p:ext uri="{BB962C8B-B14F-4D97-AF65-F5344CB8AC3E}">
        <p14:creationId xmlns:p14="http://schemas.microsoft.com/office/powerpoint/2010/main" val="7176625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4D991A2-4774-4E31-AFD1-81C0953877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ar-SY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ABCFEBE6-1F40-49F1-A26B-A1D2783FF94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ar-SY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937DDD43-DD00-49D2-8755-6B6C04FE946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3CA31415-AD63-4380-B0A5-449277CCEA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F4A506-A0B2-4DE1-B069-A8C9CB89B5D1}" type="datetimeFigureOut">
              <a:rPr lang="ar-SY" smtClean="0"/>
              <a:t>19/09/1442</a:t>
            </a:fld>
            <a:endParaRPr lang="ar-SY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2EB7B878-3C64-4AD3-B496-BCCE1B0591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Y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921A505B-7E14-40DC-8215-424EE71AAF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E56113-F40E-4E10-AEB9-94A51125845C}" type="slidenum">
              <a:rPr lang="ar-SY" smtClean="0"/>
              <a:t>‹#›</a:t>
            </a:fld>
            <a:endParaRPr lang="ar-SY" dirty="0"/>
          </a:p>
        </p:txBody>
      </p:sp>
    </p:spTree>
    <p:extLst>
      <p:ext uri="{BB962C8B-B14F-4D97-AF65-F5344CB8AC3E}">
        <p14:creationId xmlns:p14="http://schemas.microsoft.com/office/powerpoint/2010/main" val="41938155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D8DEDDA3-59C3-47C3-A9FC-BDF8CA8C95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ar-SY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3CA632CC-E3B5-4518-BA05-A11A2C02038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SY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4684713C-4252-4E02-8094-3312FC7AB22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8F4A506-A0B2-4DE1-B069-A8C9CB89B5D1}" type="datetimeFigureOut">
              <a:rPr lang="ar-SY" smtClean="0"/>
              <a:t>19/09/1442</a:t>
            </a:fld>
            <a:endParaRPr lang="ar-SY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C69C7B0F-1CEF-46C7-A7CA-EB23C98DBA9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r-SY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2367A0E8-86E0-4785-A23D-63C27EBC318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BE56113-F40E-4E10-AEB9-94A51125845C}" type="slidenum">
              <a:rPr lang="ar-SY" smtClean="0"/>
              <a:t>‹#›</a:t>
            </a:fld>
            <a:endParaRPr lang="ar-SY" dirty="0"/>
          </a:p>
        </p:txBody>
      </p:sp>
    </p:spTree>
    <p:extLst>
      <p:ext uri="{BB962C8B-B14F-4D97-AF65-F5344CB8AC3E}">
        <p14:creationId xmlns:p14="http://schemas.microsoft.com/office/powerpoint/2010/main" val="14240526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SY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10" Type="http://schemas.openxmlformats.org/officeDocument/2006/relationships/image" Target="../media/image14.png"/><Relationship Id="rId4" Type="http://schemas.openxmlformats.org/officeDocument/2006/relationships/image" Target="../media/image8.jpeg"/><Relationship Id="rId9" Type="http://schemas.openxmlformats.org/officeDocument/2006/relationships/image" Target="../media/image1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7.png"/><Relationship Id="rId4" Type="http://schemas.openxmlformats.org/officeDocument/2006/relationships/image" Target="../media/image1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7" Type="http://schemas.openxmlformats.org/officeDocument/2006/relationships/image" Target="../media/image22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5.png"/><Relationship Id="rId4" Type="http://schemas.openxmlformats.org/officeDocument/2006/relationships/image" Target="../media/image24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7.png"/><Relationship Id="rId4" Type="http://schemas.openxmlformats.org/officeDocument/2006/relationships/image" Target="../media/image26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: Shape 11">
            <a:extLst>
              <a:ext uri="{FF2B5EF4-FFF2-40B4-BE49-F238E27FC236}">
                <a16:creationId xmlns="" xmlns:a16="http://schemas.microsoft.com/office/drawing/2014/main" id="{1CF34079-EEF9-4657-8F5A-13DEFFCB1F59}"/>
              </a:ext>
            </a:extLst>
          </p:cNvPr>
          <p:cNvSpPr/>
          <p:nvPr/>
        </p:nvSpPr>
        <p:spPr>
          <a:xfrm>
            <a:off x="-72682" y="4161692"/>
            <a:ext cx="12191999" cy="2848708"/>
          </a:xfrm>
          <a:custGeom>
            <a:avLst/>
            <a:gdLst>
              <a:gd name="connsiteX0" fmla="*/ 3183987 w 12191999"/>
              <a:gd name="connsiteY0" fmla="*/ 495881 h 2848708"/>
              <a:gd name="connsiteX1" fmla="*/ 2213316 w 12191999"/>
              <a:gd name="connsiteY1" fmla="*/ 1466552 h 2848708"/>
              <a:gd name="connsiteX2" fmla="*/ 2213316 w 12191999"/>
              <a:gd name="connsiteY2" fmla="*/ 2838152 h 2848708"/>
              <a:gd name="connsiteX3" fmla="*/ 4154658 w 12191999"/>
              <a:gd name="connsiteY3" fmla="*/ 2838152 h 2848708"/>
              <a:gd name="connsiteX4" fmla="*/ 4154658 w 12191999"/>
              <a:gd name="connsiteY4" fmla="*/ 1466552 h 2848708"/>
              <a:gd name="connsiteX5" fmla="*/ 3183987 w 12191999"/>
              <a:gd name="connsiteY5" fmla="*/ 495881 h 2848708"/>
              <a:gd name="connsiteX6" fmla="*/ 5790024 w 12191999"/>
              <a:gd name="connsiteY6" fmla="*/ 495880 h 2848708"/>
              <a:gd name="connsiteX7" fmla="*/ 4618889 w 12191999"/>
              <a:gd name="connsiteY7" fmla="*/ 1667016 h 2848708"/>
              <a:gd name="connsiteX8" fmla="*/ 4618889 w 12191999"/>
              <a:gd name="connsiteY8" fmla="*/ 2838151 h 2848708"/>
              <a:gd name="connsiteX9" fmla="*/ 7453527 w 12191999"/>
              <a:gd name="connsiteY9" fmla="*/ 2838151 h 2848708"/>
              <a:gd name="connsiteX10" fmla="*/ 7453528 w 12191999"/>
              <a:gd name="connsiteY10" fmla="*/ 1667016 h 2848708"/>
              <a:gd name="connsiteX11" fmla="*/ 6282392 w 12191999"/>
              <a:gd name="connsiteY11" fmla="*/ 495880 h 2848708"/>
              <a:gd name="connsiteX12" fmla="*/ 9008012 w 12191999"/>
              <a:gd name="connsiteY12" fmla="*/ 495879 h 2848708"/>
              <a:gd name="connsiteX13" fmla="*/ 8037341 w 12191999"/>
              <a:gd name="connsiteY13" fmla="*/ 1466550 h 2848708"/>
              <a:gd name="connsiteX14" fmla="*/ 8037341 w 12191999"/>
              <a:gd name="connsiteY14" fmla="*/ 2838150 h 2848708"/>
              <a:gd name="connsiteX15" fmla="*/ 9978683 w 12191999"/>
              <a:gd name="connsiteY15" fmla="*/ 2838150 h 2848708"/>
              <a:gd name="connsiteX16" fmla="*/ 9978683 w 12191999"/>
              <a:gd name="connsiteY16" fmla="*/ 1466550 h 2848708"/>
              <a:gd name="connsiteX17" fmla="*/ 9008012 w 12191999"/>
              <a:gd name="connsiteY17" fmla="*/ 495879 h 2848708"/>
              <a:gd name="connsiteX18" fmla="*/ 0 w 12191999"/>
              <a:gd name="connsiteY18" fmla="*/ 0 h 2848708"/>
              <a:gd name="connsiteX19" fmla="*/ 12191999 w 12191999"/>
              <a:gd name="connsiteY19" fmla="*/ 0 h 2848708"/>
              <a:gd name="connsiteX20" fmla="*/ 12191999 w 12191999"/>
              <a:gd name="connsiteY20" fmla="*/ 837741 h 2848708"/>
              <a:gd name="connsiteX21" fmla="*/ 12144508 w 12191999"/>
              <a:gd name="connsiteY21" fmla="*/ 780181 h 2848708"/>
              <a:gd name="connsiteX22" fmla="*/ 11458140 w 12191999"/>
              <a:gd name="connsiteY22" fmla="*/ 495878 h 2848708"/>
              <a:gd name="connsiteX23" fmla="*/ 10487469 w 12191999"/>
              <a:gd name="connsiteY23" fmla="*/ 1466549 h 2848708"/>
              <a:gd name="connsiteX24" fmla="*/ 10487469 w 12191999"/>
              <a:gd name="connsiteY24" fmla="*/ 2838149 h 2848708"/>
              <a:gd name="connsiteX25" fmla="*/ 12191999 w 12191999"/>
              <a:gd name="connsiteY25" fmla="*/ 2838149 h 2848708"/>
              <a:gd name="connsiteX26" fmla="*/ 12191999 w 12191999"/>
              <a:gd name="connsiteY26" fmla="*/ 2848708 h 2848708"/>
              <a:gd name="connsiteX27" fmla="*/ 1648266 w 12191999"/>
              <a:gd name="connsiteY27" fmla="*/ 2848708 h 2848708"/>
              <a:gd name="connsiteX28" fmla="*/ 1648266 w 12191999"/>
              <a:gd name="connsiteY28" fmla="*/ 1480625 h 2848708"/>
              <a:gd name="connsiteX29" fmla="*/ 677595 w 12191999"/>
              <a:gd name="connsiteY29" fmla="*/ 509954 h 2848708"/>
              <a:gd name="connsiteX30" fmla="*/ 134883 w 12191999"/>
              <a:gd name="connsiteY30" fmla="*/ 675730 h 2848708"/>
              <a:gd name="connsiteX31" fmla="*/ 0 w 12191999"/>
              <a:gd name="connsiteY31" fmla="*/ 787019 h 28487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12191999" h="2848708">
                <a:moveTo>
                  <a:pt x="3183987" y="495881"/>
                </a:moveTo>
                <a:cubicBezTo>
                  <a:pt x="2647900" y="495881"/>
                  <a:pt x="2213316" y="930465"/>
                  <a:pt x="2213316" y="1466552"/>
                </a:cubicBezTo>
                <a:lnTo>
                  <a:pt x="2213316" y="2838152"/>
                </a:lnTo>
                <a:lnTo>
                  <a:pt x="4154658" y="2838152"/>
                </a:lnTo>
                <a:lnTo>
                  <a:pt x="4154658" y="1466552"/>
                </a:lnTo>
                <a:cubicBezTo>
                  <a:pt x="4154658" y="930465"/>
                  <a:pt x="3720074" y="495881"/>
                  <a:pt x="3183987" y="495881"/>
                </a:cubicBezTo>
                <a:close/>
                <a:moveTo>
                  <a:pt x="5790024" y="495880"/>
                </a:moveTo>
                <a:cubicBezTo>
                  <a:pt x="5143223" y="495880"/>
                  <a:pt x="4618889" y="1020215"/>
                  <a:pt x="4618889" y="1667016"/>
                </a:cubicBezTo>
                <a:lnTo>
                  <a:pt x="4618889" y="2838151"/>
                </a:lnTo>
                <a:lnTo>
                  <a:pt x="7453527" y="2838151"/>
                </a:lnTo>
                <a:cubicBezTo>
                  <a:pt x="7453527" y="2447773"/>
                  <a:pt x="7453528" y="2057394"/>
                  <a:pt x="7453528" y="1667016"/>
                </a:cubicBezTo>
                <a:cubicBezTo>
                  <a:pt x="7453528" y="1020215"/>
                  <a:pt x="6929193" y="495880"/>
                  <a:pt x="6282392" y="495880"/>
                </a:cubicBezTo>
                <a:close/>
                <a:moveTo>
                  <a:pt x="9008012" y="495879"/>
                </a:moveTo>
                <a:cubicBezTo>
                  <a:pt x="8471925" y="495879"/>
                  <a:pt x="8037341" y="930463"/>
                  <a:pt x="8037341" y="1466550"/>
                </a:cubicBezTo>
                <a:lnTo>
                  <a:pt x="8037341" y="2838150"/>
                </a:lnTo>
                <a:lnTo>
                  <a:pt x="9978683" y="2838150"/>
                </a:lnTo>
                <a:lnTo>
                  <a:pt x="9978683" y="1466550"/>
                </a:lnTo>
                <a:cubicBezTo>
                  <a:pt x="9978683" y="930463"/>
                  <a:pt x="9544099" y="495879"/>
                  <a:pt x="9008012" y="495879"/>
                </a:cubicBezTo>
                <a:close/>
                <a:moveTo>
                  <a:pt x="0" y="0"/>
                </a:moveTo>
                <a:lnTo>
                  <a:pt x="12191999" y="0"/>
                </a:lnTo>
                <a:lnTo>
                  <a:pt x="12191999" y="837741"/>
                </a:lnTo>
                <a:lnTo>
                  <a:pt x="12144508" y="780181"/>
                </a:lnTo>
                <a:cubicBezTo>
                  <a:pt x="11968851" y="604524"/>
                  <a:pt x="11726183" y="495878"/>
                  <a:pt x="11458140" y="495878"/>
                </a:cubicBezTo>
                <a:cubicBezTo>
                  <a:pt x="10922053" y="495878"/>
                  <a:pt x="10487469" y="930462"/>
                  <a:pt x="10487469" y="1466549"/>
                </a:cubicBezTo>
                <a:lnTo>
                  <a:pt x="10487469" y="2838149"/>
                </a:lnTo>
                <a:lnTo>
                  <a:pt x="12191999" y="2838149"/>
                </a:lnTo>
                <a:lnTo>
                  <a:pt x="12191999" y="2848708"/>
                </a:lnTo>
                <a:lnTo>
                  <a:pt x="1648266" y="2848708"/>
                </a:lnTo>
                <a:lnTo>
                  <a:pt x="1648266" y="1480625"/>
                </a:lnTo>
                <a:cubicBezTo>
                  <a:pt x="1648266" y="944538"/>
                  <a:pt x="1213682" y="509954"/>
                  <a:pt x="677595" y="509954"/>
                </a:cubicBezTo>
                <a:cubicBezTo>
                  <a:pt x="476562" y="509954"/>
                  <a:pt x="289803" y="571068"/>
                  <a:pt x="134883" y="675730"/>
                </a:cubicBezTo>
                <a:lnTo>
                  <a:pt x="0" y="787019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reeform: Shape 10">
            <a:extLst>
              <a:ext uri="{FF2B5EF4-FFF2-40B4-BE49-F238E27FC236}">
                <a16:creationId xmlns="" xmlns:a16="http://schemas.microsoft.com/office/drawing/2014/main" id="{F2E80C4A-C70F-457E-84D8-43ECF2B245C8}"/>
              </a:ext>
            </a:extLst>
          </p:cNvPr>
          <p:cNvSpPr/>
          <p:nvPr/>
        </p:nvSpPr>
        <p:spPr>
          <a:xfrm>
            <a:off x="2" y="4009292"/>
            <a:ext cx="12191999" cy="2848708"/>
          </a:xfrm>
          <a:custGeom>
            <a:avLst/>
            <a:gdLst>
              <a:gd name="connsiteX0" fmla="*/ 3183987 w 12191999"/>
              <a:gd name="connsiteY0" fmla="*/ 495881 h 2848708"/>
              <a:gd name="connsiteX1" fmla="*/ 2213316 w 12191999"/>
              <a:gd name="connsiteY1" fmla="*/ 1466552 h 2848708"/>
              <a:gd name="connsiteX2" fmla="*/ 2213316 w 12191999"/>
              <a:gd name="connsiteY2" fmla="*/ 2838152 h 2848708"/>
              <a:gd name="connsiteX3" fmla="*/ 4154658 w 12191999"/>
              <a:gd name="connsiteY3" fmla="*/ 2838152 h 2848708"/>
              <a:gd name="connsiteX4" fmla="*/ 4154658 w 12191999"/>
              <a:gd name="connsiteY4" fmla="*/ 1466552 h 2848708"/>
              <a:gd name="connsiteX5" fmla="*/ 3183987 w 12191999"/>
              <a:gd name="connsiteY5" fmla="*/ 495881 h 2848708"/>
              <a:gd name="connsiteX6" fmla="*/ 5790024 w 12191999"/>
              <a:gd name="connsiteY6" fmla="*/ 495880 h 2848708"/>
              <a:gd name="connsiteX7" fmla="*/ 4618889 w 12191999"/>
              <a:gd name="connsiteY7" fmla="*/ 1667016 h 2848708"/>
              <a:gd name="connsiteX8" fmla="*/ 4618889 w 12191999"/>
              <a:gd name="connsiteY8" fmla="*/ 2838151 h 2848708"/>
              <a:gd name="connsiteX9" fmla="*/ 7453527 w 12191999"/>
              <a:gd name="connsiteY9" fmla="*/ 2838151 h 2848708"/>
              <a:gd name="connsiteX10" fmla="*/ 7453528 w 12191999"/>
              <a:gd name="connsiteY10" fmla="*/ 1667016 h 2848708"/>
              <a:gd name="connsiteX11" fmla="*/ 6282392 w 12191999"/>
              <a:gd name="connsiteY11" fmla="*/ 495880 h 2848708"/>
              <a:gd name="connsiteX12" fmla="*/ 9008012 w 12191999"/>
              <a:gd name="connsiteY12" fmla="*/ 495879 h 2848708"/>
              <a:gd name="connsiteX13" fmla="*/ 8037341 w 12191999"/>
              <a:gd name="connsiteY13" fmla="*/ 1466550 h 2848708"/>
              <a:gd name="connsiteX14" fmla="*/ 8037341 w 12191999"/>
              <a:gd name="connsiteY14" fmla="*/ 2838150 h 2848708"/>
              <a:gd name="connsiteX15" fmla="*/ 9978683 w 12191999"/>
              <a:gd name="connsiteY15" fmla="*/ 2838150 h 2848708"/>
              <a:gd name="connsiteX16" fmla="*/ 9978683 w 12191999"/>
              <a:gd name="connsiteY16" fmla="*/ 1466550 h 2848708"/>
              <a:gd name="connsiteX17" fmla="*/ 9008012 w 12191999"/>
              <a:gd name="connsiteY17" fmla="*/ 495879 h 2848708"/>
              <a:gd name="connsiteX18" fmla="*/ 0 w 12191999"/>
              <a:gd name="connsiteY18" fmla="*/ 0 h 2848708"/>
              <a:gd name="connsiteX19" fmla="*/ 12191999 w 12191999"/>
              <a:gd name="connsiteY19" fmla="*/ 0 h 2848708"/>
              <a:gd name="connsiteX20" fmla="*/ 12191999 w 12191999"/>
              <a:gd name="connsiteY20" fmla="*/ 837741 h 2848708"/>
              <a:gd name="connsiteX21" fmla="*/ 12144508 w 12191999"/>
              <a:gd name="connsiteY21" fmla="*/ 780181 h 2848708"/>
              <a:gd name="connsiteX22" fmla="*/ 11458140 w 12191999"/>
              <a:gd name="connsiteY22" fmla="*/ 495878 h 2848708"/>
              <a:gd name="connsiteX23" fmla="*/ 10487469 w 12191999"/>
              <a:gd name="connsiteY23" fmla="*/ 1466549 h 2848708"/>
              <a:gd name="connsiteX24" fmla="*/ 10487469 w 12191999"/>
              <a:gd name="connsiteY24" fmla="*/ 2838149 h 2848708"/>
              <a:gd name="connsiteX25" fmla="*/ 12191999 w 12191999"/>
              <a:gd name="connsiteY25" fmla="*/ 2838149 h 2848708"/>
              <a:gd name="connsiteX26" fmla="*/ 12191999 w 12191999"/>
              <a:gd name="connsiteY26" fmla="*/ 2848708 h 2848708"/>
              <a:gd name="connsiteX27" fmla="*/ 1648266 w 12191999"/>
              <a:gd name="connsiteY27" fmla="*/ 2848708 h 2848708"/>
              <a:gd name="connsiteX28" fmla="*/ 1648266 w 12191999"/>
              <a:gd name="connsiteY28" fmla="*/ 1480625 h 2848708"/>
              <a:gd name="connsiteX29" fmla="*/ 677595 w 12191999"/>
              <a:gd name="connsiteY29" fmla="*/ 509954 h 2848708"/>
              <a:gd name="connsiteX30" fmla="*/ 134883 w 12191999"/>
              <a:gd name="connsiteY30" fmla="*/ 675730 h 2848708"/>
              <a:gd name="connsiteX31" fmla="*/ 0 w 12191999"/>
              <a:gd name="connsiteY31" fmla="*/ 787019 h 28487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12191999" h="2848708">
                <a:moveTo>
                  <a:pt x="3183987" y="495881"/>
                </a:moveTo>
                <a:cubicBezTo>
                  <a:pt x="2647900" y="495881"/>
                  <a:pt x="2213316" y="930465"/>
                  <a:pt x="2213316" y="1466552"/>
                </a:cubicBezTo>
                <a:lnTo>
                  <a:pt x="2213316" y="2838152"/>
                </a:lnTo>
                <a:lnTo>
                  <a:pt x="4154658" y="2838152"/>
                </a:lnTo>
                <a:lnTo>
                  <a:pt x="4154658" y="1466552"/>
                </a:lnTo>
                <a:cubicBezTo>
                  <a:pt x="4154658" y="930465"/>
                  <a:pt x="3720074" y="495881"/>
                  <a:pt x="3183987" y="495881"/>
                </a:cubicBezTo>
                <a:close/>
                <a:moveTo>
                  <a:pt x="5790024" y="495880"/>
                </a:moveTo>
                <a:cubicBezTo>
                  <a:pt x="5143223" y="495880"/>
                  <a:pt x="4618889" y="1020215"/>
                  <a:pt x="4618889" y="1667016"/>
                </a:cubicBezTo>
                <a:lnTo>
                  <a:pt x="4618889" y="2838151"/>
                </a:lnTo>
                <a:lnTo>
                  <a:pt x="7453527" y="2838151"/>
                </a:lnTo>
                <a:cubicBezTo>
                  <a:pt x="7453527" y="2447773"/>
                  <a:pt x="7453528" y="2057394"/>
                  <a:pt x="7453528" y="1667016"/>
                </a:cubicBezTo>
                <a:cubicBezTo>
                  <a:pt x="7453528" y="1020215"/>
                  <a:pt x="6929193" y="495880"/>
                  <a:pt x="6282392" y="495880"/>
                </a:cubicBezTo>
                <a:close/>
                <a:moveTo>
                  <a:pt x="9008012" y="495879"/>
                </a:moveTo>
                <a:cubicBezTo>
                  <a:pt x="8471925" y="495879"/>
                  <a:pt x="8037341" y="930463"/>
                  <a:pt x="8037341" y="1466550"/>
                </a:cubicBezTo>
                <a:lnTo>
                  <a:pt x="8037341" y="2838150"/>
                </a:lnTo>
                <a:lnTo>
                  <a:pt x="9978683" y="2838150"/>
                </a:lnTo>
                <a:lnTo>
                  <a:pt x="9978683" y="1466550"/>
                </a:lnTo>
                <a:cubicBezTo>
                  <a:pt x="9978683" y="930463"/>
                  <a:pt x="9544099" y="495879"/>
                  <a:pt x="9008012" y="495879"/>
                </a:cubicBezTo>
                <a:close/>
                <a:moveTo>
                  <a:pt x="0" y="0"/>
                </a:moveTo>
                <a:lnTo>
                  <a:pt x="12191999" y="0"/>
                </a:lnTo>
                <a:lnTo>
                  <a:pt x="12191999" y="837741"/>
                </a:lnTo>
                <a:lnTo>
                  <a:pt x="12144508" y="780181"/>
                </a:lnTo>
                <a:cubicBezTo>
                  <a:pt x="11968851" y="604524"/>
                  <a:pt x="11726183" y="495878"/>
                  <a:pt x="11458140" y="495878"/>
                </a:cubicBezTo>
                <a:cubicBezTo>
                  <a:pt x="10922053" y="495878"/>
                  <a:pt x="10487469" y="930462"/>
                  <a:pt x="10487469" y="1466549"/>
                </a:cubicBezTo>
                <a:lnTo>
                  <a:pt x="10487469" y="2838149"/>
                </a:lnTo>
                <a:lnTo>
                  <a:pt x="12191999" y="2838149"/>
                </a:lnTo>
                <a:lnTo>
                  <a:pt x="12191999" y="2848708"/>
                </a:lnTo>
                <a:lnTo>
                  <a:pt x="1648266" y="2848708"/>
                </a:lnTo>
                <a:lnTo>
                  <a:pt x="1648266" y="1480625"/>
                </a:lnTo>
                <a:cubicBezTo>
                  <a:pt x="1648266" y="944538"/>
                  <a:pt x="1213682" y="509954"/>
                  <a:pt x="677595" y="509954"/>
                </a:cubicBezTo>
                <a:cubicBezTo>
                  <a:pt x="476562" y="509954"/>
                  <a:pt x="289803" y="571068"/>
                  <a:pt x="134883" y="675730"/>
                </a:cubicBezTo>
                <a:lnTo>
                  <a:pt x="0" y="787019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0" name="Group 89">
            <a:extLst>
              <a:ext uri="{FF2B5EF4-FFF2-40B4-BE49-F238E27FC236}">
                <a16:creationId xmlns="" xmlns:a16="http://schemas.microsoft.com/office/drawing/2014/main" id="{6423CB7A-CBB0-4D81-9F6A-C0CF60F5193F}"/>
              </a:ext>
            </a:extLst>
          </p:cNvPr>
          <p:cNvGrpSpPr/>
          <p:nvPr/>
        </p:nvGrpSpPr>
        <p:grpSpPr>
          <a:xfrm>
            <a:off x="-418823" y="3936185"/>
            <a:ext cx="13029646" cy="66500"/>
            <a:chOff x="875607" y="3208713"/>
            <a:chExt cx="13029646" cy="66500"/>
          </a:xfrm>
        </p:grpSpPr>
        <p:sp>
          <p:nvSpPr>
            <p:cNvPr id="15" name="Freeform: Shape 14">
              <a:extLst>
                <a:ext uri="{FF2B5EF4-FFF2-40B4-BE49-F238E27FC236}">
                  <a16:creationId xmlns="" xmlns:a16="http://schemas.microsoft.com/office/drawing/2014/main" id="{8A6E6669-222C-4FC7-9604-DD649D708772}"/>
                </a:ext>
              </a:extLst>
            </p:cNvPr>
            <p:cNvSpPr/>
            <p:nvPr/>
          </p:nvSpPr>
          <p:spPr>
            <a:xfrm>
              <a:off x="875607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="" xmlns:a16="http://schemas.microsoft.com/office/drawing/2014/main" id="{236683BC-89ED-49BE-9D25-8F40A3D28A0D}"/>
                </a:ext>
              </a:extLst>
            </p:cNvPr>
            <p:cNvSpPr/>
            <p:nvPr/>
          </p:nvSpPr>
          <p:spPr>
            <a:xfrm>
              <a:off x="1050174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="" xmlns:a16="http://schemas.microsoft.com/office/drawing/2014/main" id="{FD813D00-F48E-41E5-AF87-93FF2A67A1C3}"/>
                </a:ext>
              </a:extLst>
            </p:cNvPr>
            <p:cNvSpPr/>
            <p:nvPr/>
          </p:nvSpPr>
          <p:spPr>
            <a:xfrm>
              <a:off x="1224741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="" xmlns:a16="http://schemas.microsoft.com/office/drawing/2014/main" id="{CF4C3E17-2711-41A7-A866-A414FBB4F010}"/>
                </a:ext>
              </a:extLst>
            </p:cNvPr>
            <p:cNvSpPr/>
            <p:nvPr/>
          </p:nvSpPr>
          <p:spPr>
            <a:xfrm>
              <a:off x="1399308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Freeform: Shape 18">
              <a:extLst>
                <a:ext uri="{FF2B5EF4-FFF2-40B4-BE49-F238E27FC236}">
                  <a16:creationId xmlns="" xmlns:a16="http://schemas.microsoft.com/office/drawing/2014/main" id="{C3D0F3FE-2EFF-4BEC-ACD5-44C9A85D88E0}"/>
                </a:ext>
              </a:extLst>
            </p:cNvPr>
            <p:cNvSpPr/>
            <p:nvPr/>
          </p:nvSpPr>
          <p:spPr>
            <a:xfrm>
              <a:off x="1573875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="" xmlns:a16="http://schemas.microsoft.com/office/drawing/2014/main" id="{00CB0020-2EB0-4904-94F0-E4157F6F9ADC}"/>
                </a:ext>
              </a:extLst>
            </p:cNvPr>
            <p:cNvSpPr/>
            <p:nvPr/>
          </p:nvSpPr>
          <p:spPr>
            <a:xfrm>
              <a:off x="1748442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="" xmlns:a16="http://schemas.microsoft.com/office/drawing/2014/main" id="{ED783D7E-1B62-4618-8FE0-A1C4842A39F7}"/>
                </a:ext>
              </a:extLst>
            </p:cNvPr>
            <p:cNvSpPr/>
            <p:nvPr/>
          </p:nvSpPr>
          <p:spPr>
            <a:xfrm>
              <a:off x="1923009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="" xmlns:a16="http://schemas.microsoft.com/office/drawing/2014/main" id="{0404DD01-64A9-4A89-A870-B5C595D03850}"/>
                </a:ext>
              </a:extLst>
            </p:cNvPr>
            <p:cNvSpPr/>
            <p:nvPr/>
          </p:nvSpPr>
          <p:spPr>
            <a:xfrm>
              <a:off x="2097576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Freeform: Shape 22">
              <a:extLst>
                <a:ext uri="{FF2B5EF4-FFF2-40B4-BE49-F238E27FC236}">
                  <a16:creationId xmlns="" xmlns:a16="http://schemas.microsoft.com/office/drawing/2014/main" id="{00259E3C-A8FF-4720-8BCD-2AD023A2A262}"/>
                </a:ext>
              </a:extLst>
            </p:cNvPr>
            <p:cNvSpPr/>
            <p:nvPr/>
          </p:nvSpPr>
          <p:spPr>
            <a:xfrm>
              <a:off x="2272143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Freeform: Shape 23">
              <a:extLst>
                <a:ext uri="{FF2B5EF4-FFF2-40B4-BE49-F238E27FC236}">
                  <a16:creationId xmlns="" xmlns:a16="http://schemas.microsoft.com/office/drawing/2014/main" id="{CC73F059-00D6-407C-BA90-87B542557991}"/>
                </a:ext>
              </a:extLst>
            </p:cNvPr>
            <p:cNvSpPr/>
            <p:nvPr/>
          </p:nvSpPr>
          <p:spPr>
            <a:xfrm>
              <a:off x="2446710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Freeform: Shape 24">
              <a:extLst>
                <a:ext uri="{FF2B5EF4-FFF2-40B4-BE49-F238E27FC236}">
                  <a16:creationId xmlns="" xmlns:a16="http://schemas.microsoft.com/office/drawing/2014/main" id="{56C26804-6A7B-415D-B11E-6DCEB67E2E30}"/>
                </a:ext>
              </a:extLst>
            </p:cNvPr>
            <p:cNvSpPr/>
            <p:nvPr/>
          </p:nvSpPr>
          <p:spPr>
            <a:xfrm>
              <a:off x="2621277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Freeform: Shape 25">
              <a:extLst>
                <a:ext uri="{FF2B5EF4-FFF2-40B4-BE49-F238E27FC236}">
                  <a16:creationId xmlns="" xmlns:a16="http://schemas.microsoft.com/office/drawing/2014/main" id="{BE81DC7D-1867-4685-AD85-9985B10A74D1}"/>
                </a:ext>
              </a:extLst>
            </p:cNvPr>
            <p:cNvSpPr/>
            <p:nvPr/>
          </p:nvSpPr>
          <p:spPr>
            <a:xfrm>
              <a:off x="2795844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Freeform: Shape 26">
              <a:extLst>
                <a:ext uri="{FF2B5EF4-FFF2-40B4-BE49-F238E27FC236}">
                  <a16:creationId xmlns="" xmlns:a16="http://schemas.microsoft.com/office/drawing/2014/main" id="{B99770DD-831E-4D1A-8B8C-C397A9A561DA}"/>
                </a:ext>
              </a:extLst>
            </p:cNvPr>
            <p:cNvSpPr/>
            <p:nvPr/>
          </p:nvSpPr>
          <p:spPr>
            <a:xfrm>
              <a:off x="2970411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="" xmlns:a16="http://schemas.microsoft.com/office/drawing/2014/main" id="{7460F3FE-62B2-435D-828B-47BD3D0274CC}"/>
                </a:ext>
              </a:extLst>
            </p:cNvPr>
            <p:cNvSpPr/>
            <p:nvPr/>
          </p:nvSpPr>
          <p:spPr>
            <a:xfrm>
              <a:off x="3144978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Freeform: Shape 28">
              <a:extLst>
                <a:ext uri="{FF2B5EF4-FFF2-40B4-BE49-F238E27FC236}">
                  <a16:creationId xmlns="" xmlns:a16="http://schemas.microsoft.com/office/drawing/2014/main" id="{B3D33DF6-F776-4F8C-8409-BD0EEF4A8F5E}"/>
                </a:ext>
              </a:extLst>
            </p:cNvPr>
            <p:cNvSpPr/>
            <p:nvPr/>
          </p:nvSpPr>
          <p:spPr>
            <a:xfrm>
              <a:off x="3319545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="" xmlns:a16="http://schemas.microsoft.com/office/drawing/2014/main" id="{1A0026FB-C312-4140-A76E-61802044969F}"/>
                </a:ext>
              </a:extLst>
            </p:cNvPr>
            <p:cNvSpPr/>
            <p:nvPr/>
          </p:nvSpPr>
          <p:spPr>
            <a:xfrm>
              <a:off x="3494112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Freeform: Shape 30">
              <a:extLst>
                <a:ext uri="{FF2B5EF4-FFF2-40B4-BE49-F238E27FC236}">
                  <a16:creationId xmlns="" xmlns:a16="http://schemas.microsoft.com/office/drawing/2014/main" id="{77715CC4-F3EC-4C19-AD2E-B4A6B1BFD000}"/>
                </a:ext>
              </a:extLst>
            </p:cNvPr>
            <p:cNvSpPr/>
            <p:nvPr/>
          </p:nvSpPr>
          <p:spPr>
            <a:xfrm>
              <a:off x="3668679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Freeform: Shape 31">
              <a:extLst>
                <a:ext uri="{FF2B5EF4-FFF2-40B4-BE49-F238E27FC236}">
                  <a16:creationId xmlns="" xmlns:a16="http://schemas.microsoft.com/office/drawing/2014/main" id="{DB8CE68C-F0A3-43D8-921D-E1186F7D4CC7}"/>
                </a:ext>
              </a:extLst>
            </p:cNvPr>
            <p:cNvSpPr/>
            <p:nvPr/>
          </p:nvSpPr>
          <p:spPr>
            <a:xfrm>
              <a:off x="3843246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Freeform: Shape 32">
              <a:extLst>
                <a:ext uri="{FF2B5EF4-FFF2-40B4-BE49-F238E27FC236}">
                  <a16:creationId xmlns="" xmlns:a16="http://schemas.microsoft.com/office/drawing/2014/main" id="{A572D033-ABD7-49D4-B891-1E2E3AC0AD7B}"/>
                </a:ext>
              </a:extLst>
            </p:cNvPr>
            <p:cNvSpPr/>
            <p:nvPr/>
          </p:nvSpPr>
          <p:spPr>
            <a:xfrm>
              <a:off x="4017813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Freeform: Shape 33">
              <a:extLst>
                <a:ext uri="{FF2B5EF4-FFF2-40B4-BE49-F238E27FC236}">
                  <a16:creationId xmlns="" xmlns:a16="http://schemas.microsoft.com/office/drawing/2014/main" id="{DF88AEDD-F16C-4D09-9860-956E84267F63}"/>
                </a:ext>
              </a:extLst>
            </p:cNvPr>
            <p:cNvSpPr/>
            <p:nvPr/>
          </p:nvSpPr>
          <p:spPr>
            <a:xfrm>
              <a:off x="4192380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Freeform: Shape 34">
              <a:extLst>
                <a:ext uri="{FF2B5EF4-FFF2-40B4-BE49-F238E27FC236}">
                  <a16:creationId xmlns="" xmlns:a16="http://schemas.microsoft.com/office/drawing/2014/main" id="{47C8AA0C-ADB0-4031-B665-2C7E90EC0446}"/>
                </a:ext>
              </a:extLst>
            </p:cNvPr>
            <p:cNvSpPr/>
            <p:nvPr/>
          </p:nvSpPr>
          <p:spPr>
            <a:xfrm>
              <a:off x="4366947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Freeform: Shape 35">
              <a:extLst>
                <a:ext uri="{FF2B5EF4-FFF2-40B4-BE49-F238E27FC236}">
                  <a16:creationId xmlns="" xmlns:a16="http://schemas.microsoft.com/office/drawing/2014/main" id="{7A6E5D06-BF8B-4690-9309-AF9CD341DF13}"/>
                </a:ext>
              </a:extLst>
            </p:cNvPr>
            <p:cNvSpPr/>
            <p:nvPr/>
          </p:nvSpPr>
          <p:spPr>
            <a:xfrm>
              <a:off x="4541514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Freeform: Shape 36">
              <a:extLst>
                <a:ext uri="{FF2B5EF4-FFF2-40B4-BE49-F238E27FC236}">
                  <a16:creationId xmlns="" xmlns:a16="http://schemas.microsoft.com/office/drawing/2014/main" id="{6E5879F8-63A6-4B0B-B104-32814766D154}"/>
                </a:ext>
              </a:extLst>
            </p:cNvPr>
            <p:cNvSpPr/>
            <p:nvPr/>
          </p:nvSpPr>
          <p:spPr>
            <a:xfrm>
              <a:off x="4716081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Freeform: Shape 37">
              <a:extLst>
                <a:ext uri="{FF2B5EF4-FFF2-40B4-BE49-F238E27FC236}">
                  <a16:creationId xmlns="" xmlns:a16="http://schemas.microsoft.com/office/drawing/2014/main" id="{5D7144B8-0CC4-4740-B6DD-25D412C065E7}"/>
                </a:ext>
              </a:extLst>
            </p:cNvPr>
            <p:cNvSpPr/>
            <p:nvPr/>
          </p:nvSpPr>
          <p:spPr>
            <a:xfrm>
              <a:off x="4890648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Freeform: Shape 38">
              <a:extLst>
                <a:ext uri="{FF2B5EF4-FFF2-40B4-BE49-F238E27FC236}">
                  <a16:creationId xmlns="" xmlns:a16="http://schemas.microsoft.com/office/drawing/2014/main" id="{3609F947-606B-424B-9223-C05692C1B41A}"/>
                </a:ext>
              </a:extLst>
            </p:cNvPr>
            <p:cNvSpPr/>
            <p:nvPr/>
          </p:nvSpPr>
          <p:spPr>
            <a:xfrm>
              <a:off x="5065215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Freeform: Shape 39">
              <a:extLst>
                <a:ext uri="{FF2B5EF4-FFF2-40B4-BE49-F238E27FC236}">
                  <a16:creationId xmlns="" xmlns:a16="http://schemas.microsoft.com/office/drawing/2014/main" id="{C88F5285-3F45-4CBC-B2F2-673D074907C3}"/>
                </a:ext>
              </a:extLst>
            </p:cNvPr>
            <p:cNvSpPr/>
            <p:nvPr/>
          </p:nvSpPr>
          <p:spPr>
            <a:xfrm>
              <a:off x="5239782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" name="Freeform: Shape 40">
              <a:extLst>
                <a:ext uri="{FF2B5EF4-FFF2-40B4-BE49-F238E27FC236}">
                  <a16:creationId xmlns="" xmlns:a16="http://schemas.microsoft.com/office/drawing/2014/main" id="{C942A968-A9B7-48B9-B883-BA4CF3535431}"/>
                </a:ext>
              </a:extLst>
            </p:cNvPr>
            <p:cNvSpPr/>
            <p:nvPr/>
          </p:nvSpPr>
          <p:spPr>
            <a:xfrm>
              <a:off x="5414349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" name="Freeform: Shape 41">
              <a:extLst>
                <a:ext uri="{FF2B5EF4-FFF2-40B4-BE49-F238E27FC236}">
                  <a16:creationId xmlns="" xmlns:a16="http://schemas.microsoft.com/office/drawing/2014/main" id="{B9367951-9D28-479C-8FB6-21410538144C}"/>
                </a:ext>
              </a:extLst>
            </p:cNvPr>
            <p:cNvSpPr/>
            <p:nvPr/>
          </p:nvSpPr>
          <p:spPr>
            <a:xfrm>
              <a:off x="5588916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" name="Freeform: Shape 42">
              <a:extLst>
                <a:ext uri="{FF2B5EF4-FFF2-40B4-BE49-F238E27FC236}">
                  <a16:creationId xmlns="" xmlns:a16="http://schemas.microsoft.com/office/drawing/2014/main" id="{F98768F0-A156-421A-BDC1-384DA8784F5D}"/>
                </a:ext>
              </a:extLst>
            </p:cNvPr>
            <p:cNvSpPr/>
            <p:nvPr/>
          </p:nvSpPr>
          <p:spPr>
            <a:xfrm>
              <a:off x="5763483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" name="Freeform: Shape 43">
              <a:extLst>
                <a:ext uri="{FF2B5EF4-FFF2-40B4-BE49-F238E27FC236}">
                  <a16:creationId xmlns="" xmlns:a16="http://schemas.microsoft.com/office/drawing/2014/main" id="{AC849FF9-CA3C-44E8-83AF-FC2048BDC003}"/>
                </a:ext>
              </a:extLst>
            </p:cNvPr>
            <p:cNvSpPr/>
            <p:nvPr/>
          </p:nvSpPr>
          <p:spPr>
            <a:xfrm>
              <a:off x="5938050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Freeform: Shape 44">
              <a:extLst>
                <a:ext uri="{FF2B5EF4-FFF2-40B4-BE49-F238E27FC236}">
                  <a16:creationId xmlns="" xmlns:a16="http://schemas.microsoft.com/office/drawing/2014/main" id="{4AACB40C-9F9C-4F5E-BA15-F36D7E53FEAE}"/>
                </a:ext>
              </a:extLst>
            </p:cNvPr>
            <p:cNvSpPr/>
            <p:nvPr/>
          </p:nvSpPr>
          <p:spPr>
            <a:xfrm>
              <a:off x="6112617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Freeform: Shape 45">
              <a:extLst>
                <a:ext uri="{FF2B5EF4-FFF2-40B4-BE49-F238E27FC236}">
                  <a16:creationId xmlns="" xmlns:a16="http://schemas.microsoft.com/office/drawing/2014/main" id="{C3502E7D-1BA9-4F0D-801A-D43BD5A01535}"/>
                </a:ext>
              </a:extLst>
            </p:cNvPr>
            <p:cNvSpPr/>
            <p:nvPr/>
          </p:nvSpPr>
          <p:spPr>
            <a:xfrm>
              <a:off x="6287184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: Shape 46">
              <a:extLst>
                <a:ext uri="{FF2B5EF4-FFF2-40B4-BE49-F238E27FC236}">
                  <a16:creationId xmlns="" xmlns:a16="http://schemas.microsoft.com/office/drawing/2014/main" id="{AF76B982-4EE2-49C8-9B3E-8F1F6704E153}"/>
                </a:ext>
              </a:extLst>
            </p:cNvPr>
            <p:cNvSpPr/>
            <p:nvPr/>
          </p:nvSpPr>
          <p:spPr>
            <a:xfrm>
              <a:off x="6461751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: Shape 47">
              <a:extLst>
                <a:ext uri="{FF2B5EF4-FFF2-40B4-BE49-F238E27FC236}">
                  <a16:creationId xmlns="" xmlns:a16="http://schemas.microsoft.com/office/drawing/2014/main" id="{E4073A58-8D46-4A77-AD3E-F08BA3C8FBE9}"/>
                </a:ext>
              </a:extLst>
            </p:cNvPr>
            <p:cNvSpPr/>
            <p:nvPr/>
          </p:nvSpPr>
          <p:spPr>
            <a:xfrm>
              <a:off x="6636318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: Shape 48">
              <a:extLst>
                <a:ext uri="{FF2B5EF4-FFF2-40B4-BE49-F238E27FC236}">
                  <a16:creationId xmlns="" xmlns:a16="http://schemas.microsoft.com/office/drawing/2014/main" id="{B765BEAE-7B71-455B-BEC1-EC6D4FBB52F7}"/>
                </a:ext>
              </a:extLst>
            </p:cNvPr>
            <p:cNvSpPr/>
            <p:nvPr/>
          </p:nvSpPr>
          <p:spPr>
            <a:xfrm>
              <a:off x="6810885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: Shape 49">
              <a:extLst>
                <a:ext uri="{FF2B5EF4-FFF2-40B4-BE49-F238E27FC236}">
                  <a16:creationId xmlns="" xmlns:a16="http://schemas.microsoft.com/office/drawing/2014/main" id="{B1469BBF-82A4-40F3-8A10-B3B3DEDBB130}"/>
                </a:ext>
              </a:extLst>
            </p:cNvPr>
            <p:cNvSpPr/>
            <p:nvPr/>
          </p:nvSpPr>
          <p:spPr>
            <a:xfrm>
              <a:off x="6985452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: Shape 50">
              <a:extLst>
                <a:ext uri="{FF2B5EF4-FFF2-40B4-BE49-F238E27FC236}">
                  <a16:creationId xmlns="" xmlns:a16="http://schemas.microsoft.com/office/drawing/2014/main" id="{685E1F78-4F8B-4B7E-BC1B-1A5926673087}"/>
                </a:ext>
              </a:extLst>
            </p:cNvPr>
            <p:cNvSpPr/>
            <p:nvPr/>
          </p:nvSpPr>
          <p:spPr>
            <a:xfrm>
              <a:off x="7160019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Freeform: Shape 51">
              <a:extLst>
                <a:ext uri="{FF2B5EF4-FFF2-40B4-BE49-F238E27FC236}">
                  <a16:creationId xmlns="" xmlns:a16="http://schemas.microsoft.com/office/drawing/2014/main" id="{940E680E-0447-4E6C-90E8-29A2DB6F59C0}"/>
                </a:ext>
              </a:extLst>
            </p:cNvPr>
            <p:cNvSpPr/>
            <p:nvPr/>
          </p:nvSpPr>
          <p:spPr>
            <a:xfrm>
              <a:off x="7334586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Freeform: Shape 52">
              <a:extLst>
                <a:ext uri="{FF2B5EF4-FFF2-40B4-BE49-F238E27FC236}">
                  <a16:creationId xmlns="" xmlns:a16="http://schemas.microsoft.com/office/drawing/2014/main" id="{C08465D0-6640-4641-8A5A-2179B707AB18}"/>
                </a:ext>
              </a:extLst>
            </p:cNvPr>
            <p:cNvSpPr/>
            <p:nvPr/>
          </p:nvSpPr>
          <p:spPr>
            <a:xfrm>
              <a:off x="7509153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Freeform: Shape 53">
              <a:extLst>
                <a:ext uri="{FF2B5EF4-FFF2-40B4-BE49-F238E27FC236}">
                  <a16:creationId xmlns="" xmlns:a16="http://schemas.microsoft.com/office/drawing/2014/main" id="{F874DD69-9F1B-4009-8A17-EA429AA69DEB}"/>
                </a:ext>
              </a:extLst>
            </p:cNvPr>
            <p:cNvSpPr/>
            <p:nvPr/>
          </p:nvSpPr>
          <p:spPr>
            <a:xfrm>
              <a:off x="7683720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Freeform: Shape 54">
              <a:extLst>
                <a:ext uri="{FF2B5EF4-FFF2-40B4-BE49-F238E27FC236}">
                  <a16:creationId xmlns="" xmlns:a16="http://schemas.microsoft.com/office/drawing/2014/main" id="{4467547F-2969-470F-B090-2713343DC55D}"/>
                </a:ext>
              </a:extLst>
            </p:cNvPr>
            <p:cNvSpPr/>
            <p:nvPr/>
          </p:nvSpPr>
          <p:spPr>
            <a:xfrm>
              <a:off x="7858287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Freeform: Shape 55">
              <a:extLst>
                <a:ext uri="{FF2B5EF4-FFF2-40B4-BE49-F238E27FC236}">
                  <a16:creationId xmlns="" xmlns:a16="http://schemas.microsoft.com/office/drawing/2014/main" id="{024C61CB-EFC5-4D66-A28B-427D5BA751E3}"/>
                </a:ext>
              </a:extLst>
            </p:cNvPr>
            <p:cNvSpPr/>
            <p:nvPr/>
          </p:nvSpPr>
          <p:spPr>
            <a:xfrm>
              <a:off x="8032854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Freeform: Shape 56">
              <a:extLst>
                <a:ext uri="{FF2B5EF4-FFF2-40B4-BE49-F238E27FC236}">
                  <a16:creationId xmlns="" xmlns:a16="http://schemas.microsoft.com/office/drawing/2014/main" id="{DFB59739-3CA2-4C5B-9E88-36C8D9C85ED1}"/>
                </a:ext>
              </a:extLst>
            </p:cNvPr>
            <p:cNvSpPr/>
            <p:nvPr/>
          </p:nvSpPr>
          <p:spPr>
            <a:xfrm>
              <a:off x="8207421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Freeform: Shape 57">
              <a:extLst>
                <a:ext uri="{FF2B5EF4-FFF2-40B4-BE49-F238E27FC236}">
                  <a16:creationId xmlns="" xmlns:a16="http://schemas.microsoft.com/office/drawing/2014/main" id="{7BA47E68-3C21-4D92-9191-72C22A16D94D}"/>
                </a:ext>
              </a:extLst>
            </p:cNvPr>
            <p:cNvSpPr/>
            <p:nvPr/>
          </p:nvSpPr>
          <p:spPr>
            <a:xfrm>
              <a:off x="8381988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Freeform: Shape 58">
              <a:extLst>
                <a:ext uri="{FF2B5EF4-FFF2-40B4-BE49-F238E27FC236}">
                  <a16:creationId xmlns="" xmlns:a16="http://schemas.microsoft.com/office/drawing/2014/main" id="{C8383ACB-81F9-476F-A2C8-7274C5AC0B77}"/>
                </a:ext>
              </a:extLst>
            </p:cNvPr>
            <p:cNvSpPr/>
            <p:nvPr/>
          </p:nvSpPr>
          <p:spPr>
            <a:xfrm>
              <a:off x="8556555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Freeform: Shape 59">
              <a:extLst>
                <a:ext uri="{FF2B5EF4-FFF2-40B4-BE49-F238E27FC236}">
                  <a16:creationId xmlns="" xmlns:a16="http://schemas.microsoft.com/office/drawing/2014/main" id="{064832AC-B594-45D2-A6A1-838DDF3206A1}"/>
                </a:ext>
              </a:extLst>
            </p:cNvPr>
            <p:cNvSpPr/>
            <p:nvPr/>
          </p:nvSpPr>
          <p:spPr>
            <a:xfrm>
              <a:off x="8731122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Freeform: Shape 60">
              <a:extLst>
                <a:ext uri="{FF2B5EF4-FFF2-40B4-BE49-F238E27FC236}">
                  <a16:creationId xmlns="" xmlns:a16="http://schemas.microsoft.com/office/drawing/2014/main" id="{E20CBD84-B552-47CD-A0D7-EAFBC7DD75A5}"/>
                </a:ext>
              </a:extLst>
            </p:cNvPr>
            <p:cNvSpPr/>
            <p:nvPr/>
          </p:nvSpPr>
          <p:spPr>
            <a:xfrm>
              <a:off x="8905689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Freeform: Shape 61">
              <a:extLst>
                <a:ext uri="{FF2B5EF4-FFF2-40B4-BE49-F238E27FC236}">
                  <a16:creationId xmlns="" xmlns:a16="http://schemas.microsoft.com/office/drawing/2014/main" id="{C40E78C4-3290-43CE-9E83-1EB804587F6C}"/>
                </a:ext>
              </a:extLst>
            </p:cNvPr>
            <p:cNvSpPr/>
            <p:nvPr/>
          </p:nvSpPr>
          <p:spPr>
            <a:xfrm>
              <a:off x="9080256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Freeform: Shape 62">
              <a:extLst>
                <a:ext uri="{FF2B5EF4-FFF2-40B4-BE49-F238E27FC236}">
                  <a16:creationId xmlns="" xmlns:a16="http://schemas.microsoft.com/office/drawing/2014/main" id="{50ABC2BC-B158-4641-8F95-19A2BE20D264}"/>
                </a:ext>
              </a:extLst>
            </p:cNvPr>
            <p:cNvSpPr/>
            <p:nvPr/>
          </p:nvSpPr>
          <p:spPr>
            <a:xfrm>
              <a:off x="9254823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Freeform: Shape 63">
              <a:extLst>
                <a:ext uri="{FF2B5EF4-FFF2-40B4-BE49-F238E27FC236}">
                  <a16:creationId xmlns="" xmlns:a16="http://schemas.microsoft.com/office/drawing/2014/main" id="{418352CE-0942-4C58-869C-6483577F1DAF}"/>
                </a:ext>
              </a:extLst>
            </p:cNvPr>
            <p:cNvSpPr/>
            <p:nvPr/>
          </p:nvSpPr>
          <p:spPr>
            <a:xfrm>
              <a:off x="9429390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Freeform: Shape 64">
              <a:extLst>
                <a:ext uri="{FF2B5EF4-FFF2-40B4-BE49-F238E27FC236}">
                  <a16:creationId xmlns="" xmlns:a16="http://schemas.microsoft.com/office/drawing/2014/main" id="{4C8FCFD8-565E-485F-9AC4-2EFBFD7470FE}"/>
                </a:ext>
              </a:extLst>
            </p:cNvPr>
            <p:cNvSpPr/>
            <p:nvPr/>
          </p:nvSpPr>
          <p:spPr>
            <a:xfrm>
              <a:off x="9603957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Freeform: Shape 65">
              <a:extLst>
                <a:ext uri="{FF2B5EF4-FFF2-40B4-BE49-F238E27FC236}">
                  <a16:creationId xmlns="" xmlns:a16="http://schemas.microsoft.com/office/drawing/2014/main" id="{C0ABB4F8-DF59-4236-A549-F85C93324005}"/>
                </a:ext>
              </a:extLst>
            </p:cNvPr>
            <p:cNvSpPr/>
            <p:nvPr/>
          </p:nvSpPr>
          <p:spPr>
            <a:xfrm>
              <a:off x="9778524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Freeform: Shape 66">
              <a:extLst>
                <a:ext uri="{FF2B5EF4-FFF2-40B4-BE49-F238E27FC236}">
                  <a16:creationId xmlns="" xmlns:a16="http://schemas.microsoft.com/office/drawing/2014/main" id="{92077FA5-5FC3-406A-B40A-E6DC83E071B4}"/>
                </a:ext>
              </a:extLst>
            </p:cNvPr>
            <p:cNvSpPr/>
            <p:nvPr/>
          </p:nvSpPr>
          <p:spPr>
            <a:xfrm>
              <a:off x="9953091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Freeform: Shape 67">
              <a:extLst>
                <a:ext uri="{FF2B5EF4-FFF2-40B4-BE49-F238E27FC236}">
                  <a16:creationId xmlns="" xmlns:a16="http://schemas.microsoft.com/office/drawing/2014/main" id="{2921061C-4E77-4F4A-B220-BCA8EC072337}"/>
                </a:ext>
              </a:extLst>
            </p:cNvPr>
            <p:cNvSpPr/>
            <p:nvPr/>
          </p:nvSpPr>
          <p:spPr>
            <a:xfrm>
              <a:off x="10127658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Freeform: Shape 68">
              <a:extLst>
                <a:ext uri="{FF2B5EF4-FFF2-40B4-BE49-F238E27FC236}">
                  <a16:creationId xmlns="" xmlns:a16="http://schemas.microsoft.com/office/drawing/2014/main" id="{24D576E4-34DD-40A4-92A3-9BBC1870D1A1}"/>
                </a:ext>
              </a:extLst>
            </p:cNvPr>
            <p:cNvSpPr/>
            <p:nvPr/>
          </p:nvSpPr>
          <p:spPr>
            <a:xfrm>
              <a:off x="10302225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Freeform: Shape 69">
              <a:extLst>
                <a:ext uri="{FF2B5EF4-FFF2-40B4-BE49-F238E27FC236}">
                  <a16:creationId xmlns="" xmlns:a16="http://schemas.microsoft.com/office/drawing/2014/main" id="{CB7A630B-1EBE-4C18-AA72-21F27B237AE1}"/>
                </a:ext>
              </a:extLst>
            </p:cNvPr>
            <p:cNvSpPr/>
            <p:nvPr/>
          </p:nvSpPr>
          <p:spPr>
            <a:xfrm>
              <a:off x="10476792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Freeform: Shape 70">
              <a:extLst>
                <a:ext uri="{FF2B5EF4-FFF2-40B4-BE49-F238E27FC236}">
                  <a16:creationId xmlns="" xmlns:a16="http://schemas.microsoft.com/office/drawing/2014/main" id="{39E8A846-06D2-48FB-B2E0-1A32E3CAA9D7}"/>
                </a:ext>
              </a:extLst>
            </p:cNvPr>
            <p:cNvSpPr/>
            <p:nvPr/>
          </p:nvSpPr>
          <p:spPr>
            <a:xfrm>
              <a:off x="10651359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Freeform: Shape 71">
              <a:extLst>
                <a:ext uri="{FF2B5EF4-FFF2-40B4-BE49-F238E27FC236}">
                  <a16:creationId xmlns="" xmlns:a16="http://schemas.microsoft.com/office/drawing/2014/main" id="{0B13D83B-C857-4022-A7A7-2238CCB5DD01}"/>
                </a:ext>
              </a:extLst>
            </p:cNvPr>
            <p:cNvSpPr/>
            <p:nvPr/>
          </p:nvSpPr>
          <p:spPr>
            <a:xfrm>
              <a:off x="10825926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Freeform: Shape 72">
              <a:extLst>
                <a:ext uri="{FF2B5EF4-FFF2-40B4-BE49-F238E27FC236}">
                  <a16:creationId xmlns="" xmlns:a16="http://schemas.microsoft.com/office/drawing/2014/main" id="{C514F47B-8CC0-4292-A987-F80A29229983}"/>
                </a:ext>
              </a:extLst>
            </p:cNvPr>
            <p:cNvSpPr/>
            <p:nvPr/>
          </p:nvSpPr>
          <p:spPr>
            <a:xfrm>
              <a:off x="11000493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Freeform: Shape 73">
              <a:extLst>
                <a:ext uri="{FF2B5EF4-FFF2-40B4-BE49-F238E27FC236}">
                  <a16:creationId xmlns="" xmlns:a16="http://schemas.microsoft.com/office/drawing/2014/main" id="{1C159865-52F3-4393-8DA3-32D9FA47001F}"/>
                </a:ext>
              </a:extLst>
            </p:cNvPr>
            <p:cNvSpPr/>
            <p:nvPr/>
          </p:nvSpPr>
          <p:spPr>
            <a:xfrm>
              <a:off x="11175060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5" name="Freeform: Shape 74">
              <a:extLst>
                <a:ext uri="{FF2B5EF4-FFF2-40B4-BE49-F238E27FC236}">
                  <a16:creationId xmlns="" xmlns:a16="http://schemas.microsoft.com/office/drawing/2014/main" id="{B9AD06CB-E70E-4087-9A5C-F2739B7891CE}"/>
                </a:ext>
              </a:extLst>
            </p:cNvPr>
            <p:cNvSpPr/>
            <p:nvPr/>
          </p:nvSpPr>
          <p:spPr>
            <a:xfrm>
              <a:off x="11349627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6" name="Freeform: Shape 75">
              <a:extLst>
                <a:ext uri="{FF2B5EF4-FFF2-40B4-BE49-F238E27FC236}">
                  <a16:creationId xmlns="" xmlns:a16="http://schemas.microsoft.com/office/drawing/2014/main" id="{78CCE102-E7C8-4BC2-A675-60D0A0E3CD7D}"/>
                </a:ext>
              </a:extLst>
            </p:cNvPr>
            <p:cNvSpPr/>
            <p:nvPr/>
          </p:nvSpPr>
          <p:spPr>
            <a:xfrm>
              <a:off x="11524194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7" name="Freeform: Shape 76">
              <a:extLst>
                <a:ext uri="{FF2B5EF4-FFF2-40B4-BE49-F238E27FC236}">
                  <a16:creationId xmlns="" xmlns:a16="http://schemas.microsoft.com/office/drawing/2014/main" id="{94A9A293-0912-492D-A911-B0B2264A7EF7}"/>
                </a:ext>
              </a:extLst>
            </p:cNvPr>
            <p:cNvSpPr/>
            <p:nvPr/>
          </p:nvSpPr>
          <p:spPr>
            <a:xfrm>
              <a:off x="11698761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8" name="Freeform: Shape 77">
              <a:extLst>
                <a:ext uri="{FF2B5EF4-FFF2-40B4-BE49-F238E27FC236}">
                  <a16:creationId xmlns="" xmlns:a16="http://schemas.microsoft.com/office/drawing/2014/main" id="{E58544EE-13CF-4A8D-A708-3547661C070D}"/>
                </a:ext>
              </a:extLst>
            </p:cNvPr>
            <p:cNvSpPr/>
            <p:nvPr/>
          </p:nvSpPr>
          <p:spPr>
            <a:xfrm>
              <a:off x="11873328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9" name="Freeform: Shape 78">
              <a:extLst>
                <a:ext uri="{FF2B5EF4-FFF2-40B4-BE49-F238E27FC236}">
                  <a16:creationId xmlns="" xmlns:a16="http://schemas.microsoft.com/office/drawing/2014/main" id="{5AB607EF-173C-473D-9469-FAEBE42F127E}"/>
                </a:ext>
              </a:extLst>
            </p:cNvPr>
            <p:cNvSpPr/>
            <p:nvPr/>
          </p:nvSpPr>
          <p:spPr>
            <a:xfrm>
              <a:off x="12047895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0" name="Freeform: Shape 79">
              <a:extLst>
                <a:ext uri="{FF2B5EF4-FFF2-40B4-BE49-F238E27FC236}">
                  <a16:creationId xmlns="" xmlns:a16="http://schemas.microsoft.com/office/drawing/2014/main" id="{2E700DFA-BF84-4DC7-9564-E0EAA7C59037}"/>
                </a:ext>
              </a:extLst>
            </p:cNvPr>
            <p:cNvSpPr/>
            <p:nvPr/>
          </p:nvSpPr>
          <p:spPr>
            <a:xfrm>
              <a:off x="12222462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1" name="Freeform: Shape 80">
              <a:extLst>
                <a:ext uri="{FF2B5EF4-FFF2-40B4-BE49-F238E27FC236}">
                  <a16:creationId xmlns="" xmlns:a16="http://schemas.microsoft.com/office/drawing/2014/main" id="{8F66BA70-E165-4BE6-92A4-B29549942535}"/>
                </a:ext>
              </a:extLst>
            </p:cNvPr>
            <p:cNvSpPr/>
            <p:nvPr/>
          </p:nvSpPr>
          <p:spPr>
            <a:xfrm>
              <a:off x="12397029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2" name="Freeform: Shape 81">
              <a:extLst>
                <a:ext uri="{FF2B5EF4-FFF2-40B4-BE49-F238E27FC236}">
                  <a16:creationId xmlns="" xmlns:a16="http://schemas.microsoft.com/office/drawing/2014/main" id="{9B72A1B2-63E5-4CF5-93E9-3D7F25699AA5}"/>
                </a:ext>
              </a:extLst>
            </p:cNvPr>
            <p:cNvSpPr/>
            <p:nvPr/>
          </p:nvSpPr>
          <p:spPr>
            <a:xfrm>
              <a:off x="12571596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3" name="Freeform: Shape 82">
              <a:extLst>
                <a:ext uri="{FF2B5EF4-FFF2-40B4-BE49-F238E27FC236}">
                  <a16:creationId xmlns="" xmlns:a16="http://schemas.microsoft.com/office/drawing/2014/main" id="{C2BE15D5-DE7E-4D80-BC0D-F28B27830F5A}"/>
                </a:ext>
              </a:extLst>
            </p:cNvPr>
            <p:cNvSpPr/>
            <p:nvPr/>
          </p:nvSpPr>
          <p:spPr>
            <a:xfrm>
              <a:off x="12746163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4" name="Freeform: Shape 83">
              <a:extLst>
                <a:ext uri="{FF2B5EF4-FFF2-40B4-BE49-F238E27FC236}">
                  <a16:creationId xmlns="" xmlns:a16="http://schemas.microsoft.com/office/drawing/2014/main" id="{148B188C-466E-45AD-AE22-CF2B6DB2CB2E}"/>
                </a:ext>
              </a:extLst>
            </p:cNvPr>
            <p:cNvSpPr/>
            <p:nvPr/>
          </p:nvSpPr>
          <p:spPr>
            <a:xfrm>
              <a:off x="12920730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5" name="Freeform: Shape 84">
              <a:extLst>
                <a:ext uri="{FF2B5EF4-FFF2-40B4-BE49-F238E27FC236}">
                  <a16:creationId xmlns="" xmlns:a16="http://schemas.microsoft.com/office/drawing/2014/main" id="{213E0D47-E90D-4C46-ADFF-7350ADCA5320}"/>
                </a:ext>
              </a:extLst>
            </p:cNvPr>
            <p:cNvSpPr/>
            <p:nvPr/>
          </p:nvSpPr>
          <p:spPr>
            <a:xfrm>
              <a:off x="13095297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6" name="Freeform: Shape 85">
              <a:extLst>
                <a:ext uri="{FF2B5EF4-FFF2-40B4-BE49-F238E27FC236}">
                  <a16:creationId xmlns="" xmlns:a16="http://schemas.microsoft.com/office/drawing/2014/main" id="{07BC0D2C-1D64-48F3-956F-5D71923AF6D3}"/>
                </a:ext>
              </a:extLst>
            </p:cNvPr>
            <p:cNvSpPr/>
            <p:nvPr/>
          </p:nvSpPr>
          <p:spPr>
            <a:xfrm>
              <a:off x="13269864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7" name="Freeform: Shape 86">
              <a:extLst>
                <a:ext uri="{FF2B5EF4-FFF2-40B4-BE49-F238E27FC236}">
                  <a16:creationId xmlns="" xmlns:a16="http://schemas.microsoft.com/office/drawing/2014/main" id="{BA60BEB8-0C23-406B-938C-E4006ABFF8A2}"/>
                </a:ext>
              </a:extLst>
            </p:cNvPr>
            <p:cNvSpPr/>
            <p:nvPr/>
          </p:nvSpPr>
          <p:spPr>
            <a:xfrm>
              <a:off x="13444431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8" name="Freeform: Shape 87">
              <a:extLst>
                <a:ext uri="{FF2B5EF4-FFF2-40B4-BE49-F238E27FC236}">
                  <a16:creationId xmlns="" xmlns:a16="http://schemas.microsoft.com/office/drawing/2014/main" id="{A15422B7-31E1-4DC7-A9D5-1C007A11631C}"/>
                </a:ext>
              </a:extLst>
            </p:cNvPr>
            <p:cNvSpPr/>
            <p:nvPr/>
          </p:nvSpPr>
          <p:spPr>
            <a:xfrm>
              <a:off x="13618998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9" name="Freeform: Shape 88">
              <a:extLst>
                <a:ext uri="{FF2B5EF4-FFF2-40B4-BE49-F238E27FC236}">
                  <a16:creationId xmlns="" xmlns:a16="http://schemas.microsoft.com/office/drawing/2014/main" id="{A2045B9E-CD32-44C9-BEF8-CEAB32D6B3A9}"/>
                </a:ext>
              </a:extLst>
            </p:cNvPr>
            <p:cNvSpPr/>
            <p:nvPr/>
          </p:nvSpPr>
          <p:spPr>
            <a:xfrm>
              <a:off x="13793565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1" name="Rectangle 90">
            <a:extLst>
              <a:ext uri="{FF2B5EF4-FFF2-40B4-BE49-F238E27FC236}">
                <a16:creationId xmlns="" xmlns:a16="http://schemas.microsoft.com/office/drawing/2014/main" id="{CD758F6C-F906-4A36-9FDC-DBC00F69E107}"/>
              </a:ext>
            </a:extLst>
          </p:cNvPr>
          <p:cNvSpPr/>
          <p:nvPr/>
        </p:nvSpPr>
        <p:spPr>
          <a:xfrm>
            <a:off x="-194599" y="3890466"/>
            <a:ext cx="12710160" cy="4571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44" name="Group 343">
            <a:extLst>
              <a:ext uri="{FF2B5EF4-FFF2-40B4-BE49-F238E27FC236}">
                <a16:creationId xmlns="" xmlns:a16="http://schemas.microsoft.com/office/drawing/2014/main" id="{6B593B20-1F5C-431F-8B71-BF5257FC17D7}"/>
              </a:ext>
            </a:extLst>
          </p:cNvPr>
          <p:cNvGrpSpPr/>
          <p:nvPr/>
        </p:nvGrpSpPr>
        <p:grpSpPr>
          <a:xfrm>
            <a:off x="11024984" y="2680769"/>
            <a:ext cx="7779829" cy="1265254"/>
            <a:chOff x="9198889" y="2670931"/>
            <a:chExt cx="7779829" cy="1265254"/>
          </a:xfrm>
        </p:grpSpPr>
        <p:grpSp>
          <p:nvGrpSpPr>
            <p:cNvPr id="92" name="Group 91">
              <a:extLst>
                <a:ext uri="{FF2B5EF4-FFF2-40B4-BE49-F238E27FC236}">
                  <a16:creationId xmlns="" xmlns:a16="http://schemas.microsoft.com/office/drawing/2014/main" id="{773A0024-C885-4F57-A944-EDEE6320140B}"/>
                </a:ext>
              </a:extLst>
            </p:cNvPr>
            <p:cNvGrpSpPr/>
            <p:nvPr/>
          </p:nvGrpSpPr>
          <p:grpSpPr>
            <a:xfrm>
              <a:off x="9198889" y="2670931"/>
              <a:ext cx="2974562" cy="1265254"/>
              <a:chOff x="2945383" y="3975679"/>
              <a:chExt cx="6769635" cy="2879520"/>
            </a:xfrm>
          </p:grpSpPr>
          <p:sp>
            <p:nvSpPr>
              <p:cNvPr id="93" name="Rectangle 92">
                <a:extLst>
                  <a:ext uri="{FF2B5EF4-FFF2-40B4-BE49-F238E27FC236}">
                    <a16:creationId xmlns="" xmlns:a16="http://schemas.microsoft.com/office/drawing/2014/main" id="{F579677B-4C3E-4B77-A28A-8F8AF2FC80F2}"/>
                  </a:ext>
                </a:extLst>
              </p:cNvPr>
              <p:cNvSpPr/>
              <p:nvPr/>
            </p:nvSpPr>
            <p:spPr>
              <a:xfrm>
                <a:off x="3345004" y="6064440"/>
                <a:ext cx="6029231" cy="319198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4" name="Rectangle: Top Corners Rounded 93">
                <a:extLst>
                  <a:ext uri="{FF2B5EF4-FFF2-40B4-BE49-F238E27FC236}">
                    <a16:creationId xmlns="" xmlns:a16="http://schemas.microsoft.com/office/drawing/2014/main" id="{323E74CB-5875-4438-82ED-089953BC6DD0}"/>
                  </a:ext>
                </a:extLst>
              </p:cNvPr>
              <p:cNvSpPr/>
              <p:nvPr/>
            </p:nvSpPr>
            <p:spPr>
              <a:xfrm rot="16200000">
                <a:off x="3305492" y="4439896"/>
                <a:ext cx="1835124" cy="1255270"/>
              </a:xfrm>
              <a:prstGeom prst="round2SameRect">
                <a:avLst/>
              </a:prstGeom>
              <a:solidFill>
                <a:srgbClr val="BF394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5" name="Rectangle 94">
                <a:extLst>
                  <a:ext uri="{FF2B5EF4-FFF2-40B4-BE49-F238E27FC236}">
                    <a16:creationId xmlns="" xmlns:a16="http://schemas.microsoft.com/office/drawing/2014/main" id="{071D3DF5-CB02-4977-8DB1-49A0129547B6}"/>
                  </a:ext>
                </a:extLst>
              </p:cNvPr>
              <p:cNvSpPr/>
              <p:nvPr/>
            </p:nvSpPr>
            <p:spPr>
              <a:xfrm>
                <a:off x="4799328" y="4149968"/>
                <a:ext cx="151036" cy="1835124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6" name="Rectangle 95">
                <a:extLst>
                  <a:ext uri="{FF2B5EF4-FFF2-40B4-BE49-F238E27FC236}">
                    <a16:creationId xmlns="" xmlns:a16="http://schemas.microsoft.com/office/drawing/2014/main" id="{78C89E93-EBA2-4F80-AAAB-A188AF878128}"/>
                  </a:ext>
                </a:extLst>
              </p:cNvPr>
              <p:cNvSpPr/>
              <p:nvPr/>
            </p:nvSpPr>
            <p:spPr>
              <a:xfrm>
                <a:off x="4878825" y="3975679"/>
                <a:ext cx="1392415" cy="2009413"/>
              </a:xfrm>
              <a:prstGeom prst="rect">
                <a:avLst/>
              </a:prstGeom>
              <a:solidFill>
                <a:srgbClr val="BF394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7" name="Rectangle 96">
                <a:extLst>
                  <a:ext uri="{FF2B5EF4-FFF2-40B4-BE49-F238E27FC236}">
                    <a16:creationId xmlns="" xmlns:a16="http://schemas.microsoft.com/office/drawing/2014/main" id="{D0C96BED-339A-49C0-8528-3376634CCE7B}"/>
                  </a:ext>
                </a:extLst>
              </p:cNvPr>
              <p:cNvSpPr/>
              <p:nvPr/>
            </p:nvSpPr>
            <p:spPr>
              <a:xfrm>
                <a:off x="6238820" y="4160242"/>
                <a:ext cx="151036" cy="1835124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8" name="Rectangle: Top Corners Rounded 97">
                <a:extLst>
                  <a:ext uri="{FF2B5EF4-FFF2-40B4-BE49-F238E27FC236}">
                    <a16:creationId xmlns="" xmlns:a16="http://schemas.microsoft.com/office/drawing/2014/main" id="{98C2717E-DBBA-468D-A4D0-7356F7570BF8}"/>
                  </a:ext>
                </a:extLst>
              </p:cNvPr>
              <p:cNvSpPr/>
              <p:nvPr/>
            </p:nvSpPr>
            <p:spPr>
              <a:xfrm rot="5400000" flipH="1">
                <a:off x="6803095" y="3645058"/>
                <a:ext cx="1835124" cy="2850861"/>
              </a:xfrm>
              <a:prstGeom prst="round2SameRect">
                <a:avLst>
                  <a:gd name="adj1" fmla="val 9001"/>
                  <a:gd name="adj2" fmla="val 0"/>
                </a:avLst>
              </a:prstGeom>
              <a:solidFill>
                <a:srgbClr val="BF394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99" name="Group 98">
                <a:extLst>
                  <a:ext uri="{FF2B5EF4-FFF2-40B4-BE49-F238E27FC236}">
                    <a16:creationId xmlns="" xmlns:a16="http://schemas.microsoft.com/office/drawing/2014/main" id="{A7C74533-917A-44FB-997B-76DBADCE11DB}"/>
                  </a:ext>
                </a:extLst>
              </p:cNvPr>
              <p:cNvGrpSpPr/>
              <p:nvPr/>
            </p:nvGrpSpPr>
            <p:grpSpPr>
              <a:xfrm>
                <a:off x="4002182" y="4390725"/>
                <a:ext cx="752170" cy="1594367"/>
                <a:chOff x="4002182" y="4390725"/>
                <a:chExt cx="752170" cy="1594367"/>
              </a:xfrm>
            </p:grpSpPr>
            <p:sp>
              <p:nvSpPr>
                <p:cNvPr id="222" name="Rectangle 221">
                  <a:extLst>
                    <a:ext uri="{FF2B5EF4-FFF2-40B4-BE49-F238E27FC236}">
                      <a16:creationId xmlns="" xmlns:a16="http://schemas.microsoft.com/office/drawing/2014/main" id="{4AB29BE1-E4EE-4B0B-BE86-DB470E375A3B}"/>
                    </a:ext>
                  </a:extLst>
                </p:cNvPr>
                <p:cNvSpPr/>
                <p:nvPr/>
              </p:nvSpPr>
              <p:spPr>
                <a:xfrm>
                  <a:off x="4292381" y="4390725"/>
                  <a:ext cx="461971" cy="1594367"/>
                </a:xfrm>
                <a:prstGeom prst="rect">
                  <a:avLst/>
                </a:prstGeom>
                <a:solidFill>
                  <a:srgbClr val="D65E5F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23" name="Rectangle 168">
                  <a:extLst>
                    <a:ext uri="{FF2B5EF4-FFF2-40B4-BE49-F238E27FC236}">
                      <a16:creationId xmlns="" xmlns:a16="http://schemas.microsoft.com/office/drawing/2014/main" id="{C6A8F9A1-F80D-4174-9E63-A627E47940C3}"/>
                    </a:ext>
                  </a:extLst>
                </p:cNvPr>
                <p:cNvSpPr/>
                <p:nvPr/>
              </p:nvSpPr>
              <p:spPr>
                <a:xfrm>
                  <a:off x="4002182" y="4431850"/>
                  <a:ext cx="313210" cy="1553241"/>
                </a:xfrm>
                <a:custGeom>
                  <a:avLst/>
                  <a:gdLst>
                    <a:gd name="connsiteX0" fmla="*/ 0 w 305836"/>
                    <a:gd name="connsiteY0" fmla="*/ 0 h 1383634"/>
                    <a:gd name="connsiteX1" fmla="*/ 305836 w 305836"/>
                    <a:gd name="connsiteY1" fmla="*/ 0 h 1383634"/>
                    <a:gd name="connsiteX2" fmla="*/ 305836 w 305836"/>
                    <a:gd name="connsiteY2" fmla="*/ 1383634 h 1383634"/>
                    <a:gd name="connsiteX3" fmla="*/ 0 w 305836"/>
                    <a:gd name="connsiteY3" fmla="*/ 1383634 h 1383634"/>
                    <a:gd name="connsiteX4" fmla="*/ 0 w 305836"/>
                    <a:gd name="connsiteY4" fmla="*/ 0 h 1383634"/>
                    <a:gd name="connsiteX0" fmla="*/ 0 w 313210"/>
                    <a:gd name="connsiteY0" fmla="*/ 169607 h 1553241"/>
                    <a:gd name="connsiteX1" fmla="*/ 313210 w 313210"/>
                    <a:gd name="connsiteY1" fmla="*/ 0 h 1553241"/>
                    <a:gd name="connsiteX2" fmla="*/ 305836 w 313210"/>
                    <a:gd name="connsiteY2" fmla="*/ 1553241 h 1553241"/>
                    <a:gd name="connsiteX3" fmla="*/ 0 w 313210"/>
                    <a:gd name="connsiteY3" fmla="*/ 1553241 h 1553241"/>
                    <a:gd name="connsiteX4" fmla="*/ 0 w 313210"/>
                    <a:gd name="connsiteY4" fmla="*/ 169607 h 1553241"/>
                    <a:gd name="connsiteX0" fmla="*/ 0 w 313210"/>
                    <a:gd name="connsiteY0" fmla="*/ 169607 h 1553241"/>
                    <a:gd name="connsiteX1" fmla="*/ 313210 w 313210"/>
                    <a:gd name="connsiteY1" fmla="*/ 0 h 1553241"/>
                    <a:gd name="connsiteX2" fmla="*/ 305836 w 313210"/>
                    <a:gd name="connsiteY2" fmla="*/ 1553241 h 1553241"/>
                    <a:gd name="connsiteX3" fmla="*/ 0 w 313210"/>
                    <a:gd name="connsiteY3" fmla="*/ 1553241 h 1553241"/>
                    <a:gd name="connsiteX4" fmla="*/ 0 w 313210"/>
                    <a:gd name="connsiteY4" fmla="*/ 169607 h 155324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313210" h="1553241">
                      <a:moveTo>
                        <a:pt x="0" y="169607"/>
                      </a:moveTo>
                      <a:cubicBezTo>
                        <a:pt x="104403" y="113071"/>
                        <a:pt x="253052" y="137652"/>
                        <a:pt x="313210" y="0"/>
                      </a:cubicBezTo>
                      <a:lnTo>
                        <a:pt x="305836" y="1553241"/>
                      </a:lnTo>
                      <a:lnTo>
                        <a:pt x="0" y="1553241"/>
                      </a:lnTo>
                      <a:lnTo>
                        <a:pt x="0" y="169607"/>
                      </a:lnTo>
                      <a:close/>
                    </a:path>
                  </a:pathLst>
                </a:custGeom>
                <a:solidFill>
                  <a:srgbClr val="D65E5F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00" name="Rectangle 99">
                <a:extLst>
                  <a:ext uri="{FF2B5EF4-FFF2-40B4-BE49-F238E27FC236}">
                    <a16:creationId xmlns="" xmlns:a16="http://schemas.microsoft.com/office/drawing/2014/main" id="{1E2DB645-966C-47B5-978E-23B0F7854914}"/>
                  </a:ext>
                </a:extLst>
              </p:cNvPr>
              <p:cNvSpPr/>
              <p:nvPr/>
            </p:nvSpPr>
            <p:spPr>
              <a:xfrm>
                <a:off x="4894974" y="4098295"/>
                <a:ext cx="1313541" cy="1884487"/>
              </a:xfrm>
              <a:prstGeom prst="rect">
                <a:avLst/>
              </a:prstGeom>
              <a:solidFill>
                <a:srgbClr val="D65E5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1" name="Rectangle 100">
                <a:extLst>
                  <a:ext uri="{FF2B5EF4-FFF2-40B4-BE49-F238E27FC236}">
                    <a16:creationId xmlns="" xmlns:a16="http://schemas.microsoft.com/office/drawing/2014/main" id="{5D19D808-C9ED-41D7-BF5C-53D0AE2328CF}"/>
                  </a:ext>
                </a:extLst>
              </p:cNvPr>
              <p:cNvSpPr/>
              <p:nvPr/>
            </p:nvSpPr>
            <p:spPr>
              <a:xfrm>
                <a:off x="5101798" y="4409021"/>
                <a:ext cx="914049" cy="500471"/>
              </a:xfrm>
              <a:prstGeom prst="rect">
                <a:avLst/>
              </a:prstGeom>
              <a:solidFill>
                <a:srgbClr val="8E8D9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2" name="Rectangle 101">
                <a:extLst>
                  <a:ext uri="{FF2B5EF4-FFF2-40B4-BE49-F238E27FC236}">
                    <a16:creationId xmlns="" xmlns:a16="http://schemas.microsoft.com/office/drawing/2014/main" id="{21FF9419-EF47-4DB8-B0E3-AF08123C071C}"/>
                  </a:ext>
                </a:extLst>
              </p:cNvPr>
              <p:cNvSpPr/>
              <p:nvPr/>
            </p:nvSpPr>
            <p:spPr>
              <a:xfrm>
                <a:off x="5142621" y="4431832"/>
                <a:ext cx="852435" cy="429372"/>
              </a:xfrm>
              <a:prstGeom prst="rect">
                <a:avLst/>
              </a:prstGeom>
              <a:solidFill>
                <a:srgbClr val="1B3B52"/>
              </a:solidFill>
              <a:ln>
                <a:noFill/>
              </a:ln>
              <a:effectLst>
                <a:innerShdw blurRad="63500" dist="50800" dir="108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3" name="Rectangle 102">
                <a:extLst>
                  <a:ext uri="{FF2B5EF4-FFF2-40B4-BE49-F238E27FC236}">
                    <a16:creationId xmlns="" xmlns:a16="http://schemas.microsoft.com/office/drawing/2014/main" id="{A415ED92-9F56-46A3-8761-252569781B9A}"/>
                  </a:ext>
                </a:extLst>
              </p:cNvPr>
              <p:cNvSpPr/>
              <p:nvPr/>
            </p:nvSpPr>
            <p:spPr>
              <a:xfrm>
                <a:off x="5395815" y="4433982"/>
                <a:ext cx="45719" cy="429372"/>
              </a:xfrm>
              <a:prstGeom prst="rect">
                <a:avLst/>
              </a:prstGeom>
              <a:solidFill>
                <a:srgbClr val="8E8D9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4" name="Rectangle 103">
                <a:extLst>
                  <a:ext uri="{FF2B5EF4-FFF2-40B4-BE49-F238E27FC236}">
                    <a16:creationId xmlns="" xmlns:a16="http://schemas.microsoft.com/office/drawing/2014/main" id="{7AD7775C-C000-4C90-B235-1C0E6D79EFBE}"/>
                  </a:ext>
                </a:extLst>
              </p:cNvPr>
              <p:cNvSpPr/>
              <p:nvPr/>
            </p:nvSpPr>
            <p:spPr>
              <a:xfrm>
                <a:off x="5711696" y="4433049"/>
                <a:ext cx="45719" cy="429372"/>
              </a:xfrm>
              <a:prstGeom prst="rect">
                <a:avLst/>
              </a:prstGeom>
              <a:solidFill>
                <a:srgbClr val="8E8D9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105" name="Group 104">
                <a:extLst>
                  <a:ext uri="{FF2B5EF4-FFF2-40B4-BE49-F238E27FC236}">
                    <a16:creationId xmlns="" xmlns:a16="http://schemas.microsoft.com/office/drawing/2014/main" id="{BC2406C0-00FF-495B-A963-5B9E3FDE93F3}"/>
                  </a:ext>
                </a:extLst>
              </p:cNvPr>
              <p:cNvGrpSpPr/>
              <p:nvPr/>
            </p:nvGrpSpPr>
            <p:grpSpPr>
              <a:xfrm>
                <a:off x="5205053" y="5425130"/>
                <a:ext cx="683130" cy="307420"/>
                <a:chOff x="2256702" y="5319656"/>
                <a:chExt cx="683130" cy="307420"/>
              </a:xfrm>
            </p:grpSpPr>
            <p:sp>
              <p:nvSpPr>
                <p:cNvPr id="218" name="Rectangle: Rounded Corners 217">
                  <a:extLst>
                    <a:ext uri="{FF2B5EF4-FFF2-40B4-BE49-F238E27FC236}">
                      <a16:creationId xmlns="" xmlns:a16="http://schemas.microsoft.com/office/drawing/2014/main" id="{94BB4CF3-B804-4AA4-BFD9-F1208A62CB02}"/>
                    </a:ext>
                  </a:extLst>
                </p:cNvPr>
                <p:cNvSpPr/>
                <p:nvPr/>
              </p:nvSpPr>
              <p:spPr>
                <a:xfrm>
                  <a:off x="2256702" y="5319656"/>
                  <a:ext cx="151089" cy="307420"/>
                </a:xfrm>
                <a:prstGeom prst="roundRect">
                  <a:avLst>
                    <a:gd name="adj" fmla="val 50000"/>
                  </a:avLst>
                </a:prstGeom>
                <a:solidFill>
                  <a:srgbClr val="F6931E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19" name="Rectangle: Rounded Corners 218">
                  <a:extLst>
                    <a:ext uri="{FF2B5EF4-FFF2-40B4-BE49-F238E27FC236}">
                      <a16:creationId xmlns="" xmlns:a16="http://schemas.microsoft.com/office/drawing/2014/main" id="{38306979-7791-4066-AA0D-30B4E56EC7C1}"/>
                    </a:ext>
                  </a:extLst>
                </p:cNvPr>
                <p:cNvSpPr/>
                <p:nvPr/>
              </p:nvSpPr>
              <p:spPr>
                <a:xfrm>
                  <a:off x="2434049" y="5319656"/>
                  <a:ext cx="151089" cy="307420"/>
                </a:xfrm>
                <a:prstGeom prst="roundRect">
                  <a:avLst>
                    <a:gd name="adj" fmla="val 50000"/>
                  </a:avLst>
                </a:prstGeom>
                <a:solidFill>
                  <a:srgbClr val="F6931E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20" name="Rectangle: Rounded Corners 219">
                  <a:extLst>
                    <a:ext uri="{FF2B5EF4-FFF2-40B4-BE49-F238E27FC236}">
                      <a16:creationId xmlns="" xmlns:a16="http://schemas.microsoft.com/office/drawing/2014/main" id="{6032C711-5850-47BC-9D34-ED578CB1C4C8}"/>
                    </a:ext>
                  </a:extLst>
                </p:cNvPr>
                <p:cNvSpPr/>
                <p:nvPr/>
              </p:nvSpPr>
              <p:spPr>
                <a:xfrm>
                  <a:off x="2611396" y="5319656"/>
                  <a:ext cx="151089" cy="307420"/>
                </a:xfrm>
                <a:prstGeom prst="roundRect">
                  <a:avLst>
                    <a:gd name="adj" fmla="val 50000"/>
                  </a:avLst>
                </a:prstGeom>
                <a:solidFill>
                  <a:srgbClr val="F6931E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21" name="Rectangle: Rounded Corners 220">
                  <a:extLst>
                    <a:ext uri="{FF2B5EF4-FFF2-40B4-BE49-F238E27FC236}">
                      <a16:creationId xmlns="" xmlns:a16="http://schemas.microsoft.com/office/drawing/2014/main" id="{D014C117-39A4-4DA6-A6C6-154462F21FDB}"/>
                    </a:ext>
                  </a:extLst>
                </p:cNvPr>
                <p:cNvSpPr/>
                <p:nvPr/>
              </p:nvSpPr>
              <p:spPr>
                <a:xfrm>
                  <a:off x="2788743" y="5319656"/>
                  <a:ext cx="151089" cy="307420"/>
                </a:xfrm>
                <a:prstGeom prst="roundRect">
                  <a:avLst>
                    <a:gd name="adj" fmla="val 50000"/>
                  </a:avLst>
                </a:prstGeom>
                <a:solidFill>
                  <a:srgbClr val="F6931E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06" name="Rectangle 105">
                <a:extLst>
                  <a:ext uri="{FF2B5EF4-FFF2-40B4-BE49-F238E27FC236}">
                    <a16:creationId xmlns="" xmlns:a16="http://schemas.microsoft.com/office/drawing/2014/main" id="{BC7B4064-543D-4F4C-9587-E73D3E23A704}"/>
                  </a:ext>
                </a:extLst>
              </p:cNvPr>
              <p:cNvSpPr/>
              <p:nvPr/>
            </p:nvSpPr>
            <p:spPr>
              <a:xfrm>
                <a:off x="6340363" y="4359522"/>
                <a:ext cx="461971" cy="1594367"/>
              </a:xfrm>
              <a:prstGeom prst="rect">
                <a:avLst/>
              </a:prstGeom>
              <a:solidFill>
                <a:srgbClr val="D65E5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7" name="Rectangle 106">
                <a:extLst>
                  <a:ext uri="{FF2B5EF4-FFF2-40B4-BE49-F238E27FC236}">
                    <a16:creationId xmlns="" xmlns:a16="http://schemas.microsoft.com/office/drawing/2014/main" id="{45AAA4CD-A5F9-4747-88A1-527CB3F35DF2}"/>
                  </a:ext>
                </a:extLst>
              </p:cNvPr>
              <p:cNvSpPr/>
              <p:nvPr/>
            </p:nvSpPr>
            <p:spPr>
              <a:xfrm>
                <a:off x="6868776" y="4359521"/>
                <a:ext cx="1291172" cy="1594367"/>
              </a:xfrm>
              <a:prstGeom prst="rect">
                <a:avLst/>
              </a:prstGeom>
              <a:solidFill>
                <a:srgbClr val="D65E5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108" name="Group 107">
                <a:extLst>
                  <a:ext uri="{FF2B5EF4-FFF2-40B4-BE49-F238E27FC236}">
                    <a16:creationId xmlns="" xmlns:a16="http://schemas.microsoft.com/office/drawing/2014/main" id="{D9E4E7EF-AF75-4E59-A3BB-207326DDC5FA}"/>
                  </a:ext>
                </a:extLst>
              </p:cNvPr>
              <p:cNvGrpSpPr/>
              <p:nvPr/>
            </p:nvGrpSpPr>
            <p:grpSpPr>
              <a:xfrm flipH="1">
                <a:off x="8209131" y="4359521"/>
                <a:ext cx="752170" cy="1594367"/>
                <a:chOff x="4002182" y="4390725"/>
                <a:chExt cx="752170" cy="1594367"/>
              </a:xfrm>
            </p:grpSpPr>
            <p:sp>
              <p:nvSpPr>
                <p:cNvPr id="216" name="Rectangle 215">
                  <a:extLst>
                    <a:ext uri="{FF2B5EF4-FFF2-40B4-BE49-F238E27FC236}">
                      <a16:creationId xmlns="" xmlns:a16="http://schemas.microsoft.com/office/drawing/2014/main" id="{42030AA8-4C5C-4D9C-8FF9-3EB660F3CDBF}"/>
                    </a:ext>
                  </a:extLst>
                </p:cNvPr>
                <p:cNvSpPr/>
                <p:nvPr/>
              </p:nvSpPr>
              <p:spPr>
                <a:xfrm>
                  <a:off x="4292381" y="4390725"/>
                  <a:ext cx="461971" cy="1594367"/>
                </a:xfrm>
                <a:prstGeom prst="rect">
                  <a:avLst/>
                </a:prstGeom>
                <a:solidFill>
                  <a:srgbClr val="D65E5F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17" name="Rectangle 168">
                  <a:extLst>
                    <a:ext uri="{FF2B5EF4-FFF2-40B4-BE49-F238E27FC236}">
                      <a16:creationId xmlns="" xmlns:a16="http://schemas.microsoft.com/office/drawing/2014/main" id="{367EA01D-0CE8-4878-AD03-801E4B13EF6C}"/>
                    </a:ext>
                  </a:extLst>
                </p:cNvPr>
                <p:cNvSpPr/>
                <p:nvPr/>
              </p:nvSpPr>
              <p:spPr>
                <a:xfrm>
                  <a:off x="4002182" y="4431850"/>
                  <a:ext cx="313210" cy="1553241"/>
                </a:xfrm>
                <a:custGeom>
                  <a:avLst/>
                  <a:gdLst>
                    <a:gd name="connsiteX0" fmla="*/ 0 w 305836"/>
                    <a:gd name="connsiteY0" fmla="*/ 0 h 1383634"/>
                    <a:gd name="connsiteX1" fmla="*/ 305836 w 305836"/>
                    <a:gd name="connsiteY1" fmla="*/ 0 h 1383634"/>
                    <a:gd name="connsiteX2" fmla="*/ 305836 w 305836"/>
                    <a:gd name="connsiteY2" fmla="*/ 1383634 h 1383634"/>
                    <a:gd name="connsiteX3" fmla="*/ 0 w 305836"/>
                    <a:gd name="connsiteY3" fmla="*/ 1383634 h 1383634"/>
                    <a:gd name="connsiteX4" fmla="*/ 0 w 305836"/>
                    <a:gd name="connsiteY4" fmla="*/ 0 h 1383634"/>
                    <a:gd name="connsiteX0" fmla="*/ 0 w 313210"/>
                    <a:gd name="connsiteY0" fmla="*/ 169607 h 1553241"/>
                    <a:gd name="connsiteX1" fmla="*/ 313210 w 313210"/>
                    <a:gd name="connsiteY1" fmla="*/ 0 h 1553241"/>
                    <a:gd name="connsiteX2" fmla="*/ 305836 w 313210"/>
                    <a:gd name="connsiteY2" fmla="*/ 1553241 h 1553241"/>
                    <a:gd name="connsiteX3" fmla="*/ 0 w 313210"/>
                    <a:gd name="connsiteY3" fmla="*/ 1553241 h 1553241"/>
                    <a:gd name="connsiteX4" fmla="*/ 0 w 313210"/>
                    <a:gd name="connsiteY4" fmla="*/ 169607 h 1553241"/>
                    <a:gd name="connsiteX0" fmla="*/ 0 w 313210"/>
                    <a:gd name="connsiteY0" fmla="*/ 169607 h 1553241"/>
                    <a:gd name="connsiteX1" fmla="*/ 313210 w 313210"/>
                    <a:gd name="connsiteY1" fmla="*/ 0 h 1553241"/>
                    <a:gd name="connsiteX2" fmla="*/ 305836 w 313210"/>
                    <a:gd name="connsiteY2" fmla="*/ 1553241 h 1553241"/>
                    <a:gd name="connsiteX3" fmla="*/ 0 w 313210"/>
                    <a:gd name="connsiteY3" fmla="*/ 1553241 h 1553241"/>
                    <a:gd name="connsiteX4" fmla="*/ 0 w 313210"/>
                    <a:gd name="connsiteY4" fmla="*/ 169607 h 155324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313210" h="1553241">
                      <a:moveTo>
                        <a:pt x="0" y="169607"/>
                      </a:moveTo>
                      <a:cubicBezTo>
                        <a:pt x="104403" y="113071"/>
                        <a:pt x="253052" y="137652"/>
                        <a:pt x="313210" y="0"/>
                      </a:cubicBezTo>
                      <a:lnTo>
                        <a:pt x="305836" y="1553241"/>
                      </a:lnTo>
                      <a:lnTo>
                        <a:pt x="0" y="1553241"/>
                      </a:lnTo>
                      <a:lnTo>
                        <a:pt x="0" y="169607"/>
                      </a:lnTo>
                      <a:close/>
                    </a:path>
                  </a:pathLst>
                </a:custGeom>
                <a:solidFill>
                  <a:srgbClr val="D65E5F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9" name="Group 108">
                <a:extLst>
                  <a:ext uri="{FF2B5EF4-FFF2-40B4-BE49-F238E27FC236}">
                    <a16:creationId xmlns="" xmlns:a16="http://schemas.microsoft.com/office/drawing/2014/main" id="{398C9235-E6DE-4FAC-BF26-FFAA3E877A27}"/>
                  </a:ext>
                </a:extLst>
              </p:cNvPr>
              <p:cNvGrpSpPr/>
              <p:nvPr/>
            </p:nvGrpSpPr>
            <p:grpSpPr>
              <a:xfrm>
                <a:off x="7193406" y="4968808"/>
                <a:ext cx="613601" cy="635359"/>
                <a:chOff x="1026942" y="3798277"/>
                <a:chExt cx="613601" cy="844061"/>
              </a:xfrm>
            </p:grpSpPr>
            <p:sp>
              <p:nvSpPr>
                <p:cNvPr id="206" name="Rectangle: Rounded Corners 205">
                  <a:extLst>
                    <a:ext uri="{FF2B5EF4-FFF2-40B4-BE49-F238E27FC236}">
                      <a16:creationId xmlns="" xmlns:a16="http://schemas.microsoft.com/office/drawing/2014/main" id="{AFA107E6-ACFA-40A8-AEA4-9FE5161D697D}"/>
                    </a:ext>
                  </a:extLst>
                </p:cNvPr>
                <p:cNvSpPr/>
                <p:nvPr/>
              </p:nvSpPr>
              <p:spPr>
                <a:xfrm>
                  <a:off x="1026942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07" name="Rectangle: Rounded Corners 206">
                  <a:extLst>
                    <a:ext uri="{FF2B5EF4-FFF2-40B4-BE49-F238E27FC236}">
                      <a16:creationId xmlns="" xmlns:a16="http://schemas.microsoft.com/office/drawing/2014/main" id="{2578A6C7-CD9F-4E5F-8D01-9AD908FED97E}"/>
                    </a:ext>
                  </a:extLst>
                </p:cNvPr>
                <p:cNvSpPr/>
                <p:nvPr/>
              </p:nvSpPr>
              <p:spPr>
                <a:xfrm>
                  <a:off x="1090040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08" name="Rectangle: Rounded Corners 207">
                  <a:extLst>
                    <a:ext uri="{FF2B5EF4-FFF2-40B4-BE49-F238E27FC236}">
                      <a16:creationId xmlns="" xmlns:a16="http://schemas.microsoft.com/office/drawing/2014/main" id="{37E3D252-6684-435A-9799-ED5FBCC5B0B2}"/>
                    </a:ext>
                  </a:extLst>
                </p:cNvPr>
                <p:cNvSpPr/>
                <p:nvPr/>
              </p:nvSpPr>
              <p:spPr>
                <a:xfrm>
                  <a:off x="1153138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09" name="Rectangle: Rounded Corners 208">
                  <a:extLst>
                    <a:ext uri="{FF2B5EF4-FFF2-40B4-BE49-F238E27FC236}">
                      <a16:creationId xmlns="" xmlns:a16="http://schemas.microsoft.com/office/drawing/2014/main" id="{9B714940-D99E-4DFF-B353-4E899DD5F31C}"/>
                    </a:ext>
                  </a:extLst>
                </p:cNvPr>
                <p:cNvSpPr/>
                <p:nvPr/>
              </p:nvSpPr>
              <p:spPr>
                <a:xfrm>
                  <a:off x="1216236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10" name="Rectangle: Rounded Corners 209">
                  <a:extLst>
                    <a:ext uri="{FF2B5EF4-FFF2-40B4-BE49-F238E27FC236}">
                      <a16:creationId xmlns="" xmlns:a16="http://schemas.microsoft.com/office/drawing/2014/main" id="{BBD7F6A5-1CDD-41DE-950F-D0EEC290594A}"/>
                    </a:ext>
                  </a:extLst>
                </p:cNvPr>
                <p:cNvSpPr/>
                <p:nvPr/>
              </p:nvSpPr>
              <p:spPr>
                <a:xfrm>
                  <a:off x="1279334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11" name="Rectangle: Rounded Corners 210">
                  <a:extLst>
                    <a:ext uri="{FF2B5EF4-FFF2-40B4-BE49-F238E27FC236}">
                      <a16:creationId xmlns="" xmlns:a16="http://schemas.microsoft.com/office/drawing/2014/main" id="{875C5A3D-6E26-4B5D-8DF4-4C2082C57E3F}"/>
                    </a:ext>
                  </a:extLst>
                </p:cNvPr>
                <p:cNvSpPr/>
                <p:nvPr/>
              </p:nvSpPr>
              <p:spPr>
                <a:xfrm>
                  <a:off x="1342432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12" name="Rectangle: Rounded Corners 211">
                  <a:extLst>
                    <a:ext uri="{FF2B5EF4-FFF2-40B4-BE49-F238E27FC236}">
                      <a16:creationId xmlns="" xmlns:a16="http://schemas.microsoft.com/office/drawing/2014/main" id="{068916CB-CEFB-4223-ADDB-9B590600EDC6}"/>
                    </a:ext>
                  </a:extLst>
                </p:cNvPr>
                <p:cNvSpPr/>
                <p:nvPr/>
              </p:nvSpPr>
              <p:spPr>
                <a:xfrm>
                  <a:off x="1405530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13" name="Rectangle: Rounded Corners 212">
                  <a:extLst>
                    <a:ext uri="{FF2B5EF4-FFF2-40B4-BE49-F238E27FC236}">
                      <a16:creationId xmlns="" xmlns:a16="http://schemas.microsoft.com/office/drawing/2014/main" id="{37B7610E-BF8A-428A-A807-4F0C39C81C4C}"/>
                    </a:ext>
                  </a:extLst>
                </p:cNvPr>
                <p:cNvSpPr/>
                <p:nvPr/>
              </p:nvSpPr>
              <p:spPr>
                <a:xfrm>
                  <a:off x="1468628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14" name="Rectangle: Rounded Corners 213">
                  <a:extLst>
                    <a:ext uri="{FF2B5EF4-FFF2-40B4-BE49-F238E27FC236}">
                      <a16:creationId xmlns="" xmlns:a16="http://schemas.microsoft.com/office/drawing/2014/main" id="{178566E4-F922-4F51-B0A0-DB2FFC793A94}"/>
                    </a:ext>
                  </a:extLst>
                </p:cNvPr>
                <p:cNvSpPr/>
                <p:nvPr/>
              </p:nvSpPr>
              <p:spPr>
                <a:xfrm>
                  <a:off x="1531726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15" name="Rectangle: Rounded Corners 214">
                  <a:extLst>
                    <a:ext uri="{FF2B5EF4-FFF2-40B4-BE49-F238E27FC236}">
                      <a16:creationId xmlns="" xmlns:a16="http://schemas.microsoft.com/office/drawing/2014/main" id="{98B98AF9-709A-4BD2-8951-4FC5B56409C3}"/>
                    </a:ext>
                  </a:extLst>
                </p:cNvPr>
                <p:cNvSpPr/>
                <p:nvPr/>
              </p:nvSpPr>
              <p:spPr>
                <a:xfrm>
                  <a:off x="1594824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10" name="Group 109">
                <a:extLst>
                  <a:ext uri="{FF2B5EF4-FFF2-40B4-BE49-F238E27FC236}">
                    <a16:creationId xmlns="" xmlns:a16="http://schemas.microsoft.com/office/drawing/2014/main" id="{8F7F0E01-C19D-42A0-B21E-D8691ACF98A8}"/>
                  </a:ext>
                </a:extLst>
              </p:cNvPr>
              <p:cNvGrpSpPr/>
              <p:nvPr/>
            </p:nvGrpSpPr>
            <p:grpSpPr>
              <a:xfrm>
                <a:off x="7170546" y="4418334"/>
                <a:ext cx="613601" cy="366182"/>
                <a:chOff x="1026942" y="3798277"/>
                <a:chExt cx="613601" cy="844061"/>
              </a:xfrm>
            </p:grpSpPr>
            <p:sp>
              <p:nvSpPr>
                <p:cNvPr id="196" name="Rectangle: Rounded Corners 195">
                  <a:extLst>
                    <a:ext uri="{FF2B5EF4-FFF2-40B4-BE49-F238E27FC236}">
                      <a16:creationId xmlns="" xmlns:a16="http://schemas.microsoft.com/office/drawing/2014/main" id="{3F809248-535F-4E4D-B4AA-6969E7FC3B3C}"/>
                    </a:ext>
                  </a:extLst>
                </p:cNvPr>
                <p:cNvSpPr/>
                <p:nvPr/>
              </p:nvSpPr>
              <p:spPr>
                <a:xfrm>
                  <a:off x="1026942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97" name="Rectangle: Rounded Corners 196">
                  <a:extLst>
                    <a:ext uri="{FF2B5EF4-FFF2-40B4-BE49-F238E27FC236}">
                      <a16:creationId xmlns="" xmlns:a16="http://schemas.microsoft.com/office/drawing/2014/main" id="{8517BA88-C036-434D-B5E4-2D87D5345D4B}"/>
                    </a:ext>
                  </a:extLst>
                </p:cNvPr>
                <p:cNvSpPr/>
                <p:nvPr/>
              </p:nvSpPr>
              <p:spPr>
                <a:xfrm>
                  <a:off x="1090040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98" name="Rectangle: Rounded Corners 197">
                  <a:extLst>
                    <a:ext uri="{FF2B5EF4-FFF2-40B4-BE49-F238E27FC236}">
                      <a16:creationId xmlns="" xmlns:a16="http://schemas.microsoft.com/office/drawing/2014/main" id="{A34A56E6-0B96-4602-985D-3E4881A1A899}"/>
                    </a:ext>
                  </a:extLst>
                </p:cNvPr>
                <p:cNvSpPr/>
                <p:nvPr/>
              </p:nvSpPr>
              <p:spPr>
                <a:xfrm>
                  <a:off x="1153138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99" name="Rectangle: Rounded Corners 198">
                  <a:extLst>
                    <a:ext uri="{FF2B5EF4-FFF2-40B4-BE49-F238E27FC236}">
                      <a16:creationId xmlns="" xmlns:a16="http://schemas.microsoft.com/office/drawing/2014/main" id="{59973A79-9EB2-4BD2-A383-BDCCDB5707A8}"/>
                    </a:ext>
                  </a:extLst>
                </p:cNvPr>
                <p:cNvSpPr/>
                <p:nvPr/>
              </p:nvSpPr>
              <p:spPr>
                <a:xfrm>
                  <a:off x="1216236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00" name="Rectangle: Rounded Corners 199">
                  <a:extLst>
                    <a:ext uri="{FF2B5EF4-FFF2-40B4-BE49-F238E27FC236}">
                      <a16:creationId xmlns="" xmlns:a16="http://schemas.microsoft.com/office/drawing/2014/main" id="{D6FD37E5-1E3E-4C27-B8A3-C02360DD9614}"/>
                    </a:ext>
                  </a:extLst>
                </p:cNvPr>
                <p:cNvSpPr/>
                <p:nvPr/>
              </p:nvSpPr>
              <p:spPr>
                <a:xfrm>
                  <a:off x="1279334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01" name="Rectangle: Rounded Corners 200">
                  <a:extLst>
                    <a:ext uri="{FF2B5EF4-FFF2-40B4-BE49-F238E27FC236}">
                      <a16:creationId xmlns="" xmlns:a16="http://schemas.microsoft.com/office/drawing/2014/main" id="{E62FCEFF-C264-4381-84E9-2B6E26031DDA}"/>
                    </a:ext>
                  </a:extLst>
                </p:cNvPr>
                <p:cNvSpPr/>
                <p:nvPr/>
              </p:nvSpPr>
              <p:spPr>
                <a:xfrm>
                  <a:off x="1342432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02" name="Rectangle: Rounded Corners 201">
                  <a:extLst>
                    <a:ext uri="{FF2B5EF4-FFF2-40B4-BE49-F238E27FC236}">
                      <a16:creationId xmlns="" xmlns:a16="http://schemas.microsoft.com/office/drawing/2014/main" id="{B57BD56F-2732-434C-834B-23C809AD1E70}"/>
                    </a:ext>
                  </a:extLst>
                </p:cNvPr>
                <p:cNvSpPr/>
                <p:nvPr/>
              </p:nvSpPr>
              <p:spPr>
                <a:xfrm>
                  <a:off x="1405530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03" name="Rectangle: Rounded Corners 202">
                  <a:extLst>
                    <a:ext uri="{FF2B5EF4-FFF2-40B4-BE49-F238E27FC236}">
                      <a16:creationId xmlns="" xmlns:a16="http://schemas.microsoft.com/office/drawing/2014/main" id="{857EDC78-A2A8-4ECE-BCE2-47D670F7FFE6}"/>
                    </a:ext>
                  </a:extLst>
                </p:cNvPr>
                <p:cNvSpPr/>
                <p:nvPr/>
              </p:nvSpPr>
              <p:spPr>
                <a:xfrm>
                  <a:off x="1468628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04" name="Rectangle: Rounded Corners 203">
                  <a:extLst>
                    <a:ext uri="{FF2B5EF4-FFF2-40B4-BE49-F238E27FC236}">
                      <a16:creationId xmlns="" xmlns:a16="http://schemas.microsoft.com/office/drawing/2014/main" id="{05187112-3E1E-4E66-A402-E7A7D1056509}"/>
                    </a:ext>
                  </a:extLst>
                </p:cNvPr>
                <p:cNvSpPr/>
                <p:nvPr/>
              </p:nvSpPr>
              <p:spPr>
                <a:xfrm>
                  <a:off x="1531726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05" name="Rectangle: Rounded Corners 204">
                  <a:extLst>
                    <a:ext uri="{FF2B5EF4-FFF2-40B4-BE49-F238E27FC236}">
                      <a16:creationId xmlns="" xmlns:a16="http://schemas.microsoft.com/office/drawing/2014/main" id="{CE21CC66-0F24-43F7-A09C-335E1E24C4FB}"/>
                    </a:ext>
                  </a:extLst>
                </p:cNvPr>
                <p:cNvSpPr/>
                <p:nvPr/>
              </p:nvSpPr>
              <p:spPr>
                <a:xfrm>
                  <a:off x="1594824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11" name="Group 110">
                <a:extLst>
                  <a:ext uri="{FF2B5EF4-FFF2-40B4-BE49-F238E27FC236}">
                    <a16:creationId xmlns="" xmlns:a16="http://schemas.microsoft.com/office/drawing/2014/main" id="{50CA98E2-CDC7-4A43-A76E-5572CE4837EA}"/>
                  </a:ext>
                </a:extLst>
              </p:cNvPr>
              <p:cNvGrpSpPr/>
              <p:nvPr/>
            </p:nvGrpSpPr>
            <p:grpSpPr>
              <a:xfrm>
                <a:off x="6359620" y="4413208"/>
                <a:ext cx="397553" cy="397690"/>
                <a:chOff x="1026942" y="3798277"/>
                <a:chExt cx="613601" cy="844061"/>
              </a:xfrm>
            </p:grpSpPr>
            <p:sp>
              <p:nvSpPr>
                <p:cNvPr id="186" name="Rectangle: Rounded Corners 185">
                  <a:extLst>
                    <a:ext uri="{FF2B5EF4-FFF2-40B4-BE49-F238E27FC236}">
                      <a16:creationId xmlns="" xmlns:a16="http://schemas.microsoft.com/office/drawing/2014/main" id="{1E5FE79C-5641-4D86-A14C-C60AFC533382}"/>
                    </a:ext>
                  </a:extLst>
                </p:cNvPr>
                <p:cNvSpPr/>
                <p:nvPr/>
              </p:nvSpPr>
              <p:spPr>
                <a:xfrm>
                  <a:off x="1026942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87" name="Rectangle: Rounded Corners 186">
                  <a:extLst>
                    <a:ext uri="{FF2B5EF4-FFF2-40B4-BE49-F238E27FC236}">
                      <a16:creationId xmlns="" xmlns:a16="http://schemas.microsoft.com/office/drawing/2014/main" id="{8BF951D6-3E0C-409B-B26A-778387E51E92}"/>
                    </a:ext>
                  </a:extLst>
                </p:cNvPr>
                <p:cNvSpPr/>
                <p:nvPr/>
              </p:nvSpPr>
              <p:spPr>
                <a:xfrm>
                  <a:off x="1090040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88" name="Rectangle: Rounded Corners 187">
                  <a:extLst>
                    <a:ext uri="{FF2B5EF4-FFF2-40B4-BE49-F238E27FC236}">
                      <a16:creationId xmlns="" xmlns:a16="http://schemas.microsoft.com/office/drawing/2014/main" id="{C9F79058-DCC9-43EE-A334-B80D28590AD6}"/>
                    </a:ext>
                  </a:extLst>
                </p:cNvPr>
                <p:cNvSpPr/>
                <p:nvPr/>
              </p:nvSpPr>
              <p:spPr>
                <a:xfrm>
                  <a:off x="1153138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89" name="Rectangle: Rounded Corners 188">
                  <a:extLst>
                    <a:ext uri="{FF2B5EF4-FFF2-40B4-BE49-F238E27FC236}">
                      <a16:creationId xmlns="" xmlns:a16="http://schemas.microsoft.com/office/drawing/2014/main" id="{DC42C589-769E-4D6B-A44F-E8B047CB7A17}"/>
                    </a:ext>
                  </a:extLst>
                </p:cNvPr>
                <p:cNvSpPr/>
                <p:nvPr/>
              </p:nvSpPr>
              <p:spPr>
                <a:xfrm>
                  <a:off x="1216236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90" name="Rectangle: Rounded Corners 189">
                  <a:extLst>
                    <a:ext uri="{FF2B5EF4-FFF2-40B4-BE49-F238E27FC236}">
                      <a16:creationId xmlns="" xmlns:a16="http://schemas.microsoft.com/office/drawing/2014/main" id="{97F049B0-C233-46D6-8831-A1914882632D}"/>
                    </a:ext>
                  </a:extLst>
                </p:cNvPr>
                <p:cNvSpPr/>
                <p:nvPr/>
              </p:nvSpPr>
              <p:spPr>
                <a:xfrm>
                  <a:off x="1279334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91" name="Rectangle: Rounded Corners 190">
                  <a:extLst>
                    <a:ext uri="{FF2B5EF4-FFF2-40B4-BE49-F238E27FC236}">
                      <a16:creationId xmlns="" xmlns:a16="http://schemas.microsoft.com/office/drawing/2014/main" id="{ADA86C9C-5E57-421A-B71B-02521EC25AAB}"/>
                    </a:ext>
                  </a:extLst>
                </p:cNvPr>
                <p:cNvSpPr/>
                <p:nvPr/>
              </p:nvSpPr>
              <p:spPr>
                <a:xfrm>
                  <a:off x="1342432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92" name="Rectangle: Rounded Corners 191">
                  <a:extLst>
                    <a:ext uri="{FF2B5EF4-FFF2-40B4-BE49-F238E27FC236}">
                      <a16:creationId xmlns="" xmlns:a16="http://schemas.microsoft.com/office/drawing/2014/main" id="{B560879D-50DF-4D0C-B5A8-FD4727A74C90}"/>
                    </a:ext>
                  </a:extLst>
                </p:cNvPr>
                <p:cNvSpPr/>
                <p:nvPr/>
              </p:nvSpPr>
              <p:spPr>
                <a:xfrm>
                  <a:off x="1405530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93" name="Rectangle: Rounded Corners 192">
                  <a:extLst>
                    <a:ext uri="{FF2B5EF4-FFF2-40B4-BE49-F238E27FC236}">
                      <a16:creationId xmlns="" xmlns:a16="http://schemas.microsoft.com/office/drawing/2014/main" id="{60E5EC45-518F-41A9-90D9-DBA626F10163}"/>
                    </a:ext>
                  </a:extLst>
                </p:cNvPr>
                <p:cNvSpPr/>
                <p:nvPr/>
              </p:nvSpPr>
              <p:spPr>
                <a:xfrm>
                  <a:off x="1468628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94" name="Rectangle: Rounded Corners 193">
                  <a:extLst>
                    <a:ext uri="{FF2B5EF4-FFF2-40B4-BE49-F238E27FC236}">
                      <a16:creationId xmlns="" xmlns:a16="http://schemas.microsoft.com/office/drawing/2014/main" id="{EDDCD973-5CFB-4517-A706-A70E435DE37A}"/>
                    </a:ext>
                  </a:extLst>
                </p:cNvPr>
                <p:cNvSpPr/>
                <p:nvPr/>
              </p:nvSpPr>
              <p:spPr>
                <a:xfrm>
                  <a:off x="1531726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95" name="Rectangle: Rounded Corners 194">
                  <a:extLst>
                    <a:ext uri="{FF2B5EF4-FFF2-40B4-BE49-F238E27FC236}">
                      <a16:creationId xmlns="" xmlns:a16="http://schemas.microsoft.com/office/drawing/2014/main" id="{51E6A4FE-039A-4102-BE9A-9A0ABADFC9E8}"/>
                    </a:ext>
                  </a:extLst>
                </p:cNvPr>
                <p:cNvSpPr/>
                <p:nvPr/>
              </p:nvSpPr>
              <p:spPr>
                <a:xfrm>
                  <a:off x="1594824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12" name="Group 111">
                <a:extLst>
                  <a:ext uri="{FF2B5EF4-FFF2-40B4-BE49-F238E27FC236}">
                    <a16:creationId xmlns="" xmlns:a16="http://schemas.microsoft.com/office/drawing/2014/main" id="{AA66D66D-A895-418F-A5AA-74CF1A5F2372}"/>
                  </a:ext>
                </a:extLst>
              </p:cNvPr>
              <p:cNvGrpSpPr/>
              <p:nvPr/>
            </p:nvGrpSpPr>
            <p:grpSpPr>
              <a:xfrm>
                <a:off x="6156851" y="5433831"/>
                <a:ext cx="814350" cy="455829"/>
                <a:chOff x="1769751" y="5208470"/>
                <a:chExt cx="814350" cy="455829"/>
              </a:xfrm>
            </p:grpSpPr>
            <p:sp>
              <p:nvSpPr>
                <p:cNvPr id="184" name="Rectangle 183">
                  <a:extLst>
                    <a:ext uri="{FF2B5EF4-FFF2-40B4-BE49-F238E27FC236}">
                      <a16:creationId xmlns="" xmlns:a16="http://schemas.microsoft.com/office/drawing/2014/main" id="{12BD0187-726F-4E4D-8B85-67445317894A}"/>
                    </a:ext>
                  </a:extLst>
                </p:cNvPr>
                <p:cNvSpPr/>
                <p:nvPr/>
              </p:nvSpPr>
              <p:spPr>
                <a:xfrm>
                  <a:off x="1842868" y="5208470"/>
                  <a:ext cx="741233" cy="393697"/>
                </a:xfrm>
                <a:prstGeom prst="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85" name="Rectangle 184">
                  <a:extLst>
                    <a:ext uri="{FF2B5EF4-FFF2-40B4-BE49-F238E27FC236}">
                      <a16:creationId xmlns="" xmlns:a16="http://schemas.microsoft.com/office/drawing/2014/main" id="{2D435302-C3E5-4EED-831E-04F3BE62F9B6}"/>
                    </a:ext>
                  </a:extLst>
                </p:cNvPr>
                <p:cNvSpPr/>
                <p:nvPr/>
              </p:nvSpPr>
              <p:spPr>
                <a:xfrm>
                  <a:off x="1769751" y="5270602"/>
                  <a:ext cx="741233" cy="393697"/>
                </a:xfrm>
                <a:prstGeom prst="rect">
                  <a:avLst/>
                </a:prstGeom>
                <a:solidFill>
                  <a:srgbClr val="D65E5F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13" name="Rectangle 112">
                <a:extLst>
                  <a:ext uri="{FF2B5EF4-FFF2-40B4-BE49-F238E27FC236}">
                    <a16:creationId xmlns="" xmlns:a16="http://schemas.microsoft.com/office/drawing/2014/main" id="{62F22C71-D461-4E35-85CB-0A68F5506F80}"/>
                  </a:ext>
                </a:extLst>
              </p:cNvPr>
              <p:cNvSpPr/>
              <p:nvPr/>
            </p:nvSpPr>
            <p:spPr>
              <a:xfrm>
                <a:off x="7226914" y="5336720"/>
                <a:ext cx="1920240" cy="45719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4" name="Rectangle 113">
                <a:extLst>
                  <a:ext uri="{FF2B5EF4-FFF2-40B4-BE49-F238E27FC236}">
                    <a16:creationId xmlns="" xmlns:a16="http://schemas.microsoft.com/office/drawing/2014/main" id="{639319ED-D79D-4E34-ABB0-272302A73032}"/>
                  </a:ext>
                </a:extLst>
              </p:cNvPr>
              <p:cNvSpPr/>
              <p:nvPr/>
            </p:nvSpPr>
            <p:spPr>
              <a:xfrm>
                <a:off x="6235692" y="5046931"/>
                <a:ext cx="731520" cy="45719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5" name="Rectangle 114">
                <a:extLst>
                  <a:ext uri="{FF2B5EF4-FFF2-40B4-BE49-F238E27FC236}">
                    <a16:creationId xmlns="" xmlns:a16="http://schemas.microsoft.com/office/drawing/2014/main" id="{3DB9466A-563E-45C0-A431-2219A644F949}"/>
                  </a:ext>
                </a:extLst>
              </p:cNvPr>
              <p:cNvSpPr/>
              <p:nvPr/>
            </p:nvSpPr>
            <p:spPr>
              <a:xfrm rot="2574620">
                <a:off x="6877796" y="5193862"/>
                <a:ext cx="457200" cy="45719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6" name="Rectangle 115">
                <a:extLst>
                  <a:ext uri="{FF2B5EF4-FFF2-40B4-BE49-F238E27FC236}">
                    <a16:creationId xmlns="" xmlns:a16="http://schemas.microsoft.com/office/drawing/2014/main" id="{AEFC2E53-42ED-45B7-A16D-AF275E6899C5}"/>
                  </a:ext>
                </a:extLst>
              </p:cNvPr>
              <p:cNvSpPr/>
              <p:nvPr/>
            </p:nvSpPr>
            <p:spPr>
              <a:xfrm>
                <a:off x="8813247" y="5371784"/>
                <a:ext cx="56701" cy="549807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7" name="Rectangle 116">
                <a:extLst>
                  <a:ext uri="{FF2B5EF4-FFF2-40B4-BE49-F238E27FC236}">
                    <a16:creationId xmlns="" xmlns:a16="http://schemas.microsoft.com/office/drawing/2014/main" id="{808642FB-0C17-4339-82A4-24BFBF2E7C3D}"/>
                  </a:ext>
                </a:extLst>
              </p:cNvPr>
              <p:cNvSpPr/>
              <p:nvPr/>
            </p:nvSpPr>
            <p:spPr>
              <a:xfrm>
                <a:off x="8318888" y="5382439"/>
                <a:ext cx="56701" cy="549807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8" name="Rectangle 117">
                <a:extLst>
                  <a:ext uri="{FF2B5EF4-FFF2-40B4-BE49-F238E27FC236}">
                    <a16:creationId xmlns="" xmlns:a16="http://schemas.microsoft.com/office/drawing/2014/main" id="{E27DD3EA-D9E9-438D-A5E1-8751D0437316}"/>
                  </a:ext>
                </a:extLst>
              </p:cNvPr>
              <p:cNvSpPr/>
              <p:nvPr/>
            </p:nvSpPr>
            <p:spPr>
              <a:xfrm>
                <a:off x="7824529" y="5393094"/>
                <a:ext cx="56701" cy="549807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9" name="Rectangle 118">
                <a:extLst>
                  <a:ext uri="{FF2B5EF4-FFF2-40B4-BE49-F238E27FC236}">
                    <a16:creationId xmlns="" xmlns:a16="http://schemas.microsoft.com/office/drawing/2014/main" id="{7297B4F3-8A19-434F-BAA6-48EDFE512CCB}"/>
                  </a:ext>
                </a:extLst>
              </p:cNvPr>
              <p:cNvSpPr/>
              <p:nvPr/>
            </p:nvSpPr>
            <p:spPr>
              <a:xfrm>
                <a:off x="7330170" y="5403749"/>
                <a:ext cx="56701" cy="549807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0" name="Rectangle 119">
                <a:extLst>
                  <a:ext uri="{FF2B5EF4-FFF2-40B4-BE49-F238E27FC236}">
                    <a16:creationId xmlns="" xmlns:a16="http://schemas.microsoft.com/office/drawing/2014/main" id="{302E3E62-56D8-4845-BC00-936252F7CCD5}"/>
                  </a:ext>
                </a:extLst>
              </p:cNvPr>
              <p:cNvSpPr/>
              <p:nvPr/>
            </p:nvSpPr>
            <p:spPr>
              <a:xfrm>
                <a:off x="6835811" y="5090844"/>
                <a:ext cx="56701" cy="36576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1" name="Rectangle 120">
                <a:extLst>
                  <a:ext uri="{FF2B5EF4-FFF2-40B4-BE49-F238E27FC236}">
                    <a16:creationId xmlns="" xmlns:a16="http://schemas.microsoft.com/office/drawing/2014/main" id="{B6735D12-3745-4B06-88CD-F1C7E183CA98}"/>
                  </a:ext>
                </a:extLst>
              </p:cNvPr>
              <p:cNvSpPr/>
              <p:nvPr/>
            </p:nvSpPr>
            <p:spPr>
              <a:xfrm>
                <a:off x="3653283" y="5324509"/>
                <a:ext cx="1188720" cy="45719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2" name="Rectangle 121">
                <a:extLst>
                  <a:ext uri="{FF2B5EF4-FFF2-40B4-BE49-F238E27FC236}">
                    <a16:creationId xmlns="" xmlns:a16="http://schemas.microsoft.com/office/drawing/2014/main" id="{E1F3A043-0E82-49F1-A7B5-A28EE18C1C0E}"/>
                  </a:ext>
                </a:extLst>
              </p:cNvPr>
              <p:cNvSpPr/>
              <p:nvPr/>
            </p:nvSpPr>
            <p:spPr>
              <a:xfrm>
                <a:off x="4486023" y="5347368"/>
                <a:ext cx="56701" cy="549807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3" name="Rectangle 122">
                <a:extLst>
                  <a:ext uri="{FF2B5EF4-FFF2-40B4-BE49-F238E27FC236}">
                    <a16:creationId xmlns="" xmlns:a16="http://schemas.microsoft.com/office/drawing/2014/main" id="{13C83898-8484-475F-8184-419382A51CD9}"/>
                  </a:ext>
                </a:extLst>
              </p:cNvPr>
              <p:cNvSpPr/>
              <p:nvPr/>
            </p:nvSpPr>
            <p:spPr>
              <a:xfrm>
                <a:off x="3808016" y="5332116"/>
                <a:ext cx="56701" cy="549807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4" name="Rectangle 123">
                <a:extLst>
                  <a:ext uri="{FF2B5EF4-FFF2-40B4-BE49-F238E27FC236}">
                    <a16:creationId xmlns="" xmlns:a16="http://schemas.microsoft.com/office/drawing/2014/main" id="{BE5EE591-FF5B-4AC3-A552-6C9B3E530122}"/>
                  </a:ext>
                </a:extLst>
              </p:cNvPr>
              <p:cNvSpPr/>
              <p:nvPr/>
            </p:nvSpPr>
            <p:spPr>
              <a:xfrm>
                <a:off x="3512236" y="5881560"/>
                <a:ext cx="5675919" cy="227613"/>
              </a:xfrm>
              <a:prstGeom prst="rect">
                <a:avLst/>
              </a:prstGeom>
              <a:solidFill>
                <a:srgbClr val="F6931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5" name="Rectangle 124">
                <a:extLst>
                  <a:ext uri="{FF2B5EF4-FFF2-40B4-BE49-F238E27FC236}">
                    <a16:creationId xmlns="" xmlns:a16="http://schemas.microsoft.com/office/drawing/2014/main" id="{696041D8-22DC-4175-B8D9-AD5EBB6C7075}"/>
                  </a:ext>
                </a:extLst>
              </p:cNvPr>
              <p:cNvSpPr/>
              <p:nvPr/>
            </p:nvSpPr>
            <p:spPr>
              <a:xfrm>
                <a:off x="6467706" y="5088498"/>
                <a:ext cx="56701" cy="36576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6" name="Rectangle 125">
                <a:extLst>
                  <a:ext uri="{FF2B5EF4-FFF2-40B4-BE49-F238E27FC236}">
                    <a16:creationId xmlns="" xmlns:a16="http://schemas.microsoft.com/office/drawing/2014/main" id="{C3D4E619-41BB-4306-AB21-5421850A0A75}"/>
                  </a:ext>
                </a:extLst>
              </p:cNvPr>
              <p:cNvSpPr/>
              <p:nvPr/>
            </p:nvSpPr>
            <p:spPr>
              <a:xfrm>
                <a:off x="3549616" y="4359521"/>
                <a:ext cx="90814" cy="260632"/>
              </a:xfrm>
              <a:prstGeom prst="rect">
                <a:avLst/>
              </a:prstGeom>
              <a:solidFill>
                <a:srgbClr val="BF394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127" name="Group 126">
                <a:extLst>
                  <a:ext uri="{FF2B5EF4-FFF2-40B4-BE49-F238E27FC236}">
                    <a16:creationId xmlns="" xmlns:a16="http://schemas.microsoft.com/office/drawing/2014/main" id="{61F391FF-D22A-4A59-BC93-8FE73AEF9314}"/>
                  </a:ext>
                </a:extLst>
              </p:cNvPr>
              <p:cNvGrpSpPr/>
              <p:nvPr/>
            </p:nvGrpSpPr>
            <p:grpSpPr>
              <a:xfrm>
                <a:off x="3567582" y="6178022"/>
                <a:ext cx="1883287" cy="669637"/>
                <a:chOff x="3567582" y="6178022"/>
                <a:chExt cx="1883287" cy="669637"/>
              </a:xfrm>
            </p:grpSpPr>
            <p:sp>
              <p:nvSpPr>
                <p:cNvPr id="162" name="Rectangle 161">
                  <a:extLst>
                    <a:ext uri="{FF2B5EF4-FFF2-40B4-BE49-F238E27FC236}">
                      <a16:creationId xmlns="" xmlns:a16="http://schemas.microsoft.com/office/drawing/2014/main" id="{BDB6F3EF-343C-4C1E-9962-EDFC58A43E91}"/>
                    </a:ext>
                  </a:extLst>
                </p:cNvPr>
                <p:cNvSpPr/>
                <p:nvPr/>
              </p:nvSpPr>
              <p:spPr>
                <a:xfrm>
                  <a:off x="3787802" y="6178022"/>
                  <a:ext cx="1417251" cy="414087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grpSp>
              <p:nvGrpSpPr>
                <p:cNvPr id="163" name="Group 162">
                  <a:extLst>
                    <a:ext uri="{FF2B5EF4-FFF2-40B4-BE49-F238E27FC236}">
                      <a16:creationId xmlns="" xmlns:a16="http://schemas.microsoft.com/office/drawing/2014/main" id="{EA386113-37A8-45C9-8EF7-BDB363DCF8F8}"/>
                    </a:ext>
                  </a:extLst>
                </p:cNvPr>
                <p:cNvGrpSpPr/>
                <p:nvPr/>
              </p:nvGrpSpPr>
              <p:grpSpPr>
                <a:xfrm>
                  <a:off x="3567582" y="6225235"/>
                  <a:ext cx="1883287" cy="622424"/>
                  <a:chOff x="1083937" y="4627649"/>
                  <a:chExt cx="1883287" cy="622424"/>
                </a:xfrm>
              </p:grpSpPr>
              <p:grpSp>
                <p:nvGrpSpPr>
                  <p:cNvPr id="164" name="Group 163">
                    <a:extLst>
                      <a:ext uri="{FF2B5EF4-FFF2-40B4-BE49-F238E27FC236}">
                        <a16:creationId xmlns="" xmlns:a16="http://schemas.microsoft.com/office/drawing/2014/main" id="{306E7449-D43A-4425-A3A9-134CACAB072A}"/>
                      </a:ext>
                    </a:extLst>
                  </p:cNvPr>
                  <p:cNvGrpSpPr/>
                  <p:nvPr/>
                </p:nvGrpSpPr>
                <p:grpSpPr>
                  <a:xfrm>
                    <a:off x="2404694" y="4684172"/>
                    <a:ext cx="562530" cy="562530"/>
                    <a:chOff x="872197" y="3031795"/>
                    <a:chExt cx="562530" cy="562530"/>
                  </a:xfrm>
                </p:grpSpPr>
                <p:sp>
                  <p:nvSpPr>
                    <p:cNvPr id="182" name="Circle: Hollow 181">
                      <a:extLst>
                        <a:ext uri="{FF2B5EF4-FFF2-40B4-BE49-F238E27FC236}">
                          <a16:creationId xmlns="" xmlns:a16="http://schemas.microsoft.com/office/drawing/2014/main" id="{08E7F8FB-D073-4984-A9E6-8DB9783516D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72197" y="3031795"/>
                      <a:ext cx="562530" cy="562530"/>
                    </a:xfrm>
                    <a:prstGeom prst="donut">
                      <a:avLst>
                        <a:gd name="adj" fmla="val 39396"/>
                      </a:avLst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chemeClr val="tx1"/>
                        </a:solidFill>
                      </a:endParaRPr>
                    </a:p>
                  </p:txBody>
                </p:sp>
                <p:sp>
                  <p:nvSpPr>
                    <p:cNvPr id="183" name="Oval 182">
                      <a:extLst>
                        <a:ext uri="{FF2B5EF4-FFF2-40B4-BE49-F238E27FC236}">
                          <a16:creationId xmlns="" xmlns:a16="http://schemas.microsoft.com/office/drawing/2014/main" id="{13CD3E99-8A0A-4A7E-8951-9E5D7628AAF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984808" y="3144406"/>
                      <a:ext cx="337309" cy="337309"/>
                    </a:xfrm>
                    <a:prstGeom prst="ellipse">
                      <a:avLst/>
                    </a:prstGeom>
                    <a:solidFill>
                      <a:schemeClr val="tx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165" name="Group 164">
                    <a:extLst>
                      <a:ext uri="{FF2B5EF4-FFF2-40B4-BE49-F238E27FC236}">
                        <a16:creationId xmlns="" xmlns:a16="http://schemas.microsoft.com/office/drawing/2014/main" id="{FDE814D5-2B25-4147-9E91-C4628C15EBF7}"/>
                      </a:ext>
                    </a:extLst>
                  </p:cNvPr>
                  <p:cNvGrpSpPr/>
                  <p:nvPr/>
                </p:nvGrpSpPr>
                <p:grpSpPr>
                  <a:xfrm>
                    <a:off x="1083937" y="4687543"/>
                    <a:ext cx="562530" cy="562530"/>
                    <a:chOff x="872197" y="3031795"/>
                    <a:chExt cx="562530" cy="562530"/>
                  </a:xfrm>
                </p:grpSpPr>
                <p:sp>
                  <p:nvSpPr>
                    <p:cNvPr id="180" name="Circle: Hollow 179">
                      <a:extLst>
                        <a:ext uri="{FF2B5EF4-FFF2-40B4-BE49-F238E27FC236}">
                          <a16:creationId xmlns="" xmlns:a16="http://schemas.microsoft.com/office/drawing/2014/main" id="{CCA63F7E-FE92-4D36-A615-6E3AED48A4AA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72197" y="3031795"/>
                      <a:ext cx="562530" cy="562530"/>
                    </a:xfrm>
                    <a:prstGeom prst="donut">
                      <a:avLst>
                        <a:gd name="adj" fmla="val 39396"/>
                      </a:avLst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chemeClr val="tx1"/>
                        </a:solidFill>
                      </a:endParaRPr>
                    </a:p>
                  </p:txBody>
                </p:sp>
                <p:sp>
                  <p:nvSpPr>
                    <p:cNvPr id="181" name="Oval 180">
                      <a:extLst>
                        <a:ext uri="{FF2B5EF4-FFF2-40B4-BE49-F238E27FC236}">
                          <a16:creationId xmlns="" xmlns:a16="http://schemas.microsoft.com/office/drawing/2014/main" id="{2F38E728-0499-4B86-BE2B-3D533ED87542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984808" y="3144406"/>
                      <a:ext cx="337309" cy="337309"/>
                    </a:xfrm>
                    <a:prstGeom prst="ellipse">
                      <a:avLst/>
                    </a:prstGeom>
                    <a:solidFill>
                      <a:schemeClr val="tx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sp>
                <p:nvSpPr>
                  <p:cNvPr id="166" name="Freeform: Shape 165">
                    <a:extLst>
                      <a:ext uri="{FF2B5EF4-FFF2-40B4-BE49-F238E27FC236}">
                        <a16:creationId xmlns="" xmlns:a16="http://schemas.microsoft.com/office/drawing/2014/main" id="{A78D74C6-D384-4C14-895C-6C09B6406E63}"/>
                      </a:ext>
                    </a:extLst>
                  </p:cNvPr>
                  <p:cNvSpPr/>
                  <p:nvPr/>
                </p:nvSpPr>
                <p:spPr>
                  <a:xfrm>
                    <a:off x="1304741" y="4627649"/>
                    <a:ext cx="1458810" cy="467109"/>
                  </a:xfrm>
                  <a:custGeom>
                    <a:avLst/>
                    <a:gdLst>
                      <a:gd name="connsiteX0" fmla="*/ 139206 w 1987230"/>
                      <a:gd name="connsiteY0" fmla="*/ 0 h 835219"/>
                      <a:gd name="connsiteX1" fmla="*/ 321768 w 1987230"/>
                      <a:gd name="connsiteY1" fmla="*/ 0 h 835219"/>
                      <a:gd name="connsiteX2" fmla="*/ 321768 w 1987230"/>
                      <a:gd name="connsiteY2" fmla="*/ 489536 h 835219"/>
                      <a:gd name="connsiteX3" fmla="*/ 460974 w 1987230"/>
                      <a:gd name="connsiteY3" fmla="*/ 628742 h 835219"/>
                      <a:gd name="connsiteX4" fmla="*/ 1531492 w 1987230"/>
                      <a:gd name="connsiteY4" fmla="*/ 628742 h 835219"/>
                      <a:gd name="connsiteX5" fmla="*/ 1670698 w 1987230"/>
                      <a:gd name="connsiteY5" fmla="*/ 489536 h 835219"/>
                      <a:gd name="connsiteX6" fmla="*/ 1670698 w 1987230"/>
                      <a:gd name="connsiteY6" fmla="*/ 0 h 835219"/>
                      <a:gd name="connsiteX7" fmla="*/ 1848024 w 1987230"/>
                      <a:gd name="connsiteY7" fmla="*/ 0 h 835219"/>
                      <a:gd name="connsiteX8" fmla="*/ 1987230 w 1987230"/>
                      <a:gd name="connsiteY8" fmla="*/ 139206 h 835219"/>
                      <a:gd name="connsiteX9" fmla="*/ 1987230 w 1987230"/>
                      <a:gd name="connsiteY9" fmla="*/ 209638 h 835219"/>
                      <a:gd name="connsiteX10" fmla="*/ 1884090 w 1987230"/>
                      <a:gd name="connsiteY10" fmla="*/ 209638 h 835219"/>
                      <a:gd name="connsiteX11" fmla="*/ 1797466 w 1987230"/>
                      <a:gd name="connsiteY11" fmla="*/ 296262 h 835219"/>
                      <a:gd name="connsiteX12" fmla="*/ 1797466 w 1987230"/>
                      <a:gd name="connsiteY12" fmla="*/ 835219 h 835219"/>
                      <a:gd name="connsiteX13" fmla="*/ 193424 w 1987230"/>
                      <a:gd name="connsiteY13" fmla="*/ 835219 h 835219"/>
                      <a:gd name="connsiteX14" fmla="*/ 193424 w 1987230"/>
                      <a:gd name="connsiteY14" fmla="*/ 278004 h 835219"/>
                      <a:gd name="connsiteX15" fmla="*/ 106800 w 1987230"/>
                      <a:gd name="connsiteY15" fmla="*/ 191380 h 835219"/>
                      <a:gd name="connsiteX16" fmla="*/ 0 w 1987230"/>
                      <a:gd name="connsiteY16" fmla="*/ 191380 h 835219"/>
                      <a:gd name="connsiteX17" fmla="*/ 0 w 1987230"/>
                      <a:gd name="connsiteY17" fmla="*/ 139206 h 835219"/>
                      <a:gd name="connsiteX18" fmla="*/ 139206 w 1987230"/>
                      <a:gd name="connsiteY18" fmla="*/ 0 h 83521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</a:cxnLst>
                    <a:rect l="l" t="t" r="r" b="b"/>
                    <a:pathLst>
                      <a:path w="1987230" h="835219">
                        <a:moveTo>
                          <a:pt x="139206" y="0"/>
                        </a:moveTo>
                        <a:lnTo>
                          <a:pt x="321768" y="0"/>
                        </a:lnTo>
                        <a:lnTo>
                          <a:pt x="321768" y="489536"/>
                        </a:lnTo>
                        <a:cubicBezTo>
                          <a:pt x="321768" y="566417"/>
                          <a:pt x="384093" y="628742"/>
                          <a:pt x="460974" y="628742"/>
                        </a:cubicBezTo>
                        <a:lnTo>
                          <a:pt x="1531492" y="628742"/>
                        </a:lnTo>
                        <a:cubicBezTo>
                          <a:pt x="1608373" y="628742"/>
                          <a:pt x="1670698" y="566417"/>
                          <a:pt x="1670698" y="489536"/>
                        </a:cubicBezTo>
                        <a:lnTo>
                          <a:pt x="1670698" y="0"/>
                        </a:lnTo>
                        <a:lnTo>
                          <a:pt x="1848024" y="0"/>
                        </a:lnTo>
                        <a:cubicBezTo>
                          <a:pt x="1924905" y="0"/>
                          <a:pt x="1987230" y="62325"/>
                          <a:pt x="1987230" y="139206"/>
                        </a:cubicBezTo>
                        <a:lnTo>
                          <a:pt x="1987230" y="209638"/>
                        </a:lnTo>
                        <a:lnTo>
                          <a:pt x="1884090" y="209638"/>
                        </a:lnTo>
                        <a:cubicBezTo>
                          <a:pt x="1836249" y="209638"/>
                          <a:pt x="1797466" y="248421"/>
                          <a:pt x="1797466" y="296262"/>
                        </a:cubicBezTo>
                        <a:lnTo>
                          <a:pt x="1797466" y="835219"/>
                        </a:lnTo>
                        <a:lnTo>
                          <a:pt x="193424" y="835219"/>
                        </a:lnTo>
                        <a:lnTo>
                          <a:pt x="193424" y="278004"/>
                        </a:lnTo>
                        <a:cubicBezTo>
                          <a:pt x="193424" y="230163"/>
                          <a:pt x="154641" y="191380"/>
                          <a:pt x="106800" y="191380"/>
                        </a:cubicBezTo>
                        <a:lnTo>
                          <a:pt x="0" y="191380"/>
                        </a:lnTo>
                        <a:lnTo>
                          <a:pt x="0" y="139206"/>
                        </a:lnTo>
                        <a:cubicBezTo>
                          <a:pt x="0" y="62325"/>
                          <a:pt x="62325" y="0"/>
                          <a:pt x="139206" y="0"/>
                        </a:cubicBezTo>
                        <a:close/>
                      </a:path>
                    </a:pathLst>
                  </a:custGeom>
                  <a:solidFill>
                    <a:srgbClr val="2E2B33"/>
                  </a:solidFill>
                  <a:ln>
                    <a:noFill/>
                  </a:ln>
                  <a:effectLst>
                    <a:outerShdw blurRad="50800" dist="38100" dir="5400000" algn="t" rotWithShape="0">
                      <a:prstClr val="black">
                        <a:alpha val="40000"/>
                      </a:prstClr>
                    </a:outerShd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67" name="Rectangle: Top Corners Rounded 166">
                    <a:extLst>
                      <a:ext uri="{FF2B5EF4-FFF2-40B4-BE49-F238E27FC236}">
                        <a16:creationId xmlns="" xmlns:a16="http://schemas.microsoft.com/office/drawing/2014/main" id="{65D6445A-667E-40C8-815D-3205BBA833F6}"/>
                      </a:ext>
                    </a:extLst>
                  </p:cNvPr>
                  <p:cNvSpPr/>
                  <p:nvPr/>
                </p:nvSpPr>
                <p:spPr>
                  <a:xfrm rot="10800000">
                    <a:off x="1271264" y="4708457"/>
                    <a:ext cx="129677" cy="260632"/>
                  </a:xfrm>
                  <a:prstGeom prst="round2SameRect">
                    <a:avLst/>
                  </a:prstGeom>
                  <a:solidFill>
                    <a:srgbClr val="2E2B33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68" name="Rectangle: Top Corners Rounded 167">
                    <a:extLst>
                      <a:ext uri="{FF2B5EF4-FFF2-40B4-BE49-F238E27FC236}">
                        <a16:creationId xmlns="" xmlns:a16="http://schemas.microsoft.com/office/drawing/2014/main" id="{0FE9D11F-6890-4797-AF85-EA9EA0A4174C}"/>
                      </a:ext>
                    </a:extLst>
                  </p:cNvPr>
                  <p:cNvSpPr/>
                  <p:nvPr/>
                </p:nvSpPr>
                <p:spPr>
                  <a:xfrm rot="10800000">
                    <a:off x="2661429" y="4704805"/>
                    <a:ext cx="129677" cy="260632"/>
                  </a:xfrm>
                  <a:prstGeom prst="round2SameRect">
                    <a:avLst/>
                  </a:prstGeom>
                  <a:solidFill>
                    <a:srgbClr val="2E2B33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69" name="Freeform: Shape 168">
                    <a:extLst>
                      <a:ext uri="{FF2B5EF4-FFF2-40B4-BE49-F238E27FC236}">
                        <a16:creationId xmlns="" xmlns:a16="http://schemas.microsoft.com/office/drawing/2014/main" id="{59F7904F-907B-4C86-BAE5-BDAC38D18337}"/>
                      </a:ext>
                    </a:extLst>
                  </p:cNvPr>
                  <p:cNvSpPr/>
                  <p:nvPr/>
                </p:nvSpPr>
                <p:spPr>
                  <a:xfrm flipV="1">
                    <a:off x="1691073" y="4705036"/>
                    <a:ext cx="706714" cy="159612"/>
                  </a:xfrm>
                  <a:custGeom>
                    <a:avLst/>
                    <a:gdLst>
                      <a:gd name="connsiteX0" fmla="*/ 139206 w 1987230"/>
                      <a:gd name="connsiteY0" fmla="*/ 0 h 835219"/>
                      <a:gd name="connsiteX1" fmla="*/ 321768 w 1987230"/>
                      <a:gd name="connsiteY1" fmla="*/ 0 h 835219"/>
                      <a:gd name="connsiteX2" fmla="*/ 321768 w 1987230"/>
                      <a:gd name="connsiteY2" fmla="*/ 489536 h 835219"/>
                      <a:gd name="connsiteX3" fmla="*/ 460974 w 1987230"/>
                      <a:gd name="connsiteY3" fmla="*/ 628742 h 835219"/>
                      <a:gd name="connsiteX4" fmla="*/ 1531492 w 1987230"/>
                      <a:gd name="connsiteY4" fmla="*/ 628742 h 835219"/>
                      <a:gd name="connsiteX5" fmla="*/ 1670698 w 1987230"/>
                      <a:gd name="connsiteY5" fmla="*/ 489536 h 835219"/>
                      <a:gd name="connsiteX6" fmla="*/ 1670698 w 1987230"/>
                      <a:gd name="connsiteY6" fmla="*/ 0 h 835219"/>
                      <a:gd name="connsiteX7" fmla="*/ 1848024 w 1987230"/>
                      <a:gd name="connsiteY7" fmla="*/ 0 h 835219"/>
                      <a:gd name="connsiteX8" fmla="*/ 1987230 w 1987230"/>
                      <a:gd name="connsiteY8" fmla="*/ 139206 h 835219"/>
                      <a:gd name="connsiteX9" fmla="*/ 1987230 w 1987230"/>
                      <a:gd name="connsiteY9" fmla="*/ 209638 h 835219"/>
                      <a:gd name="connsiteX10" fmla="*/ 1884090 w 1987230"/>
                      <a:gd name="connsiteY10" fmla="*/ 209638 h 835219"/>
                      <a:gd name="connsiteX11" fmla="*/ 1797466 w 1987230"/>
                      <a:gd name="connsiteY11" fmla="*/ 296262 h 835219"/>
                      <a:gd name="connsiteX12" fmla="*/ 1797466 w 1987230"/>
                      <a:gd name="connsiteY12" fmla="*/ 835219 h 835219"/>
                      <a:gd name="connsiteX13" fmla="*/ 193424 w 1987230"/>
                      <a:gd name="connsiteY13" fmla="*/ 835219 h 835219"/>
                      <a:gd name="connsiteX14" fmla="*/ 193424 w 1987230"/>
                      <a:gd name="connsiteY14" fmla="*/ 278004 h 835219"/>
                      <a:gd name="connsiteX15" fmla="*/ 106800 w 1987230"/>
                      <a:gd name="connsiteY15" fmla="*/ 191380 h 835219"/>
                      <a:gd name="connsiteX16" fmla="*/ 0 w 1987230"/>
                      <a:gd name="connsiteY16" fmla="*/ 191380 h 835219"/>
                      <a:gd name="connsiteX17" fmla="*/ 0 w 1987230"/>
                      <a:gd name="connsiteY17" fmla="*/ 139206 h 835219"/>
                      <a:gd name="connsiteX18" fmla="*/ 139206 w 1987230"/>
                      <a:gd name="connsiteY18" fmla="*/ 0 h 83521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</a:cxnLst>
                    <a:rect l="l" t="t" r="r" b="b"/>
                    <a:pathLst>
                      <a:path w="1987230" h="835219">
                        <a:moveTo>
                          <a:pt x="139206" y="0"/>
                        </a:moveTo>
                        <a:lnTo>
                          <a:pt x="321768" y="0"/>
                        </a:lnTo>
                        <a:lnTo>
                          <a:pt x="321768" y="489536"/>
                        </a:lnTo>
                        <a:cubicBezTo>
                          <a:pt x="321768" y="566417"/>
                          <a:pt x="384093" y="628742"/>
                          <a:pt x="460974" y="628742"/>
                        </a:cubicBezTo>
                        <a:lnTo>
                          <a:pt x="1531492" y="628742"/>
                        </a:lnTo>
                        <a:cubicBezTo>
                          <a:pt x="1608373" y="628742"/>
                          <a:pt x="1670698" y="566417"/>
                          <a:pt x="1670698" y="489536"/>
                        </a:cubicBezTo>
                        <a:lnTo>
                          <a:pt x="1670698" y="0"/>
                        </a:lnTo>
                        <a:lnTo>
                          <a:pt x="1848024" y="0"/>
                        </a:lnTo>
                        <a:cubicBezTo>
                          <a:pt x="1924905" y="0"/>
                          <a:pt x="1987230" y="62325"/>
                          <a:pt x="1987230" y="139206"/>
                        </a:cubicBezTo>
                        <a:lnTo>
                          <a:pt x="1987230" y="209638"/>
                        </a:lnTo>
                        <a:lnTo>
                          <a:pt x="1884090" y="209638"/>
                        </a:lnTo>
                        <a:cubicBezTo>
                          <a:pt x="1836249" y="209638"/>
                          <a:pt x="1797466" y="248421"/>
                          <a:pt x="1797466" y="296262"/>
                        </a:cubicBezTo>
                        <a:lnTo>
                          <a:pt x="1797466" y="835219"/>
                        </a:lnTo>
                        <a:lnTo>
                          <a:pt x="193424" y="835219"/>
                        </a:lnTo>
                        <a:lnTo>
                          <a:pt x="193424" y="278004"/>
                        </a:lnTo>
                        <a:cubicBezTo>
                          <a:pt x="193424" y="230163"/>
                          <a:pt x="154641" y="191380"/>
                          <a:pt x="106800" y="191380"/>
                        </a:cubicBezTo>
                        <a:lnTo>
                          <a:pt x="0" y="191380"/>
                        </a:lnTo>
                        <a:lnTo>
                          <a:pt x="0" y="139206"/>
                        </a:lnTo>
                        <a:cubicBezTo>
                          <a:pt x="0" y="62325"/>
                          <a:pt x="62325" y="0"/>
                          <a:pt x="139206" y="0"/>
                        </a:cubicBezTo>
                        <a:close/>
                      </a:path>
                    </a:pathLst>
                  </a:custGeom>
                  <a:solidFill>
                    <a:srgbClr val="2E2B33"/>
                  </a:solidFill>
                  <a:ln>
                    <a:noFill/>
                  </a:ln>
                  <a:effectLst>
                    <a:outerShdw blurRad="50800" dist="38100" dir="5400000" algn="t" rotWithShape="0">
                      <a:prstClr val="black">
                        <a:alpha val="40000"/>
                      </a:prstClr>
                    </a:outerShd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grpSp>
                <p:nvGrpSpPr>
                  <p:cNvPr id="170" name="Group 169">
                    <a:extLst>
                      <a:ext uri="{FF2B5EF4-FFF2-40B4-BE49-F238E27FC236}">
                        <a16:creationId xmlns="" xmlns:a16="http://schemas.microsoft.com/office/drawing/2014/main" id="{01E03002-AD18-45A4-A16D-F93EAF62B53B}"/>
                      </a:ext>
                    </a:extLst>
                  </p:cNvPr>
                  <p:cNvGrpSpPr/>
                  <p:nvPr/>
                </p:nvGrpSpPr>
                <p:grpSpPr>
                  <a:xfrm>
                    <a:off x="1823553" y="4702112"/>
                    <a:ext cx="173664" cy="305465"/>
                    <a:chOff x="1923011" y="5286487"/>
                    <a:chExt cx="173664" cy="305465"/>
                  </a:xfrm>
                </p:grpSpPr>
                <p:sp>
                  <p:nvSpPr>
                    <p:cNvPr id="176" name="Rectangle: Rounded Corners 175">
                      <a:extLst>
                        <a:ext uri="{FF2B5EF4-FFF2-40B4-BE49-F238E27FC236}">
                          <a16:creationId xmlns="" xmlns:a16="http://schemas.microsoft.com/office/drawing/2014/main" id="{CC04F6EE-3A38-4F7E-84DA-3BBC575E1282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286487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77" name="Rectangle: Rounded Corners 176">
                      <a:extLst>
                        <a:ext uri="{FF2B5EF4-FFF2-40B4-BE49-F238E27FC236}">
                          <a16:creationId xmlns="" xmlns:a16="http://schemas.microsoft.com/office/drawing/2014/main" id="{7B9C486D-7F75-4976-B91C-64BD9AA38694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368015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78" name="Rectangle: Rounded Corners 177">
                      <a:extLst>
                        <a:ext uri="{FF2B5EF4-FFF2-40B4-BE49-F238E27FC236}">
                          <a16:creationId xmlns="" xmlns:a16="http://schemas.microsoft.com/office/drawing/2014/main" id="{46624345-864F-4DFC-8B75-E4C81003E909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449543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79" name="Rectangle: Rounded Corners 178">
                      <a:extLst>
                        <a:ext uri="{FF2B5EF4-FFF2-40B4-BE49-F238E27FC236}">
                          <a16:creationId xmlns="" xmlns:a16="http://schemas.microsoft.com/office/drawing/2014/main" id="{4BB81D7C-10A0-4D3E-A46D-5F9B8091D045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531071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171" name="Group 170">
                    <a:extLst>
                      <a:ext uri="{FF2B5EF4-FFF2-40B4-BE49-F238E27FC236}">
                        <a16:creationId xmlns="" xmlns:a16="http://schemas.microsoft.com/office/drawing/2014/main" id="{82C3E4B5-1BDE-4B11-B14A-25EECFD7FA9B}"/>
                      </a:ext>
                    </a:extLst>
                  </p:cNvPr>
                  <p:cNvGrpSpPr/>
                  <p:nvPr/>
                </p:nvGrpSpPr>
                <p:grpSpPr>
                  <a:xfrm>
                    <a:off x="2096675" y="4714839"/>
                    <a:ext cx="173664" cy="305465"/>
                    <a:chOff x="1923011" y="5286487"/>
                    <a:chExt cx="173664" cy="305465"/>
                  </a:xfrm>
                </p:grpSpPr>
                <p:sp>
                  <p:nvSpPr>
                    <p:cNvPr id="172" name="Rectangle: Rounded Corners 171">
                      <a:extLst>
                        <a:ext uri="{FF2B5EF4-FFF2-40B4-BE49-F238E27FC236}">
                          <a16:creationId xmlns="" xmlns:a16="http://schemas.microsoft.com/office/drawing/2014/main" id="{D07826FA-1E88-4457-AFAB-1C8C9FF55208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286487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73" name="Rectangle: Rounded Corners 172">
                      <a:extLst>
                        <a:ext uri="{FF2B5EF4-FFF2-40B4-BE49-F238E27FC236}">
                          <a16:creationId xmlns="" xmlns:a16="http://schemas.microsoft.com/office/drawing/2014/main" id="{0742840A-ACD6-4403-8D39-8C930593869C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368015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74" name="Rectangle: Rounded Corners 173">
                      <a:extLst>
                        <a:ext uri="{FF2B5EF4-FFF2-40B4-BE49-F238E27FC236}">
                          <a16:creationId xmlns="" xmlns:a16="http://schemas.microsoft.com/office/drawing/2014/main" id="{86D4A83D-D9C0-4A16-A273-BE4A790B05A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449543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75" name="Rectangle: Rounded Corners 174">
                      <a:extLst>
                        <a:ext uri="{FF2B5EF4-FFF2-40B4-BE49-F238E27FC236}">
                          <a16:creationId xmlns="" xmlns:a16="http://schemas.microsoft.com/office/drawing/2014/main" id="{52488D8F-C505-40DF-97D0-45A359A6AC4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531071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</p:grpSp>
          </p:grpSp>
          <p:grpSp>
            <p:nvGrpSpPr>
              <p:cNvPr id="128" name="Group 127">
                <a:extLst>
                  <a:ext uri="{FF2B5EF4-FFF2-40B4-BE49-F238E27FC236}">
                    <a16:creationId xmlns="" xmlns:a16="http://schemas.microsoft.com/office/drawing/2014/main" id="{B2FCE8B1-53D7-434C-A36B-203080D560DB}"/>
                  </a:ext>
                </a:extLst>
              </p:cNvPr>
              <p:cNvGrpSpPr/>
              <p:nvPr/>
            </p:nvGrpSpPr>
            <p:grpSpPr>
              <a:xfrm>
                <a:off x="7289700" y="6185562"/>
                <a:ext cx="1883287" cy="669637"/>
                <a:chOff x="3567582" y="6178022"/>
                <a:chExt cx="1883287" cy="669637"/>
              </a:xfrm>
            </p:grpSpPr>
            <p:sp>
              <p:nvSpPr>
                <p:cNvPr id="140" name="Rectangle 139">
                  <a:extLst>
                    <a:ext uri="{FF2B5EF4-FFF2-40B4-BE49-F238E27FC236}">
                      <a16:creationId xmlns="" xmlns:a16="http://schemas.microsoft.com/office/drawing/2014/main" id="{A20E6576-93D9-446B-8AB3-1F335464A1B8}"/>
                    </a:ext>
                  </a:extLst>
                </p:cNvPr>
                <p:cNvSpPr/>
                <p:nvPr/>
              </p:nvSpPr>
              <p:spPr>
                <a:xfrm>
                  <a:off x="3787802" y="6178022"/>
                  <a:ext cx="1417251" cy="414087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grpSp>
              <p:nvGrpSpPr>
                <p:cNvPr id="141" name="Group 140">
                  <a:extLst>
                    <a:ext uri="{FF2B5EF4-FFF2-40B4-BE49-F238E27FC236}">
                      <a16:creationId xmlns="" xmlns:a16="http://schemas.microsoft.com/office/drawing/2014/main" id="{10391BDE-F43D-47DE-BFEE-D5085CD5D6FB}"/>
                    </a:ext>
                  </a:extLst>
                </p:cNvPr>
                <p:cNvGrpSpPr/>
                <p:nvPr/>
              </p:nvGrpSpPr>
              <p:grpSpPr>
                <a:xfrm>
                  <a:off x="3567582" y="6225235"/>
                  <a:ext cx="1883287" cy="622424"/>
                  <a:chOff x="1083937" y="4627649"/>
                  <a:chExt cx="1883287" cy="622424"/>
                </a:xfrm>
              </p:grpSpPr>
              <p:grpSp>
                <p:nvGrpSpPr>
                  <p:cNvPr id="142" name="Group 141">
                    <a:extLst>
                      <a:ext uri="{FF2B5EF4-FFF2-40B4-BE49-F238E27FC236}">
                        <a16:creationId xmlns="" xmlns:a16="http://schemas.microsoft.com/office/drawing/2014/main" id="{1883956F-72D0-4782-9DC9-A5AAF7D65ECA}"/>
                      </a:ext>
                    </a:extLst>
                  </p:cNvPr>
                  <p:cNvGrpSpPr/>
                  <p:nvPr/>
                </p:nvGrpSpPr>
                <p:grpSpPr>
                  <a:xfrm>
                    <a:off x="2404694" y="4684172"/>
                    <a:ext cx="562530" cy="562530"/>
                    <a:chOff x="872197" y="3031795"/>
                    <a:chExt cx="562530" cy="562530"/>
                  </a:xfrm>
                </p:grpSpPr>
                <p:sp>
                  <p:nvSpPr>
                    <p:cNvPr id="160" name="Circle: Hollow 159">
                      <a:extLst>
                        <a:ext uri="{FF2B5EF4-FFF2-40B4-BE49-F238E27FC236}">
                          <a16:creationId xmlns="" xmlns:a16="http://schemas.microsoft.com/office/drawing/2014/main" id="{8E34CB06-93CC-48F7-8319-30A5979794A7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72197" y="3031795"/>
                      <a:ext cx="562530" cy="562530"/>
                    </a:xfrm>
                    <a:prstGeom prst="donut">
                      <a:avLst>
                        <a:gd name="adj" fmla="val 39396"/>
                      </a:avLst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chemeClr val="tx1"/>
                        </a:solidFill>
                      </a:endParaRPr>
                    </a:p>
                  </p:txBody>
                </p:sp>
                <p:sp>
                  <p:nvSpPr>
                    <p:cNvPr id="161" name="Oval 160">
                      <a:extLst>
                        <a:ext uri="{FF2B5EF4-FFF2-40B4-BE49-F238E27FC236}">
                          <a16:creationId xmlns="" xmlns:a16="http://schemas.microsoft.com/office/drawing/2014/main" id="{89E98DDC-36AA-4B6B-9C56-94850D82BE0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984808" y="3144406"/>
                      <a:ext cx="337309" cy="337309"/>
                    </a:xfrm>
                    <a:prstGeom prst="ellipse">
                      <a:avLst/>
                    </a:prstGeom>
                    <a:solidFill>
                      <a:schemeClr val="tx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143" name="Group 142">
                    <a:extLst>
                      <a:ext uri="{FF2B5EF4-FFF2-40B4-BE49-F238E27FC236}">
                        <a16:creationId xmlns="" xmlns:a16="http://schemas.microsoft.com/office/drawing/2014/main" id="{D1249408-3254-4FCE-9CFB-1AB1D11EA4D0}"/>
                      </a:ext>
                    </a:extLst>
                  </p:cNvPr>
                  <p:cNvGrpSpPr/>
                  <p:nvPr/>
                </p:nvGrpSpPr>
                <p:grpSpPr>
                  <a:xfrm>
                    <a:off x="1083937" y="4687543"/>
                    <a:ext cx="562530" cy="562530"/>
                    <a:chOff x="872197" y="3031795"/>
                    <a:chExt cx="562530" cy="562530"/>
                  </a:xfrm>
                </p:grpSpPr>
                <p:sp>
                  <p:nvSpPr>
                    <p:cNvPr id="158" name="Circle: Hollow 157">
                      <a:extLst>
                        <a:ext uri="{FF2B5EF4-FFF2-40B4-BE49-F238E27FC236}">
                          <a16:creationId xmlns="" xmlns:a16="http://schemas.microsoft.com/office/drawing/2014/main" id="{F23959FF-E179-4F47-A0AD-E978B8797BC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72197" y="3031795"/>
                      <a:ext cx="562530" cy="562530"/>
                    </a:xfrm>
                    <a:prstGeom prst="donut">
                      <a:avLst>
                        <a:gd name="adj" fmla="val 39396"/>
                      </a:avLst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chemeClr val="tx1"/>
                        </a:solidFill>
                      </a:endParaRPr>
                    </a:p>
                  </p:txBody>
                </p:sp>
                <p:sp>
                  <p:nvSpPr>
                    <p:cNvPr id="159" name="Oval 158">
                      <a:extLst>
                        <a:ext uri="{FF2B5EF4-FFF2-40B4-BE49-F238E27FC236}">
                          <a16:creationId xmlns="" xmlns:a16="http://schemas.microsoft.com/office/drawing/2014/main" id="{0D2821C7-56A3-4FC2-8A59-CCEA338B5192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984808" y="3144406"/>
                      <a:ext cx="337309" cy="337309"/>
                    </a:xfrm>
                    <a:prstGeom prst="ellipse">
                      <a:avLst/>
                    </a:prstGeom>
                    <a:solidFill>
                      <a:schemeClr val="tx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sp>
                <p:nvSpPr>
                  <p:cNvPr id="144" name="Freeform: Shape 143">
                    <a:extLst>
                      <a:ext uri="{FF2B5EF4-FFF2-40B4-BE49-F238E27FC236}">
                        <a16:creationId xmlns="" xmlns:a16="http://schemas.microsoft.com/office/drawing/2014/main" id="{69E15DA7-8DBE-4ECE-B304-04F4D1843D8B}"/>
                      </a:ext>
                    </a:extLst>
                  </p:cNvPr>
                  <p:cNvSpPr/>
                  <p:nvPr/>
                </p:nvSpPr>
                <p:spPr>
                  <a:xfrm>
                    <a:off x="1304741" y="4627649"/>
                    <a:ext cx="1458810" cy="467109"/>
                  </a:xfrm>
                  <a:custGeom>
                    <a:avLst/>
                    <a:gdLst>
                      <a:gd name="connsiteX0" fmla="*/ 139206 w 1987230"/>
                      <a:gd name="connsiteY0" fmla="*/ 0 h 835219"/>
                      <a:gd name="connsiteX1" fmla="*/ 321768 w 1987230"/>
                      <a:gd name="connsiteY1" fmla="*/ 0 h 835219"/>
                      <a:gd name="connsiteX2" fmla="*/ 321768 w 1987230"/>
                      <a:gd name="connsiteY2" fmla="*/ 489536 h 835219"/>
                      <a:gd name="connsiteX3" fmla="*/ 460974 w 1987230"/>
                      <a:gd name="connsiteY3" fmla="*/ 628742 h 835219"/>
                      <a:gd name="connsiteX4" fmla="*/ 1531492 w 1987230"/>
                      <a:gd name="connsiteY4" fmla="*/ 628742 h 835219"/>
                      <a:gd name="connsiteX5" fmla="*/ 1670698 w 1987230"/>
                      <a:gd name="connsiteY5" fmla="*/ 489536 h 835219"/>
                      <a:gd name="connsiteX6" fmla="*/ 1670698 w 1987230"/>
                      <a:gd name="connsiteY6" fmla="*/ 0 h 835219"/>
                      <a:gd name="connsiteX7" fmla="*/ 1848024 w 1987230"/>
                      <a:gd name="connsiteY7" fmla="*/ 0 h 835219"/>
                      <a:gd name="connsiteX8" fmla="*/ 1987230 w 1987230"/>
                      <a:gd name="connsiteY8" fmla="*/ 139206 h 835219"/>
                      <a:gd name="connsiteX9" fmla="*/ 1987230 w 1987230"/>
                      <a:gd name="connsiteY9" fmla="*/ 209638 h 835219"/>
                      <a:gd name="connsiteX10" fmla="*/ 1884090 w 1987230"/>
                      <a:gd name="connsiteY10" fmla="*/ 209638 h 835219"/>
                      <a:gd name="connsiteX11" fmla="*/ 1797466 w 1987230"/>
                      <a:gd name="connsiteY11" fmla="*/ 296262 h 835219"/>
                      <a:gd name="connsiteX12" fmla="*/ 1797466 w 1987230"/>
                      <a:gd name="connsiteY12" fmla="*/ 835219 h 835219"/>
                      <a:gd name="connsiteX13" fmla="*/ 193424 w 1987230"/>
                      <a:gd name="connsiteY13" fmla="*/ 835219 h 835219"/>
                      <a:gd name="connsiteX14" fmla="*/ 193424 w 1987230"/>
                      <a:gd name="connsiteY14" fmla="*/ 278004 h 835219"/>
                      <a:gd name="connsiteX15" fmla="*/ 106800 w 1987230"/>
                      <a:gd name="connsiteY15" fmla="*/ 191380 h 835219"/>
                      <a:gd name="connsiteX16" fmla="*/ 0 w 1987230"/>
                      <a:gd name="connsiteY16" fmla="*/ 191380 h 835219"/>
                      <a:gd name="connsiteX17" fmla="*/ 0 w 1987230"/>
                      <a:gd name="connsiteY17" fmla="*/ 139206 h 835219"/>
                      <a:gd name="connsiteX18" fmla="*/ 139206 w 1987230"/>
                      <a:gd name="connsiteY18" fmla="*/ 0 h 83521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</a:cxnLst>
                    <a:rect l="l" t="t" r="r" b="b"/>
                    <a:pathLst>
                      <a:path w="1987230" h="835219">
                        <a:moveTo>
                          <a:pt x="139206" y="0"/>
                        </a:moveTo>
                        <a:lnTo>
                          <a:pt x="321768" y="0"/>
                        </a:lnTo>
                        <a:lnTo>
                          <a:pt x="321768" y="489536"/>
                        </a:lnTo>
                        <a:cubicBezTo>
                          <a:pt x="321768" y="566417"/>
                          <a:pt x="384093" y="628742"/>
                          <a:pt x="460974" y="628742"/>
                        </a:cubicBezTo>
                        <a:lnTo>
                          <a:pt x="1531492" y="628742"/>
                        </a:lnTo>
                        <a:cubicBezTo>
                          <a:pt x="1608373" y="628742"/>
                          <a:pt x="1670698" y="566417"/>
                          <a:pt x="1670698" y="489536"/>
                        </a:cubicBezTo>
                        <a:lnTo>
                          <a:pt x="1670698" y="0"/>
                        </a:lnTo>
                        <a:lnTo>
                          <a:pt x="1848024" y="0"/>
                        </a:lnTo>
                        <a:cubicBezTo>
                          <a:pt x="1924905" y="0"/>
                          <a:pt x="1987230" y="62325"/>
                          <a:pt x="1987230" y="139206"/>
                        </a:cubicBezTo>
                        <a:lnTo>
                          <a:pt x="1987230" y="209638"/>
                        </a:lnTo>
                        <a:lnTo>
                          <a:pt x="1884090" y="209638"/>
                        </a:lnTo>
                        <a:cubicBezTo>
                          <a:pt x="1836249" y="209638"/>
                          <a:pt x="1797466" y="248421"/>
                          <a:pt x="1797466" y="296262"/>
                        </a:cubicBezTo>
                        <a:lnTo>
                          <a:pt x="1797466" y="835219"/>
                        </a:lnTo>
                        <a:lnTo>
                          <a:pt x="193424" y="835219"/>
                        </a:lnTo>
                        <a:lnTo>
                          <a:pt x="193424" y="278004"/>
                        </a:lnTo>
                        <a:cubicBezTo>
                          <a:pt x="193424" y="230163"/>
                          <a:pt x="154641" y="191380"/>
                          <a:pt x="106800" y="191380"/>
                        </a:cubicBezTo>
                        <a:lnTo>
                          <a:pt x="0" y="191380"/>
                        </a:lnTo>
                        <a:lnTo>
                          <a:pt x="0" y="139206"/>
                        </a:lnTo>
                        <a:cubicBezTo>
                          <a:pt x="0" y="62325"/>
                          <a:pt x="62325" y="0"/>
                          <a:pt x="139206" y="0"/>
                        </a:cubicBezTo>
                        <a:close/>
                      </a:path>
                    </a:pathLst>
                  </a:custGeom>
                  <a:solidFill>
                    <a:srgbClr val="2E2B33"/>
                  </a:solidFill>
                  <a:ln>
                    <a:noFill/>
                  </a:ln>
                  <a:effectLst>
                    <a:outerShdw blurRad="50800" dist="38100" dir="5400000" algn="t" rotWithShape="0">
                      <a:prstClr val="black">
                        <a:alpha val="40000"/>
                      </a:prstClr>
                    </a:outerShd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45" name="Rectangle: Top Corners Rounded 144">
                    <a:extLst>
                      <a:ext uri="{FF2B5EF4-FFF2-40B4-BE49-F238E27FC236}">
                        <a16:creationId xmlns="" xmlns:a16="http://schemas.microsoft.com/office/drawing/2014/main" id="{F495001B-B30F-4A87-808A-FDA13445ADE6}"/>
                      </a:ext>
                    </a:extLst>
                  </p:cNvPr>
                  <p:cNvSpPr/>
                  <p:nvPr/>
                </p:nvSpPr>
                <p:spPr>
                  <a:xfrm rot="10800000">
                    <a:off x="1271264" y="4708457"/>
                    <a:ext cx="129677" cy="260632"/>
                  </a:xfrm>
                  <a:prstGeom prst="round2SameRect">
                    <a:avLst/>
                  </a:prstGeom>
                  <a:solidFill>
                    <a:srgbClr val="2E2B33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46" name="Rectangle: Top Corners Rounded 145">
                    <a:extLst>
                      <a:ext uri="{FF2B5EF4-FFF2-40B4-BE49-F238E27FC236}">
                        <a16:creationId xmlns="" xmlns:a16="http://schemas.microsoft.com/office/drawing/2014/main" id="{3B93BD8D-A2CA-45A9-AD2B-A22FE110BCDA}"/>
                      </a:ext>
                    </a:extLst>
                  </p:cNvPr>
                  <p:cNvSpPr/>
                  <p:nvPr/>
                </p:nvSpPr>
                <p:spPr>
                  <a:xfrm rot="10800000">
                    <a:off x="2661429" y="4704805"/>
                    <a:ext cx="129677" cy="260632"/>
                  </a:xfrm>
                  <a:prstGeom prst="round2SameRect">
                    <a:avLst/>
                  </a:prstGeom>
                  <a:solidFill>
                    <a:srgbClr val="2E2B33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47" name="Freeform: Shape 146">
                    <a:extLst>
                      <a:ext uri="{FF2B5EF4-FFF2-40B4-BE49-F238E27FC236}">
                        <a16:creationId xmlns="" xmlns:a16="http://schemas.microsoft.com/office/drawing/2014/main" id="{0E9486D3-F23B-4C3A-85C3-D2898BDB77B2}"/>
                      </a:ext>
                    </a:extLst>
                  </p:cNvPr>
                  <p:cNvSpPr/>
                  <p:nvPr/>
                </p:nvSpPr>
                <p:spPr>
                  <a:xfrm flipV="1">
                    <a:off x="1691073" y="4705036"/>
                    <a:ext cx="706714" cy="159612"/>
                  </a:xfrm>
                  <a:custGeom>
                    <a:avLst/>
                    <a:gdLst>
                      <a:gd name="connsiteX0" fmla="*/ 139206 w 1987230"/>
                      <a:gd name="connsiteY0" fmla="*/ 0 h 835219"/>
                      <a:gd name="connsiteX1" fmla="*/ 321768 w 1987230"/>
                      <a:gd name="connsiteY1" fmla="*/ 0 h 835219"/>
                      <a:gd name="connsiteX2" fmla="*/ 321768 w 1987230"/>
                      <a:gd name="connsiteY2" fmla="*/ 489536 h 835219"/>
                      <a:gd name="connsiteX3" fmla="*/ 460974 w 1987230"/>
                      <a:gd name="connsiteY3" fmla="*/ 628742 h 835219"/>
                      <a:gd name="connsiteX4" fmla="*/ 1531492 w 1987230"/>
                      <a:gd name="connsiteY4" fmla="*/ 628742 h 835219"/>
                      <a:gd name="connsiteX5" fmla="*/ 1670698 w 1987230"/>
                      <a:gd name="connsiteY5" fmla="*/ 489536 h 835219"/>
                      <a:gd name="connsiteX6" fmla="*/ 1670698 w 1987230"/>
                      <a:gd name="connsiteY6" fmla="*/ 0 h 835219"/>
                      <a:gd name="connsiteX7" fmla="*/ 1848024 w 1987230"/>
                      <a:gd name="connsiteY7" fmla="*/ 0 h 835219"/>
                      <a:gd name="connsiteX8" fmla="*/ 1987230 w 1987230"/>
                      <a:gd name="connsiteY8" fmla="*/ 139206 h 835219"/>
                      <a:gd name="connsiteX9" fmla="*/ 1987230 w 1987230"/>
                      <a:gd name="connsiteY9" fmla="*/ 209638 h 835219"/>
                      <a:gd name="connsiteX10" fmla="*/ 1884090 w 1987230"/>
                      <a:gd name="connsiteY10" fmla="*/ 209638 h 835219"/>
                      <a:gd name="connsiteX11" fmla="*/ 1797466 w 1987230"/>
                      <a:gd name="connsiteY11" fmla="*/ 296262 h 835219"/>
                      <a:gd name="connsiteX12" fmla="*/ 1797466 w 1987230"/>
                      <a:gd name="connsiteY12" fmla="*/ 835219 h 835219"/>
                      <a:gd name="connsiteX13" fmla="*/ 193424 w 1987230"/>
                      <a:gd name="connsiteY13" fmla="*/ 835219 h 835219"/>
                      <a:gd name="connsiteX14" fmla="*/ 193424 w 1987230"/>
                      <a:gd name="connsiteY14" fmla="*/ 278004 h 835219"/>
                      <a:gd name="connsiteX15" fmla="*/ 106800 w 1987230"/>
                      <a:gd name="connsiteY15" fmla="*/ 191380 h 835219"/>
                      <a:gd name="connsiteX16" fmla="*/ 0 w 1987230"/>
                      <a:gd name="connsiteY16" fmla="*/ 191380 h 835219"/>
                      <a:gd name="connsiteX17" fmla="*/ 0 w 1987230"/>
                      <a:gd name="connsiteY17" fmla="*/ 139206 h 835219"/>
                      <a:gd name="connsiteX18" fmla="*/ 139206 w 1987230"/>
                      <a:gd name="connsiteY18" fmla="*/ 0 h 83521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</a:cxnLst>
                    <a:rect l="l" t="t" r="r" b="b"/>
                    <a:pathLst>
                      <a:path w="1987230" h="835219">
                        <a:moveTo>
                          <a:pt x="139206" y="0"/>
                        </a:moveTo>
                        <a:lnTo>
                          <a:pt x="321768" y="0"/>
                        </a:lnTo>
                        <a:lnTo>
                          <a:pt x="321768" y="489536"/>
                        </a:lnTo>
                        <a:cubicBezTo>
                          <a:pt x="321768" y="566417"/>
                          <a:pt x="384093" y="628742"/>
                          <a:pt x="460974" y="628742"/>
                        </a:cubicBezTo>
                        <a:lnTo>
                          <a:pt x="1531492" y="628742"/>
                        </a:lnTo>
                        <a:cubicBezTo>
                          <a:pt x="1608373" y="628742"/>
                          <a:pt x="1670698" y="566417"/>
                          <a:pt x="1670698" y="489536"/>
                        </a:cubicBezTo>
                        <a:lnTo>
                          <a:pt x="1670698" y="0"/>
                        </a:lnTo>
                        <a:lnTo>
                          <a:pt x="1848024" y="0"/>
                        </a:lnTo>
                        <a:cubicBezTo>
                          <a:pt x="1924905" y="0"/>
                          <a:pt x="1987230" y="62325"/>
                          <a:pt x="1987230" y="139206"/>
                        </a:cubicBezTo>
                        <a:lnTo>
                          <a:pt x="1987230" y="209638"/>
                        </a:lnTo>
                        <a:lnTo>
                          <a:pt x="1884090" y="209638"/>
                        </a:lnTo>
                        <a:cubicBezTo>
                          <a:pt x="1836249" y="209638"/>
                          <a:pt x="1797466" y="248421"/>
                          <a:pt x="1797466" y="296262"/>
                        </a:cubicBezTo>
                        <a:lnTo>
                          <a:pt x="1797466" y="835219"/>
                        </a:lnTo>
                        <a:lnTo>
                          <a:pt x="193424" y="835219"/>
                        </a:lnTo>
                        <a:lnTo>
                          <a:pt x="193424" y="278004"/>
                        </a:lnTo>
                        <a:cubicBezTo>
                          <a:pt x="193424" y="230163"/>
                          <a:pt x="154641" y="191380"/>
                          <a:pt x="106800" y="191380"/>
                        </a:cubicBezTo>
                        <a:lnTo>
                          <a:pt x="0" y="191380"/>
                        </a:lnTo>
                        <a:lnTo>
                          <a:pt x="0" y="139206"/>
                        </a:lnTo>
                        <a:cubicBezTo>
                          <a:pt x="0" y="62325"/>
                          <a:pt x="62325" y="0"/>
                          <a:pt x="139206" y="0"/>
                        </a:cubicBezTo>
                        <a:close/>
                      </a:path>
                    </a:pathLst>
                  </a:custGeom>
                  <a:solidFill>
                    <a:srgbClr val="2E2B33"/>
                  </a:solidFill>
                  <a:ln>
                    <a:noFill/>
                  </a:ln>
                  <a:effectLst>
                    <a:outerShdw blurRad="50800" dist="38100" dir="5400000" algn="t" rotWithShape="0">
                      <a:prstClr val="black">
                        <a:alpha val="40000"/>
                      </a:prstClr>
                    </a:outerShd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grpSp>
                <p:nvGrpSpPr>
                  <p:cNvPr id="148" name="Group 147">
                    <a:extLst>
                      <a:ext uri="{FF2B5EF4-FFF2-40B4-BE49-F238E27FC236}">
                        <a16:creationId xmlns="" xmlns:a16="http://schemas.microsoft.com/office/drawing/2014/main" id="{0FE3987D-48F6-4F89-82C0-961EF70AF472}"/>
                      </a:ext>
                    </a:extLst>
                  </p:cNvPr>
                  <p:cNvGrpSpPr/>
                  <p:nvPr/>
                </p:nvGrpSpPr>
                <p:grpSpPr>
                  <a:xfrm>
                    <a:off x="1823553" y="4702112"/>
                    <a:ext cx="173664" cy="305465"/>
                    <a:chOff x="1923011" y="5286487"/>
                    <a:chExt cx="173664" cy="305465"/>
                  </a:xfrm>
                </p:grpSpPr>
                <p:sp>
                  <p:nvSpPr>
                    <p:cNvPr id="154" name="Rectangle: Rounded Corners 153">
                      <a:extLst>
                        <a:ext uri="{FF2B5EF4-FFF2-40B4-BE49-F238E27FC236}">
                          <a16:creationId xmlns="" xmlns:a16="http://schemas.microsoft.com/office/drawing/2014/main" id="{1D384821-926E-4E35-A6F3-270FA7B4F29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286487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55" name="Rectangle: Rounded Corners 154">
                      <a:extLst>
                        <a:ext uri="{FF2B5EF4-FFF2-40B4-BE49-F238E27FC236}">
                          <a16:creationId xmlns="" xmlns:a16="http://schemas.microsoft.com/office/drawing/2014/main" id="{28C94D3D-C756-4177-916E-07037B2A5E41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368015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56" name="Rectangle: Rounded Corners 155">
                      <a:extLst>
                        <a:ext uri="{FF2B5EF4-FFF2-40B4-BE49-F238E27FC236}">
                          <a16:creationId xmlns="" xmlns:a16="http://schemas.microsoft.com/office/drawing/2014/main" id="{BABF3547-B99E-44DA-8325-778A1D66E8E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449543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57" name="Rectangle: Rounded Corners 156">
                      <a:extLst>
                        <a:ext uri="{FF2B5EF4-FFF2-40B4-BE49-F238E27FC236}">
                          <a16:creationId xmlns="" xmlns:a16="http://schemas.microsoft.com/office/drawing/2014/main" id="{9AAE8C86-9C2E-43A1-BF3C-F7E66530B070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531071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149" name="Group 148">
                    <a:extLst>
                      <a:ext uri="{FF2B5EF4-FFF2-40B4-BE49-F238E27FC236}">
                        <a16:creationId xmlns="" xmlns:a16="http://schemas.microsoft.com/office/drawing/2014/main" id="{72ABA9F4-2B76-4C10-8DDE-F9CAB6C3B7D8}"/>
                      </a:ext>
                    </a:extLst>
                  </p:cNvPr>
                  <p:cNvGrpSpPr/>
                  <p:nvPr/>
                </p:nvGrpSpPr>
                <p:grpSpPr>
                  <a:xfrm>
                    <a:off x="2096675" y="4714839"/>
                    <a:ext cx="173664" cy="305465"/>
                    <a:chOff x="1923011" y="5286487"/>
                    <a:chExt cx="173664" cy="305465"/>
                  </a:xfrm>
                </p:grpSpPr>
                <p:sp>
                  <p:nvSpPr>
                    <p:cNvPr id="150" name="Rectangle: Rounded Corners 149">
                      <a:extLst>
                        <a:ext uri="{FF2B5EF4-FFF2-40B4-BE49-F238E27FC236}">
                          <a16:creationId xmlns="" xmlns:a16="http://schemas.microsoft.com/office/drawing/2014/main" id="{0A801442-FFD2-4FFC-92B7-13C11A8947C5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286487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51" name="Rectangle: Rounded Corners 150">
                      <a:extLst>
                        <a:ext uri="{FF2B5EF4-FFF2-40B4-BE49-F238E27FC236}">
                          <a16:creationId xmlns="" xmlns:a16="http://schemas.microsoft.com/office/drawing/2014/main" id="{31020DA3-BF60-4F0C-834F-45C34024FC8A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368015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52" name="Rectangle: Rounded Corners 151">
                      <a:extLst>
                        <a:ext uri="{FF2B5EF4-FFF2-40B4-BE49-F238E27FC236}">
                          <a16:creationId xmlns="" xmlns:a16="http://schemas.microsoft.com/office/drawing/2014/main" id="{8862A3B8-770F-4263-A0D2-D6D21BB5F24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449543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53" name="Rectangle: Rounded Corners 152">
                      <a:extLst>
                        <a:ext uri="{FF2B5EF4-FFF2-40B4-BE49-F238E27FC236}">
                          <a16:creationId xmlns="" xmlns:a16="http://schemas.microsoft.com/office/drawing/2014/main" id="{420F0937-358E-48A7-BAC4-70965012F913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531071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</p:grpSp>
          </p:grpSp>
          <p:sp>
            <p:nvSpPr>
              <p:cNvPr id="129" name="Rectangle 128">
                <a:extLst>
                  <a:ext uri="{FF2B5EF4-FFF2-40B4-BE49-F238E27FC236}">
                    <a16:creationId xmlns="" xmlns:a16="http://schemas.microsoft.com/office/drawing/2014/main" id="{E5F7CE34-6B04-4871-BE98-6A521BC89F13}"/>
                  </a:ext>
                </a:extLst>
              </p:cNvPr>
              <p:cNvSpPr/>
              <p:nvPr/>
            </p:nvSpPr>
            <p:spPr>
              <a:xfrm>
                <a:off x="5717795" y="6131792"/>
                <a:ext cx="1357672" cy="439868"/>
              </a:xfrm>
              <a:prstGeom prst="rect">
                <a:avLst/>
              </a:prstGeom>
              <a:solidFill>
                <a:srgbClr val="2E2B3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130" name="Group 129">
                <a:extLst>
                  <a:ext uri="{FF2B5EF4-FFF2-40B4-BE49-F238E27FC236}">
                    <a16:creationId xmlns="" xmlns:a16="http://schemas.microsoft.com/office/drawing/2014/main" id="{75F8658F-8D74-496B-B89B-21B2A98C848B}"/>
                  </a:ext>
                </a:extLst>
              </p:cNvPr>
              <p:cNvGrpSpPr/>
              <p:nvPr/>
            </p:nvGrpSpPr>
            <p:grpSpPr>
              <a:xfrm>
                <a:off x="2945383" y="5604167"/>
                <a:ext cx="475790" cy="1075846"/>
                <a:chOff x="2945383" y="5604167"/>
                <a:chExt cx="475790" cy="1075846"/>
              </a:xfrm>
            </p:grpSpPr>
            <p:sp>
              <p:nvSpPr>
                <p:cNvPr id="136" name="Rectangle 135">
                  <a:extLst>
                    <a:ext uri="{FF2B5EF4-FFF2-40B4-BE49-F238E27FC236}">
                      <a16:creationId xmlns="" xmlns:a16="http://schemas.microsoft.com/office/drawing/2014/main" id="{BE838215-61EC-415D-BF62-F90E2B83A594}"/>
                    </a:ext>
                  </a:extLst>
                </p:cNvPr>
                <p:cNvSpPr/>
                <p:nvPr/>
              </p:nvSpPr>
              <p:spPr>
                <a:xfrm>
                  <a:off x="3101139" y="6064440"/>
                  <a:ext cx="252391" cy="560990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37" name="Rectangle 136">
                  <a:extLst>
                    <a:ext uri="{FF2B5EF4-FFF2-40B4-BE49-F238E27FC236}">
                      <a16:creationId xmlns="" xmlns:a16="http://schemas.microsoft.com/office/drawing/2014/main" id="{2B87280E-8594-4BD6-B6AD-3F4014DBFFC9}"/>
                    </a:ext>
                  </a:extLst>
                </p:cNvPr>
                <p:cNvSpPr/>
                <p:nvPr/>
              </p:nvSpPr>
              <p:spPr>
                <a:xfrm>
                  <a:off x="3101139" y="5604167"/>
                  <a:ext cx="45719" cy="505006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38" name="Freeform: Shape 137">
                  <a:extLst>
                    <a:ext uri="{FF2B5EF4-FFF2-40B4-BE49-F238E27FC236}">
                      <a16:creationId xmlns="" xmlns:a16="http://schemas.microsoft.com/office/drawing/2014/main" id="{618B24CB-CDF2-49E5-B2AF-275CC4DDB1C2}"/>
                    </a:ext>
                  </a:extLst>
                </p:cNvPr>
                <p:cNvSpPr/>
                <p:nvPr/>
              </p:nvSpPr>
              <p:spPr>
                <a:xfrm>
                  <a:off x="3172795" y="6059313"/>
                  <a:ext cx="248378" cy="620700"/>
                </a:xfrm>
                <a:custGeom>
                  <a:avLst/>
                  <a:gdLst>
                    <a:gd name="connsiteX0" fmla="*/ 29004 w 286343"/>
                    <a:gd name="connsiteY0" fmla="*/ 370329 h 526947"/>
                    <a:gd name="connsiteX1" fmla="*/ 29004 w 286343"/>
                    <a:gd name="connsiteY1" fmla="*/ 495556 h 526947"/>
                    <a:gd name="connsiteX2" fmla="*/ 252260 w 286343"/>
                    <a:gd name="connsiteY2" fmla="*/ 495556 h 526947"/>
                    <a:gd name="connsiteX3" fmla="*/ 252260 w 286343"/>
                    <a:gd name="connsiteY3" fmla="*/ 370329 h 526947"/>
                    <a:gd name="connsiteX4" fmla="*/ 28287 w 286343"/>
                    <a:gd name="connsiteY4" fmla="*/ 203612 h 526947"/>
                    <a:gd name="connsiteX5" fmla="*/ 28287 w 286343"/>
                    <a:gd name="connsiteY5" fmla="*/ 328839 h 526947"/>
                    <a:gd name="connsiteX6" fmla="*/ 251543 w 286343"/>
                    <a:gd name="connsiteY6" fmla="*/ 328839 h 526947"/>
                    <a:gd name="connsiteX7" fmla="*/ 251543 w 286343"/>
                    <a:gd name="connsiteY7" fmla="*/ 203612 h 526947"/>
                    <a:gd name="connsiteX8" fmla="*/ 27570 w 286343"/>
                    <a:gd name="connsiteY8" fmla="*/ 36895 h 526947"/>
                    <a:gd name="connsiteX9" fmla="*/ 27570 w 286343"/>
                    <a:gd name="connsiteY9" fmla="*/ 162122 h 526947"/>
                    <a:gd name="connsiteX10" fmla="*/ 250826 w 286343"/>
                    <a:gd name="connsiteY10" fmla="*/ 162122 h 526947"/>
                    <a:gd name="connsiteX11" fmla="*/ 250826 w 286343"/>
                    <a:gd name="connsiteY11" fmla="*/ 36895 h 526947"/>
                    <a:gd name="connsiteX12" fmla="*/ 0 w 286343"/>
                    <a:gd name="connsiteY12" fmla="*/ 0 h 526947"/>
                    <a:gd name="connsiteX13" fmla="*/ 286343 w 286343"/>
                    <a:gd name="connsiteY13" fmla="*/ 0 h 526947"/>
                    <a:gd name="connsiteX14" fmla="*/ 286343 w 286343"/>
                    <a:gd name="connsiteY14" fmla="*/ 526947 h 526947"/>
                    <a:gd name="connsiteX15" fmla="*/ 0 w 286343"/>
                    <a:gd name="connsiteY15" fmla="*/ 526947 h 52694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</a:cxnLst>
                  <a:rect l="l" t="t" r="r" b="b"/>
                  <a:pathLst>
                    <a:path w="286343" h="526947">
                      <a:moveTo>
                        <a:pt x="29004" y="370329"/>
                      </a:moveTo>
                      <a:lnTo>
                        <a:pt x="29004" y="495556"/>
                      </a:lnTo>
                      <a:lnTo>
                        <a:pt x="252260" y="495556"/>
                      </a:lnTo>
                      <a:lnTo>
                        <a:pt x="252260" y="370329"/>
                      </a:lnTo>
                      <a:close/>
                      <a:moveTo>
                        <a:pt x="28287" y="203612"/>
                      </a:moveTo>
                      <a:lnTo>
                        <a:pt x="28287" y="328839"/>
                      </a:lnTo>
                      <a:lnTo>
                        <a:pt x="251543" y="328839"/>
                      </a:lnTo>
                      <a:lnTo>
                        <a:pt x="251543" y="203612"/>
                      </a:lnTo>
                      <a:close/>
                      <a:moveTo>
                        <a:pt x="27570" y="36895"/>
                      </a:moveTo>
                      <a:lnTo>
                        <a:pt x="27570" y="162122"/>
                      </a:lnTo>
                      <a:lnTo>
                        <a:pt x="250826" y="162122"/>
                      </a:lnTo>
                      <a:lnTo>
                        <a:pt x="250826" y="36895"/>
                      </a:lnTo>
                      <a:close/>
                      <a:moveTo>
                        <a:pt x="0" y="0"/>
                      </a:moveTo>
                      <a:lnTo>
                        <a:pt x="286343" y="0"/>
                      </a:lnTo>
                      <a:lnTo>
                        <a:pt x="286343" y="526947"/>
                      </a:lnTo>
                      <a:lnTo>
                        <a:pt x="0" y="526947"/>
                      </a:lnTo>
                      <a:close/>
                    </a:path>
                  </a:pathLst>
                </a:custGeom>
                <a:solidFill>
                  <a:srgbClr val="2E2B33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39" name="Trapezoid 138">
                  <a:extLst>
                    <a:ext uri="{FF2B5EF4-FFF2-40B4-BE49-F238E27FC236}">
                      <a16:creationId xmlns="" xmlns:a16="http://schemas.microsoft.com/office/drawing/2014/main" id="{1A13BDF7-6135-4D96-9422-4E35B8FB7096}"/>
                    </a:ext>
                  </a:extLst>
                </p:cNvPr>
                <p:cNvSpPr/>
                <p:nvPr/>
              </p:nvSpPr>
              <p:spPr>
                <a:xfrm rot="5400000">
                  <a:off x="2875409" y="6323759"/>
                  <a:ext cx="315661" cy="175713"/>
                </a:xfrm>
                <a:prstGeom prst="trapezoid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31" name="Group 130">
                <a:extLst>
                  <a:ext uri="{FF2B5EF4-FFF2-40B4-BE49-F238E27FC236}">
                    <a16:creationId xmlns="" xmlns:a16="http://schemas.microsoft.com/office/drawing/2014/main" id="{AE8D79AB-CC11-4C02-8A9C-2CD03F04FDF7}"/>
                  </a:ext>
                </a:extLst>
              </p:cNvPr>
              <p:cNvGrpSpPr/>
              <p:nvPr/>
            </p:nvGrpSpPr>
            <p:grpSpPr>
              <a:xfrm flipH="1">
                <a:off x="9239228" y="5612054"/>
                <a:ext cx="475790" cy="1075846"/>
                <a:chOff x="2945383" y="5604167"/>
                <a:chExt cx="475790" cy="1075846"/>
              </a:xfrm>
            </p:grpSpPr>
            <p:sp>
              <p:nvSpPr>
                <p:cNvPr id="132" name="Rectangle 131">
                  <a:extLst>
                    <a:ext uri="{FF2B5EF4-FFF2-40B4-BE49-F238E27FC236}">
                      <a16:creationId xmlns="" xmlns:a16="http://schemas.microsoft.com/office/drawing/2014/main" id="{F45EDEEF-1309-4F72-ACFB-D9AB9EF88AD0}"/>
                    </a:ext>
                  </a:extLst>
                </p:cNvPr>
                <p:cNvSpPr/>
                <p:nvPr/>
              </p:nvSpPr>
              <p:spPr>
                <a:xfrm>
                  <a:off x="3101139" y="6064440"/>
                  <a:ext cx="252391" cy="560990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33" name="Rectangle 132">
                  <a:extLst>
                    <a:ext uri="{FF2B5EF4-FFF2-40B4-BE49-F238E27FC236}">
                      <a16:creationId xmlns="" xmlns:a16="http://schemas.microsoft.com/office/drawing/2014/main" id="{477D6F71-80F6-4DBD-A9C2-DD01D46D2FEE}"/>
                    </a:ext>
                  </a:extLst>
                </p:cNvPr>
                <p:cNvSpPr/>
                <p:nvPr/>
              </p:nvSpPr>
              <p:spPr>
                <a:xfrm>
                  <a:off x="3101139" y="5604167"/>
                  <a:ext cx="45719" cy="505006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34" name="Freeform: Shape 133">
                  <a:extLst>
                    <a:ext uri="{FF2B5EF4-FFF2-40B4-BE49-F238E27FC236}">
                      <a16:creationId xmlns="" xmlns:a16="http://schemas.microsoft.com/office/drawing/2014/main" id="{E77A98B1-FC92-44DE-8305-A61F3F6706EB}"/>
                    </a:ext>
                  </a:extLst>
                </p:cNvPr>
                <p:cNvSpPr/>
                <p:nvPr/>
              </p:nvSpPr>
              <p:spPr>
                <a:xfrm>
                  <a:off x="3172795" y="6059313"/>
                  <a:ext cx="248378" cy="620700"/>
                </a:xfrm>
                <a:custGeom>
                  <a:avLst/>
                  <a:gdLst>
                    <a:gd name="connsiteX0" fmla="*/ 29004 w 286343"/>
                    <a:gd name="connsiteY0" fmla="*/ 370329 h 526947"/>
                    <a:gd name="connsiteX1" fmla="*/ 29004 w 286343"/>
                    <a:gd name="connsiteY1" fmla="*/ 495556 h 526947"/>
                    <a:gd name="connsiteX2" fmla="*/ 252260 w 286343"/>
                    <a:gd name="connsiteY2" fmla="*/ 495556 h 526947"/>
                    <a:gd name="connsiteX3" fmla="*/ 252260 w 286343"/>
                    <a:gd name="connsiteY3" fmla="*/ 370329 h 526947"/>
                    <a:gd name="connsiteX4" fmla="*/ 28287 w 286343"/>
                    <a:gd name="connsiteY4" fmla="*/ 203612 h 526947"/>
                    <a:gd name="connsiteX5" fmla="*/ 28287 w 286343"/>
                    <a:gd name="connsiteY5" fmla="*/ 328839 h 526947"/>
                    <a:gd name="connsiteX6" fmla="*/ 251543 w 286343"/>
                    <a:gd name="connsiteY6" fmla="*/ 328839 h 526947"/>
                    <a:gd name="connsiteX7" fmla="*/ 251543 w 286343"/>
                    <a:gd name="connsiteY7" fmla="*/ 203612 h 526947"/>
                    <a:gd name="connsiteX8" fmla="*/ 27570 w 286343"/>
                    <a:gd name="connsiteY8" fmla="*/ 36895 h 526947"/>
                    <a:gd name="connsiteX9" fmla="*/ 27570 w 286343"/>
                    <a:gd name="connsiteY9" fmla="*/ 162122 h 526947"/>
                    <a:gd name="connsiteX10" fmla="*/ 250826 w 286343"/>
                    <a:gd name="connsiteY10" fmla="*/ 162122 h 526947"/>
                    <a:gd name="connsiteX11" fmla="*/ 250826 w 286343"/>
                    <a:gd name="connsiteY11" fmla="*/ 36895 h 526947"/>
                    <a:gd name="connsiteX12" fmla="*/ 0 w 286343"/>
                    <a:gd name="connsiteY12" fmla="*/ 0 h 526947"/>
                    <a:gd name="connsiteX13" fmla="*/ 286343 w 286343"/>
                    <a:gd name="connsiteY13" fmla="*/ 0 h 526947"/>
                    <a:gd name="connsiteX14" fmla="*/ 286343 w 286343"/>
                    <a:gd name="connsiteY14" fmla="*/ 526947 h 526947"/>
                    <a:gd name="connsiteX15" fmla="*/ 0 w 286343"/>
                    <a:gd name="connsiteY15" fmla="*/ 526947 h 52694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</a:cxnLst>
                  <a:rect l="l" t="t" r="r" b="b"/>
                  <a:pathLst>
                    <a:path w="286343" h="526947">
                      <a:moveTo>
                        <a:pt x="29004" y="370329"/>
                      </a:moveTo>
                      <a:lnTo>
                        <a:pt x="29004" y="495556"/>
                      </a:lnTo>
                      <a:lnTo>
                        <a:pt x="252260" y="495556"/>
                      </a:lnTo>
                      <a:lnTo>
                        <a:pt x="252260" y="370329"/>
                      </a:lnTo>
                      <a:close/>
                      <a:moveTo>
                        <a:pt x="28287" y="203612"/>
                      </a:moveTo>
                      <a:lnTo>
                        <a:pt x="28287" y="328839"/>
                      </a:lnTo>
                      <a:lnTo>
                        <a:pt x="251543" y="328839"/>
                      </a:lnTo>
                      <a:lnTo>
                        <a:pt x="251543" y="203612"/>
                      </a:lnTo>
                      <a:close/>
                      <a:moveTo>
                        <a:pt x="27570" y="36895"/>
                      </a:moveTo>
                      <a:lnTo>
                        <a:pt x="27570" y="162122"/>
                      </a:lnTo>
                      <a:lnTo>
                        <a:pt x="250826" y="162122"/>
                      </a:lnTo>
                      <a:lnTo>
                        <a:pt x="250826" y="36895"/>
                      </a:lnTo>
                      <a:close/>
                      <a:moveTo>
                        <a:pt x="0" y="0"/>
                      </a:moveTo>
                      <a:lnTo>
                        <a:pt x="286343" y="0"/>
                      </a:lnTo>
                      <a:lnTo>
                        <a:pt x="286343" y="526947"/>
                      </a:lnTo>
                      <a:lnTo>
                        <a:pt x="0" y="526947"/>
                      </a:lnTo>
                      <a:close/>
                    </a:path>
                  </a:pathLst>
                </a:custGeom>
                <a:solidFill>
                  <a:srgbClr val="2E2B33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35" name="Trapezoid 134">
                  <a:extLst>
                    <a:ext uri="{FF2B5EF4-FFF2-40B4-BE49-F238E27FC236}">
                      <a16:creationId xmlns="" xmlns:a16="http://schemas.microsoft.com/office/drawing/2014/main" id="{31EC09C8-EC13-4ABD-B6C8-BA2F75ACE102}"/>
                    </a:ext>
                  </a:extLst>
                </p:cNvPr>
                <p:cNvSpPr/>
                <p:nvPr/>
              </p:nvSpPr>
              <p:spPr>
                <a:xfrm rot="5400000">
                  <a:off x="2875409" y="6323759"/>
                  <a:ext cx="315661" cy="175713"/>
                </a:xfrm>
                <a:prstGeom prst="trapezoid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grpSp>
          <p:nvGrpSpPr>
            <p:cNvPr id="224" name="Group 223">
              <a:extLst>
                <a:ext uri="{FF2B5EF4-FFF2-40B4-BE49-F238E27FC236}">
                  <a16:creationId xmlns="" xmlns:a16="http://schemas.microsoft.com/office/drawing/2014/main" id="{CE0B34E9-6E61-4AD2-9664-AE9D4B4569EB}"/>
                </a:ext>
              </a:extLst>
            </p:cNvPr>
            <p:cNvGrpSpPr/>
            <p:nvPr/>
          </p:nvGrpSpPr>
          <p:grpSpPr>
            <a:xfrm>
              <a:off x="12170544" y="3552847"/>
              <a:ext cx="2409424" cy="346534"/>
              <a:chOff x="7551957" y="3337076"/>
              <a:chExt cx="6769635" cy="973639"/>
            </a:xfrm>
          </p:grpSpPr>
          <p:sp>
            <p:nvSpPr>
              <p:cNvPr id="225" name="Rectangle 224">
                <a:extLst>
                  <a:ext uri="{FF2B5EF4-FFF2-40B4-BE49-F238E27FC236}">
                    <a16:creationId xmlns="" xmlns:a16="http://schemas.microsoft.com/office/drawing/2014/main" id="{DECF6CD6-3A3C-4226-8039-3E6001337D48}"/>
                  </a:ext>
                </a:extLst>
              </p:cNvPr>
              <p:cNvSpPr/>
              <p:nvPr/>
            </p:nvSpPr>
            <p:spPr>
              <a:xfrm>
                <a:off x="7951579" y="3519956"/>
                <a:ext cx="6029231" cy="319199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26" name="Rectangle 225">
                <a:extLst>
                  <a:ext uri="{FF2B5EF4-FFF2-40B4-BE49-F238E27FC236}">
                    <a16:creationId xmlns="" xmlns:a16="http://schemas.microsoft.com/office/drawing/2014/main" id="{0C31F77F-E95D-4685-834F-7F007AB2E22A}"/>
                  </a:ext>
                </a:extLst>
              </p:cNvPr>
              <p:cNvSpPr/>
              <p:nvPr/>
            </p:nvSpPr>
            <p:spPr>
              <a:xfrm>
                <a:off x="8118810" y="3337076"/>
                <a:ext cx="5675919" cy="227613"/>
              </a:xfrm>
              <a:prstGeom prst="rect">
                <a:avLst/>
              </a:prstGeom>
              <a:solidFill>
                <a:srgbClr val="F6931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227" name="Group 226">
                <a:extLst>
                  <a:ext uri="{FF2B5EF4-FFF2-40B4-BE49-F238E27FC236}">
                    <a16:creationId xmlns="" xmlns:a16="http://schemas.microsoft.com/office/drawing/2014/main" id="{E5E18AB8-845F-4187-A449-B14F9F88FBD4}"/>
                  </a:ext>
                </a:extLst>
              </p:cNvPr>
              <p:cNvGrpSpPr/>
              <p:nvPr/>
            </p:nvGrpSpPr>
            <p:grpSpPr>
              <a:xfrm>
                <a:off x="8174156" y="3633538"/>
                <a:ext cx="1883287" cy="669637"/>
                <a:chOff x="3567582" y="6178022"/>
                <a:chExt cx="1883287" cy="669637"/>
              </a:xfrm>
            </p:grpSpPr>
            <p:sp>
              <p:nvSpPr>
                <p:cNvPr id="260" name="Rectangle 259">
                  <a:extLst>
                    <a:ext uri="{FF2B5EF4-FFF2-40B4-BE49-F238E27FC236}">
                      <a16:creationId xmlns="" xmlns:a16="http://schemas.microsoft.com/office/drawing/2014/main" id="{8E87FBDD-34C8-40B7-98E2-B87B4519D215}"/>
                    </a:ext>
                  </a:extLst>
                </p:cNvPr>
                <p:cNvSpPr/>
                <p:nvPr/>
              </p:nvSpPr>
              <p:spPr>
                <a:xfrm>
                  <a:off x="3787802" y="6178022"/>
                  <a:ext cx="1417251" cy="414087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grpSp>
              <p:nvGrpSpPr>
                <p:cNvPr id="261" name="Group 260">
                  <a:extLst>
                    <a:ext uri="{FF2B5EF4-FFF2-40B4-BE49-F238E27FC236}">
                      <a16:creationId xmlns="" xmlns:a16="http://schemas.microsoft.com/office/drawing/2014/main" id="{F84E404E-7802-47D4-94DB-CF11F6F7F720}"/>
                    </a:ext>
                  </a:extLst>
                </p:cNvPr>
                <p:cNvGrpSpPr/>
                <p:nvPr/>
              </p:nvGrpSpPr>
              <p:grpSpPr>
                <a:xfrm>
                  <a:off x="3567582" y="6225235"/>
                  <a:ext cx="1883287" cy="622424"/>
                  <a:chOff x="1083937" y="4627649"/>
                  <a:chExt cx="1883287" cy="622424"/>
                </a:xfrm>
              </p:grpSpPr>
              <p:grpSp>
                <p:nvGrpSpPr>
                  <p:cNvPr id="262" name="Group 261">
                    <a:extLst>
                      <a:ext uri="{FF2B5EF4-FFF2-40B4-BE49-F238E27FC236}">
                        <a16:creationId xmlns="" xmlns:a16="http://schemas.microsoft.com/office/drawing/2014/main" id="{C0FC6994-45FF-4F19-B3CC-249BD3AE862B}"/>
                      </a:ext>
                    </a:extLst>
                  </p:cNvPr>
                  <p:cNvGrpSpPr/>
                  <p:nvPr/>
                </p:nvGrpSpPr>
                <p:grpSpPr>
                  <a:xfrm>
                    <a:off x="2404694" y="4684172"/>
                    <a:ext cx="562530" cy="562530"/>
                    <a:chOff x="872197" y="3031795"/>
                    <a:chExt cx="562530" cy="562530"/>
                  </a:xfrm>
                </p:grpSpPr>
                <p:sp>
                  <p:nvSpPr>
                    <p:cNvPr id="280" name="Circle: Hollow 279">
                      <a:extLst>
                        <a:ext uri="{FF2B5EF4-FFF2-40B4-BE49-F238E27FC236}">
                          <a16:creationId xmlns="" xmlns:a16="http://schemas.microsoft.com/office/drawing/2014/main" id="{17240DC6-CD2D-4619-8B64-CCA3F2277343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72197" y="3031795"/>
                      <a:ext cx="562530" cy="562530"/>
                    </a:xfrm>
                    <a:prstGeom prst="donut">
                      <a:avLst>
                        <a:gd name="adj" fmla="val 39396"/>
                      </a:avLst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chemeClr val="tx1"/>
                        </a:solidFill>
                      </a:endParaRPr>
                    </a:p>
                  </p:txBody>
                </p:sp>
                <p:sp>
                  <p:nvSpPr>
                    <p:cNvPr id="281" name="Oval 280">
                      <a:extLst>
                        <a:ext uri="{FF2B5EF4-FFF2-40B4-BE49-F238E27FC236}">
                          <a16:creationId xmlns="" xmlns:a16="http://schemas.microsoft.com/office/drawing/2014/main" id="{DD42277C-88CC-45B3-8AC4-8998DEEE8449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984808" y="3144406"/>
                      <a:ext cx="337309" cy="337309"/>
                    </a:xfrm>
                    <a:prstGeom prst="ellipse">
                      <a:avLst/>
                    </a:prstGeom>
                    <a:solidFill>
                      <a:schemeClr val="tx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263" name="Group 262">
                    <a:extLst>
                      <a:ext uri="{FF2B5EF4-FFF2-40B4-BE49-F238E27FC236}">
                        <a16:creationId xmlns="" xmlns:a16="http://schemas.microsoft.com/office/drawing/2014/main" id="{FD3140BA-3238-4F17-871A-F3B9C3DAB9BD}"/>
                      </a:ext>
                    </a:extLst>
                  </p:cNvPr>
                  <p:cNvGrpSpPr/>
                  <p:nvPr/>
                </p:nvGrpSpPr>
                <p:grpSpPr>
                  <a:xfrm>
                    <a:off x="1083937" y="4687543"/>
                    <a:ext cx="562530" cy="562530"/>
                    <a:chOff x="872197" y="3031795"/>
                    <a:chExt cx="562530" cy="562530"/>
                  </a:xfrm>
                </p:grpSpPr>
                <p:sp>
                  <p:nvSpPr>
                    <p:cNvPr id="278" name="Circle: Hollow 277">
                      <a:extLst>
                        <a:ext uri="{FF2B5EF4-FFF2-40B4-BE49-F238E27FC236}">
                          <a16:creationId xmlns="" xmlns:a16="http://schemas.microsoft.com/office/drawing/2014/main" id="{BA89EC7C-530B-4BE0-909E-33EFB4FD8233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72197" y="3031795"/>
                      <a:ext cx="562530" cy="562530"/>
                    </a:xfrm>
                    <a:prstGeom prst="donut">
                      <a:avLst>
                        <a:gd name="adj" fmla="val 39396"/>
                      </a:avLst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chemeClr val="tx1"/>
                        </a:solidFill>
                      </a:endParaRPr>
                    </a:p>
                  </p:txBody>
                </p:sp>
                <p:sp>
                  <p:nvSpPr>
                    <p:cNvPr id="279" name="Oval 278">
                      <a:extLst>
                        <a:ext uri="{FF2B5EF4-FFF2-40B4-BE49-F238E27FC236}">
                          <a16:creationId xmlns="" xmlns:a16="http://schemas.microsoft.com/office/drawing/2014/main" id="{8C8D57F4-FE06-4180-91A2-5DECF331650A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984808" y="3144406"/>
                      <a:ext cx="337309" cy="337309"/>
                    </a:xfrm>
                    <a:prstGeom prst="ellipse">
                      <a:avLst/>
                    </a:prstGeom>
                    <a:solidFill>
                      <a:schemeClr val="tx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sp>
                <p:nvSpPr>
                  <p:cNvPr id="264" name="Freeform: Shape 263">
                    <a:extLst>
                      <a:ext uri="{FF2B5EF4-FFF2-40B4-BE49-F238E27FC236}">
                        <a16:creationId xmlns="" xmlns:a16="http://schemas.microsoft.com/office/drawing/2014/main" id="{FA04BC57-72A9-432F-A1AF-4A6B1C94DB02}"/>
                      </a:ext>
                    </a:extLst>
                  </p:cNvPr>
                  <p:cNvSpPr/>
                  <p:nvPr/>
                </p:nvSpPr>
                <p:spPr>
                  <a:xfrm>
                    <a:off x="1304741" y="4627649"/>
                    <a:ext cx="1458810" cy="467109"/>
                  </a:xfrm>
                  <a:custGeom>
                    <a:avLst/>
                    <a:gdLst>
                      <a:gd name="connsiteX0" fmla="*/ 139206 w 1987230"/>
                      <a:gd name="connsiteY0" fmla="*/ 0 h 835219"/>
                      <a:gd name="connsiteX1" fmla="*/ 321768 w 1987230"/>
                      <a:gd name="connsiteY1" fmla="*/ 0 h 835219"/>
                      <a:gd name="connsiteX2" fmla="*/ 321768 w 1987230"/>
                      <a:gd name="connsiteY2" fmla="*/ 489536 h 835219"/>
                      <a:gd name="connsiteX3" fmla="*/ 460974 w 1987230"/>
                      <a:gd name="connsiteY3" fmla="*/ 628742 h 835219"/>
                      <a:gd name="connsiteX4" fmla="*/ 1531492 w 1987230"/>
                      <a:gd name="connsiteY4" fmla="*/ 628742 h 835219"/>
                      <a:gd name="connsiteX5" fmla="*/ 1670698 w 1987230"/>
                      <a:gd name="connsiteY5" fmla="*/ 489536 h 835219"/>
                      <a:gd name="connsiteX6" fmla="*/ 1670698 w 1987230"/>
                      <a:gd name="connsiteY6" fmla="*/ 0 h 835219"/>
                      <a:gd name="connsiteX7" fmla="*/ 1848024 w 1987230"/>
                      <a:gd name="connsiteY7" fmla="*/ 0 h 835219"/>
                      <a:gd name="connsiteX8" fmla="*/ 1987230 w 1987230"/>
                      <a:gd name="connsiteY8" fmla="*/ 139206 h 835219"/>
                      <a:gd name="connsiteX9" fmla="*/ 1987230 w 1987230"/>
                      <a:gd name="connsiteY9" fmla="*/ 209638 h 835219"/>
                      <a:gd name="connsiteX10" fmla="*/ 1884090 w 1987230"/>
                      <a:gd name="connsiteY10" fmla="*/ 209638 h 835219"/>
                      <a:gd name="connsiteX11" fmla="*/ 1797466 w 1987230"/>
                      <a:gd name="connsiteY11" fmla="*/ 296262 h 835219"/>
                      <a:gd name="connsiteX12" fmla="*/ 1797466 w 1987230"/>
                      <a:gd name="connsiteY12" fmla="*/ 835219 h 835219"/>
                      <a:gd name="connsiteX13" fmla="*/ 193424 w 1987230"/>
                      <a:gd name="connsiteY13" fmla="*/ 835219 h 835219"/>
                      <a:gd name="connsiteX14" fmla="*/ 193424 w 1987230"/>
                      <a:gd name="connsiteY14" fmla="*/ 278004 h 835219"/>
                      <a:gd name="connsiteX15" fmla="*/ 106800 w 1987230"/>
                      <a:gd name="connsiteY15" fmla="*/ 191380 h 835219"/>
                      <a:gd name="connsiteX16" fmla="*/ 0 w 1987230"/>
                      <a:gd name="connsiteY16" fmla="*/ 191380 h 835219"/>
                      <a:gd name="connsiteX17" fmla="*/ 0 w 1987230"/>
                      <a:gd name="connsiteY17" fmla="*/ 139206 h 835219"/>
                      <a:gd name="connsiteX18" fmla="*/ 139206 w 1987230"/>
                      <a:gd name="connsiteY18" fmla="*/ 0 h 83521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</a:cxnLst>
                    <a:rect l="l" t="t" r="r" b="b"/>
                    <a:pathLst>
                      <a:path w="1987230" h="835219">
                        <a:moveTo>
                          <a:pt x="139206" y="0"/>
                        </a:moveTo>
                        <a:lnTo>
                          <a:pt x="321768" y="0"/>
                        </a:lnTo>
                        <a:lnTo>
                          <a:pt x="321768" y="489536"/>
                        </a:lnTo>
                        <a:cubicBezTo>
                          <a:pt x="321768" y="566417"/>
                          <a:pt x="384093" y="628742"/>
                          <a:pt x="460974" y="628742"/>
                        </a:cubicBezTo>
                        <a:lnTo>
                          <a:pt x="1531492" y="628742"/>
                        </a:lnTo>
                        <a:cubicBezTo>
                          <a:pt x="1608373" y="628742"/>
                          <a:pt x="1670698" y="566417"/>
                          <a:pt x="1670698" y="489536"/>
                        </a:cubicBezTo>
                        <a:lnTo>
                          <a:pt x="1670698" y="0"/>
                        </a:lnTo>
                        <a:lnTo>
                          <a:pt x="1848024" y="0"/>
                        </a:lnTo>
                        <a:cubicBezTo>
                          <a:pt x="1924905" y="0"/>
                          <a:pt x="1987230" y="62325"/>
                          <a:pt x="1987230" y="139206"/>
                        </a:cubicBezTo>
                        <a:lnTo>
                          <a:pt x="1987230" y="209638"/>
                        </a:lnTo>
                        <a:lnTo>
                          <a:pt x="1884090" y="209638"/>
                        </a:lnTo>
                        <a:cubicBezTo>
                          <a:pt x="1836249" y="209638"/>
                          <a:pt x="1797466" y="248421"/>
                          <a:pt x="1797466" y="296262"/>
                        </a:cubicBezTo>
                        <a:lnTo>
                          <a:pt x="1797466" y="835219"/>
                        </a:lnTo>
                        <a:lnTo>
                          <a:pt x="193424" y="835219"/>
                        </a:lnTo>
                        <a:lnTo>
                          <a:pt x="193424" y="278004"/>
                        </a:lnTo>
                        <a:cubicBezTo>
                          <a:pt x="193424" y="230163"/>
                          <a:pt x="154641" y="191380"/>
                          <a:pt x="106800" y="191380"/>
                        </a:cubicBezTo>
                        <a:lnTo>
                          <a:pt x="0" y="191380"/>
                        </a:lnTo>
                        <a:lnTo>
                          <a:pt x="0" y="139206"/>
                        </a:lnTo>
                        <a:cubicBezTo>
                          <a:pt x="0" y="62325"/>
                          <a:pt x="62325" y="0"/>
                          <a:pt x="139206" y="0"/>
                        </a:cubicBezTo>
                        <a:close/>
                      </a:path>
                    </a:pathLst>
                  </a:custGeom>
                  <a:solidFill>
                    <a:srgbClr val="2E2B33"/>
                  </a:solidFill>
                  <a:ln>
                    <a:noFill/>
                  </a:ln>
                  <a:effectLst>
                    <a:outerShdw blurRad="50800" dist="38100" dir="5400000" algn="t" rotWithShape="0">
                      <a:prstClr val="black">
                        <a:alpha val="40000"/>
                      </a:prstClr>
                    </a:outerShd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65" name="Rectangle: Top Corners Rounded 264">
                    <a:extLst>
                      <a:ext uri="{FF2B5EF4-FFF2-40B4-BE49-F238E27FC236}">
                        <a16:creationId xmlns="" xmlns:a16="http://schemas.microsoft.com/office/drawing/2014/main" id="{A3AE322D-58B4-45F8-9BCB-326AA42A2867}"/>
                      </a:ext>
                    </a:extLst>
                  </p:cNvPr>
                  <p:cNvSpPr/>
                  <p:nvPr/>
                </p:nvSpPr>
                <p:spPr>
                  <a:xfrm rot="10800000">
                    <a:off x="1271264" y="4708457"/>
                    <a:ext cx="129677" cy="260632"/>
                  </a:xfrm>
                  <a:prstGeom prst="round2SameRect">
                    <a:avLst/>
                  </a:prstGeom>
                  <a:solidFill>
                    <a:srgbClr val="2E2B33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66" name="Rectangle: Top Corners Rounded 265">
                    <a:extLst>
                      <a:ext uri="{FF2B5EF4-FFF2-40B4-BE49-F238E27FC236}">
                        <a16:creationId xmlns="" xmlns:a16="http://schemas.microsoft.com/office/drawing/2014/main" id="{11DE7F3B-CE4A-4BD8-97D1-AE9FBE0BFC9E}"/>
                      </a:ext>
                    </a:extLst>
                  </p:cNvPr>
                  <p:cNvSpPr/>
                  <p:nvPr/>
                </p:nvSpPr>
                <p:spPr>
                  <a:xfrm rot="10800000">
                    <a:off x="2661429" y="4704805"/>
                    <a:ext cx="129677" cy="260632"/>
                  </a:xfrm>
                  <a:prstGeom prst="round2SameRect">
                    <a:avLst/>
                  </a:prstGeom>
                  <a:solidFill>
                    <a:srgbClr val="2E2B33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67" name="Freeform: Shape 266">
                    <a:extLst>
                      <a:ext uri="{FF2B5EF4-FFF2-40B4-BE49-F238E27FC236}">
                        <a16:creationId xmlns="" xmlns:a16="http://schemas.microsoft.com/office/drawing/2014/main" id="{5BE1D774-FD6D-4DD5-BEB8-BB7DC7372085}"/>
                      </a:ext>
                    </a:extLst>
                  </p:cNvPr>
                  <p:cNvSpPr/>
                  <p:nvPr/>
                </p:nvSpPr>
                <p:spPr>
                  <a:xfrm flipV="1">
                    <a:off x="1691073" y="4705036"/>
                    <a:ext cx="706714" cy="159612"/>
                  </a:xfrm>
                  <a:custGeom>
                    <a:avLst/>
                    <a:gdLst>
                      <a:gd name="connsiteX0" fmla="*/ 139206 w 1987230"/>
                      <a:gd name="connsiteY0" fmla="*/ 0 h 835219"/>
                      <a:gd name="connsiteX1" fmla="*/ 321768 w 1987230"/>
                      <a:gd name="connsiteY1" fmla="*/ 0 h 835219"/>
                      <a:gd name="connsiteX2" fmla="*/ 321768 w 1987230"/>
                      <a:gd name="connsiteY2" fmla="*/ 489536 h 835219"/>
                      <a:gd name="connsiteX3" fmla="*/ 460974 w 1987230"/>
                      <a:gd name="connsiteY3" fmla="*/ 628742 h 835219"/>
                      <a:gd name="connsiteX4" fmla="*/ 1531492 w 1987230"/>
                      <a:gd name="connsiteY4" fmla="*/ 628742 h 835219"/>
                      <a:gd name="connsiteX5" fmla="*/ 1670698 w 1987230"/>
                      <a:gd name="connsiteY5" fmla="*/ 489536 h 835219"/>
                      <a:gd name="connsiteX6" fmla="*/ 1670698 w 1987230"/>
                      <a:gd name="connsiteY6" fmla="*/ 0 h 835219"/>
                      <a:gd name="connsiteX7" fmla="*/ 1848024 w 1987230"/>
                      <a:gd name="connsiteY7" fmla="*/ 0 h 835219"/>
                      <a:gd name="connsiteX8" fmla="*/ 1987230 w 1987230"/>
                      <a:gd name="connsiteY8" fmla="*/ 139206 h 835219"/>
                      <a:gd name="connsiteX9" fmla="*/ 1987230 w 1987230"/>
                      <a:gd name="connsiteY9" fmla="*/ 209638 h 835219"/>
                      <a:gd name="connsiteX10" fmla="*/ 1884090 w 1987230"/>
                      <a:gd name="connsiteY10" fmla="*/ 209638 h 835219"/>
                      <a:gd name="connsiteX11" fmla="*/ 1797466 w 1987230"/>
                      <a:gd name="connsiteY11" fmla="*/ 296262 h 835219"/>
                      <a:gd name="connsiteX12" fmla="*/ 1797466 w 1987230"/>
                      <a:gd name="connsiteY12" fmla="*/ 835219 h 835219"/>
                      <a:gd name="connsiteX13" fmla="*/ 193424 w 1987230"/>
                      <a:gd name="connsiteY13" fmla="*/ 835219 h 835219"/>
                      <a:gd name="connsiteX14" fmla="*/ 193424 w 1987230"/>
                      <a:gd name="connsiteY14" fmla="*/ 278004 h 835219"/>
                      <a:gd name="connsiteX15" fmla="*/ 106800 w 1987230"/>
                      <a:gd name="connsiteY15" fmla="*/ 191380 h 835219"/>
                      <a:gd name="connsiteX16" fmla="*/ 0 w 1987230"/>
                      <a:gd name="connsiteY16" fmla="*/ 191380 h 835219"/>
                      <a:gd name="connsiteX17" fmla="*/ 0 w 1987230"/>
                      <a:gd name="connsiteY17" fmla="*/ 139206 h 835219"/>
                      <a:gd name="connsiteX18" fmla="*/ 139206 w 1987230"/>
                      <a:gd name="connsiteY18" fmla="*/ 0 h 83521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</a:cxnLst>
                    <a:rect l="l" t="t" r="r" b="b"/>
                    <a:pathLst>
                      <a:path w="1987230" h="835219">
                        <a:moveTo>
                          <a:pt x="139206" y="0"/>
                        </a:moveTo>
                        <a:lnTo>
                          <a:pt x="321768" y="0"/>
                        </a:lnTo>
                        <a:lnTo>
                          <a:pt x="321768" y="489536"/>
                        </a:lnTo>
                        <a:cubicBezTo>
                          <a:pt x="321768" y="566417"/>
                          <a:pt x="384093" y="628742"/>
                          <a:pt x="460974" y="628742"/>
                        </a:cubicBezTo>
                        <a:lnTo>
                          <a:pt x="1531492" y="628742"/>
                        </a:lnTo>
                        <a:cubicBezTo>
                          <a:pt x="1608373" y="628742"/>
                          <a:pt x="1670698" y="566417"/>
                          <a:pt x="1670698" y="489536"/>
                        </a:cubicBezTo>
                        <a:lnTo>
                          <a:pt x="1670698" y="0"/>
                        </a:lnTo>
                        <a:lnTo>
                          <a:pt x="1848024" y="0"/>
                        </a:lnTo>
                        <a:cubicBezTo>
                          <a:pt x="1924905" y="0"/>
                          <a:pt x="1987230" y="62325"/>
                          <a:pt x="1987230" y="139206"/>
                        </a:cubicBezTo>
                        <a:lnTo>
                          <a:pt x="1987230" y="209638"/>
                        </a:lnTo>
                        <a:lnTo>
                          <a:pt x="1884090" y="209638"/>
                        </a:lnTo>
                        <a:cubicBezTo>
                          <a:pt x="1836249" y="209638"/>
                          <a:pt x="1797466" y="248421"/>
                          <a:pt x="1797466" y="296262"/>
                        </a:cubicBezTo>
                        <a:lnTo>
                          <a:pt x="1797466" y="835219"/>
                        </a:lnTo>
                        <a:lnTo>
                          <a:pt x="193424" y="835219"/>
                        </a:lnTo>
                        <a:lnTo>
                          <a:pt x="193424" y="278004"/>
                        </a:lnTo>
                        <a:cubicBezTo>
                          <a:pt x="193424" y="230163"/>
                          <a:pt x="154641" y="191380"/>
                          <a:pt x="106800" y="191380"/>
                        </a:cubicBezTo>
                        <a:lnTo>
                          <a:pt x="0" y="191380"/>
                        </a:lnTo>
                        <a:lnTo>
                          <a:pt x="0" y="139206"/>
                        </a:lnTo>
                        <a:cubicBezTo>
                          <a:pt x="0" y="62325"/>
                          <a:pt x="62325" y="0"/>
                          <a:pt x="139206" y="0"/>
                        </a:cubicBezTo>
                        <a:close/>
                      </a:path>
                    </a:pathLst>
                  </a:custGeom>
                  <a:solidFill>
                    <a:srgbClr val="2E2B33"/>
                  </a:solidFill>
                  <a:ln>
                    <a:noFill/>
                  </a:ln>
                  <a:effectLst>
                    <a:outerShdw blurRad="50800" dist="38100" dir="5400000" algn="t" rotWithShape="0">
                      <a:prstClr val="black">
                        <a:alpha val="40000"/>
                      </a:prstClr>
                    </a:outerShd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grpSp>
                <p:nvGrpSpPr>
                  <p:cNvPr id="268" name="Group 267">
                    <a:extLst>
                      <a:ext uri="{FF2B5EF4-FFF2-40B4-BE49-F238E27FC236}">
                        <a16:creationId xmlns="" xmlns:a16="http://schemas.microsoft.com/office/drawing/2014/main" id="{0EA5EB20-2CFD-4299-A1A3-294CC979F6DC}"/>
                      </a:ext>
                    </a:extLst>
                  </p:cNvPr>
                  <p:cNvGrpSpPr/>
                  <p:nvPr/>
                </p:nvGrpSpPr>
                <p:grpSpPr>
                  <a:xfrm>
                    <a:off x="1823553" y="4702112"/>
                    <a:ext cx="173664" cy="305465"/>
                    <a:chOff x="1923011" y="5286487"/>
                    <a:chExt cx="173664" cy="305465"/>
                  </a:xfrm>
                </p:grpSpPr>
                <p:sp>
                  <p:nvSpPr>
                    <p:cNvPr id="274" name="Rectangle: Rounded Corners 273">
                      <a:extLst>
                        <a:ext uri="{FF2B5EF4-FFF2-40B4-BE49-F238E27FC236}">
                          <a16:creationId xmlns="" xmlns:a16="http://schemas.microsoft.com/office/drawing/2014/main" id="{50B728E3-17A1-4C3F-A6EE-A70E6E5AE37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286487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275" name="Rectangle: Rounded Corners 274">
                      <a:extLst>
                        <a:ext uri="{FF2B5EF4-FFF2-40B4-BE49-F238E27FC236}">
                          <a16:creationId xmlns="" xmlns:a16="http://schemas.microsoft.com/office/drawing/2014/main" id="{2CAD7412-913D-4241-88D4-B20BDCC1361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368015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276" name="Rectangle: Rounded Corners 275">
                      <a:extLst>
                        <a:ext uri="{FF2B5EF4-FFF2-40B4-BE49-F238E27FC236}">
                          <a16:creationId xmlns="" xmlns:a16="http://schemas.microsoft.com/office/drawing/2014/main" id="{C5DC4306-4BDB-4FED-9444-078C69E8D39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449543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277" name="Rectangle: Rounded Corners 276">
                      <a:extLst>
                        <a:ext uri="{FF2B5EF4-FFF2-40B4-BE49-F238E27FC236}">
                          <a16:creationId xmlns="" xmlns:a16="http://schemas.microsoft.com/office/drawing/2014/main" id="{2EA328E8-F680-4753-9FB4-B2585E1D9EE1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531071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269" name="Group 268">
                    <a:extLst>
                      <a:ext uri="{FF2B5EF4-FFF2-40B4-BE49-F238E27FC236}">
                        <a16:creationId xmlns="" xmlns:a16="http://schemas.microsoft.com/office/drawing/2014/main" id="{12434C9D-06D1-4596-8B30-0390235DDBB6}"/>
                      </a:ext>
                    </a:extLst>
                  </p:cNvPr>
                  <p:cNvGrpSpPr/>
                  <p:nvPr/>
                </p:nvGrpSpPr>
                <p:grpSpPr>
                  <a:xfrm>
                    <a:off x="2096675" y="4714839"/>
                    <a:ext cx="173664" cy="305465"/>
                    <a:chOff x="1923011" y="5286487"/>
                    <a:chExt cx="173664" cy="305465"/>
                  </a:xfrm>
                </p:grpSpPr>
                <p:sp>
                  <p:nvSpPr>
                    <p:cNvPr id="270" name="Rectangle: Rounded Corners 269">
                      <a:extLst>
                        <a:ext uri="{FF2B5EF4-FFF2-40B4-BE49-F238E27FC236}">
                          <a16:creationId xmlns="" xmlns:a16="http://schemas.microsoft.com/office/drawing/2014/main" id="{36F43177-1770-4A6F-A2CB-860DF41A8701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286487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271" name="Rectangle: Rounded Corners 270">
                      <a:extLst>
                        <a:ext uri="{FF2B5EF4-FFF2-40B4-BE49-F238E27FC236}">
                          <a16:creationId xmlns="" xmlns:a16="http://schemas.microsoft.com/office/drawing/2014/main" id="{0D48BD11-7FF8-4E7C-AF1E-733A54836F4E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368015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272" name="Rectangle: Rounded Corners 271">
                      <a:extLst>
                        <a:ext uri="{FF2B5EF4-FFF2-40B4-BE49-F238E27FC236}">
                          <a16:creationId xmlns="" xmlns:a16="http://schemas.microsoft.com/office/drawing/2014/main" id="{18613431-8441-4885-B858-00B04199C480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449543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273" name="Rectangle: Rounded Corners 272">
                      <a:extLst>
                        <a:ext uri="{FF2B5EF4-FFF2-40B4-BE49-F238E27FC236}">
                          <a16:creationId xmlns="" xmlns:a16="http://schemas.microsoft.com/office/drawing/2014/main" id="{E9F46078-E0C1-45E5-A764-089C5DDB45B1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531071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</p:grpSp>
          </p:grpSp>
          <p:grpSp>
            <p:nvGrpSpPr>
              <p:cNvPr id="228" name="Group 227">
                <a:extLst>
                  <a:ext uri="{FF2B5EF4-FFF2-40B4-BE49-F238E27FC236}">
                    <a16:creationId xmlns="" xmlns:a16="http://schemas.microsoft.com/office/drawing/2014/main" id="{0BA21BC6-29C3-47FE-855E-0F71BAEDD00B}"/>
                  </a:ext>
                </a:extLst>
              </p:cNvPr>
              <p:cNvGrpSpPr/>
              <p:nvPr/>
            </p:nvGrpSpPr>
            <p:grpSpPr>
              <a:xfrm>
                <a:off x="11896274" y="3641078"/>
                <a:ext cx="1883287" cy="669637"/>
                <a:chOff x="3567582" y="6178022"/>
                <a:chExt cx="1883287" cy="669637"/>
              </a:xfrm>
            </p:grpSpPr>
            <p:sp>
              <p:nvSpPr>
                <p:cNvPr id="238" name="Rectangle 237">
                  <a:extLst>
                    <a:ext uri="{FF2B5EF4-FFF2-40B4-BE49-F238E27FC236}">
                      <a16:creationId xmlns="" xmlns:a16="http://schemas.microsoft.com/office/drawing/2014/main" id="{C0552170-808C-4600-826F-C07B33598F50}"/>
                    </a:ext>
                  </a:extLst>
                </p:cNvPr>
                <p:cNvSpPr/>
                <p:nvPr/>
              </p:nvSpPr>
              <p:spPr>
                <a:xfrm>
                  <a:off x="3787802" y="6178022"/>
                  <a:ext cx="1417251" cy="414087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grpSp>
              <p:nvGrpSpPr>
                <p:cNvPr id="239" name="Group 238">
                  <a:extLst>
                    <a:ext uri="{FF2B5EF4-FFF2-40B4-BE49-F238E27FC236}">
                      <a16:creationId xmlns="" xmlns:a16="http://schemas.microsoft.com/office/drawing/2014/main" id="{8D114E0E-F0F7-4431-AD9D-FD68616B92CB}"/>
                    </a:ext>
                  </a:extLst>
                </p:cNvPr>
                <p:cNvGrpSpPr/>
                <p:nvPr/>
              </p:nvGrpSpPr>
              <p:grpSpPr>
                <a:xfrm>
                  <a:off x="3567582" y="6225235"/>
                  <a:ext cx="1883287" cy="622424"/>
                  <a:chOff x="1083937" y="4627649"/>
                  <a:chExt cx="1883287" cy="622424"/>
                </a:xfrm>
              </p:grpSpPr>
              <p:grpSp>
                <p:nvGrpSpPr>
                  <p:cNvPr id="240" name="Group 239">
                    <a:extLst>
                      <a:ext uri="{FF2B5EF4-FFF2-40B4-BE49-F238E27FC236}">
                        <a16:creationId xmlns="" xmlns:a16="http://schemas.microsoft.com/office/drawing/2014/main" id="{7A066733-6392-4B79-95AA-5AD5BDDEDA2D}"/>
                      </a:ext>
                    </a:extLst>
                  </p:cNvPr>
                  <p:cNvGrpSpPr/>
                  <p:nvPr/>
                </p:nvGrpSpPr>
                <p:grpSpPr>
                  <a:xfrm>
                    <a:off x="2404694" y="4684172"/>
                    <a:ext cx="562530" cy="562530"/>
                    <a:chOff x="872197" y="3031795"/>
                    <a:chExt cx="562530" cy="562530"/>
                  </a:xfrm>
                </p:grpSpPr>
                <p:sp>
                  <p:nvSpPr>
                    <p:cNvPr id="258" name="Circle: Hollow 257">
                      <a:extLst>
                        <a:ext uri="{FF2B5EF4-FFF2-40B4-BE49-F238E27FC236}">
                          <a16:creationId xmlns="" xmlns:a16="http://schemas.microsoft.com/office/drawing/2014/main" id="{0D3D2E19-2A9F-486A-9E5D-298BB10F1325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72197" y="3031795"/>
                      <a:ext cx="562530" cy="562530"/>
                    </a:xfrm>
                    <a:prstGeom prst="donut">
                      <a:avLst>
                        <a:gd name="adj" fmla="val 39396"/>
                      </a:avLst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chemeClr val="tx1"/>
                        </a:solidFill>
                      </a:endParaRPr>
                    </a:p>
                  </p:txBody>
                </p:sp>
                <p:sp>
                  <p:nvSpPr>
                    <p:cNvPr id="259" name="Oval 258">
                      <a:extLst>
                        <a:ext uri="{FF2B5EF4-FFF2-40B4-BE49-F238E27FC236}">
                          <a16:creationId xmlns="" xmlns:a16="http://schemas.microsoft.com/office/drawing/2014/main" id="{179C176D-A3A2-45A1-90E8-6FAA3BC3D12E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984808" y="3144406"/>
                      <a:ext cx="337309" cy="337309"/>
                    </a:xfrm>
                    <a:prstGeom prst="ellipse">
                      <a:avLst/>
                    </a:prstGeom>
                    <a:solidFill>
                      <a:schemeClr val="tx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241" name="Group 240">
                    <a:extLst>
                      <a:ext uri="{FF2B5EF4-FFF2-40B4-BE49-F238E27FC236}">
                        <a16:creationId xmlns="" xmlns:a16="http://schemas.microsoft.com/office/drawing/2014/main" id="{F5B923EE-C636-4311-98AF-259518D793F7}"/>
                      </a:ext>
                    </a:extLst>
                  </p:cNvPr>
                  <p:cNvGrpSpPr/>
                  <p:nvPr/>
                </p:nvGrpSpPr>
                <p:grpSpPr>
                  <a:xfrm>
                    <a:off x="1083937" y="4687543"/>
                    <a:ext cx="562530" cy="562530"/>
                    <a:chOff x="872197" y="3031795"/>
                    <a:chExt cx="562530" cy="562530"/>
                  </a:xfrm>
                </p:grpSpPr>
                <p:sp>
                  <p:nvSpPr>
                    <p:cNvPr id="256" name="Circle: Hollow 255">
                      <a:extLst>
                        <a:ext uri="{FF2B5EF4-FFF2-40B4-BE49-F238E27FC236}">
                          <a16:creationId xmlns="" xmlns:a16="http://schemas.microsoft.com/office/drawing/2014/main" id="{FC4B01E3-0101-4379-94F0-067CCAED1713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72197" y="3031795"/>
                      <a:ext cx="562530" cy="562530"/>
                    </a:xfrm>
                    <a:prstGeom prst="donut">
                      <a:avLst>
                        <a:gd name="adj" fmla="val 39396"/>
                      </a:avLst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chemeClr val="tx1"/>
                        </a:solidFill>
                      </a:endParaRPr>
                    </a:p>
                  </p:txBody>
                </p:sp>
                <p:sp>
                  <p:nvSpPr>
                    <p:cNvPr id="257" name="Oval 256">
                      <a:extLst>
                        <a:ext uri="{FF2B5EF4-FFF2-40B4-BE49-F238E27FC236}">
                          <a16:creationId xmlns="" xmlns:a16="http://schemas.microsoft.com/office/drawing/2014/main" id="{6B13D8D8-D3DF-4E55-B140-EDAD5E79C479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984808" y="3144406"/>
                      <a:ext cx="337309" cy="337309"/>
                    </a:xfrm>
                    <a:prstGeom prst="ellipse">
                      <a:avLst/>
                    </a:prstGeom>
                    <a:solidFill>
                      <a:schemeClr val="tx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sp>
                <p:nvSpPr>
                  <p:cNvPr id="242" name="Freeform: Shape 241">
                    <a:extLst>
                      <a:ext uri="{FF2B5EF4-FFF2-40B4-BE49-F238E27FC236}">
                        <a16:creationId xmlns="" xmlns:a16="http://schemas.microsoft.com/office/drawing/2014/main" id="{BBF7F594-CC10-4284-A9F7-3003330FB533}"/>
                      </a:ext>
                    </a:extLst>
                  </p:cNvPr>
                  <p:cNvSpPr/>
                  <p:nvPr/>
                </p:nvSpPr>
                <p:spPr>
                  <a:xfrm>
                    <a:off x="1304741" y="4627649"/>
                    <a:ext cx="1458810" cy="467109"/>
                  </a:xfrm>
                  <a:custGeom>
                    <a:avLst/>
                    <a:gdLst>
                      <a:gd name="connsiteX0" fmla="*/ 139206 w 1987230"/>
                      <a:gd name="connsiteY0" fmla="*/ 0 h 835219"/>
                      <a:gd name="connsiteX1" fmla="*/ 321768 w 1987230"/>
                      <a:gd name="connsiteY1" fmla="*/ 0 h 835219"/>
                      <a:gd name="connsiteX2" fmla="*/ 321768 w 1987230"/>
                      <a:gd name="connsiteY2" fmla="*/ 489536 h 835219"/>
                      <a:gd name="connsiteX3" fmla="*/ 460974 w 1987230"/>
                      <a:gd name="connsiteY3" fmla="*/ 628742 h 835219"/>
                      <a:gd name="connsiteX4" fmla="*/ 1531492 w 1987230"/>
                      <a:gd name="connsiteY4" fmla="*/ 628742 h 835219"/>
                      <a:gd name="connsiteX5" fmla="*/ 1670698 w 1987230"/>
                      <a:gd name="connsiteY5" fmla="*/ 489536 h 835219"/>
                      <a:gd name="connsiteX6" fmla="*/ 1670698 w 1987230"/>
                      <a:gd name="connsiteY6" fmla="*/ 0 h 835219"/>
                      <a:gd name="connsiteX7" fmla="*/ 1848024 w 1987230"/>
                      <a:gd name="connsiteY7" fmla="*/ 0 h 835219"/>
                      <a:gd name="connsiteX8" fmla="*/ 1987230 w 1987230"/>
                      <a:gd name="connsiteY8" fmla="*/ 139206 h 835219"/>
                      <a:gd name="connsiteX9" fmla="*/ 1987230 w 1987230"/>
                      <a:gd name="connsiteY9" fmla="*/ 209638 h 835219"/>
                      <a:gd name="connsiteX10" fmla="*/ 1884090 w 1987230"/>
                      <a:gd name="connsiteY10" fmla="*/ 209638 h 835219"/>
                      <a:gd name="connsiteX11" fmla="*/ 1797466 w 1987230"/>
                      <a:gd name="connsiteY11" fmla="*/ 296262 h 835219"/>
                      <a:gd name="connsiteX12" fmla="*/ 1797466 w 1987230"/>
                      <a:gd name="connsiteY12" fmla="*/ 835219 h 835219"/>
                      <a:gd name="connsiteX13" fmla="*/ 193424 w 1987230"/>
                      <a:gd name="connsiteY13" fmla="*/ 835219 h 835219"/>
                      <a:gd name="connsiteX14" fmla="*/ 193424 w 1987230"/>
                      <a:gd name="connsiteY14" fmla="*/ 278004 h 835219"/>
                      <a:gd name="connsiteX15" fmla="*/ 106800 w 1987230"/>
                      <a:gd name="connsiteY15" fmla="*/ 191380 h 835219"/>
                      <a:gd name="connsiteX16" fmla="*/ 0 w 1987230"/>
                      <a:gd name="connsiteY16" fmla="*/ 191380 h 835219"/>
                      <a:gd name="connsiteX17" fmla="*/ 0 w 1987230"/>
                      <a:gd name="connsiteY17" fmla="*/ 139206 h 835219"/>
                      <a:gd name="connsiteX18" fmla="*/ 139206 w 1987230"/>
                      <a:gd name="connsiteY18" fmla="*/ 0 h 83521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</a:cxnLst>
                    <a:rect l="l" t="t" r="r" b="b"/>
                    <a:pathLst>
                      <a:path w="1987230" h="835219">
                        <a:moveTo>
                          <a:pt x="139206" y="0"/>
                        </a:moveTo>
                        <a:lnTo>
                          <a:pt x="321768" y="0"/>
                        </a:lnTo>
                        <a:lnTo>
                          <a:pt x="321768" y="489536"/>
                        </a:lnTo>
                        <a:cubicBezTo>
                          <a:pt x="321768" y="566417"/>
                          <a:pt x="384093" y="628742"/>
                          <a:pt x="460974" y="628742"/>
                        </a:cubicBezTo>
                        <a:lnTo>
                          <a:pt x="1531492" y="628742"/>
                        </a:lnTo>
                        <a:cubicBezTo>
                          <a:pt x="1608373" y="628742"/>
                          <a:pt x="1670698" y="566417"/>
                          <a:pt x="1670698" y="489536"/>
                        </a:cubicBezTo>
                        <a:lnTo>
                          <a:pt x="1670698" y="0"/>
                        </a:lnTo>
                        <a:lnTo>
                          <a:pt x="1848024" y="0"/>
                        </a:lnTo>
                        <a:cubicBezTo>
                          <a:pt x="1924905" y="0"/>
                          <a:pt x="1987230" y="62325"/>
                          <a:pt x="1987230" y="139206"/>
                        </a:cubicBezTo>
                        <a:lnTo>
                          <a:pt x="1987230" y="209638"/>
                        </a:lnTo>
                        <a:lnTo>
                          <a:pt x="1884090" y="209638"/>
                        </a:lnTo>
                        <a:cubicBezTo>
                          <a:pt x="1836249" y="209638"/>
                          <a:pt x="1797466" y="248421"/>
                          <a:pt x="1797466" y="296262"/>
                        </a:cubicBezTo>
                        <a:lnTo>
                          <a:pt x="1797466" y="835219"/>
                        </a:lnTo>
                        <a:lnTo>
                          <a:pt x="193424" y="835219"/>
                        </a:lnTo>
                        <a:lnTo>
                          <a:pt x="193424" y="278004"/>
                        </a:lnTo>
                        <a:cubicBezTo>
                          <a:pt x="193424" y="230163"/>
                          <a:pt x="154641" y="191380"/>
                          <a:pt x="106800" y="191380"/>
                        </a:cubicBezTo>
                        <a:lnTo>
                          <a:pt x="0" y="191380"/>
                        </a:lnTo>
                        <a:lnTo>
                          <a:pt x="0" y="139206"/>
                        </a:lnTo>
                        <a:cubicBezTo>
                          <a:pt x="0" y="62325"/>
                          <a:pt x="62325" y="0"/>
                          <a:pt x="139206" y="0"/>
                        </a:cubicBezTo>
                        <a:close/>
                      </a:path>
                    </a:pathLst>
                  </a:custGeom>
                  <a:solidFill>
                    <a:srgbClr val="2E2B33"/>
                  </a:solidFill>
                  <a:ln>
                    <a:noFill/>
                  </a:ln>
                  <a:effectLst>
                    <a:outerShdw blurRad="50800" dist="38100" dir="5400000" algn="t" rotWithShape="0">
                      <a:prstClr val="black">
                        <a:alpha val="40000"/>
                      </a:prstClr>
                    </a:outerShd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43" name="Rectangle: Top Corners Rounded 242">
                    <a:extLst>
                      <a:ext uri="{FF2B5EF4-FFF2-40B4-BE49-F238E27FC236}">
                        <a16:creationId xmlns="" xmlns:a16="http://schemas.microsoft.com/office/drawing/2014/main" id="{8AB541A5-DCB9-45D6-8E1B-A0C622C4FA8A}"/>
                      </a:ext>
                    </a:extLst>
                  </p:cNvPr>
                  <p:cNvSpPr/>
                  <p:nvPr/>
                </p:nvSpPr>
                <p:spPr>
                  <a:xfrm rot="10800000">
                    <a:off x="1271264" y="4708457"/>
                    <a:ext cx="129677" cy="260632"/>
                  </a:xfrm>
                  <a:prstGeom prst="round2SameRect">
                    <a:avLst/>
                  </a:prstGeom>
                  <a:solidFill>
                    <a:srgbClr val="2E2B33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44" name="Rectangle: Top Corners Rounded 243">
                    <a:extLst>
                      <a:ext uri="{FF2B5EF4-FFF2-40B4-BE49-F238E27FC236}">
                        <a16:creationId xmlns="" xmlns:a16="http://schemas.microsoft.com/office/drawing/2014/main" id="{B0431277-F207-4B6F-A234-97303B9A481C}"/>
                      </a:ext>
                    </a:extLst>
                  </p:cNvPr>
                  <p:cNvSpPr/>
                  <p:nvPr/>
                </p:nvSpPr>
                <p:spPr>
                  <a:xfrm rot="10800000">
                    <a:off x="2661429" y="4704805"/>
                    <a:ext cx="129677" cy="260632"/>
                  </a:xfrm>
                  <a:prstGeom prst="round2SameRect">
                    <a:avLst/>
                  </a:prstGeom>
                  <a:solidFill>
                    <a:srgbClr val="2E2B33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45" name="Freeform: Shape 244">
                    <a:extLst>
                      <a:ext uri="{FF2B5EF4-FFF2-40B4-BE49-F238E27FC236}">
                        <a16:creationId xmlns="" xmlns:a16="http://schemas.microsoft.com/office/drawing/2014/main" id="{7FEC4A70-7777-46D0-8959-D712A19FC173}"/>
                      </a:ext>
                    </a:extLst>
                  </p:cNvPr>
                  <p:cNvSpPr/>
                  <p:nvPr/>
                </p:nvSpPr>
                <p:spPr>
                  <a:xfrm flipV="1">
                    <a:off x="1691073" y="4705036"/>
                    <a:ext cx="706714" cy="159612"/>
                  </a:xfrm>
                  <a:custGeom>
                    <a:avLst/>
                    <a:gdLst>
                      <a:gd name="connsiteX0" fmla="*/ 139206 w 1987230"/>
                      <a:gd name="connsiteY0" fmla="*/ 0 h 835219"/>
                      <a:gd name="connsiteX1" fmla="*/ 321768 w 1987230"/>
                      <a:gd name="connsiteY1" fmla="*/ 0 h 835219"/>
                      <a:gd name="connsiteX2" fmla="*/ 321768 w 1987230"/>
                      <a:gd name="connsiteY2" fmla="*/ 489536 h 835219"/>
                      <a:gd name="connsiteX3" fmla="*/ 460974 w 1987230"/>
                      <a:gd name="connsiteY3" fmla="*/ 628742 h 835219"/>
                      <a:gd name="connsiteX4" fmla="*/ 1531492 w 1987230"/>
                      <a:gd name="connsiteY4" fmla="*/ 628742 h 835219"/>
                      <a:gd name="connsiteX5" fmla="*/ 1670698 w 1987230"/>
                      <a:gd name="connsiteY5" fmla="*/ 489536 h 835219"/>
                      <a:gd name="connsiteX6" fmla="*/ 1670698 w 1987230"/>
                      <a:gd name="connsiteY6" fmla="*/ 0 h 835219"/>
                      <a:gd name="connsiteX7" fmla="*/ 1848024 w 1987230"/>
                      <a:gd name="connsiteY7" fmla="*/ 0 h 835219"/>
                      <a:gd name="connsiteX8" fmla="*/ 1987230 w 1987230"/>
                      <a:gd name="connsiteY8" fmla="*/ 139206 h 835219"/>
                      <a:gd name="connsiteX9" fmla="*/ 1987230 w 1987230"/>
                      <a:gd name="connsiteY9" fmla="*/ 209638 h 835219"/>
                      <a:gd name="connsiteX10" fmla="*/ 1884090 w 1987230"/>
                      <a:gd name="connsiteY10" fmla="*/ 209638 h 835219"/>
                      <a:gd name="connsiteX11" fmla="*/ 1797466 w 1987230"/>
                      <a:gd name="connsiteY11" fmla="*/ 296262 h 835219"/>
                      <a:gd name="connsiteX12" fmla="*/ 1797466 w 1987230"/>
                      <a:gd name="connsiteY12" fmla="*/ 835219 h 835219"/>
                      <a:gd name="connsiteX13" fmla="*/ 193424 w 1987230"/>
                      <a:gd name="connsiteY13" fmla="*/ 835219 h 835219"/>
                      <a:gd name="connsiteX14" fmla="*/ 193424 w 1987230"/>
                      <a:gd name="connsiteY14" fmla="*/ 278004 h 835219"/>
                      <a:gd name="connsiteX15" fmla="*/ 106800 w 1987230"/>
                      <a:gd name="connsiteY15" fmla="*/ 191380 h 835219"/>
                      <a:gd name="connsiteX16" fmla="*/ 0 w 1987230"/>
                      <a:gd name="connsiteY16" fmla="*/ 191380 h 835219"/>
                      <a:gd name="connsiteX17" fmla="*/ 0 w 1987230"/>
                      <a:gd name="connsiteY17" fmla="*/ 139206 h 835219"/>
                      <a:gd name="connsiteX18" fmla="*/ 139206 w 1987230"/>
                      <a:gd name="connsiteY18" fmla="*/ 0 h 83521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</a:cxnLst>
                    <a:rect l="l" t="t" r="r" b="b"/>
                    <a:pathLst>
                      <a:path w="1987230" h="835219">
                        <a:moveTo>
                          <a:pt x="139206" y="0"/>
                        </a:moveTo>
                        <a:lnTo>
                          <a:pt x="321768" y="0"/>
                        </a:lnTo>
                        <a:lnTo>
                          <a:pt x="321768" y="489536"/>
                        </a:lnTo>
                        <a:cubicBezTo>
                          <a:pt x="321768" y="566417"/>
                          <a:pt x="384093" y="628742"/>
                          <a:pt x="460974" y="628742"/>
                        </a:cubicBezTo>
                        <a:lnTo>
                          <a:pt x="1531492" y="628742"/>
                        </a:lnTo>
                        <a:cubicBezTo>
                          <a:pt x="1608373" y="628742"/>
                          <a:pt x="1670698" y="566417"/>
                          <a:pt x="1670698" y="489536"/>
                        </a:cubicBezTo>
                        <a:lnTo>
                          <a:pt x="1670698" y="0"/>
                        </a:lnTo>
                        <a:lnTo>
                          <a:pt x="1848024" y="0"/>
                        </a:lnTo>
                        <a:cubicBezTo>
                          <a:pt x="1924905" y="0"/>
                          <a:pt x="1987230" y="62325"/>
                          <a:pt x="1987230" y="139206"/>
                        </a:cubicBezTo>
                        <a:lnTo>
                          <a:pt x="1987230" y="209638"/>
                        </a:lnTo>
                        <a:lnTo>
                          <a:pt x="1884090" y="209638"/>
                        </a:lnTo>
                        <a:cubicBezTo>
                          <a:pt x="1836249" y="209638"/>
                          <a:pt x="1797466" y="248421"/>
                          <a:pt x="1797466" y="296262"/>
                        </a:cubicBezTo>
                        <a:lnTo>
                          <a:pt x="1797466" y="835219"/>
                        </a:lnTo>
                        <a:lnTo>
                          <a:pt x="193424" y="835219"/>
                        </a:lnTo>
                        <a:lnTo>
                          <a:pt x="193424" y="278004"/>
                        </a:lnTo>
                        <a:cubicBezTo>
                          <a:pt x="193424" y="230163"/>
                          <a:pt x="154641" y="191380"/>
                          <a:pt x="106800" y="191380"/>
                        </a:cubicBezTo>
                        <a:lnTo>
                          <a:pt x="0" y="191380"/>
                        </a:lnTo>
                        <a:lnTo>
                          <a:pt x="0" y="139206"/>
                        </a:lnTo>
                        <a:cubicBezTo>
                          <a:pt x="0" y="62325"/>
                          <a:pt x="62325" y="0"/>
                          <a:pt x="139206" y="0"/>
                        </a:cubicBezTo>
                        <a:close/>
                      </a:path>
                    </a:pathLst>
                  </a:custGeom>
                  <a:solidFill>
                    <a:srgbClr val="2E2B33"/>
                  </a:solidFill>
                  <a:ln>
                    <a:noFill/>
                  </a:ln>
                  <a:effectLst>
                    <a:outerShdw blurRad="50800" dist="38100" dir="5400000" algn="t" rotWithShape="0">
                      <a:prstClr val="black">
                        <a:alpha val="40000"/>
                      </a:prstClr>
                    </a:outerShd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grpSp>
                <p:nvGrpSpPr>
                  <p:cNvPr id="246" name="Group 245">
                    <a:extLst>
                      <a:ext uri="{FF2B5EF4-FFF2-40B4-BE49-F238E27FC236}">
                        <a16:creationId xmlns="" xmlns:a16="http://schemas.microsoft.com/office/drawing/2014/main" id="{F4ECB570-CF5E-4A32-839D-09548E8B0272}"/>
                      </a:ext>
                    </a:extLst>
                  </p:cNvPr>
                  <p:cNvGrpSpPr/>
                  <p:nvPr/>
                </p:nvGrpSpPr>
                <p:grpSpPr>
                  <a:xfrm>
                    <a:off x="1823553" y="4702112"/>
                    <a:ext cx="173664" cy="305465"/>
                    <a:chOff x="1923011" y="5286487"/>
                    <a:chExt cx="173664" cy="305465"/>
                  </a:xfrm>
                </p:grpSpPr>
                <p:sp>
                  <p:nvSpPr>
                    <p:cNvPr id="252" name="Rectangle: Rounded Corners 251">
                      <a:extLst>
                        <a:ext uri="{FF2B5EF4-FFF2-40B4-BE49-F238E27FC236}">
                          <a16:creationId xmlns="" xmlns:a16="http://schemas.microsoft.com/office/drawing/2014/main" id="{BB0382AB-5159-4D92-A967-2C01D0531D30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286487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253" name="Rectangle: Rounded Corners 252">
                      <a:extLst>
                        <a:ext uri="{FF2B5EF4-FFF2-40B4-BE49-F238E27FC236}">
                          <a16:creationId xmlns="" xmlns:a16="http://schemas.microsoft.com/office/drawing/2014/main" id="{C0AD2198-8807-4D80-89CD-499A4A883C2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368015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254" name="Rectangle: Rounded Corners 253">
                      <a:extLst>
                        <a:ext uri="{FF2B5EF4-FFF2-40B4-BE49-F238E27FC236}">
                          <a16:creationId xmlns="" xmlns:a16="http://schemas.microsoft.com/office/drawing/2014/main" id="{8B074077-F973-415C-BA31-42ACE9762C50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449543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255" name="Rectangle: Rounded Corners 254">
                      <a:extLst>
                        <a:ext uri="{FF2B5EF4-FFF2-40B4-BE49-F238E27FC236}">
                          <a16:creationId xmlns="" xmlns:a16="http://schemas.microsoft.com/office/drawing/2014/main" id="{CDA95738-2B4F-4D4D-B76F-2C38A18413C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531071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247" name="Group 246">
                    <a:extLst>
                      <a:ext uri="{FF2B5EF4-FFF2-40B4-BE49-F238E27FC236}">
                        <a16:creationId xmlns="" xmlns:a16="http://schemas.microsoft.com/office/drawing/2014/main" id="{5D5C2DF0-A031-43C0-A905-F4DCB9BE3B43}"/>
                      </a:ext>
                    </a:extLst>
                  </p:cNvPr>
                  <p:cNvGrpSpPr/>
                  <p:nvPr/>
                </p:nvGrpSpPr>
                <p:grpSpPr>
                  <a:xfrm>
                    <a:off x="2096675" y="4714839"/>
                    <a:ext cx="173664" cy="305465"/>
                    <a:chOff x="1923011" y="5286487"/>
                    <a:chExt cx="173664" cy="305465"/>
                  </a:xfrm>
                </p:grpSpPr>
                <p:sp>
                  <p:nvSpPr>
                    <p:cNvPr id="248" name="Rectangle: Rounded Corners 247">
                      <a:extLst>
                        <a:ext uri="{FF2B5EF4-FFF2-40B4-BE49-F238E27FC236}">
                          <a16:creationId xmlns="" xmlns:a16="http://schemas.microsoft.com/office/drawing/2014/main" id="{617E6A13-BC99-49B3-9959-227984F79118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286487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249" name="Rectangle: Rounded Corners 248">
                      <a:extLst>
                        <a:ext uri="{FF2B5EF4-FFF2-40B4-BE49-F238E27FC236}">
                          <a16:creationId xmlns="" xmlns:a16="http://schemas.microsoft.com/office/drawing/2014/main" id="{82A25FB6-C3D9-4430-ADB2-8B5D88584E19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368015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250" name="Rectangle: Rounded Corners 249">
                      <a:extLst>
                        <a:ext uri="{FF2B5EF4-FFF2-40B4-BE49-F238E27FC236}">
                          <a16:creationId xmlns="" xmlns:a16="http://schemas.microsoft.com/office/drawing/2014/main" id="{8E7F6571-8CA1-4AAB-B8F7-0FD61A83DB0D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449543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251" name="Rectangle: Rounded Corners 250">
                      <a:extLst>
                        <a:ext uri="{FF2B5EF4-FFF2-40B4-BE49-F238E27FC236}">
                          <a16:creationId xmlns="" xmlns:a16="http://schemas.microsoft.com/office/drawing/2014/main" id="{3524A732-836F-4E08-A783-08B0E9DB01F3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531071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</p:grpSp>
          </p:grpSp>
          <p:sp>
            <p:nvSpPr>
              <p:cNvPr id="229" name="Rectangle 228">
                <a:extLst>
                  <a:ext uri="{FF2B5EF4-FFF2-40B4-BE49-F238E27FC236}">
                    <a16:creationId xmlns="" xmlns:a16="http://schemas.microsoft.com/office/drawing/2014/main" id="{EF116A9C-10ED-40C1-A4FE-71E5D0727DA1}"/>
                  </a:ext>
                </a:extLst>
              </p:cNvPr>
              <p:cNvSpPr/>
              <p:nvPr/>
            </p:nvSpPr>
            <p:spPr>
              <a:xfrm>
                <a:off x="10324369" y="3587308"/>
                <a:ext cx="1357672" cy="439868"/>
              </a:xfrm>
              <a:prstGeom prst="rect">
                <a:avLst/>
              </a:prstGeom>
              <a:solidFill>
                <a:srgbClr val="2E2B3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230" name="Group 229">
                <a:extLst>
                  <a:ext uri="{FF2B5EF4-FFF2-40B4-BE49-F238E27FC236}">
                    <a16:creationId xmlns="" xmlns:a16="http://schemas.microsoft.com/office/drawing/2014/main" id="{5EFCCFFF-7183-42DC-8608-87E4B2958C34}"/>
                  </a:ext>
                </a:extLst>
              </p:cNvPr>
              <p:cNvGrpSpPr/>
              <p:nvPr/>
            </p:nvGrpSpPr>
            <p:grpSpPr>
              <a:xfrm>
                <a:off x="7551957" y="3514829"/>
                <a:ext cx="475790" cy="620700"/>
                <a:chOff x="2945383" y="6059313"/>
                <a:chExt cx="475790" cy="620700"/>
              </a:xfrm>
            </p:grpSpPr>
            <p:sp>
              <p:nvSpPr>
                <p:cNvPr id="235" name="Rectangle 234">
                  <a:extLst>
                    <a:ext uri="{FF2B5EF4-FFF2-40B4-BE49-F238E27FC236}">
                      <a16:creationId xmlns="" xmlns:a16="http://schemas.microsoft.com/office/drawing/2014/main" id="{941BF371-D88F-4396-A244-7692C0327E27}"/>
                    </a:ext>
                  </a:extLst>
                </p:cNvPr>
                <p:cNvSpPr/>
                <p:nvPr/>
              </p:nvSpPr>
              <p:spPr>
                <a:xfrm>
                  <a:off x="3101139" y="6064440"/>
                  <a:ext cx="252391" cy="560990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36" name="Freeform: Shape 235">
                  <a:extLst>
                    <a:ext uri="{FF2B5EF4-FFF2-40B4-BE49-F238E27FC236}">
                      <a16:creationId xmlns="" xmlns:a16="http://schemas.microsoft.com/office/drawing/2014/main" id="{922B494D-B272-4AD8-B3F0-7DD513D340AC}"/>
                    </a:ext>
                  </a:extLst>
                </p:cNvPr>
                <p:cNvSpPr/>
                <p:nvPr/>
              </p:nvSpPr>
              <p:spPr>
                <a:xfrm>
                  <a:off x="3172795" y="6059313"/>
                  <a:ext cx="248378" cy="620700"/>
                </a:xfrm>
                <a:custGeom>
                  <a:avLst/>
                  <a:gdLst>
                    <a:gd name="connsiteX0" fmla="*/ 29004 w 286343"/>
                    <a:gd name="connsiteY0" fmla="*/ 370329 h 526947"/>
                    <a:gd name="connsiteX1" fmla="*/ 29004 w 286343"/>
                    <a:gd name="connsiteY1" fmla="*/ 495556 h 526947"/>
                    <a:gd name="connsiteX2" fmla="*/ 252260 w 286343"/>
                    <a:gd name="connsiteY2" fmla="*/ 495556 h 526947"/>
                    <a:gd name="connsiteX3" fmla="*/ 252260 w 286343"/>
                    <a:gd name="connsiteY3" fmla="*/ 370329 h 526947"/>
                    <a:gd name="connsiteX4" fmla="*/ 28287 w 286343"/>
                    <a:gd name="connsiteY4" fmla="*/ 203612 h 526947"/>
                    <a:gd name="connsiteX5" fmla="*/ 28287 w 286343"/>
                    <a:gd name="connsiteY5" fmla="*/ 328839 h 526947"/>
                    <a:gd name="connsiteX6" fmla="*/ 251543 w 286343"/>
                    <a:gd name="connsiteY6" fmla="*/ 328839 h 526947"/>
                    <a:gd name="connsiteX7" fmla="*/ 251543 w 286343"/>
                    <a:gd name="connsiteY7" fmla="*/ 203612 h 526947"/>
                    <a:gd name="connsiteX8" fmla="*/ 27570 w 286343"/>
                    <a:gd name="connsiteY8" fmla="*/ 36895 h 526947"/>
                    <a:gd name="connsiteX9" fmla="*/ 27570 w 286343"/>
                    <a:gd name="connsiteY9" fmla="*/ 162122 h 526947"/>
                    <a:gd name="connsiteX10" fmla="*/ 250826 w 286343"/>
                    <a:gd name="connsiteY10" fmla="*/ 162122 h 526947"/>
                    <a:gd name="connsiteX11" fmla="*/ 250826 w 286343"/>
                    <a:gd name="connsiteY11" fmla="*/ 36895 h 526947"/>
                    <a:gd name="connsiteX12" fmla="*/ 0 w 286343"/>
                    <a:gd name="connsiteY12" fmla="*/ 0 h 526947"/>
                    <a:gd name="connsiteX13" fmla="*/ 286343 w 286343"/>
                    <a:gd name="connsiteY13" fmla="*/ 0 h 526947"/>
                    <a:gd name="connsiteX14" fmla="*/ 286343 w 286343"/>
                    <a:gd name="connsiteY14" fmla="*/ 526947 h 526947"/>
                    <a:gd name="connsiteX15" fmla="*/ 0 w 286343"/>
                    <a:gd name="connsiteY15" fmla="*/ 526947 h 52694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</a:cxnLst>
                  <a:rect l="l" t="t" r="r" b="b"/>
                  <a:pathLst>
                    <a:path w="286343" h="526947">
                      <a:moveTo>
                        <a:pt x="29004" y="370329"/>
                      </a:moveTo>
                      <a:lnTo>
                        <a:pt x="29004" y="495556"/>
                      </a:lnTo>
                      <a:lnTo>
                        <a:pt x="252260" y="495556"/>
                      </a:lnTo>
                      <a:lnTo>
                        <a:pt x="252260" y="370329"/>
                      </a:lnTo>
                      <a:close/>
                      <a:moveTo>
                        <a:pt x="28287" y="203612"/>
                      </a:moveTo>
                      <a:lnTo>
                        <a:pt x="28287" y="328839"/>
                      </a:lnTo>
                      <a:lnTo>
                        <a:pt x="251543" y="328839"/>
                      </a:lnTo>
                      <a:lnTo>
                        <a:pt x="251543" y="203612"/>
                      </a:lnTo>
                      <a:close/>
                      <a:moveTo>
                        <a:pt x="27570" y="36895"/>
                      </a:moveTo>
                      <a:lnTo>
                        <a:pt x="27570" y="162122"/>
                      </a:lnTo>
                      <a:lnTo>
                        <a:pt x="250826" y="162122"/>
                      </a:lnTo>
                      <a:lnTo>
                        <a:pt x="250826" y="36895"/>
                      </a:lnTo>
                      <a:close/>
                      <a:moveTo>
                        <a:pt x="0" y="0"/>
                      </a:moveTo>
                      <a:lnTo>
                        <a:pt x="286343" y="0"/>
                      </a:lnTo>
                      <a:lnTo>
                        <a:pt x="286343" y="526947"/>
                      </a:lnTo>
                      <a:lnTo>
                        <a:pt x="0" y="526947"/>
                      </a:lnTo>
                      <a:close/>
                    </a:path>
                  </a:pathLst>
                </a:custGeom>
                <a:solidFill>
                  <a:srgbClr val="2E2B33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37" name="Trapezoid 236">
                  <a:extLst>
                    <a:ext uri="{FF2B5EF4-FFF2-40B4-BE49-F238E27FC236}">
                      <a16:creationId xmlns="" xmlns:a16="http://schemas.microsoft.com/office/drawing/2014/main" id="{B65F468D-5D92-49C4-88B5-7B6B7C4C74BF}"/>
                    </a:ext>
                  </a:extLst>
                </p:cNvPr>
                <p:cNvSpPr/>
                <p:nvPr/>
              </p:nvSpPr>
              <p:spPr>
                <a:xfrm rot="5400000">
                  <a:off x="2875409" y="6323759"/>
                  <a:ext cx="315661" cy="175713"/>
                </a:xfrm>
                <a:prstGeom prst="trapezoid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231" name="Group 230">
                <a:extLst>
                  <a:ext uri="{FF2B5EF4-FFF2-40B4-BE49-F238E27FC236}">
                    <a16:creationId xmlns="" xmlns:a16="http://schemas.microsoft.com/office/drawing/2014/main" id="{3A78AB21-4BBE-411F-8FF2-46E2FAC7AF88}"/>
                  </a:ext>
                </a:extLst>
              </p:cNvPr>
              <p:cNvGrpSpPr/>
              <p:nvPr/>
            </p:nvGrpSpPr>
            <p:grpSpPr>
              <a:xfrm flipH="1">
                <a:off x="13845802" y="3522716"/>
                <a:ext cx="475790" cy="620700"/>
                <a:chOff x="2945383" y="6059313"/>
                <a:chExt cx="475790" cy="620700"/>
              </a:xfrm>
            </p:grpSpPr>
            <p:sp>
              <p:nvSpPr>
                <p:cNvPr id="232" name="Rectangle 231">
                  <a:extLst>
                    <a:ext uri="{FF2B5EF4-FFF2-40B4-BE49-F238E27FC236}">
                      <a16:creationId xmlns="" xmlns:a16="http://schemas.microsoft.com/office/drawing/2014/main" id="{CF27EE3E-8B49-45BC-BAAC-8DEB451EB49B}"/>
                    </a:ext>
                  </a:extLst>
                </p:cNvPr>
                <p:cNvSpPr/>
                <p:nvPr/>
              </p:nvSpPr>
              <p:spPr>
                <a:xfrm>
                  <a:off x="3101139" y="6064440"/>
                  <a:ext cx="252391" cy="560990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33" name="Freeform: Shape 232">
                  <a:extLst>
                    <a:ext uri="{FF2B5EF4-FFF2-40B4-BE49-F238E27FC236}">
                      <a16:creationId xmlns="" xmlns:a16="http://schemas.microsoft.com/office/drawing/2014/main" id="{F270B137-A82A-48C6-A000-9794F34D0E90}"/>
                    </a:ext>
                  </a:extLst>
                </p:cNvPr>
                <p:cNvSpPr/>
                <p:nvPr/>
              </p:nvSpPr>
              <p:spPr>
                <a:xfrm>
                  <a:off x="3172795" y="6059313"/>
                  <a:ext cx="248378" cy="620700"/>
                </a:xfrm>
                <a:custGeom>
                  <a:avLst/>
                  <a:gdLst>
                    <a:gd name="connsiteX0" fmla="*/ 29004 w 286343"/>
                    <a:gd name="connsiteY0" fmla="*/ 370329 h 526947"/>
                    <a:gd name="connsiteX1" fmla="*/ 29004 w 286343"/>
                    <a:gd name="connsiteY1" fmla="*/ 495556 h 526947"/>
                    <a:gd name="connsiteX2" fmla="*/ 252260 w 286343"/>
                    <a:gd name="connsiteY2" fmla="*/ 495556 h 526947"/>
                    <a:gd name="connsiteX3" fmla="*/ 252260 w 286343"/>
                    <a:gd name="connsiteY3" fmla="*/ 370329 h 526947"/>
                    <a:gd name="connsiteX4" fmla="*/ 28287 w 286343"/>
                    <a:gd name="connsiteY4" fmla="*/ 203612 h 526947"/>
                    <a:gd name="connsiteX5" fmla="*/ 28287 w 286343"/>
                    <a:gd name="connsiteY5" fmla="*/ 328839 h 526947"/>
                    <a:gd name="connsiteX6" fmla="*/ 251543 w 286343"/>
                    <a:gd name="connsiteY6" fmla="*/ 328839 h 526947"/>
                    <a:gd name="connsiteX7" fmla="*/ 251543 w 286343"/>
                    <a:gd name="connsiteY7" fmla="*/ 203612 h 526947"/>
                    <a:gd name="connsiteX8" fmla="*/ 27570 w 286343"/>
                    <a:gd name="connsiteY8" fmla="*/ 36895 h 526947"/>
                    <a:gd name="connsiteX9" fmla="*/ 27570 w 286343"/>
                    <a:gd name="connsiteY9" fmla="*/ 162122 h 526947"/>
                    <a:gd name="connsiteX10" fmla="*/ 250826 w 286343"/>
                    <a:gd name="connsiteY10" fmla="*/ 162122 h 526947"/>
                    <a:gd name="connsiteX11" fmla="*/ 250826 w 286343"/>
                    <a:gd name="connsiteY11" fmla="*/ 36895 h 526947"/>
                    <a:gd name="connsiteX12" fmla="*/ 0 w 286343"/>
                    <a:gd name="connsiteY12" fmla="*/ 0 h 526947"/>
                    <a:gd name="connsiteX13" fmla="*/ 286343 w 286343"/>
                    <a:gd name="connsiteY13" fmla="*/ 0 h 526947"/>
                    <a:gd name="connsiteX14" fmla="*/ 286343 w 286343"/>
                    <a:gd name="connsiteY14" fmla="*/ 526947 h 526947"/>
                    <a:gd name="connsiteX15" fmla="*/ 0 w 286343"/>
                    <a:gd name="connsiteY15" fmla="*/ 526947 h 52694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</a:cxnLst>
                  <a:rect l="l" t="t" r="r" b="b"/>
                  <a:pathLst>
                    <a:path w="286343" h="526947">
                      <a:moveTo>
                        <a:pt x="29004" y="370329"/>
                      </a:moveTo>
                      <a:lnTo>
                        <a:pt x="29004" y="495556"/>
                      </a:lnTo>
                      <a:lnTo>
                        <a:pt x="252260" y="495556"/>
                      </a:lnTo>
                      <a:lnTo>
                        <a:pt x="252260" y="370329"/>
                      </a:lnTo>
                      <a:close/>
                      <a:moveTo>
                        <a:pt x="28287" y="203612"/>
                      </a:moveTo>
                      <a:lnTo>
                        <a:pt x="28287" y="328839"/>
                      </a:lnTo>
                      <a:lnTo>
                        <a:pt x="251543" y="328839"/>
                      </a:lnTo>
                      <a:lnTo>
                        <a:pt x="251543" y="203612"/>
                      </a:lnTo>
                      <a:close/>
                      <a:moveTo>
                        <a:pt x="27570" y="36895"/>
                      </a:moveTo>
                      <a:lnTo>
                        <a:pt x="27570" y="162122"/>
                      </a:lnTo>
                      <a:lnTo>
                        <a:pt x="250826" y="162122"/>
                      </a:lnTo>
                      <a:lnTo>
                        <a:pt x="250826" y="36895"/>
                      </a:lnTo>
                      <a:close/>
                      <a:moveTo>
                        <a:pt x="0" y="0"/>
                      </a:moveTo>
                      <a:lnTo>
                        <a:pt x="286343" y="0"/>
                      </a:lnTo>
                      <a:lnTo>
                        <a:pt x="286343" y="526947"/>
                      </a:lnTo>
                      <a:lnTo>
                        <a:pt x="0" y="526947"/>
                      </a:lnTo>
                      <a:close/>
                    </a:path>
                  </a:pathLst>
                </a:custGeom>
                <a:solidFill>
                  <a:srgbClr val="2E2B33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34" name="Trapezoid 233">
                  <a:extLst>
                    <a:ext uri="{FF2B5EF4-FFF2-40B4-BE49-F238E27FC236}">
                      <a16:creationId xmlns="" xmlns:a16="http://schemas.microsoft.com/office/drawing/2014/main" id="{E89747BD-8915-48BF-B4F6-44E85F6872D6}"/>
                    </a:ext>
                  </a:extLst>
                </p:cNvPr>
                <p:cNvSpPr/>
                <p:nvPr/>
              </p:nvSpPr>
              <p:spPr>
                <a:xfrm rot="5400000">
                  <a:off x="2875409" y="6323759"/>
                  <a:ext cx="315661" cy="175713"/>
                </a:xfrm>
                <a:prstGeom prst="trapezoid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grpSp>
          <p:nvGrpSpPr>
            <p:cNvPr id="282" name="Group 281">
              <a:extLst>
                <a:ext uri="{FF2B5EF4-FFF2-40B4-BE49-F238E27FC236}">
                  <a16:creationId xmlns="" xmlns:a16="http://schemas.microsoft.com/office/drawing/2014/main" id="{6C728AE4-D2AB-484F-B67B-F430262B2F4D}"/>
                </a:ext>
              </a:extLst>
            </p:cNvPr>
            <p:cNvGrpSpPr/>
            <p:nvPr/>
          </p:nvGrpSpPr>
          <p:grpSpPr>
            <a:xfrm>
              <a:off x="14569294" y="3555361"/>
              <a:ext cx="2409424" cy="346534"/>
              <a:chOff x="7551957" y="3337076"/>
              <a:chExt cx="6769635" cy="973639"/>
            </a:xfrm>
          </p:grpSpPr>
          <p:sp>
            <p:nvSpPr>
              <p:cNvPr id="283" name="Rectangle 282">
                <a:extLst>
                  <a:ext uri="{FF2B5EF4-FFF2-40B4-BE49-F238E27FC236}">
                    <a16:creationId xmlns="" xmlns:a16="http://schemas.microsoft.com/office/drawing/2014/main" id="{2F328ED0-3D27-4D8A-B970-12F0ABA254E1}"/>
                  </a:ext>
                </a:extLst>
              </p:cNvPr>
              <p:cNvSpPr/>
              <p:nvPr/>
            </p:nvSpPr>
            <p:spPr>
              <a:xfrm>
                <a:off x="7951578" y="3519956"/>
                <a:ext cx="6029231" cy="319198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84" name="Rectangle 283">
                <a:extLst>
                  <a:ext uri="{FF2B5EF4-FFF2-40B4-BE49-F238E27FC236}">
                    <a16:creationId xmlns="" xmlns:a16="http://schemas.microsoft.com/office/drawing/2014/main" id="{AFDBB089-4BB8-41A2-8DD4-E05A6DE51E16}"/>
                  </a:ext>
                </a:extLst>
              </p:cNvPr>
              <p:cNvSpPr/>
              <p:nvPr/>
            </p:nvSpPr>
            <p:spPr>
              <a:xfrm>
                <a:off x="8118810" y="3337076"/>
                <a:ext cx="5675919" cy="227613"/>
              </a:xfrm>
              <a:prstGeom prst="rect">
                <a:avLst/>
              </a:prstGeom>
              <a:solidFill>
                <a:srgbClr val="F6931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285" name="Group 284">
                <a:extLst>
                  <a:ext uri="{FF2B5EF4-FFF2-40B4-BE49-F238E27FC236}">
                    <a16:creationId xmlns="" xmlns:a16="http://schemas.microsoft.com/office/drawing/2014/main" id="{860A1ED1-1B3D-447B-BAB9-6B9FEA18E21B}"/>
                  </a:ext>
                </a:extLst>
              </p:cNvPr>
              <p:cNvGrpSpPr/>
              <p:nvPr/>
            </p:nvGrpSpPr>
            <p:grpSpPr>
              <a:xfrm>
                <a:off x="8174156" y="3633538"/>
                <a:ext cx="1883287" cy="669637"/>
                <a:chOff x="3567582" y="6178022"/>
                <a:chExt cx="1883287" cy="669637"/>
              </a:xfrm>
            </p:grpSpPr>
            <p:sp>
              <p:nvSpPr>
                <p:cNvPr id="318" name="Rectangle 317">
                  <a:extLst>
                    <a:ext uri="{FF2B5EF4-FFF2-40B4-BE49-F238E27FC236}">
                      <a16:creationId xmlns="" xmlns:a16="http://schemas.microsoft.com/office/drawing/2014/main" id="{721E99EE-1D72-405E-BAE3-059B9FD6B7FD}"/>
                    </a:ext>
                  </a:extLst>
                </p:cNvPr>
                <p:cNvSpPr/>
                <p:nvPr/>
              </p:nvSpPr>
              <p:spPr>
                <a:xfrm>
                  <a:off x="3787802" y="6178022"/>
                  <a:ext cx="1417251" cy="414087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grpSp>
              <p:nvGrpSpPr>
                <p:cNvPr id="319" name="Group 318">
                  <a:extLst>
                    <a:ext uri="{FF2B5EF4-FFF2-40B4-BE49-F238E27FC236}">
                      <a16:creationId xmlns="" xmlns:a16="http://schemas.microsoft.com/office/drawing/2014/main" id="{67D70856-D7B1-43AF-A06B-79FE9F52EE3B}"/>
                    </a:ext>
                  </a:extLst>
                </p:cNvPr>
                <p:cNvGrpSpPr/>
                <p:nvPr/>
              </p:nvGrpSpPr>
              <p:grpSpPr>
                <a:xfrm>
                  <a:off x="3567582" y="6225235"/>
                  <a:ext cx="1883287" cy="622424"/>
                  <a:chOff x="1083937" y="4627649"/>
                  <a:chExt cx="1883287" cy="622424"/>
                </a:xfrm>
              </p:grpSpPr>
              <p:grpSp>
                <p:nvGrpSpPr>
                  <p:cNvPr id="320" name="Group 319">
                    <a:extLst>
                      <a:ext uri="{FF2B5EF4-FFF2-40B4-BE49-F238E27FC236}">
                        <a16:creationId xmlns="" xmlns:a16="http://schemas.microsoft.com/office/drawing/2014/main" id="{F2FA33F3-E9CB-4369-ABD1-7C03D4DC8A89}"/>
                      </a:ext>
                    </a:extLst>
                  </p:cNvPr>
                  <p:cNvGrpSpPr/>
                  <p:nvPr/>
                </p:nvGrpSpPr>
                <p:grpSpPr>
                  <a:xfrm>
                    <a:off x="2404694" y="4684172"/>
                    <a:ext cx="562530" cy="562530"/>
                    <a:chOff x="872197" y="3031795"/>
                    <a:chExt cx="562530" cy="562530"/>
                  </a:xfrm>
                </p:grpSpPr>
                <p:sp>
                  <p:nvSpPr>
                    <p:cNvPr id="338" name="Circle: Hollow 337">
                      <a:extLst>
                        <a:ext uri="{FF2B5EF4-FFF2-40B4-BE49-F238E27FC236}">
                          <a16:creationId xmlns="" xmlns:a16="http://schemas.microsoft.com/office/drawing/2014/main" id="{FC02D2D3-C221-4086-86DB-AEF1688AC2F3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72197" y="3031795"/>
                      <a:ext cx="562530" cy="562530"/>
                    </a:xfrm>
                    <a:prstGeom prst="donut">
                      <a:avLst>
                        <a:gd name="adj" fmla="val 39396"/>
                      </a:avLst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chemeClr val="tx1"/>
                        </a:solidFill>
                      </a:endParaRPr>
                    </a:p>
                  </p:txBody>
                </p:sp>
                <p:sp>
                  <p:nvSpPr>
                    <p:cNvPr id="339" name="Oval 338">
                      <a:extLst>
                        <a:ext uri="{FF2B5EF4-FFF2-40B4-BE49-F238E27FC236}">
                          <a16:creationId xmlns="" xmlns:a16="http://schemas.microsoft.com/office/drawing/2014/main" id="{B080C389-53FB-4173-B223-3BC4476052F4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984808" y="3144406"/>
                      <a:ext cx="337309" cy="337309"/>
                    </a:xfrm>
                    <a:prstGeom prst="ellipse">
                      <a:avLst/>
                    </a:prstGeom>
                    <a:solidFill>
                      <a:schemeClr val="tx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321" name="Group 320">
                    <a:extLst>
                      <a:ext uri="{FF2B5EF4-FFF2-40B4-BE49-F238E27FC236}">
                        <a16:creationId xmlns="" xmlns:a16="http://schemas.microsoft.com/office/drawing/2014/main" id="{7BFA069F-CE72-45B8-B37B-8F8E2CF25C79}"/>
                      </a:ext>
                    </a:extLst>
                  </p:cNvPr>
                  <p:cNvGrpSpPr/>
                  <p:nvPr/>
                </p:nvGrpSpPr>
                <p:grpSpPr>
                  <a:xfrm>
                    <a:off x="1083937" y="4687543"/>
                    <a:ext cx="562530" cy="562530"/>
                    <a:chOff x="872197" y="3031795"/>
                    <a:chExt cx="562530" cy="562530"/>
                  </a:xfrm>
                </p:grpSpPr>
                <p:sp>
                  <p:nvSpPr>
                    <p:cNvPr id="336" name="Circle: Hollow 335">
                      <a:extLst>
                        <a:ext uri="{FF2B5EF4-FFF2-40B4-BE49-F238E27FC236}">
                          <a16:creationId xmlns="" xmlns:a16="http://schemas.microsoft.com/office/drawing/2014/main" id="{5DDD5FC2-FF53-4BDE-84DC-E68289F6D4C4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72197" y="3031795"/>
                      <a:ext cx="562530" cy="562530"/>
                    </a:xfrm>
                    <a:prstGeom prst="donut">
                      <a:avLst>
                        <a:gd name="adj" fmla="val 39396"/>
                      </a:avLst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chemeClr val="tx1"/>
                        </a:solidFill>
                      </a:endParaRPr>
                    </a:p>
                  </p:txBody>
                </p:sp>
                <p:sp>
                  <p:nvSpPr>
                    <p:cNvPr id="337" name="Oval 336">
                      <a:extLst>
                        <a:ext uri="{FF2B5EF4-FFF2-40B4-BE49-F238E27FC236}">
                          <a16:creationId xmlns="" xmlns:a16="http://schemas.microsoft.com/office/drawing/2014/main" id="{FF25748F-B505-4B52-9AC4-59A2557B2589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984808" y="3144406"/>
                      <a:ext cx="337309" cy="337309"/>
                    </a:xfrm>
                    <a:prstGeom prst="ellipse">
                      <a:avLst/>
                    </a:prstGeom>
                    <a:solidFill>
                      <a:schemeClr val="tx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sp>
                <p:nvSpPr>
                  <p:cNvPr id="322" name="Freeform: Shape 321">
                    <a:extLst>
                      <a:ext uri="{FF2B5EF4-FFF2-40B4-BE49-F238E27FC236}">
                        <a16:creationId xmlns="" xmlns:a16="http://schemas.microsoft.com/office/drawing/2014/main" id="{ED5EC72D-C3D0-4ACC-927D-027DDE12B222}"/>
                      </a:ext>
                    </a:extLst>
                  </p:cNvPr>
                  <p:cNvSpPr/>
                  <p:nvPr/>
                </p:nvSpPr>
                <p:spPr>
                  <a:xfrm>
                    <a:off x="1304741" y="4627649"/>
                    <a:ext cx="1458810" cy="467109"/>
                  </a:xfrm>
                  <a:custGeom>
                    <a:avLst/>
                    <a:gdLst>
                      <a:gd name="connsiteX0" fmla="*/ 139206 w 1987230"/>
                      <a:gd name="connsiteY0" fmla="*/ 0 h 835219"/>
                      <a:gd name="connsiteX1" fmla="*/ 321768 w 1987230"/>
                      <a:gd name="connsiteY1" fmla="*/ 0 h 835219"/>
                      <a:gd name="connsiteX2" fmla="*/ 321768 w 1987230"/>
                      <a:gd name="connsiteY2" fmla="*/ 489536 h 835219"/>
                      <a:gd name="connsiteX3" fmla="*/ 460974 w 1987230"/>
                      <a:gd name="connsiteY3" fmla="*/ 628742 h 835219"/>
                      <a:gd name="connsiteX4" fmla="*/ 1531492 w 1987230"/>
                      <a:gd name="connsiteY4" fmla="*/ 628742 h 835219"/>
                      <a:gd name="connsiteX5" fmla="*/ 1670698 w 1987230"/>
                      <a:gd name="connsiteY5" fmla="*/ 489536 h 835219"/>
                      <a:gd name="connsiteX6" fmla="*/ 1670698 w 1987230"/>
                      <a:gd name="connsiteY6" fmla="*/ 0 h 835219"/>
                      <a:gd name="connsiteX7" fmla="*/ 1848024 w 1987230"/>
                      <a:gd name="connsiteY7" fmla="*/ 0 h 835219"/>
                      <a:gd name="connsiteX8" fmla="*/ 1987230 w 1987230"/>
                      <a:gd name="connsiteY8" fmla="*/ 139206 h 835219"/>
                      <a:gd name="connsiteX9" fmla="*/ 1987230 w 1987230"/>
                      <a:gd name="connsiteY9" fmla="*/ 209638 h 835219"/>
                      <a:gd name="connsiteX10" fmla="*/ 1884090 w 1987230"/>
                      <a:gd name="connsiteY10" fmla="*/ 209638 h 835219"/>
                      <a:gd name="connsiteX11" fmla="*/ 1797466 w 1987230"/>
                      <a:gd name="connsiteY11" fmla="*/ 296262 h 835219"/>
                      <a:gd name="connsiteX12" fmla="*/ 1797466 w 1987230"/>
                      <a:gd name="connsiteY12" fmla="*/ 835219 h 835219"/>
                      <a:gd name="connsiteX13" fmla="*/ 193424 w 1987230"/>
                      <a:gd name="connsiteY13" fmla="*/ 835219 h 835219"/>
                      <a:gd name="connsiteX14" fmla="*/ 193424 w 1987230"/>
                      <a:gd name="connsiteY14" fmla="*/ 278004 h 835219"/>
                      <a:gd name="connsiteX15" fmla="*/ 106800 w 1987230"/>
                      <a:gd name="connsiteY15" fmla="*/ 191380 h 835219"/>
                      <a:gd name="connsiteX16" fmla="*/ 0 w 1987230"/>
                      <a:gd name="connsiteY16" fmla="*/ 191380 h 835219"/>
                      <a:gd name="connsiteX17" fmla="*/ 0 w 1987230"/>
                      <a:gd name="connsiteY17" fmla="*/ 139206 h 835219"/>
                      <a:gd name="connsiteX18" fmla="*/ 139206 w 1987230"/>
                      <a:gd name="connsiteY18" fmla="*/ 0 h 83521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</a:cxnLst>
                    <a:rect l="l" t="t" r="r" b="b"/>
                    <a:pathLst>
                      <a:path w="1987230" h="835219">
                        <a:moveTo>
                          <a:pt x="139206" y="0"/>
                        </a:moveTo>
                        <a:lnTo>
                          <a:pt x="321768" y="0"/>
                        </a:lnTo>
                        <a:lnTo>
                          <a:pt x="321768" y="489536"/>
                        </a:lnTo>
                        <a:cubicBezTo>
                          <a:pt x="321768" y="566417"/>
                          <a:pt x="384093" y="628742"/>
                          <a:pt x="460974" y="628742"/>
                        </a:cubicBezTo>
                        <a:lnTo>
                          <a:pt x="1531492" y="628742"/>
                        </a:lnTo>
                        <a:cubicBezTo>
                          <a:pt x="1608373" y="628742"/>
                          <a:pt x="1670698" y="566417"/>
                          <a:pt x="1670698" y="489536"/>
                        </a:cubicBezTo>
                        <a:lnTo>
                          <a:pt x="1670698" y="0"/>
                        </a:lnTo>
                        <a:lnTo>
                          <a:pt x="1848024" y="0"/>
                        </a:lnTo>
                        <a:cubicBezTo>
                          <a:pt x="1924905" y="0"/>
                          <a:pt x="1987230" y="62325"/>
                          <a:pt x="1987230" y="139206"/>
                        </a:cubicBezTo>
                        <a:lnTo>
                          <a:pt x="1987230" y="209638"/>
                        </a:lnTo>
                        <a:lnTo>
                          <a:pt x="1884090" y="209638"/>
                        </a:lnTo>
                        <a:cubicBezTo>
                          <a:pt x="1836249" y="209638"/>
                          <a:pt x="1797466" y="248421"/>
                          <a:pt x="1797466" y="296262"/>
                        </a:cubicBezTo>
                        <a:lnTo>
                          <a:pt x="1797466" y="835219"/>
                        </a:lnTo>
                        <a:lnTo>
                          <a:pt x="193424" y="835219"/>
                        </a:lnTo>
                        <a:lnTo>
                          <a:pt x="193424" y="278004"/>
                        </a:lnTo>
                        <a:cubicBezTo>
                          <a:pt x="193424" y="230163"/>
                          <a:pt x="154641" y="191380"/>
                          <a:pt x="106800" y="191380"/>
                        </a:cubicBezTo>
                        <a:lnTo>
                          <a:pt x="0" y="191380"/>
                        </a:lnTo>
                        <a:lnTo>
                          <a:pt x="0" y="139206"/>
                        </a:lnTo>
                        <a:cubicBezTo>
                          <a:pt x="0" y="62325"/>
                          <a:pt x="62325" y="0"/>
                          <a:pt x="139206" y="0"/>
                        </a:cubicBezTo>
                        <a:close/>
                      </a:path>
                    </a:pathLst>
                  </a:custGeom>
                  <a:solidFill>
                    <a:srgbClr val="2E2B33"/>
                  </a:solidFill>
                  <a:ln>
                    <a:noFill/>
                  </a:ln>
                  <a:effectLst>
                    <a:outerShdw blurRad="50800" dist="38100" dir="5400000" algn="t" rotWithShape="0">
                      <a:prstClr val="black">
                        <a:alpha val="40000"/>
                      </a:prstClr>
                    </a:outerShd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23" name="Rectangle: Top Corners Rounded 322">
                    <a:extLst>
                      <a:ext uri="{FF2B5EF4-FFF2-40B4-BE49-F238E27FC236}">
                        <a16:creationId xmlns="" xmlns:a16="http://schemas.microsoft.com/office/drawing/2014/main" id="{ADE19828-FAF2-4B65-AE8D-5429AB0EB3DF}"/>
                      </a:ext>
                    </a:extLst>
                  </p:cNvPr>
                  <p:cNvSpPr/>
                  <p:nvPr/>
                </p:nvSpPr>
                <p:spPr>
                  <a:xfrm rot="10800000">
                    <a:off x="1271264" y="4708457"/>
                    <a:ext cx="129677" cy="260632"/>
                  </a:xfrm>
                  <a:prstGeom prst="round2SameRect">
                    <a:avLst/>
                  </a:prstGeom>
                  <a:solidFill>
                    <a:srgbClr val="2E2B33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24" name="Rectangle: Top Corners Rounded 323">
                    <a:extLst>
                      <a:ext uri="{FF2B5EF4-FFF2-40B4-BE49-F238E27FC236}">
                        <a16:creationId xmlns="" xmlns:a16="http://schemas.microsoft.com/office/drawing/2014/main" id="{18AB7283-D164-42A2-A723-81CE4C01FB35}"/>
                      </a:ext>
                    </a:extLst>
                  </p:cNvPr>
                  <p:cNvSpPr/>
                  <p:nvPr/>
                </p:nvSpPr>
                <p:spPr>
                  <a:xfrm rot="10800000">
                    <a:off x="2661429" y="4704805"/>
                    <a:ext cx="129677" cy="260632"/>
                  </a:xfrm>
                  <a:prstGeom prst="round2SameRect">
                    <a:avLst/>
                  </a:prstGeom>
                  <a:solidFill>
                    <a:srgbClr val="2E2B33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25" name="Freeform: Shape 324">
                    <a:extLst>
                      <a:ext uri="{FF2B5EF4-FFF2-40B4-BE49-F238E27FC236}">
                        <a16:creationId xmlns="" xmlns:a16="http://schemas.microsoft.com/office/drawing/2014/main" id="{8C0DCF64-B7CD-49F0-B014-7957B73DF604}"/>
                      </a:ext>
                    </a:extLst>
                  </p:cNvPr>
                  <p:cNvSpPr/>
                  <p:nvPr/>
                </p:nvSpPr>
                <p:spPr>
                  <a:xfrm flipV="1">
                    <a:off x="1691073" y="4705036"/>
                    <a:ext cx="706714" cy="159612"/>
                  </a:xfrm>
                  <a:custGeom>
                    <a:avLst/>
                    <a:gdLst>
                      <a:gd name="connsiteX0" fmla="*/ 139206 w 1987230"/>
                      <a:gd name="connsiteY0" fmla="*/ 0 h 835219"/>
                      <a:gd name="connsiteX1" fmla="*/ 321768 w 1987230"/>
                      <a:gd name="connsiteY1" fmla="*/ 0 h 835219"/>
                      <a:gd name="connsiteX2" fmla="*/ 321768 w 1987230"/>
                      <a:gd name="connsiteY2" fmla="*/ 489536 h 835219"/>
                      <a:gd name="connsiteX3" fmla="*/ 460974 w 1987230"/>
                      <a:gd name="connsiteY3" fmla="*/ 628742 h 835219"/>
                      <a:gd name="connsiteX4" fmla="*/ 1531492 w 1987230"/>
                      <a:gd name="connsiteY4" fmla="*/ 628742 h 835219"/>
                      <a:gd name="connsiteX5" fmla="*/ 1670698 w 1987230"/>
                      <a:gd name="connsiteY5" fmla="*/ 489536 h 835219"/>
                      <a:gd name="connsiteX6" fmla="*/ 1670698 w 1987230"/>
                      <a:gd name="connsiteY6" fmla="*/ 0 h 835219"/>
                      <a:gd name="connsiteX7" fmla="*/ 1848024 w 1987230"/>
                      <a:gd name="connsiteY7" fmla="*/ 0 h 835219"/>
                      <a:gd name="connsiteX8" fmla="*/ 1987230 w 1987230"/>
                      <a:gd name="connsiteY8" fmla="*/ 139206 h 835219"/>
                      <a:gd name="connsiteX9" fmla="*/ 1987230 w 1987230"/>
                      <a:gd name="connsiteY9" fmla="*/ 209638 h 835219"/>
                      <a:gd name="connsiteX10" fmla="*/ 1884090 w 1987230"/>
                      <a:gd name="connsiteY10" fmla="*/ 209638 h 835219"/>
                      <a:gd name="connsiteX11" fmla="*/ 1797466 w 1987230"/>
                      <a:gd name="connsiteY11" fmla="*/ 296262 h 835219"/>
                      <a:gd name="connsiteX12" fmla="*/ 1797466 w 1987230"/>
                      <a:gd name="connsiteY12" fmla="*/ 835219 h 835219"/>
                      <a:gd name="connsiteX13" fmla="*/ 193424 w 1987230"/>
                      <a:gd name="connsiteY13" fmla="*/ 835219 h 835219"/>
                      <a:gd name="connsiteX14" fmla="*/ 193424 w 1987230"/>
                      <a:gd name="connsiteY14" fmla="*/ 278004 h 835219"/>
                      <a:gd name="connsiteX15" fmla="*/ 106800 w 1987230"/>
                      <a:gd name="connsiteY15" fmla="*/ 191380 h 835219"/>
                      <a:gd name="connsiteX16" fmla="*/ 0 w 1987230"/>
                      <a:gd name="connsiteY16" fmla="*/ 191380 h 835219"/>
                      <a:gd name="connsiteX17" fmla="*/ 0 w 1987230"/>
                      <a:gd name="connsiteY17" fmla="*/ 139206 h 835219"/>
                      <a:gd name="connsiteX18" fmla="*/ 139206 w 1987230"/>
                      <a:gd name="connsiteY18" fmla="*/ 0 h 83521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</a:cxnLst>
                    <a:rect l="l" t="t" r="r" b="b"/>
                    <a:pathLst>
                      <a:path w="1987230" h="835219">
                        <a:moveTo>
                          <a:pt x="139206" y="0"/>
                        </a:moveTo>
                        <a:lnTo>
                          <a:pt x="321768" y="0"/>
                        </a:lnTo>
                        <a:lnTo>
                          <a:pt x="321768" y="489536"/>
                        </a:lnTo>
                        <a:cubicBezTo>
                          <a:pt x="321768" y="566417"/>
                          <a:pt x="384093" y="628742"/>
                          <a:pt x="460974" y="628742"/>
                        </a:cubicBezTo>
                        <a:lnTo>
                          <a:pt x="1531492" y="628742"/>
                        </a:lnTo>
                        <a:cubicBezTo>
                          <a:pt x="1608373" y="628742"/>
                          <a:pt x="1670698" y="566417"/>
                          <a:pt x="1670698" y="489536"/>
                        </a:cubicBezTo>
                        <a:lnTo>
                          <a:pt x="1670698" y="0"/>
                        </a:lnTo>
                        <a:lnTo>
                          <a:pt x="1848024" y="0"/>
                        </a:lnTo>
                        <a:cubicBezTo>
                          <a:pt x="1924905" y="0"/>
                          <a:pt x="1987230" y="62325"/>
                          <a:pt x="1987230" y="139206"/>
                        </a:cubicBezTo>
                        <a:lnTo>
                          <a:pt x="1987230" y="209638"/>
                        </a:lnTo>
                        <a:lnTo>
                          <a:pt x="1884090" y="209638"/>
                        </a:lnTo>
                        <a:cubicBezTo>
                          <a:pt x="1836249" y="209638"/>
                          <a:pt x="1797466" y="248421"/>
                          <a:pt x="1797466" y="296262"/>
                        </a:cubicBezTo>
                        <a:lnTo>
                          <a:pt x="1797466" y="835219"/>
                        </a:lnTo>
                        <a:lnTo>
                          <a:pt x="193424" y="835219"/>
                        </a:lnTo>
                        <a:lnTo>
                          <a:pt x="193424" y="278004"/>
                        </a:lnTo>
                        <a:cubicBezTo>
                          <a:pt x="193424" y="230163"/>
                          <a:pt x="154641" y="191380"/>
                          <a:pt x="106800" y="191380"/>
                        </a:cubicBezTo>
                        <a:lnTo>
                          <a:pt x="0" y="191380"/>
                        </a:lnTo>
                        <a:lnTo>
                          <a:pt x="0" y="139206"/>
                        </a:lnTo>
                        <a:cubicBezTo>
                          <a:pt x="0" y="62325"/>
                          <a:pt x="62325" y="0"/>
                          <a:pt x="139206" y="0"/>
                        </a:cubicBezTo>
                        <a:close/>
                      </a:path>
                    </a:pathLst>
                  </a:custGeom>
                  <a:solidFill>
                    <a:srgbClr val="2E2B33"/>
                  </a:solidFill>
                  <a:ln>
                    <a:noFill/>
                  </a:ln>
                  <a:effectLst>
                    <a:outerShdw blurRad="50800" dist="38100" dir="5400000" algn="t" rotWithShape="0">
                      <a:prstClr val="black">
                        <a:alpha val="40000"/>
                      </a:prstClr>
                    </a:outerShd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grpSp>
                <p:nvGrpSpPr>
                  <p:cNvPr id="326" name="Group 325">
                    <a:extLst>
                      <a:ext uri="{FF2B5EF4-FFF2-40B4-BE49-F238E27FC236}">
                        <a16:creationId xmlns="" xmlns:a16="http://schemas.microsoft.com/office/drawing/2014/main" id="{2FCA9B7D-BA04-431E-A0AF-8DF9D11AFE49}"/>
                      </a:ext>
                    </a:extLst>
                  </p:cNvPr>
                  <p:cNvGrpSpPr/>
                  <p:nvPr/>
                </p:nvGrpSpPr>
                <p:grpSpPr>
                  <a:xfrm>
                    <a:off x="1823553" y="4702112"/>
                    <a:ext cx="173664" cy="305465"/>
                    <a:chOff x="1923011" y="5286487"/>
                    <a:chExt cx="173664" cy="305465"/>
                  </a:xfrm>
                </p:grpSpPr>
                <p:sp>
                  <p:nvSpPr>
                    <p:cNvPr id="332" name="Rectangle: Rounded Corners 331">
                      <a:extLst>
                        <a:ext uri="{FF2B5EF4-FFF2-40B4-BE49-F238E27FC236}">
                          <a16:creationId xmlns="" xmlns:a16="http://schemas.microsoft.com/office/drawing/2014/main" id="{DC0619B0-EBA9-40F4-9B91-3D80E13B5328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286487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333" name="Rectangle: Rounded Corners 332">
                      <a:extLst>
                        <a:ext uri="{FF2B5EF4-FFF2-40B4-BE49-F238E27FC236}">
                          <a16:creationId xmlns="" xmlns:a16="http://schemas.microsoft.com/office/drawing/2014/main" id="{C642C578-D594-43A1-9BD6-B5CEA237AF6A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368015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334" name="Rectangle: Rounded Corners 333">
                      <a:extLst>
                        <a:ext uri="{FF2B5EF4-FFF2-40B4-BE49-F238E27FC236}">
                          <a16:creationId xmlns="" xmlns:a16="http://schemas.microsoft.com/office/drawing/2014/main" id="{8396B3DF-407C-49C2-BA6C-4EBB07D847E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449543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335" name="Rectangle: Rounded Corners 334">
                      <a:extLst>
                        <a:ext uri="{FF2B5EF4-FFF2-40B4-BE49-F238E27FC236}">
                          <a16:creationId xmlns="" xmlns:a16="http://schemas.microsoft.com/office/drawing/2014/main" id="{51B38F7F-9317-4F77-82C1-AAE933C17B09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531071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327" name="Group 326">
                    <a:extLst>
                      <a:ext uri="{FF2B5EF4-FFF2-40B4-BE49-F238E27FC236}">
                        <a16:creationId xmlns="" xmlns:a16="http://schemas.microsoft.com/office/drawing/2014/main" id="{5D18FFBD-1047-4571-A184-EA14C960C64C}"/>
                      </a:ext>
                    </a:extLst>
                  </p:cNvPr>
                  <p:cNvGrpSpPr/>
                  <p:nvPr/>
                </p:nvGrpSpPr>
                <p:grpSpPr>
                  <a:xfrm>
                    <a:off x="2096675" y="4714839"/>
                    <a:ext cx="173664" cy="305465"/>
                    <a:chOff x="1923011" y="5286487"/>
                    <a:chExt cx="173664" cy="305465"/>
                  </a:xfrm>
                </p:grpSpPr>
                <p:sp>
                  <p:nvSpPr>
                    <p:cNvPr id="328" name="Rectangle: Rounded Corners 327">
                      <a:extLst>
                        <a:ext uri="{FF2B5EF4-FFF2-40B4-BE49-F238E27FC236}">
                          <a16:creationId xmlns="" xmlns:a16="http://schemas.microsoft.com/office/drawing/2014/main" id="{64981368-5A86-4DA4-B596-0DF6ECAE998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286487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329" name="Rectangle: Rounded Corners 328">
                      <a:extLst>
                        <a:ext uri="{FF2B5EF4-FFF2-40B4-BE49-F238E27FC236}">
                          <a16:creationId xmlns="" xmlns:a16="http://schemas.microsoft.com/office/drawing/2014/main" id="{DBD87933-6407-48AC-8076-C8435D9E71A5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368015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330" name="Rectangle: Rounded Corners 329">
                      <a:extLst>
                        <a:ext uri="{FF2B5EF4-FFF2-40B4-BE49-F238E27FC236}">
                          <a16:creationId xmlns="" xmlns:a16="http://schemas.microsoft.com/office/drawing/2014/main" id="{BFF5B62D-0206-40D1-AFBC-B6EADAC8E6C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449543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331" name="Rectangle: Rounded Corners 330">
                      <a:extLst>
                        <a:ext uri="{FF2B5EF4-FFF2-40B4-BE49-F238E27FC236}">
                          <a16:creationId xmlns="" xmlns:a16="http://schemas.microsoft.com/office/drawing/2014/main" id="{7A58A525-66C4-43D4-9DA9-1CAF77D0D61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531071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</p:grpSp>
          </p:grpSp>
          <p:grpSp>
            <p:nvGrpSpPr>
              <p:cNvPr id="286" name="Group 285">
                <a:extLst>
                  <a:ext uri="{FF2B5EF4-FFF2-40B4-BE49-F238E27FC236}">
                    <a16:creationId xmlns="" xmlns:a16="http://schemas.microsoft.com/office/drawing/2014/main" id="{95BDA884-C4A0-4540-ADFE-B9085B88AE89}"/>
                  </a:ext>
                </a:extLst>
              </p:cNvPr>
              <p:cNvGrpSpPr/>
              <p:nvPr/>
            </p:nvGrpSpPr>
            <p:grpSpPr>
              <a:xfrm>
                <a:off x="11896274" y="3641078"/>
                <a:ext cx="1883287" cy="669637"/>
                <a:chOff x="3567582" y="6178022"/>
                <a:chExt cx="1883287" cy="669637"/>
              </a:xfrm>
            </p:grpSpPr>
            <p:sp>
              <p:nvSpPr>
                <p:cNvPr id="296" name="Rectangle 295">
                  <a:extLst>
                    <a:ext uri="{FF2B5EF4-FFF2-40B4-BE49-F238E27FC236}">
                      <a16:creationId xmlns="" xmlns:a16="http://schemas.microsoft.com/office/drawing/2014/main" id="{B9DFB1CC-3D2F-4EBA-A554-F59D6E3C209D}"/>
                    </a:ext>
                  </a:extLst>
                </p:cNvPr>
                <p:cNvSpPr/>
                <p:nvPr/>
              </p:nvSpPr>
              <p:spPr>
                <a:xfrm>
                  <a:off x="3787802" y="6178022"/>
                  <a:ext cx="1417251" cy="414087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grpSp>
              <p:nvGrpSpPr>
                <p:cNvPr id="297" name="Group 296">
                  <a:extLst>
                    <a:ext uri="{FF2B5EF4-FFF2-40B4-BE49-F238E27FC236}">
                      <a16:creationId xmlns="" xmlns:a16="http://schemas.microsoft.com/office/drawing/2014/main" id="{8C6246C6-D1D9-43C5-87EC-88BA37EDB885}"/>
                    </a:ext>
                  </a:extLst>
                </p:cNvPr>
                <p:cNvGrpSpPr/>
                <p:nvPr/>
              </p:nvGrpSpPr>
              <p:grpSpPr>
                <a:xfrm>
                  <a:off x="3567582" y="6225235"/>
                  <a:ext cx="1883287" cy="622424"/>
                  <a:chOff x="1083937" y="4627649"/>
                  <a:chExt cx="1883287" cy="622424"/>
                </a:xfrm>
              </p:grpSpPr>
              <p:grpSp>
                <p:nvGrpSpPr>
                  <p:cNvPr id="298" name="Group 297">
                    <a:extLst>
                      <a:ext uri="{FF2B5EF4-FFF2-40B4-BE49-F238E27FC236}">
                        <a16:creationId xmlns="" xmlns:a16="http://schemas.microsoft.com/office/drawing/2014/main" id="{BF00819E-B22C-4AC5-88AC-2B2D5E3B685E}"/>
                      </a:ext>
                    </a:extLst>
                  </p:cNvPr>
                  <p:cNvGrpSpPr/>
                  <p:nvPr/>
                </p:nvGrpSpPr>
                <p:grpSpPr>
                  <a:xfrm>
                    <a:off x="2404694" y="4684172"/>
                    <a:ext cx="562530" cy="562530"/>
                    <a:chOff x="872197" y="3031795"/>
                    <a:chExt cx="562530" cy="562530"/>
                  </a:xfrm>
                </p:grpSpPr>
                <p:sp>
                  <p:nvSpPr>
                    <p:cNvPr id="316" name="Circle: Hollow 315">
                      <a:extLst>
                        <a:ext uri="{FF2B5EF4-FFF2-40B4-BE49-F238E27FC236}">
                          <a16:creationId xmlns="" xmlns:a16="http://schemas.microsoft.com/office/drawing/2014/main" id="{51A2E0C2-0AB4-4894-B37C-8CD5BFB9F33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72197" y="3031795"/>
                      <a:ext cx="562530" cy="562530"/>
                    </a:xfrm>
                    <a:prstGeom prst="donut">
                      <a:avLst>
                        <a:gd name="adj" fmla="val 39396"/>
                      </a:avLst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chemeClr val="tx1"/>
                        </a:solidFill>
                      </a:endParaRPr>
                    </a:p>
                  </p:txBody>
                </p:sp>
                <p:sp>
                  <p:nvSpPr>
                    <p:cNvPr id="317" name="Oval 316">
                      <a:extLst>
                        <a:ext uri="{FF2B5EF4-FFF2-40B4-BE49-F238E27FC236}">
                          <a16:creationId xmlns="" xmlns:a16="http://schemas.microsoft.com/office/drawing/2014/main" id="{1DF88241-951E-45BF-B941-AA568E3B414A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984808" y="3144406"/>
                      <a:ext cx="337309" cy="337309"/>
                    </a:xfrm>
                    <a:prstGeom prst="ellipse">
                      <a:avLst/>
                    </a:prstGeom>
                    <a:solidFill>
                      <a:schemeClr val="tx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299" name="Group 298">
                    <a:extLst>
                      <a:ext uri="{FF2B5EF4-FFF2-40B4-BE49-F238E27FC236}">
                        <a16:creationId xmlns="" xmlns:a16="http://schemas.microsoft.com/office/drawing/2014/main" id="{5239D5B9-3CA3-4715-AB44-793187844215}"/>
                      </a:ext>
                    </a:extLst>
                  </p:cNvPr>
                  <p:cNvGrpSpPr/>
                  <p:nvPr/>
                </p:nvGrpSpPr>
                <p:grpSpPr>
                  <a:xfrm>
                    <a:off x="1083937" y="4687543"/>
                    <a:ext cx="562530" cy="562530"/>
                    <a:chOff x="872197" y="3031795"/>
                    <a:chExt cx="562530" cy="562530"/>
                  </a:xfrm>
                </p:grpSpPr>
                <p:sp>
                  <p:nvSpPr>
                    <p:cNvPr id="314" name="Circle: Hollow 313">
                      <a:extLst>
                        <a:ext uri="{FF2B5EF4-FFF2-40B4-BE49-F238E27FC236}">
                          <a16:creationId xmlns="" xmlns:a16="http://schemas.microsoft.com/office/drawing/2014/main" id="{72F87BE7-9FCC-4654-AF27-285AD13C9C4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72197" y="3031795"/>
                      <a:ext cx="562530" cy="562530"/>
                    </a:xfrm>
                    <a:prstGeom prst="donut">
                      <a:avLst>
                        <a:gd name="adj" fmla="val 39396"/>
                      </a:avLst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chemeClr val="tx1"/>
                        </a:solidFill>
                      </a:endParaRPr>
                    </a:p>
                  </p:txBody>
                </p:sp>
                <p:sp>
                  <p:nvSpPr>
                    <p:cNvPr id="315" name="Oval 314">
                      <a:extLst>
                        <a:ext uri="{FF2B5EF4-FFF2-40B4-BE49-F238E27FC236}">
                          <a16:creationId xmlns="" xmlns:a16="http://schemas.microsoft.com/office/drawing/2014/main" id="{A14B7F4A-46C6-4868-9E07-3ED0DC61B9DE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984808" y="3144406"/>
                      <a:ext cx="337309" cy="337309"/>
                    </a:xfrm>
                    <a:prstGeom prst="ellipse">
                      <a:avLst/>
                    </a:prstGeom>
                    <a:solidFill>
                      <a:schemeClr val="tx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sp>
                <p:nvSpPr>
                  <p:cNvPr id="300" name="Freeform: Shape 299">
                    <a:extLst>
                      <a:ext uri="{FF2B5EF4-FFF2-40B4-BE49-F238E27FC236}">
                        <a16:creationId xmlns="" xmlns:a16="http://schemas.microsoft.com/office/drawing/2014/main" id="{1AC2259C-7AFF-4FFD-8C9B-E17186E9AF5F}"/>
                      </a:ext>
                    </a:extLst>
                  </p:cNvPr>
                  <p:cNvSpPr/>
                  <p:nvPr/>
                </p:nvSpPr>
                <p:spPr>
                  <a:xfrm>
                    <a:off x="1304741" y="4627649"/>
                    <a:ext cx="1458810" cy="467109"/>
                  </a:xfrm>
                  <a:custGeom>
                    <a:avLst/>
                    <a:gdLst>
                      <a:gd name="connsiteX0" fmla="*/ 139206 w 1987230"/>
                      <a:gd name="connsiteY0" fmla="*/ 0 h 835219"/>
                      <a:gd name="connsiteX1" fmla="*/ 321768 w 1987230"/>
                      <a:gd name="connsiteY1" fmla="*/ 0 h 835219"/>
                      <a:gd name="connsiteX2" fmla="*/ 321768 w 1987230"/>
                      <a:gd name="connsiteY2" fmla="*/ 489536 h 835219"/>
                      <a:gd name="connsiteX3" fmla="*/ 460974 w 1987230"/>
                      <a:gd name="connsiteY3" fmla="*/ 628742 h 835219"/>
                      <a:gd name="connsiteX4" fmla="*/ 1531492 w 1987230"/>
                      <a:gd name="connsiteY4" fmla="*/ 628742 h 835219"/>
                      <a:gd name="connsiteX5" fmla="*/ 1670698 w 1987230"/>
                      <a:gd name="connsiteY5" fmla="*/ 489536 h 835219"/>
                      <a:gd name="connsiteX6" fmla="*/ 1670698 w 1987230"/>
                      <a:gd name="connsiteY6" fmla="*/ 0 h 835219"/>
                      <a:gd name="connsiteX7" fmla="*/ 1848024 w 1987230"/>
                      <a:gd name="connsiteY7" fmla="*/ 0 h 835219"/>
                      <a:gd name="connsiteX8" fmla="*/ 1987230 w 1987230"/>
                      <a:gd name="connsiteY8" fmla="*/ 139206 h 835219"/>
                      <a:gd name="connsiteX9" fmla="*/ 1987230 w 1987230"/>
                      <a:gd name="connsiteY9" fmla="*/ 209638 h 835219"/>
                      <a:gd name="connsiteX10" fmla="*/ 1884090 w 1987230"/>
                      <a:gd name="connsiteY10" fmla="*/ 209638 h 835219"/>
                      <a:gd name="connsiteX11" fmla="*/ 1797466 w 1987230"/>
                      <a:gd name="connsiteY11" fmla="*/ 296262 h 835219"/>
                      <a:gd name="connsiteX12" fmla="*/ 1797466 w 1987230"/>
                      <a:gd name="connsiteY12" fmla="*/ 835219 h 835219"/>
                      <a:gd name="connsiteX13" fmla="*/ 193424 w 1987230"/>
                      <a:gd name="connsiteY13" fmla="*/ 835219 h 835219"/>
                      <a:gd name="connsiteX14" fmla="*/ 193424 w 1987230"/>
                      <a:gd name="connsiteY14" fmla="*/ 278004 h 835219"/>
                      <a:gd name="connsiteX15" fmla="*/ 106800 w 1987230"/>
                      <a:gd name="connsiteY15" fmla="*/ 191380 h 835219"/>
                      <a:gd name="connsiteX16" fmla="*/ 0 w 1987230"/>
                      <a:gd name="connsiteY16" fmla="*/ 191380 h 835219"/>
                      <a:gd name="connsiteX17" fmla="*/ 0 w 1987230"/>
                      <a:gd name="connsiteY17" fmla="*/ 139206 h 835219"/>
                      <a:gd name="connsiteX18" fmla="*/ 139206 w 1987230"/>
                      <a:gd name="connsiteY18" fmla="*/ 0 h 83521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</a:cxnLst>
                    <a:rect l="l" t="t" r="r" b="b"/>
                    <a:pathLst>
                      <a:path w="1987230" h="835219">
                        <a:moveTo>
                          <a:pt x="139206" y="0"/>
                        </a:moveTo>
                        <a:lnTo>
                          <a:pt x="321768" y="0"/>
                        </a:lnTo>
                        <a:lnTo>
                          <a:pt x="321768" y="489536"/>
                        </a:lnTo>
                        <a:cubicBezTo>
                          <a:pt x="321768" y="566417"/>
                          <a:pt x="384093" y="628742"/>
                          <a:pt x="460974" y="628742"/>
                        </a:cubicBezTo>
                        <a:lnTo>
                          <a:pt x="1531492" y="628742"/>
                        </a:lnTo>
                        <a:cubicBezTo>
                          <a:pt x="1608373" y="628742"/>
                          <a:pt x="1670698" y="566417"/>
                          <a:pt x="1670698" y="489536"/>
                        </a:cubicBezTo>
                        <a:lnTo>
                          <a:pt x="1670698" y="0"/>
                        </a:lnTo>
                        <a:lnTo>
                          <a:pt x="1848024" y="0"/>
                        </a:lnTo>
                        <a:cubicBezTo>
                          <a:pt x="1924905" y="0"/>
                          <a:pt x="1987230" y="62325"/>
                          <a:pt x="1987230" y="139206"/>
                        </a:cubicBezTo>
                        <a:lnTo>
                          <a:pt x="1987230" y="209638"/>
                        </a:lnTo>
                        <a:lnTo>
                          <a:pt x="1884090" y="209638"/>
                        </a:lnTo>
                        <a:cubicBezTo>
                          <a:pt x="1836249" y="209638"/>
                          <a:pt x="1797466" y="248421"/>
                          <a:pt x="1797466" y="296262"/>
                        </a:cubicBezTo>
                        <a:lnTo>
                          <a:pt x="1797466" y="835219"/>
                        </a:lnTo>
                        <a:lnTo>
                          <a:pt x="193424" y="835219"/>
                        </a:lnTo>
                        <a:lnTo>
                          <a:pt x="193424" y="278004"/>
                        </a:lnTo>
                        <a:cubicBezTo>
                          <a:pt x="193424" y="230163"/>
                          <a:pt x="154641" y="191380"/>
                          <a:pt x="106800" y="191380"/>
                        </a:cubicBezTo>
                        <a:lnTo>
                          <a:pt x="0" y="191380"/>
                        </a:lnTo>
                        <a:lnTo>
                          <a:pt x="0" y="139206"/>
                        </a:lnTo>
                        <a:cubicBezTo>
                          <a:pt x="0" y="62325"/>
                          <a:pt x="62325" y="0"/>
                          <a:pt x="139206" y="0"/>
                        </a:cubicBezTo>
                        <a:close/>
                      </a:path>
                    </a:pathLst>
                  </a:custGeom>
                  <a:solidFill>
                    <a:srgbClr val="2E2B33"/>
                  </a:solidFill>
                  <a:ln>
                    <a:noFill/>
                  </a:ln>
                  <a:effectLst>
                    <a:outerShdw blurRad="50800" dist="38100" dir="5400000" algn="t" rotWithShape="0">
                      <a:prstClr val="black">
                        <a:alpha val="40000"/>
                      </a:prstClr>
                    </a:outerShd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01" name="Rectangle: Top Corners Rounded 300">
                    <a:extLst>
                      <a:ext uri="{FF2B5EF4-FFF2-40B4-BE49-F238E27FC236}">
                        <a16:creationId xmlns="" xmlns:a16="http://schemas.microsoft.com/office/drawing/2014/main" id="{FEBC1A72-64D2-40DA-A97B-DA6E83DF4C9A}"/>
                      </a:ext>
                    </a:extLst>
                  </p:cNvPr>
                  <p:cNvSpPr/>
                  <p:nvPr/>
                </p:nvSpPr>
                <p:spPr>
                  <a:xfrm rot="10800000">
                    <a:off x="1271264" y="4708457"/>
                    <a:ext cx="129677" cy="260632"/>
                  </a:xfrm>
                  <a:prstGeom prst="round2SameRect">
                    <a:avLst/>
                  </a:prstGeom>
                  <a:solidFill>
                    <a:srgbClr val="2E2B33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02" name="Rectangle: Top Corners Rounded 301">
                    <a:extLst>
                      <a:ext uri="{FF2B5EF4-FFF2-40B4-BE49-F238E27FC236}">
                        <a16:creationId xmlns="" xmlns:a16="http://schemas.microsoft.com/office/drawing/2014/main" id="{F0649DF4-E099-42BA-AFA0-DB68CD5F8F6C}"/>
                      </a:ext>
                    </a:extLst>
                  </p:cNvPr>
                  <p:cNvSpPr/>
                  <p:nvPr/>
                </p:nvSpPr>
                <p:spPr>
                  <a:xfrm rot="10800000">
                    <a:off x="2661429" y="4704805"/>
                    <a:ext cx="129677" cy="260632"/>
                  </a:xfrm>
                  <a:prstGeom prst="round2SameRect">
                    <a:avLst/>
                  </a:prstGeom>
                  <a:solidFill>
                    <a:srgbClr val="2E2B33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03" name="Freeform: Shape 302">
                    <a:extLst>
                      <a:ext uri="{FF2B5EF4-FFF2-40B4-BE49-F238E27FC236}">
                        <a16:creationId xmlns="" xmlns:a16="http://schemas.microsoft.com/office/drawing/2014/main" id="{F11F5B67-8FCB-4709-92A0-A6DD98FD8FAA}"/>
                      </a:ext>
                    </a:extLst>
                  </p:cNvPr>
                  <p:cNvSpPr/>
                  <p:nvPr/>
                </p:nvSpPr>
                <p:spPr>
                  <a:xfrm flipV="1">
                    <a:off x="1691073" y="4705036"/>
                    <a:ext cx="706714" cy="159612"/>
                  </a:xfrm>
                  <a:custGeom>
                    <a:avLst/>
                    <a:gdLst>
                      <a:gd name="connsiteX0" fmla="*/ 139206 w 1987230"/>
                      <a:gd name="connsiteY0" fmla="*/ 0 h 835219"/>
                      <a:gd name="connsiteX1" fmla="*/ 321768 w 1987230"/>
                      <a:gd name="connsiteY1" fmla="*/ 0 h 835219"/>
                      <a:gd name="connsiteX2" fmla="*/ 321768 w 1987230"/>
                      <a:gd name="connsiteY2" fmla="*/ 489536 h 835219"/>
                      <a:gd name="connsiteX3" fmla="*/ 460974 w 1987230"/>
                      <a:gd name="connsiteY3" fmla="*/ 628742 h 835219"/>
                      <a:gd name="connsiteX4" fmla="*/ 1531492 w 1987230"/>
                      <a:gd name="connsiteY4" fmla="*/ 628742 h 835219"/>
                      <a:gd name="connsiteX5" fmla="*/ 1670698 w 1987230"/>
                      <a:gd name="connsiteY5" fmla="*/ 489536 h 835219"/>
                      <a:gd name="connsiteX6" fmla="*/ 1670698 w 1987230"/>
                      <a:gd name="connsiteY6" fmla="*/ 0 h 835219"/>
                      <a:gd name="connsiteX7" fmla="*/ 1848024 w 1987230"/>
                      <a:gd name="connsiteY7" fmla="*/ 0 h 835219"/>
                      <a:gd name="connsiteX8" fmla="*/ 1987230 w 1987230"/>
                      <a:gd name="connsiteY8" fmla="*/ 139206 h 835219"/>
                      <a:gd name="connsiteX9" fmla="*/ 1987230 w 1987230"/>
                      <a:gd name="connsiteY9" fmla="*/ 209638 h 835219"/>
                      <a:gd name="connsiteX10" fmla="*/ 1884090 w 1987230"/>
                      <a:gd name="connsiteY10" fmla="*/ 209638 h 835219"/>
                      <a:gd name="connsiteX11" fmla="*/ 1797466 w 1987230"/>
                      <a:gd name="connsiteY11" fmla="*/ 296262 h 835219"/>
                      <a:gd name="connsiteX12" fmla="*/ 1797466 w 1987230"/>
                      <a:gd name="connsiteY12" fmla="*/ 835219 h 835219"/>
                      <a:gd name="connsiteX13" fmla="*/ 193424 w 1987230"/>
                      <a:gd name="connsiteY13" fmla="*/ 835219 h 835219"/>
                      <a:gd name="connsiteX14" fmla="*/ 193424 w 1987230"/>
                      <a:gd name="connsiteY14" fmla="*/ 278004 h 835219"/>
                      <a:gd name="connsiteX15" fmla="*/ 106800 w 1987230"/>
                      <a:gd name="connsiteY15" fmla="*/ 191380 h 835219"/>
                      <a:gd name="connsiteX16" fmla="*/ 0 w 1987230"/>
                      <a:gd name="connsiteY16" fmla="*/ 191380 h 835219"/>
                      <a:gd name="connsiteX17" fmla="*/ 0 w 1987230"/>
                      <a:gd name="connsiteY17" fmla="*/ 139206 h 835219"/>
                      <a:gd name="connsiteX18" fmla="*/ 139206 w 1987230"/>
                      <a:gd name="connsiteY18" fmla="*/ 0 h 83521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</a:cxnLst>
                    <a:rect l="l" t="t" r="r" b="b"/>
                    <a:pathLst>
                      <a:path w="1987230" h="835219">
                        <a:moveTo>
                          <a:pt x="139206" y="0"/>
                        </a:moveTo>
                        <a:lnTo>
                          <a:pt x="321768" y="0"/>
                        </a:lnTo>
                        <a:lnTo>
                          <a:pt x="321768" y="489536"/>
                        </a:lnTo>
                        <a:cubicBezTo>
                          <a:pt x="321768" y="566417"/>
                          <a:pt x="384093" y="628742"/>
                          <a:pt x="460974" y="628742"/>
                        </a:cubicBezTo>
                        <a:lnTo>
                          <a:pt x="1531492" y="628742"/>
                        </a:lnTo>
                        <a:cubicBezTo>
                          <a:pt x="1608373" y="628742"/>
                          <a:pt x="1670698" y="566417"/>
                          <a:pt x="1670698" y="489536"/>
                        </a:cubicBezTo>
                        <a:lnTo>
                          <a:pt x="1670698" y="0"/>
                        </a:lnTo>
                        <a:lnTo>
                          <a:pt x="1848024" y="0"/>
                        </a:lnTo>
                        <a:cubicBezTo>
                          <a:pt x="1924905" y="0"/>
                          <a:pt x="1987230" y="62325"/>
                          <a:pt x="1987230" y="139206"/>
                        </a:cubicBezTo>
                        <a:lnTo>
                          <a:pt x="1987230" y="209638"/>
                        </a:lnTo>
                        <a:lnTo>
                          <a:pt x="1884090" y="209638"/>
                        </a:lnTo>
                        <a:cubicBezTo>
                          <a:pt x="1836249" y="209638"/>
                          <a:pt x="1797466" y="248421"/>
                          <a:pt x="1797466" y="296262"/>
                        </a:cubicBezTo>
                        <a:lnTo>
                          <a:pt x="1797466" y="835219"/>
                        </a:lnTo>
                        <a:lnTo>
                          <a:pt x="193424" y="835219"/>
                        </a:lnTo>
                        <a:lnTo>
                          <a:pt x="193424" y="278004"/>
                        </a:lnTo>
                        <a:cubicBezTo>
                          <a:pt x="193424" y="230163"/>
                          <a:pt x="154641" y="191380"/>
                          <a:pt x="106800" y="191380"/>
                        </a:cubicBezTo>
                        <a:lnTo>
                          <a:pt x="0" y="191380"/>
                        </a:lnTo>
                        <a:lnTo>
                          <a:pt x="0" y="139206"/>
                        </a:lnTo>
                        <a:cubicBezTo>
                          <a:pt x="0" y="62325"/>
                          <a:pt x="62325" y="0"/>
                          <a:pt x="139206" y="0"/>
                        </a:cubicBezTo>
                        <a:close/>
                      </a:path>
                    </a:pathLst>
                  </a:custGeom>
                  <a:solidFill>
                    <a:srgbClr val="2E2B33"/>
                  </a:solidFill>
                  <a:ln>
                    <a:noFill/>
                  </a:ln>
                  <a:effectLst>
                    <a:outerShdw blurRad="50800" dist="38100" dir="5400000" algn="t" rotWithShape="0">
                      <a:prstClr val="black">
                        <a:alpha val="40000"/>
                      </a:prstClr>
                    </a:outerShd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grpSp>
                <p:nvGrpSpPr>
                  <p:cNvPr id="304" name="Group 303">
                    <a:extLst>
                      <a:ext uri="{FF2B5EF4-FFF2-40B4-BE49-F238E27FC236}">
                        <a16:creationId xmlns="" xmlns:a16="http://schemas.microsoft.com/office/drawing/2014/main" id="{FE5D2E60-2E07-4EDB-B0E0-6B23FAF33528}"/>
                      </a:ext>
                    </a:extLst>
                  </p:cNvPr>
                  <p:cNvGrpSpPr/>
                  <p:nvPr/>
                </p:nvGrpSpPr>
                <p:grpSpPr>
                  <a:xfrm>
                    <a:off x="1823553" y="4702112"/>
                    <a:ext cx="173664" cy="305465"/>
                    <a:chOff x="1923011" y="5286487"/>
                    <a:chExt cx="173664" cy="305465"/>
                  </a:xfrm>
                </p:grpSpPr>
                <p:sp>
                  <p:nvSpPr>
                    <p:cNvPr id="310" name="Rectangle: Rounded Corners 309">
                      <a:extLst>
                        <a:ext uri="{FF2B5EF4-FFF2-40B4-BE49-F238E27FC236}">
                          <a16:creationId xmlns="" xmlns:a16="http://schemas.microsoft.com/office/drawing/2014/main" id="{27C105DD-D244-44E0-B29B-4D20702167B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286487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311" name="Rectangle: Rounded Corners 310">
                      <a:extLst>
                        <a:ext uri="{FF2B5EF4-FFF2-40B4-BE49-F238E27FC236}">
                          <a16:creationId xmlns="" xmlns:a16="http://schemas.microsoft.com/office/drawing/2014/main" id="{A08330B8-6563-4D9C-A973-D23A2C36B6E2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368015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312" name="Rectangle: Rounded Corners 311">
                      <a:extLst>
                        <a:ext uri="{FF2B5EF4-FFF2-40B4-BE49-F238E27FC236}">
                          <a16:creationId xmlns="" xmlns:a16="http://schemas.microsoft.com/office/drawing/2014/main" id="{2E7456A1-C9E5-4FFB-BA36-F3CC62BB5B17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449543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313" name="Rectangle: Rounded Corners 312">
                      <a:extLst>
                        <a:ext uri="{FF2B5EF4-FFF2-40B4-BE49-F238E27FC236}">
                          <a16:creationId xmlns="" xmlns:a16="http://schemas.microsoft.com/office/drawing/2014/main" id="{07E8A39A-A6EB-478F-AD8E-59C48C0CDB47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531071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305" name="Group 304">
                    <a:extLst>
                      <a:ext uri="{FF2B5EF4-FFF2-40B4-BE49-F238E27FC236}">
                        <a16:creationId xmlns="" xmlns:a16="http://schemas.microsoft.com/office/drawing/2014/main" id="{DD96EE1D-991E-4A8D-8C82-B1483514B686}"/>
                      </a:ext>
                    </a:extLst>
                  </p:cNvPr>
                  <p:cNvGrpSpPr/>
                  <p:nvPr/>
                </p:nvGrpSpPr>
                <p:grpSpPr>
                  <a:xfrm>
                    <a:off x="2096675" y="4714839"/>
                    <a:ext cx="173664" cy="305465"/>
                    <a:chOff x="1923011" y="5286487"/>
                    <a:chExt cx="173664" cy="305465"/>
                  </a:xfrm>
                </p:grpSpPr>
                <p:sp>
                  <p:nvSpPr>
                    <p:cNvPr id="306" name="Rectangle: Rounded Corners 305">
                      <a:extLst>
                        <a:ext uri="{FF2B5EF4-FFF2-40B4-BE49-F238E27FC236}">
                          <a16:creationId xmlns="" xmlns:a16="http://schemas.microsoft.com/office/drawing/2014/main" id="{E4D24936-3CEE-43F5-A517-D775D297A20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286487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307" name="Rectangle: Rounded Corners 306">
                      <a:extLst>
                        <a:ext uri="{FF2B5EF4-FFF2-40B4-BE49-F238E27FC236}">
                          <a16:creationId xmlns="" xmlns:a16="http://schemas.microsoft.com/office/drawing/2014/main" id="{58DD1355-6D4D-474F-B79F-2B5C5957B0BE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368015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308" name="Rectangle: Rounded Corners 307">
                      <a:extLst>
                        <a:ext uri="{FF2B5EF4-FFF2-40B4-BE49-F238E27FC236}">
                          <a16:creationId xmlns="" xmlns:a16="http://schemas.microsoft.com/office/drawing/2014/main" id="{0BCAF2D9-BB02-44A0-9D39-3B4B182DF59E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449543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309" name="Rectangle: Rounded Corners 308">
                      <a:extLst>
                        <a:ext uri="{FF2B5EF4-FFF2-40B4-BE49-F238E27FC236}">
                          <a16:creationId xmlns="" xmlns:a16="http://schemas.microsoft.com/office/drawing/2014/main" id="{FAE820E4-F6C7-49BD-8822-F25CD69C517D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531071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</p:grpSp>
          </p:grpSp>
          <p:sp>
            <p:nvSpPr>
              <p:cNvPr id="287" name="Rectangle 286">
                <a:extLst>
                  <a:ext uri="{FF2B5EF4-FFF2-40B4-BE49-F238E27FC236}">
                    <a16:creationId xmlns="" xmlns:a16="http://schemas.microsoft.com/office/drawing/2014/main" id="{2DC40DA4-6EC5-4608-8265-E40976C3E4A9}"/>
                  </a:ext>
                </a:extLst>
              </p:cNvPr>
              <p:cNvSpPr/>
              <p:nvPr/>
            </p:nvSpPr>
            <p:spPr>
              <a:xfrm>
                <a:off x="10324369" y="3587308"/>
                <a:ext cx="1357672" cy="439868"/>
              </a:xfrm>
              <a:prstGeom prst="rect">
                <a:avLst/>
              </a:prstGeom>
              <a:solidFill>
                <a:srgbClr val="2E2B3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288" name="Group 287">
                <a:extLst>
                  <a:ext uri="{FF2B5EF4-FFF2-40B4-BE49-F238E27FC236}">
                    <a16:creationId xmlns="" xmlns:a16="http://schemas.microsoft.com/office/drawing/2014/main" id="{FE9A949F-3FC5-4DF0-933B-771E8E321435}"/>
                  </a:ext>
                </a:extLst>
              </p:cNvPr>
              <p:cNvGrpSpPr/>
              <p:nvPr/>
            </p:nvGrpSpPr>
            <p:grpSpPr>
              <a:xfrm>
                <a:off x="7551957" y="3514829"/>
                <a:ext cx="475790" cy="620700"/>
                <a:chOff x="2945383" y="6059313"/>
                <a:chExt cx="475790" cy="620700"/>
              </a:xfrm>
            </p:grpSpPr>
            <p:sp>
              <p:nvSpPr>
                <p:cNvPr id="293" name="Rectangle 292">
                  <a:extLst>
                    <a:ext uri="{FF2B5EF4-FFF2-40B4-BE49-F238E27FC236}">
                      <a16:creationId xmlns="" xmlns:a16="http://schemas.microsoft.com/office/drawing/2014/main" id="{59B2C899-E9AA-474E-9B6A-4DDE84974762}"/>
                    </a:ext>
                  </a:extLst>
                </p:cNvPr>
                <p:cNvSpPr/>
                <p:nvPr/>
              </p:nvSpPr>
              <p:spPr>
                <a:xfrm>
                  <a:off x="3101139" y="6064440"/>
                  <a:ext cx="252391" cy="560990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94" name="Freeform: Shape 293">
                  <a:extLst>
                    <a:ext uri="{FF2B5EF4-FFF2-40B4-BE49-F238E27FC236}">
                      <a16:creationId xmlns="" xmlns:a16="http://schemas.microsoft.com/office/drawing/2014/main" id="{6B33BAC5-96D9-4BD0-A609-348515B39FF0}"/>
                    </a:ext>
                  </a:extLst>
                </p:cNvPr>
                <p:cNvSpPr/>
                <p:nvPr/>
              </p:nvSpPr>
              <p:spPr>
                <a:xfrm>
                  <a:off x="3172795" y="6059313"/>
                  <a:ext cx="248378" cy="620700"/>
                </a:xfrm>
                <a:custGeom>
                  <a:avLst/>
                  <a:gdLst>
                    <a:gd name="connsiteX0" fmla="*/ 29004 w 286343"/>
                    <a:gd name="connsiteY0" fmla="*/ 370329 h 526947"/>
                    <a:gd name="connsiteX1" fmla="*/ 29004 w 286343"/>
                    <a:gd name="connsiteY1" fmla="*/ 495556 h 526947"/>
                    <a:gd name="connsiteX2" fmla="*/ 252260 w 286343"/>
                    <a:gd name="connsiteY2" fmla="*/ 495556 h 526947"/>
                    <a:gd name="connsiteX3" fmla="*/ 252260 w 286343"/>
                    <a:gd name="connsiteY3" fmla="*/ 370329 h 526947"/>
                    <a:gd name="connsiteX4" fmla="*/ 28287 w 286343"/>
                    <a:gd name="connsiteY4" fmla="*/ 203612 h 526947"/>
                    <a:gd name="connsiteX5" fmla="*/ 28287 w 286343"/>
                    <a:gd name="connsiteY5" fmla="*/ 328839 h 526947"/>
                    <a:gd name="connsiteX6" fmla="*/ 251543 w 286343"/>
                    <a:gd name="connsiteY6" fmla="*/ 328839 h 526947"/>
                    <a:gd name="connsiteX7" fmla="*/ 251543 w 286343"/>
                    <a:gd name="connsiteY7" fmla="*/ 203612 h 526947"/>
                    <a:gd name="connsiteX8" fmla="*/ 27570 w 286343"/>
                    <a:gd name="connsiteY8" fmla="*/ 36895 h 526947"/>
                    <a:gd name="connsiteX9" fmla="*/ 27570 w 286343"/>
                    <a:gd name="connsiteY9" fmla="*/ 162122 h 526947"/>
                    <a:gd name="connsiteX10" fmla="*/ 250826 w 286343"/>
                    <a:gd name="connsiteY10" fmla="*/ 162122 h 526947"/>
                    <a:gd name="connsiteX11" fmla="*/ 250826 w 286343"/>
                    <a:gd name="connsiteY11" fmla="*/ 36895 h 526947"/>
                    <a:gd name="connsiteX12" fmla="*/ 0 w 286343"/>
                    <a:gd name="connsiteY12" fmla="*/ 0 h 526947"/>
                    <a:gd name="connsiteX13" fmla="*/ 286343 w 286343"/>
                    <a:gd name="connsiteY13" fmla="*/ 0 h 526947"/>
                    <a:gd name="connsiteX14" fmla="*/ 286343 w 286343"/>
                    <a:gd name="connsiteY14" fmla="*/ 526947 h 526947"/>
                    <a:gd name="connsiteX15" fmla="*/ 0 w 286343"/>
                    <a:gd name="connsiteY15" fmla="*/ 526947 h 52694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</a:cxnLst>
                  <a:rect l="l" t="t" r="r" b="b"/>
                  <a:pathLst>
                    <a:path w="286343" h="526947">
                      <a:moveTo>
                        <a:pt x="29004" y="370329"/>
                      </a:moveTo>
                      <a:lnTo>
                        <a:pt x="29004" y="495556"/>
                      </a:lnTo>
                      <a:lnTo>
                        <a:pt x="252260" y="495556"/>
                      </a:lnTo>
                      <a:lnTo>
                        <a:pt x="252260" y="370329"/>
                      </a:lnTo>
                      <a:close/>
                      <a:moveTo>
                        <a:pt x="28287" y="203612"/>
                      </a:moveTo>
                      <a:lnTo>
                        <a:pt x="28287" y="328839"/>
                      </a:lnTo>
                      <a:lnTo>
                        <a:pt x="251543" y="328839"/>
                      </a:lnTo>
                      <a:lnTo>
                        <a:pt x="251543" y="203612"/>
                      </a:lnTo>
                      <a:close/>
                      <a:moveTo>
                        <a:pt x="27570" y="36895"/>
                      </a:moveTo>
                      <a:lnTo>
                        <a:pt x="27570" y="162122"/>
                      </a:lnTo>
                      <a:lnTo>
                        <a:pt x="250826" y="162122"/>
                      </a:lnTo>
                      <a:lnTo>
                        <a:pt x="250826" y="36895"/>
                      </a:lnTo>
                      <a:close/>
                      <a:moveTo>
                        <a:pt x="0" y="0"/>
                      </a:moveTo>
                      <a:lnTo>
                        <a:pt x="286343" y="0"/>
                      </a:lnTo>
                      <a:lnTo>
                        <a:pt x="286343" y="526947"/>
                      </a:lnTo>
                      <a:lnTo>
                        <a:pt x="0" y="526947"/>
                      </a:lnTo>
                      <a:close/>
                    </a:path>
                  </a:pathLst>
                </a:custGeom>
                <a:solidFill>
                  <a:srgbClr val="2E2B33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95" name="Trapezoid 294">
                  <a:extLst>
                    <a:ext uri="{FF2B5EF4-FFF2-40B4-BE49-F238E27FC236}">
                      <a16:creationId xmlns="" xmlns:a16="http://schemas.microsoft.com/office/drawing/2014/main" id="{FD9648A9-B160-417E-B28B-8F74852AEB54}"/>
                    </a:ext>
                  </a:extLst>
                </p:cNvPr>
                <p:cNvSpPr/>
                <p:nvPr/>
              </p:nvSpPr>
              <p:spPr>
                <a:xfrm rot="5400000">
                  <a:off x="2875409" y="6323759"/>
                  <a:ext cx="315661" cy="175713"/>
                </a:xfrm>
                <a:prstGeom prst="trapezoid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289" name="Group 288">
                <a:extLst>
                  <a:ext uri="{FF2B5EF4-FFF2-40B4-BE49-F238E27FC236}">
                    <a16:creationId xmlns="" xmlns:a16="http://schemas.microsoft.com/office/drawing/2014/main" id="{D182D3BA-9423-4DC1-8A71-F0AB37105746}"/>
                  </a:ext>
                </a:extLst>
              </p:cNvPr>
              <p:cNvGrpSpPr/>
              <p:nvPr/>
            </p:nvGrpSpPr>
            <p:grpSpPr>
              <a:xfrm flipH="1">
                <a:off x="13845802" y="3522716"/>
                <a:ext cx="475790" cy="620700"/>
                <a:chOff x="2945383" y="6059313"/>
                <a:chExt cx="475790" cy="620700"/>
              </a:xfrm>
            </p:grpSpPr>
            <p:sp>
              <p:nvSpPr>
                <p:cNvPr id="290" name="Rectangle 289">
                  <a:extLst>
                    <a:ext uri="{FF2B5EF4-FFF2-40B4-BE49-F238E27FC236}">
                      <a16:creationId xmlns="" xmlns:a16="http://schemas.microsoft.com/office/drawing/2014/main" id="{A8F488AF-819B-443A-B245-5701DDCB45B1}"/>
                    </a:ext>
                  </a:extLst>
                </p:cNvPr>
                <p:cNvSpPr/>
                <p:nvPr/>
              </p:nvSpPr>
              <p:spPr>
                <a:xfrm>
                  <a:off x="3101139" y="6064440"/>
                  <a:ext cx="252391" cy="560990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91" name="Freeform: Shape 290">
                  <a:extLst>
                    <a:ext uri="{FF2B5EF4-FFF2-40B4-BE49-F238E27FC236}">
                      <a16:creationId xmlns="" xmlns:a16="http://schemas.microsoft.com/office/drawing/2014/main" id="{1C392061-3C5C-41EE-A572-3677197658F8}"/>
                    </a:ext>
                  </a:extLst>
                </p:cNvPr>
                <p:cNvSpPr/>
                <p:nvPr/>
              </p:nvSpPr>
              <p:spPr>
                <a:xfrm>
                  <a:off x="3172795" y="6059313"/>
                  <a:ext cx="248378" cy="620700"/>
                </a:xfrm>
                <a:custGeom>
                  <a:avLst/>
                  <a:gdLst>
                    <a:gd name="connsiteX0" fmla="*/ 29004 w 286343"/>
                    <a:gd name="connsiteY0" fmla="*/ 370329 h 526947"/>
                    <a:gd name="connsiteX1" fmla="*/ 29004 w 286343"/>
                    <a:gd name="connsiteY1" fmla="*/ 495556 h 526947"/>
                    <a:gd name="connsiteX2" fmla="*/ 252260 w 286343"/>
                    <a:gd name="connsiteY2" fmla="*/ 495556 h 526947"/>
                    <a:gd name="connsiteX3" fmla="*/ 252260 w 286343"/>
                    <a:gd name="connsiteY3" fmla="*/ 370329 h 526947"/>
                    <a:gd name="connsiteX4" fmla="*/ 28287 w 286343"/>
                    <a:gd name="connsiteY4" fmla="*/ 203612 h 526947"/>
                    <a:gd name="connsiteX5" fmla="*/ 28287 w 286343"/>
                    <a:gd name="connsiteY5" fmla="*/ 328839 h 526947"/>
                    <a:gd name="connsiteX6" fmla="*/ 251543 w 286343"/>
                    <a:gd name="connsiteY6" fmla="*/ 328839 h 526947"/>
                    <a:gd name="connsiteX7" fmla="*/ 251543 w 286343"/>
                    <a:gd name="connsiteY7" fmla="*/ 203612 h 526947"/>
                    <a:gd name="connsiteX8" fmla="*/ 27570 w 286343"/>
                    <a:gd name="connsiteY8" fmla="*/ 36895 h 526947"/>
                    <a:gd name="connsiteX9" fmla="*/ 27570 w 286343"/>
                    <a:gd name="connsiteY9" fmla="*/ 162122 h 526947"/>
                    <a:gd name="connsiteX10" fmla="*/ 250826 w 286343"/>
                    <a:gd name="connsiteY10" fmla="*/ 162122 h 526947"/>
                    <a:gd name="connsiteX11" fmla="*/ 250826 w 286343"/>
                    <a:gd name="connsiteY11" fmla="*/ 36895 h 526947"/>
                    <a:gd name="connsiteX12" fmla="*/ 0 w 286343"/>
                    <a:gd name="connsiteY12" fmla="*/ 0 h 526947"/>
                    <a:gd name="connsiteX13" fmla="*/ 286343 w 286343"/>
                    <a:gd name="connsiteY13" fmla="*/ 0 h 526947"/>
                    <a:gd name="connsiteX14" fmla="*/ 286343 w 286343"/>
                    <a:gd name="connsiteY14" fmla="*/ 526947 h 526947"/>
                    <a:gd name="connsiteX15" fmla="*/ 0 w 286343"/>
                    <a:gd name="connsiteY15" fmla="*/ 526947 h 52694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</a:cxnLst>
                  <a:rect l="l" t="t" r="r" b="b"/>
                  <a:pathLst>
                    <a:path w="286343" h="526947">
                      <a:moveTo>
                        <a:pt x="29004" y="370329"/>
                      </a:moveTo>
                      <a:lnTo>
                        <a:pt x="29004" y="495556"/>
                      </a:lnTo>
                      <a:lnTo>
                        <a:pt x="252260" y="495556"/>
                      </a:lnTo>
                      <a:lnTo>
                        <a:pt x="252260" y="370329"/>
                      </a:lnTo>
                      <a:close/>
                      <a:moveTo>
                        <a:pt x="28287" y="203612"/>
                      </a:moveTo>
                      <a:lnTo>
                        <a:pt x="28287" y="328839"/>
                      </a:lnTo>
                      <a:lnTo>
                        <a:pt x="251543" y="328839"/>
                      </a:lnTo>
                      <a:lnTo>
                        <a:pt x="251543" y="203612"/>
                      </a:lnTo>
                      <a:close/>
                      <a:moveTo>
                        <a:pt x="27570" y="36895"/>
                      </a:moveTo>
                      <a:lnTo>
                        <a:pt x="27570" y="162122"/>
                      </a:lnTo>
                      <a:lnTo>
                        <a:pt x="250826" y="162122"/>
                      </a:lnTo>
                      <a:lnTo>
                        <a:pt x="250826" y="36895"/>
                      </a:lnTo>
                      <a:close/>
                      <a:moveTo>
                        <a:pt x="0" y="0"/>
                      </a:moveTo>
                      <a:lnTo>
                        <a:pt x="286343" y="0"/>
                      </a:lnTo>
                      <a:lnTo>
                        <a:pt x="286343" y="526947"/>
                      </a:lnTo>
                      <a:lnTo>
                        <a:pt x="0" y="526947"/>
                      </a:lnTo>
                      <a:close/>
                    </a:path>
                  </a:pathLst>
                </a:custGeom>
                <a:solidFill>
                  <a:srgbClr val="2E2B33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92" name="Trapezoid 291">
                  <a:extLst>
                    <a:ext uri="{FF2B5EF4-FFF2-40B4-BE49-F238E27FC236}">
                      <a16:creationId xmlns="" xmlns:a16="http://schemas.microsoft.com/office/drawing/2014/main" id="{63BDB20B-1CB3-47C9-92BF-D3CBB58D0790}"/>
                    </a:ext>
                  </a:extLst>
                </p:cNvPr>
                <p:cNvSpPr/>
                <p:nvPr/>
              </p:nvSpPr>
              <p:spPr>
                <a:xfrm rot="5400000">
                  <a:off x="2875409" y="6323759"/>
                  <a:ext cx="315661" cy="175713"/>
                </a:xfrm>
                <a:prstGeom prst="trapezoid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sp>
          <p:nvSpPr>
            <p:cNvPr id="342" name="TextBox 341">
              <a:extLst>
                <a:ext uri="{FF2B5EF4-FFF2-40B4-BE49-F238E27FC236}">
                  <a16:creationId xmlns="" xmlns:a16="http://schemas.microsoft.com/office/drawing/2014/main" id="{5F1E1639-F48D-4D01-80D9-2058D7799887}"/>
                </a:ext>
              </a:extLst>
            </p:cNvPr>
            <p:cNvSpPr txBox="1"/>
            <p:nvPr/>
          </p:nvSpPr>
          <p:spPr>
            <a:xfrm>
              <a:off x="11238868" y="3031795"/>
              <a:ext cx="5299224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ar-SY" sz="3200" b="1" dirty="0">
                  <a:solidFill>
                    <a:srgbClr val="FF0000"/>
                  </a:solidFill>
                  <a:latin typeface="Cooper Black" panose="0208090404030B020404" pitchFamily="18" charset="0"/>
                </a:rPr>
                <a:t>النباتات و أجزاؤها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5998317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9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9167E-6 -1.48148E-6 L -1.41901 0.00278 " pathEditMode="relative" rAng="0" ptsTypes="AA">
                                      <p:cBhvr>
                                        <p:cTn id="6" dur="20000" fill="hold"/>
                                        <p:tgtEl>
                                          <p:spTgt spid="34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0951" y="13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="" xmlns:a16="http://schemas.microsoft.com/office/drawing/2014/main" id="{1E48F32E-39F9-4D07-96EA-56D7DA65915B}"/>
              </a:ext>
            </a:extLst>
          </p:cNvPr>
          <p:cNvSpPr/>
          <p:nvPr/>
        </p:nvSpPr>
        <p:spPr>
          <a:xfrm>
            <a:off x="316732" y="3302112"/>
            <a:ext cx="2693337" cy="159657"/>
          </a:xfrm>
          <a:prstGeom prst="rect">
            <a:avLst/>
          </a:prstGeom>
          <a:solidFill>
            <a:srgbClr val="FF9900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="" xmlns:a16="http://schemas.microsoft.com/office/drawing/2014/main" id="{2D804484-BF19-4819-80CB-71AD9BAC07ED}"/>
              </a:ext>
            </a:extLst>
          </p:cNvPr>
          <p:cNvSpPr/>
          <p:nvPr/>
        </p:nvSpPr>
        <p:spPr>
          <a:xfrm>
            <a:off x="253062" y="4379742"/>
            <a:ext cx="2693337" cy="159657"/>
          </a:xfrm>
          <a:prstGeom prst="rect">
            <a:avLst/>
          </a:prstGeom>
          <a:solidFill>
            <a:srgbClr val="00CCFF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="" xmlns:a16="http://schemas.microsoft.com/office/drawing/2014/main" id="{51515C3B-8D30-495A-8FC4-AC42D18DE61A}"/>
              </a:ext>
            </a:extLst>
          </p:cNvPr>
          <p:cNvSpPr/>
          <p:nvPr/>
        </p:nvSpPr>
        <p:spPr>
          <a:xfrm>
            <a:off x="809374" y="5437804"/>
            <a:ext cx="1708052" cy="159657"/>
          </a:xfrm>
          <a:prstGeom prst="rect">
            <a:avLst/>
          </a:prstGeom>
          <a:solidFill>
            <a:srgbClr val="00CC00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="" xmlns:a16="http://schemas.microsoft.com/office/drawing/2014/main" id="{AC9CBE63-972B-48F2-A7EE-4C709BAEDB0D}"/>
              </a:ext>
            </a:extLst>
          </p:cNvPr>
          <p:cNvSpPr/>
          <p:nvPr/>
        </p:nvSpPr>
        <p:spPr>
          <a:xfrm>
            <a:off x="253062" y="2220798"/>
            <a:ext cx="2693337" cy="159657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" name="Group 2">
            <a:extLst>
              <a:ext uri="{FF2B5EF4-FFF2-40B4-BE49-F238E27FC236}">
                <a16:creationId xmlns="" xmlns:a16="http://schemas.microsoft.com/office/drawing/2014/main" id="{B61E8F48-9F58-4FBB-A4B7-53B54DBACA35}"/>
              </a:ext>
            </a:extLst>
          </p:cNvPr>
          <p:cNvGrpSpPr/>
          <p:nvPr/>
        </p:nvGrpSpPr>
        <p:grpSpPr>
          <a:xfrm>
            <a:off x="469457" y="2602770"/>
            <a:ext cx="2540612" cy="707886"/>
            <a:chOff x="4562485" y="2602770"/>
            <a:chExt cx="2540612" cy="707886"/>
          </a:xfrm>
        </p:grpSpPr>
        <p:pic>
          <p:nvPicPr>
            <p:cNvPr id="20" name="Graphic 19">
              <a:extLst>
                <a:ext uri="{FF2B5EF4-FFF2-40B4-BE49-F238E27FC236}">
                  <a16:creationId xmlns="" xmlns:a16="http://schemas.microsoft.com/office/drawing/2014/main" id="{AA39F4FA-BA9A-4E43-961E-030BF1C8A040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62485" y="2602770"/>
              <a:ext cx="876250" cy="638623"/>
            </a:xfrm>
            <a:prstGeom prst="roundRect">
              <a:avLst>
                <a:gd name="adj" fmla="val 8594"/>
              </a:avLst>
            </a:prstGeom>
            <a:solidFill>
              <a:srgbClr val="FFFFFF">
                <a:shade val="85000"/>
              </a:srgbClr>
            </a:solidFill>
            <a:ln>
              <a:noFill/>
            </a:ln>
            <a:effectLst>
              <a:reflection blurRad="12700" stA="38000" endPos="28000" dist="5000" dir="5400000" sy="-100000" algn="bl" rotWithShape="0"/>
            </a:effectLst>
          </p:spPr>
        </p:pic>
        <p:sp>
          <p:nvSpPr>
            <p:cNvPr id="23" name="TextBox 22">
              <a:extLst>
                <a:ext uri="{FF2B5EF4-FFF2-40B4-BE49-F238E27FC236}">
                  <a16:creationId xmlns="" xmlns:a16="http://schemas.microsoft.com/office/drawing/2014/main" id="{E9A3F2A4-523A-43EC-AC42-26A0A704049B}"/>
                </a:ext>
              </a:extLst>
            </p:cNvPr>
            <p:cNvSpPr txBox="1"/>
            <p:nvPr/>
          </p:nvSpPr>
          <p:spPr>
            <a:xfrm>
              <a:off x="5418099" y="2602770"/>
              <a:ext cx="1684998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ar-SY" sz="2000" b="1" dirty="0">
                  <a:solidFill>
                    <a:srgbClr val="FF0000"/>
                  </a:solidFill>
                  <a:latin typeface="Century Gothic" panose="020B0502020202020204" pitchFamily="34" charset="0"/>
                </a:rPr>
                <a:t>الفصل الأول </a:t>
              </a:r>
              <a:r>
                <a:rPr lang="ar-SY" sz="2000" b="1" dirty="0">
                  <a:solidFill>
                    <a:schemeClr val="bg1"/>
                  </a:solidFill>
                  <a:latin typeface="Century Gothic" panose="020B0502020202020204" pitchFamily="34" charset="0"/>
                </a:rPr>
                <a:t>النباتات من حولنا</a:t>
              </a:r>
            </a:p>
          </p:txBody>
        </p:sp>
      </p:grpSp>
      <p:grpSp>
        <p:nvGrpSpPr>
          <p:cNvPr id="4" name="Group 3">
            <a:extLst>
              <a:ext uri="{FF2B5EF4-FFF2-40B4-BE49-F238E27FC236}">
                <a16:creationId xmlns="" xmlns:a16="http://schemas.microsoft.com/office/drawing/2014/main" id="{4F303D07-23DA-4876-B2A3-A06F7DC65C2B}"/>
              </a:ext>
            </a:extLst>
          </p:cNvPr>
          <p:cNvGrpSpPr/>
          <p:nvPr/>
        </p:nvGrpSpPr>
        <p:grpSpPr>
          <a:xfrm>
            <a:off x="571655" y="3731504"/>
            <a:ext cx="2374744" cy="547644"/>
            <a:chOff x="4664683" y="3731504"/>
            <a:chExt cx="2374744" cy="547644"/>
          </a:xfrm>
        </p:grpSpPr>
        <p:pic>
          <p:nvPicPr>
            <p:cNvPr id="22" name="Graphic 21">
              <a:extLst>
                <a:ext uri="{FF2B5EF4-FFF2-40B4-BE49-F238E27FC236}">
                  <a16:creationId xmlns="" xmlns:a16="http://schemas.microsoft.com/office/drawing/2014/main" id="{EDCBF742-B6EE-479B-AF49-1AD6A0D78DA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64683" y="3731504"/>
              <a:ext cx="671853" cy="547644"/>
            </a:xfrm>
            <a:prstGeom prst="roundRect">
              <a:avLst>
                <a:gd name="adj" fmla="val 8594"/>
              </a:avLst>
            </a:prstGeom>
            <a:solidFill>
              <a:srgbClr val="FFFFFF">
                <a:shade val="85000"/>
              </a:srgbClr>
            </a:solidFill>
            <a:ln>
              <a:noFill/>
            </a:ln>
            <a:effectLst>
              <a:reflection blurRad="12700" stA="38000" endPos="28000" dist="5000" dir="5400000" sy="-100000" algn="bl" rotWithShape="0"/>
            </a:effectLst>
          </p:spPr>
        </p:pic>
        <p:sp>
          <p:nvSpPr>
            <p:cNvPr id="24" name="TextBox 23">
              <a:extLst>
                <a:ext uri="{FF2B5EF4-FFF2-40B4-BE49-F238E27FC236}">
                  <a16:creationId xmlns="" xmlns:a16="http://schemas.microsoft.com/office/drawing/2014/main" id="{0C37B15B-FA09-41D5-A480-D1B298E85BDB}"/>
                </a:ext>
              </a:extLst>
            </p:cNvPr>
            <p:cNvSpPr txBox="1"/>
            <p:nvPr/>
          </p:nvSpPr>
          <p:spPr>
            <a:xfrm>
              <a:off x="5274930" y="3862685"/>
              <a:ext cx="1764497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ar-SY" sz="2000" b="1" dirty="0">
                  <a:solidFill>
                    <a:schemeClr val="bg1"/>
                  </a:solidFill>
                  <a:latin typeface="Century Gothic" panose="020B0502020202020204" pitchFamily="34" charset="0"/>
                </a:rPr>
                <a:t>النباتات و أجزاؤها</a:t>
              </a:r>
            </a:p>
          </p:txBody>
        </p:sp>
      </p:grpSp>
      <p:grpSp>
        <p:nvGrpSpPr>
          <p:cNvPr id="5" name="Group 4">
            <a:extLst>
              <a:ext uri="{FF2B5EF4-FFF2-40B4-BE49-F238E27FC236}">
                <a16:creationId xmlns="" xmlns:a16="http://schemas.microsoft.com/office/drawing/2014/main" id="{021E03BA-7738-4C4C-89EB-8D002A8F37C3}"/>
              </a:ext>
            </a:extLst>
          </p:cNvPr>
          <p:cNvGrpSpPr/>
          <p:nvPr/>
        </p:nvGrpSpPr>
        <p:grpSpPr>
          <a:xfrm>
            <a:off x="678265" y="4833911"/>
            <a:ext cx="1878860" cy="521763"/>
            <a:chOff x="4771293" y="4833911"/>
            <a:chExt cx="1878860" cy="521763"/>
          </a:xfrm>
        </p:grpSpPr>
        <p:pic>
          <p:nvPicPr>
            <p:cNvPr id="18" name="Graphic 17">
              <a:extLst>
                <a:ext uri="{FF2B5EF4-FFF2-40B4-BE49-F238E27FC236}">
                  <a16:creationId xmlns="" xmlns:a16="http://schemas.microsoft.com/office/drawing/2014/main" id="{6922EC8F-53CB-4616-AB79-9EC000C37240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771293" y="4833911"/>
              <a:ext cx="565243" cy="521763"/>
            </a:xfrm>
            <a:prstGeom prst="roundRect">
              <a:avLst>
                <a:gd name="adj" fmla="val 8594"/>
              </a:avLst>
            </a:prstGeom>
            <a:solidFill>
              <a:srgbClr val="FFFFFF">
                <a:shade val="85000"/>
              </a:srgbClr>
            </a:solidFill>
            <a:ln>
              <a:noFill/>
            </a:ln>
            <a:effectLst>
              <a:reflection blurRad="12700" stA="38000" endPos="28000" dist="5000" dir="5400000" sy="-100000" algn="bl" rotWithShape="0"/>
            </a:effectLst>
          </p:spPr>
        </p:pic>
        <p:sp>
          <p:nvSpPr>
            <p:cNvPr id="25" name="TextBox 24">
              <a:extLst>
                <a:ext uri="{FF2B5EF4-FFF2-40B4-BE49-F238E27FC236}">
                  <a16:creationId xmlns="" xmlns:a16="http://schemas.microsoft.com/office/drawing/2014/main" id="{D422625F-6678-4DD5-97FA-758F4C6B6913}"/>
                </a:ext>
              </a:extLst>
            </p:cNvPr>
            <p:cNvSpPr txBox="1"/>
            <p:nvPr/>
          </p:nvSpPr>
          <p:spPr>
            <a:xfrm>
              <a:off x="5354299" y="4975776"/>
              <a:ext cx="129585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ar-SY" b="1" dirty="0" smtClean="0">
                  <a:solidFill>
                    <a:schemeClr val="bg1"/>
                  </a:solidFill>
                  <a:latin typeface="Century Gothic" panose="020B0502020202020204" pitchFamily="34" charset="0"/>
                </a:rPr>
                <a:t>الدرس الثاني</a:t>
              </a:r>
              <a:endParaRPr lang="en-US" b="1" dirty="0">
                <a:solidFill>
                  <a:schemeClr val="bg1"/>
                </a:solidFill>
                <a:latin typeface="Century Gothic" panose="020B0502020202020204" pitchFamily="34" charset="0"/>
              </a:endParaRPr>
            </a:p>
          </p:txBody>
        </p:sp>
      </p:grpSp>
      <p:sp>
        <p:nvSpPr>
          <p:cNvPr id="32" name="TextBox 31">
            <a:extLst>
              <a:ext uri="{FF2B5EF4-FFF2-40B4-BE49-F238E27FC236}">
                <a16:creationId xmlns="" xmlns:a16="http://schemas.microsoft.com/office/drawing/2014/main" id="{12A1F8F9-6D07-4783-AA05-2B10C255BCC9}"/>
              </a:ext>
            </a:extLst>
          </p:cNvPr>
          <p:cNvSpPr txBox="1"/>
          <p:nvPr/>
        </p:nvSpPr>
        <p:spPr>
          <a:xfrm>
            <a:off x="1156032" y="1864698"/>
            <a:ext cx="17126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SY" b="1" dirty="0" smtClean="0">
                <a:solidFill>
                  <a:srgbClr val="FF0000"/>
                </a:solidFill>
                <a:latin typeface="Century Gothic" panose="020B0502020202020204" pitchFamily="34" charset="0"/>
              </a:rPr>
              <a:t>الوحدة الأولى</a:t>
            </a:r>
            <a:endParaRPr lang="en-US" b="1" dirty="0">
              <a:solidFill>
                <a:srgbClr val="FF0000"/>
              </a:solidFill>
              <a:latin typeface="Century Gothic" panose="020B0502020202020204" pitchFamily="34" charset="0"/>
            </a:endParaRPr>
          </a:p>
        </p:txBody>
      </p:sp>
      <p:sp>
        <p:nvSpPr>
          <p:cNvPr id="37" name="TextBox 34">
            <a:extLst>
              <a:ext uri="{FF2B5EF4-FFF2-40B4-BE49-F238E27FC236}">
                <a16:creationId xmlns:a16="http://schemas.microsoft.com/office/drawing/2014/main" xmlns="" id="{73C4F4A6-C756-4101-A3F0-248D63C16A03}"/>
              </a:ext>
            </a:extLst>
          </p:cNvPr>
          <p:cNvSpPr txBox="1"/>
          <p:nvPr/>
        </p:nvSpPr>
        <p:spPr>
          <a:xfrm>
            <a:off x="4659086" y="665822"/>
            <a:ext cx="726388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ar-SY" sz="2400" b="1" dirty="0" smtClean="0">
                <a:solidFill>
                  <a:schemeClr val="bg1"/>
                </a:solidFill>
              </a:rPr>
              <a:t>لماذا خلق الله النبات مكوَّناً من أجزاء مختلفة ؟ </a:t>
            </a:r>
            <a:endParaRPr lang="ar-SY" sz="2400" b="1" dirty="0">
              <a:solidFill>
                <a:schemeClr val="bg1"/>
              </a:solidFill>
            </a:endParaRPr>
          </a:p>
        </p:txBody>
      </p:sp>
      <p:sp>
        <p:nvSpPr>
          <p:cNvPr id="40" name="Freeform: Shape 12">
            <a:extLst>
              <a:ext uri="{FF2B5EF4-FFF2-40B4-BE49-F238E27FC236}">
                <a16:creationId xmlns="" xmlns:a16="http://schemas.microsoft.com/office/drawing/2014/main" id="{66AAAF00-546E-4D11-A9DF-771E4009B418}"/>
              </a:ext>
            </a:extLst>
          </p:cNvPr>
          <p:cNvSpPr/>
          <p:nvPr/>
        </p:nvSpPr>
        <p:spPr>
          <a:xfrm flipH="1" flipV="1">
            <a:off x="6352928" y="1884805"/>
            <a:ext cx="5363169" cy="2906071"/>
          </a:xfrm>
          <a:custGeom>
            <a:avLst/>
            <a:gdLst>
              <a:gd name="connsiteX0" fmla="*/ 5551158 w 8221786"/>
              <a:gd name="connsiteY0" fmla="*/ 0 h 4210712"/>
              <a:gd name="connsiteX1" fmla="*/ 8221786 w 8221786"/>
              <a:gd name="connsiteY1" fmla="*/ 1473200 h 4210712"/>
              <a:gd name="connsiteX2" fmla="*/ 5551158 w 8221786"/>
              <a:gd name="connsiteY2" fmla="*/ 2946400 h 4210712"/>
              <a:gd name="connsiteX3" fmla="*/ 5551158 w 8221786"/>
              <a:gd name="connsiteY3" fmla="*/ 2510970 h 4210712"/>
              <a:gd name="connsiteX4" fmla="*/ 1997332 w 8221786"/>
              <a:gd name="connsiteY4" fmla="*/ 2510970 h 4210712"/>
              <a:gd name="connsiteX5" fmla="*/ 1145518 w 8221786"/>
              <a:gd name="connsiteY5" fmla="*/ 3362784 h 4210712"/>
              <a:gd name="connsiteX6" fmla="*/ 1145518 w 8221786"/>
              <a:gd name="connsiteY6" fmla="*/ 3516984 h 4210712"/>
              <a:gd name="connsiteX7" fmla="*/ 1395009 w 8221786"/>
              <a:gd name="connsiteY7" fmla="*/ 4119308 h 4210712"/>
              <a:gd name="connsiteX8" fmla="*/ 1505792 w 8221786"/>
              <a:gd name="connsiteY8" fmla="*/ 4210712 h 4210712"/>
              <a:gd name="connsiteX9" fmla="*/ 1505546 w 8221786"/>
              <a:gd name="connsiteY9" fmla="*/ 4210700 h 4210712"/>
              <a:gd name="connsiteX10" fmla="*/ 0 w 8221786"/>
              <a:gd name="connsiteY10" fmla="*/ 2542348 h 4210712"/>
              <a:gd name="connsiteX11" fmla="*/ 0 w 8221786"/>
              <a:gd name="connsiteY11" fmla="*/ 2238768 h 4210712"/>
              <a:gd name="connsiteX12" fmla="*/ 1677010 w 8221786"/>
              <a:gd name="connsiteY12" fmla="*/ 561758 h 4210712"/>
              <a:gd name="connsiteX13" fmla="*/ 5551158 w 8221786"/>
              <a:gd name="connsiteY13" fmla="*/ 561758 h 42107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8221786" h="4210712">
                <a:moveTo>
                  <a:pt x="5551158" y="0"/>
                </a:moveTo>
                <a:lnTo>
                  <a:pt x="8221786" y="1473200"/>
                </a:lnTo>
                <a:lnTo>
                  <a:pt x="5551158" y="2946400"/>
                </a:lnTo>
                <a:lnTo>
                  <a:pt x="5551158" y="2510970"/>
                </a:lnTo>
                <a:lnTo>
                  <a:pt x="1997332" y="2510970"/>
                </a:lnTo>
                <a:cubicBezTo>
                  <a:pt x="1526888" y="2510970"/>
                  <a:pt x="1145518" y="2892340"/>
                  <a:pt x="1145518" y="3362784"/>
                </a:cubicBezTo>
                <a:lnTo>
                  <a:pt x="1145518" y="3516984"/>
                </a:lnTo>
                <a:cubicBezTo>
                  <a:pt x="1145518" y="3752206"/>
                  <a:pt x="1240861" y="3965160"/>
                  <a:pt x="1395009" y="4119308"/>
                </a:cubicBezTo>
                <a:lnTo>
                  <a:pt x="1505792" y="4210712"/>
                </a:lnTo>
                <a:lnTo>
                  <a:pt x="1505546" y="4210700"/>
                </a:lnTo>
                <a:cubicBezTo>
                  <a:pt x="659903" y="4124820"/>
                  <a:pt x="0" y="3410649"/>
                  <a:pt x="0" y="2542348"/>
                </a:cubicBezTo>
                <a:lnTo>
                  <a:pt x="0" y="2238768"/>
                </a:lnTo>
                <a:cubicBezTo>
                  <a:pt x="0" y="1312581"/>
                  <a:pt x="750823" y="561758"/>
                  <a:pt x="1677010" y="561758"/>
                </a:cubicBezTo>
                <a:lnTo>
                  <a:pt x="5551158" y="561758"/>
                </a:lnTo>
                <a:close/>
              </a:path>
            </a:pathLst>
          </a:custGeom>
          <a:gradFill flip="none" rotWithShape="1">
            <a:gsLst>
              <a:gs pos="0">
                <a:srgbClr val="00CCFF"/>
              </a:gs>
              <a:gs pos="100000">
                <a:srgbClr val="0033CC"/>
              </a:gs>
            </a:gsLst>
            <a:lin ang="10800000" scaled="1"/>
            <a:tileRect/>
          </a:gradFill>
          <a:ln>
            <a:noFill/>
          </a:ln>
          <a:effectLst>
            <a:innerShdw blurRad="2286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41" name="Freeform: Shape 13">
            <a:extLst>
              <a:ext uri="{FF2B5EF4-FFF2-40B4-BE49-F238E27FC236}">
                <a16:creationId xmlns="" xmlns:a16="http://schemas.microsoft.com/office/drawing/2014/main" id="{D2922E7D-05B2-4196-B387-C88EDA7D7FE0}"/>
              </a:ext>
            </a:extLst>
          </p:cNvPr>
          <p:cNvSpPr/>
          <p:nvPr/>
        </p:nvSpPr>
        <p:spPr>
          <a:xfrm flipH="1" flipV="1">
            <a:off x="6189715" y="1674568"/>
            <a:ext cx="5363168" cy="2906072"/>
          </a:xfrm>
          <a:custGeom>
            <a:avLst/>
            <a:gdLst>
              <a:gd name="connsiteX0" fmla="*/ 5551158 w 8221786"/>
              <a:gd name="connsiteY0" fmla="*/ 0 h 4210712"/>
              <a:gd name="connsiteX1" fmla="*/ 8221786 w 8221786"/>
              <a:gd name="connsiteY1" fmla="*/ 1473200 h 4210712"/>
              <a:gd name="connsiteX2" fmla="*/ 5551158 w 8221786"/>
              <a:gd name="connsiteY2" fmla="*/ 2946400 h 4210712"/>
              <a:gd name="connsiteX3" fmla="*/ 5551158 w 8221786"/>
              <a:gd name="connsiteY3" fmla="*/ 2510970 h 4210712"/>
              <a:gd name="connsiteX4" fmla="*/ 1997332 w 8221786"/>
              <a:gd name="connsiteY4" fmla="*/ 2510970 h 4210712"/>
              <a:gd name="connsiteX5" fmla="*/ 1145518 w 8221786"/>
              <a:gd name="connsiteY5" fmla="*/ 3362784 h 4210712"/>
              <a:gd name="connsiteX6" fmla="*/ 1145518 w 8221786"/>
              <a:gd name="connsiteY6" fmla="*/ 3516984 h 4210712"/>
              <a:gd name="connsiteX7" fmla="*/ 1395009 w 8221786"/>
              <a:gd name="connsiteY7" fmla="*/ 4119308 h 4210712"/>
              <a:gd name="connsiteX8" fmla="*/ 1505792 w 8221786"/>
              <a:gd name="connsiteY8" fmla="*/ 4210712 h 4210712"/>
              <a:gd name="connsiteX9" fmla="*/ 1505546 w 8221786"/>
              <a:gd name="connsiteY9" fmla="*/ 4210700 h 4210712"/>
              <a:gd name="connsiteX10" fmla="*/ 0 w 8221786"/>
              <a:gd name="connsiteY10" fmla="*/ 2542348 h 4210712"/>
              <a:gd name="connsiteX11" fmla="*/ 0 w 8221786"/>
              <a:gd name="connsiteY11" fmla="*/ 2238768 h 4210712"/>
              <a:gd name="connsiteX12" fmla="*/ 1677010 w 8221786"/>
              <a:gd name="connsiteY12" fmla="*/ 561758 h 4210712"/>
              <a:gd name="connsiteX13" fmla="*/ 5551158 w 8221786"/>
              <a:gd name="connsiteY13" fmla="*/ 561758 h 42107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8221786" h="4210712">
                <a:moveTo>
                  <a:pt x="5551158" y="0"/>
                </a:moveTo>
                <a:lnTo>
                  <a:pt x="8221786" y="1473200"/>
                </a:lnTo>
                <a:lnTo>
                  <a:pt x="5551158" y="2946400"/>
                </a:lnTo>
                <a:lnTo>
                  <a:pt x="5551158" y="2510970"/>
                </a:lnTo>
                <a:lnTo>
                  <a:pt x="1997332" y="2510970"/>
                </a:lnTo>
                <a:cubicBezTo>
                  <a:pt x="1526888" y="2510970"/>
                  <a:pt x="1145518" y="2892340"/>
                  <a:pt x="1145518" y="3362784"/>
                </a:cubicBezTo>
                <a:lnTo>
                  <a:pt x="1145518" y="3516984"/>
                </a:lnTo>
                <a:cubicBezTo>
                  <a:pt x="1145518" y="3752206"/>
                  <a:pt x="1240861" y="3965160"/>
                  <a:pt x="1395009" y="4119308"/>
                </a:cubicBezTo>
                <a:lnTo>
                  <a:pt x="1505792" y="4210712"/>
                </a:lnTo>
                <a:lnTo>
                  <a:pt x="1505546" y="4210700"/>
                </a:lnTo>
                <a:cubicBezTo>
                  <a:pt x="659903" y="4124820"/>
                  <a:pt x="0" y="3410649"/>
                  <a:pt x="0" y="2542348"/>
                </a:cubicBezTo>
                <a:lnTo>
                  <a:pt x="0" y="2238768"/>
                </a:lnTo>
                <a:cubicBezTo>
                  <a:pt x="0" y="1312581"/>
                  <a:pt x="750823" y="561758"/>
                  <a:pt x="1677010" y="561758"/>
                </a:cubicBezTo>
                <a:lnTo>
                  <a:pt x="5551158" y="561758"/>
                </a:lnTo>
                <a:close/>
              </a:path>
            </a:pathLst>
          </a:custGeom>
          <a:gradFill>
            <a:gsLst>
              <a:gs pos="47000">
                <a:schemeClr val="bg1"/>
              </a:gs>
              <a:gs pos="0">
                <a:schemeClr val="bg1">
                  <a:lumMod val="95000"/>
                </a:schemeClr>
              </a:gs>
            </a:gsLst>
            <a:lin ang="27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grpSp>
        <p:nvGrpSpPr>
          <p:cNvPr id="47" name="Group 2">
            <a:extLst>
              <a:ext uri="{FF2B5EF4-FFF2-40B4-BE49-F238E27FC236}">
                <a16:creationId xmlns="" xmlns:a16="http://schemas.microsoft.com/office/drawing/2014/main" id="{DE6A379F-7BDE-447D-BA19-E77AE351583C}"/>
              </a:ext>
            </a:extLst>
          </p:cNvPr>
          <p:cNvGrpSpPr/>
          <p:nvPr/>
        </p:nvGrpSpPr>
        <p:grpSpPr>
          <a:xfrm>
            <a:off x="7126514" y="3242060"/>
            <a:ext cx="4209143" cy="830997"/>
            <a:chOff x="5965860" y="4309681"/>
            <a:chExt cx="3603068" cy="830997"/>
          </a:xfrm>
        </p:grpSpPr>
        <p:sp>
          <p:nvSpPr>
            <p:cNvPr id="48" name="TextBox 22">
              <a:extLst>
                <a:ext uri="{FF2B5EF4-FFF2-40B4-BE49-F238E27FC236}">
                  <a16:creationId xmlns="" xmlns:a16="http://schemas.microsoft.com/office/drawing/2014/main" id="{3656659C-DE48-4A4A-8918-D6B6FE244D42}"/>
                </a:ext>
              </a:extLst>
            </p:cNvPr>
            <p:cNvSpPr txBox="1"/>
            <p:nvPr/>
          </p:nvSpPr>
          <p:spPr>
            <a:xfrm>
              <a:off x="5965860" y="4309681"/>
              <a:ext cx="3603068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ar-SY" sz="2400" b="1" dirty="0" smtClean="0">
                  <a:solidFill>
                    <a:srgbClr val="0033CC"/>
                  </a:solidFill>
                  <a:latin typeface="Century Gothic" panose="020B0502020202020204" pitchFamily="34" charset="0"/>
                </a:rPr>
                <a:t>إنَّ لكل جزء من النبات وظيفة يقوم بها</a:t>
              </a:r>
              <a:endParaRPr lang="en-US" sz="2400" b="1" dirty="0">
                <a:solidFill>
                  <a:srgbClr val="0033CC"/>
                </a:solidFill>
                <a:latin typeface="Century Gothic" panose="020B0502020202020204" pitchFamily="34" charset="0"/>
              </a:endParaRPr>
            </a:p>
          </p:txBody>
        </p:sp>
        <p:sp>
          <p:nvSpPr>
            <p:cNvPr id="49" name="TextBox 23">
              <a:extLst>
                <a:ext uri="{FF2B5EF4-FFF2-40B4-BE49-F238E27FC236}">
                  <a16:creationId xmlns="" xmlns:a16="http://schemas.microsoft.com/office/drawing/2014/main" id="{C2363FE4-D677-4806-9FF1-D3FD9513713E}"/>
                </a:ext>
              </a:extLst>
            </p:cNvPr>
            <p:cNvSpPr txBox="1"/>
            <p:nvPr/>
          </p:nvSpPr>
          <p:spPr>
            <a:xfrm>
              <a:off x="6574971" y="4323779"/>
              <a:ext cx="2834299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endParaRPr lang="en-US" sz="2000" b="1" dirty="0"/>
            </a:p>
          </p:txBody>
        </p:sp>
      </p:grpSp>
      <p:pic>
        <p:nvPicPr>
          <p:cNvPr id="51" name="Graphic 206">
            <a:extLst>
              <a:ext uri="{FF2B5EF4-FFF2-40B4-BE49-F238E27FC236}">
                <a16:creationId xmlns="" xmlns:a16="http://schemas.microsoft.com/office/drawing/2014/main" id="{6E006741-4755-427C-898D-9339BED681F7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86613" y="1104862"/>
            <a:ext cx="2503102" cy="275782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55" name="Graphic 206">
            <a:extLst>
              <a:ext uri="{FF2B5EF4-FFF2-40B4-BE49-F238E27FC236}">
                <a16:creationId xmlns="" xmlns:a16="http://schemas.microsoft.com/office/drawing/2014/main" id="{6E006741-4755-427C-898D-9339BED681F7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86611" y="3987257"/>
            <a:ext cx="2503103" cy="271570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56" name="TextBox 37">
            <a:extLst>
              <a:ext uri="{FF2B5EF4-FFF2-40B4-BE49-F238E27FC236}">
                <a16:creationId xmlns="" xmlns:a16="http://schemas.microsoft.com/office/drawing/2014/main" id="{E0673B62-28E7-435F-81AC-2973E74EB7D7}"/>
              </a:ext>
            </a:extLst>
          </p:cNvPr>
          <p:cNvSpPr txBox="1"/>
          <p:nvPr/>
        </p:nvSpPr>
        <p:spPr>
          <a:xfrm>
            <a:off x="5008926" y="56270"/>
            <a:ext cx="325644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SY" sz="3200" b="1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النباتات و أجزاؤها</a:t>
            </a:r>
            <a:endParaRPr lang="ar-SY" sz="3200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855446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"/>
                            </p:stCondLst>
                            <p:childTnLst>
                              <p:par>
                                <p:cTn id="39" presetID="17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" presetClass="entr" presetSubtype="2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17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750"/>
                            </p:stCondLst>
                            <p:childTnLst>
                              <p:par>
                                <p:cTn id="62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6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  <p:bldP spid="15" grpId="0" animBg="1"/>
      <p:bldP spid="12" grpId="0" animBg="1"/>
      <p:bldP spid="32" grpId="0"/>
      <p:bldP spid="37" grpId="0"/>
      <p:bldP spid="40" grpId="0" animBg="1"/>
      <p:bldP spid="41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="" xmlns:a16="http://schemas.microsoft.com/office/drawing/2014/main" id="{1E48F32E-39F9-4D07-96EA-56D7DA65915B}"/>
              </a:ext>
            </a:extLst>
          </p:cNvPr>
          <p:cNvSpPr/>
          <p:nvPr/>
        </p:nvSpPr>
        <p:spPr>
          <a:xfrm>
            <a:off x="316732" y="3302112"/>
            <a:ext cx="2693337" cy="159657"/>
          </a:xfrm>
          <a:prstGeom prst="rect">
            <a:avLst/>
          </a:prstGeom>
          <a:solidFill>
            <a:srgbClr val="FF9900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="" xmlns:a16="http://schemas.microsoft.com/office/drawing/2014/main" id="{2D804484-BF19-4819-80CB-71AD9BAC07ED}"/>
              </a:ext>
            </a:extLst>
          </p:cNvPr>
          <p:cNvSpPr/>
          <p:nvPr/>
        </p:nvSpPr>
        <p:spPr>
          <a:xfrm>
            <a:off x="253062" y="4379742"/>
            <a:ext cx="2693337" cy="159657"/>
          </a:xfrm>
          <a:prstGeom prst="rect">
            <a:avLst/>
          </a:prstGeom>
          <a:solidFill>
            <a:srgbClr val="00CCFF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="" xmlns:a16="http://schemas.microsoft.com/office/drawing/2014/main" id="{51515C3B-8D30-495A-8FC4-AC42D18DE61A}"/>
              </a:ext>
            </a:extLst>
          </p:cNvPr>
          <p:cNvSpPr/>
          <p:nvPr/>
        </p:nvSpPr>
        <p:spPr>
          <a:xfrm>
            <a:off x="809374" y="5437804"/>
            <a:ext cx="1708052" cy="159657"/>
          </a:xfrm>
          <a:prstGeom prst="rect">
            <a:avLst/>
          </a:prstGeom>
          <a:solidFill>
            <a:srgbClr val="00CC00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="" xmlns:a16="http://schemas.microsoft.com/office/drawing/2014/main" id="{AC9CBE63-972B-48F2-A7EE-4C709BAEDB0D}"/>
              </a:ext>
            </a:extLst>
          </p:cNvPr>
          <p:cNvSpPr/>
          <p:nvPr/>
        </p:nvSpPr>
        <p:spPr>
          <a:xfrm>
            <a:off x="253062" y="2220798"/>
            <a:ext cx="2693337" cy="159657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" name="Group 2">
            <a:extLst>
              <a:ext uri="{FF2B5EF4-FFF2-40B4-BE49-F238E27FC236}">
                <a16:creationId xmlns="" xmlns:a16="http://schemas.microsoft.com/office/drawing/2014/main" id="{B61E8F48-9F58-4FBB-A4B7-53B54DBACA35}"/>
              </a:ext>
            </a:extLst>
          </p:cNvPr>
          <p:cNvGrpSpPr/>
          <p:nvPr/>
        </p:nvGrpSpPr>
        <p:grpSpPr>
          <a:xfrm>
            <a:off x="469457" y="2602770"/>
            <a:ext cx="2543771" cy="746385"/>
            <a:chOff x="4562485" y="2602770"/>
            <a:chExt cx="2543771" cy="746385"/>
          </a:xfrm>
        </p:grpSpPr>
        <p:pic>
          <p:nvPicPr>
            <p:cNvPr id="20" name="Graphic 19">
              <a:extLst>
                <a:ext uri="{FF2B5EF4-FFF2-40B4-BE49-F238E27FC236}">
                  <a16:creationId xmlns="" xmlns:a16="http://schemas.microsoft.com/office/drawing/2014/main" id="{AA39F4FA-BA9A-4E43-961E-030BF1C8A040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62485" y="2602770"/>
              <a:ext cx="876250" cy="638623"/>
            </a:xfrm>
            <a:prstGeom prst="roundRect">
              <a:avLst>
                <a:gd name="adj" fmla="val 8594"/>
              </a:avLst>
            </a:prstGeom>
            <a:solidFill>
              <a:srgbClr val="FFFFFF">
                <a:shade val="85000"/>
              </a:srgbClr>
            </a:solidFill>
            <a:ln>
              <a:noFill/>
            </a:ln>
            <a:effectLst>
              <a:reflection blurRad="12700" stA="38000" endPos="28000" dist="5000" dir="5400000" sy="-100000" algn="bl" rotWithShape="0"/>
            </a:effectLst>
          </p:spPr>
        </p:pic>
        <p:sp>
          <p:nvSpPr>
            <p:cNvPr id="23" name="TextBox 22">
              <a:extLst>
                <a:ext uri="{FF2B5EF4-FFF2-40B4-BE49-F238E27FC236}">
                  <a16:creationId xmlns="" xmlns:a16="http://schemas.microsoft.com/office/drawing/2014/main" id="{E9A3F2A4-523A-43EC-AC42-26A0A704049B}"/>
                </a:ext>
              </a:extLst>
            </p:cNvPr>
            <p:cNvSpPr txBox="1"/>
            <p:nvPr/>
          </p:nvSpPr>
          <p:spPr>
            <a:xfrm>
              <a:off x="5421258" y="2641269"/>
              <a:ext cx="1684998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ar-SY" sz="2000" b="1" dirty="0">
                  <a:solidFill>
                    <a:srgbClr val="FF0000"/>
                  </a:solidFill>
                  <a:latin typeface="Century Gothic" panose="020B0502020202020204" pitchFamily="34" charset="0"/>
                </a:rPr>
                <a:t>الفصل الأول </a:t>
              </a:r>
              <a:r>
                <a:rPr lang="ar-SY" sz="2000" b="1" dirty="0">
                  <a:solidFill>
                    <a:schemeClr val="bg1"/>
                  </a:solidFill>
                  <a:latin typeface="Century Gothic" panose="020B0502020202020204" pitchFamily="34" charset="0"/>
                </a:rPr>
                <a:t>النباتات من حولنا</a:t>
              </a:r>
            </a:p>
          </p:txBody>
        </p:sp>
      </p:grpSp>
      <p:grpSp>
        <p:nvGrpSpPr>
          <p:cNvPr id="4" name="Group 3">
            <a:extLst>
              <a:ext uri="{FF2B5EF4-FFF2-40B4-BE49-F238E27FC236}">
                <a16:creationId xmlns="" xmlns:a16="http://schemas.microsoft.com/office/drawing/2014/main" id="{4F303D07-23DA-4876-B2A3-A06F7DC65C2B}"/>
              </a:ext>
            </a:extLst>
          </p:cNvPr>
          <p:cNvGrpSpPr/>
          <p:nvPr/>
        </p:nvGrpSpPr>
        <p:grpSpPr>
          <a:xfrm>
            <a:off x="544703" y="3646907"/>
            <a:ext cx="2414907" cy="681542"/>
            <a:chOff x="4637731" y="3646907"/>
            <a:chExt cx="2414907" cy="681542"/>
          </a:xfrm>
        </p:grpSpPr>
        <p:pic>
          <p:nvPicPr>
            <p:cNvPr id="22" name="Graphic 21">
              <a:extLst>
                <a:ext uri="{FF2B5EF4-FFF2-40B4-BE49-F238E27FC236}">
                  <a16:creationId xmlns="" xmlns:a16="http://schemas.microsoft.com/office/drawing/2014/main" id="{EDCBF742-B6EE-479B-AF49-1AD6A0D78DA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37731" y="3646907"/>
              <a:ext cx="752181" cy="613122"/>
            </a:xfrm>
            <a:prstGeom prst="roundRect">
              <a:avLst>
                <a:gd name="adj" fmla="val 8594"/>
              </a:avLst>
            </a:prstGeom>
            <a:solidFill>
              <a:srgbClr val="FFFFFF">
                <a:shade val="85000"/>
              </a:srgbClr>
            </a:solidFill>
            <a:ln>
              <a:noFill/>
            </a:ln>
            <a:effectLst>
              <a:reflection blurRad="12700" stA="38000" endPos="28000" dist="5000" dir="5400000" sy="-100000" algn="bl" rotWithShape="0"/>
            </a:effectLst>
          </p:spPr>
        </p:pic>
        <p:sp>
          <p:nvSpPr>
            <p:cNvPr id="24" name="TextBox 23">
              <a:extLst>
                <a:ext uri="{FF2B5EF4-FFF2-40B4-BE49-F238E27FC236}">
                  <a16:creationId xmlns="" xmlns:a16="http://schemas.microsoft.com/office/drawing/2014/main" id="{0C37B15B-FA09-41D5-A480-D1B298E85BDB}"/>
                </a:ext>
              </a:extLst>
            </p:cNvPr>
            <p:cNvSpPr txBox="1"/>
            <p:nvPr/>
          </p:nvSpPr>
          <p:spPr>
            <a:xfrm>
              <a:off x="5013821" y="3928339"/>
              <a:ext cx="2038817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ar-SY" sz="2000" b="1" dirty="0">
                  <a:solidFill>
                    <a:schemeClr val="bg1"/>
                  </a:solidFill>
                  <a:latin typeface="Century Gothic" panose="020B0502020202020204" pitchFamily="34" charset="0"/>
                </a:rPr>
                <a:t>النباتات و أجزاؤها</a:t>
              </a:r>
            </a:p>
          </p:txBody>
        </p:sp>
      </p:grpSp>
      <p:grpSp>
        <p:nvGrpSpPr>
          <p:cNvPr id="5" name="Group 4">
            <a:extLst>
              <a:ext uri="{FF2B5EF4-FFF2-40B4-BE49-F238E27FC236}">
                <a16:creationId xmlns="" xmlns:a16="http://schemas.microsoft.com/office/drawing/2014/main" id="{021E03BA-7738-4C4C-89EB-8D002A8F37C3}"/>
              </a:ext>
            </a:extLst>
          </p:cNvPr>
          <p:cNvGrpSpPr/>
          <p:nvPr/>
        </p:nvGrpSpPr>
        <p:grpSpPr>
          <a:xfrm>
            <a:off x="727696" y="4882402"/>
            <a:ext cx="1821192" cy="480051"/>
            <a:chOff x="4820724" y="4882402"/>
            <a:chExt cx="1821192" cy="480051"/>
          </a:xfrm>
        </p:grpSpPr>
        <p:pic>
          <p:nvPicPr>
            <p:cNvPr id="18" name="Graphic 17">
              <a:extLst>
                <a:ext uri="{FF2B5EF4-FFF2-40B4-BE49-F238E27FC236}">
                  <a16:creationId xmlns="" xmlns:a16="http://schemas.microsoft.com/office/drawing/2014/main" id="{6922EC8F-53CB-4616-AB79-9EC000C37240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820724" y="4882402"/>
              <a:ext cx="520055" cy="480051"/>
            </a:xfrm>
            <a:prstGeom prst="roundRect">
              <a:avLst>
                <a:gd name="adj" fmla="val 8594"/>
              </a:avLst>
            </a:prstGeom>
            <a:solidFill>
              <a:srgbClr val="FFFFFF">
                <a:shade val="85000"/>
              </a:srgbClr>
            </a:solidFill>
            <a:ln>
              <a:noFill/>
            </a:ln>
            <a:effectLst>
              <a:reflection blurRad="12700" stA="38000" endPos="28000" dist="5000" dir="5400000" sy="-100000" algn="bl" rotWithShape="0"/>
            </a:effectLst>
          </p:spPr>
        </p:pic>
        <p:sp>
          <p:nvSpPr>
            <p:cNvPr id="25" name="TextBox 24">
              <a:extLst>
                <a:ext uri="{FF2B5EF4-FFF2-40B4-BE49-F238E27FC236}">
                  <a16:creationId xmlns="" xmlns:a16="http://schemas.microsoft.com/office/drawing/2014/main" id="{D422625F-6678-4DD5-97FA-758F4C6B6913}"/>
                </a:ext>
              </a:extLst>
            </p:cNvPr>
            <p:cNvSpPr txBox="1"/>
            <p:nvPr/>
          </p:nvSpPr>
          <p:spPr>
            <a:xfrm>
              <a:off x="5071990" y="4993121"/>
              <a:ext cx="156992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ar-SY" b="1" dirty="0" smtClean="0">
                  <a:solidFill>
                    <a:schemeClr val="bg1"/>
                  </a:solidFill>
                  <a:latin typeface="Century Gothic" panose="020B0502020202020204" pitchFamily="34" charset="0"/>
                </a:rPr>
                <a:t>الدرس الثاني</a:t>
              </a:r>
              <a:endParaRPr lang="en-US" b="1" dirty="0">
                <a:solidFill>
                  <a:schemeClr val="bg1"/>
                </a:solidFill>
                <a:latin typeface="Century Gothic" panose="020B0502020202020204" pitchFamily="34" charset="0"/>
              </a:endParaRPr>
            </a:p>
          </p:txBody>
        </p:sp>
      </p:grpSp>
      <p:sp>
        <p:nvSpPr>
          <p:cNvPr id="32" name="TextBox 31">
            <a:extLst>
              <a:ext uri="{FF2B5EF4-FFF2-40B4-BE49-F238E27FC236}">
                <a16:creationId xmlns="" xmlns:a16="http://schemas.microsoft.com/office/drawing/2014/main" id="{12A1F8F9-6D07-4783-AA05-2B10C255BCC9}"/>
              </a:ext>
            </a:extLst>
          </p:cNvPr>
          <p:cNvSpPr txBox="1"/>
          <p:nvPr/>
        </p:nvSpPr>
        <p:spPr>
          <a:xfrm>
            <a:off x="907582" y="1851466"/>
            <a:ext cx="17126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SY" b="1" dirty="0" smtClean="0">
                <a:solidFill>
                  <a:srgbClr val="FF0000"/>
                </a:solidFill>
                <a:latin typeface="Century Gothic" panose="020B0502020202020204" pitchFamily="34" charset="0"/>
              </a:rPr>
              <a:t>الوحدة الأولى</a:t>
            </a:r>
            <a:endParaRPr lang="en-US" b="1" dirty="0">
              <a:solidFill>
                <a:srgbClr val="FF0000"/>
              </a:solidFill>
              <a:latin typeface="Century Gothic" panose="020B0502020202020204" pitchFamily="34" charset="0"/>
            </a:endParaRPr>
          </a:p>
        </p:txBody>
      </p:sp>
      <p:sp>
        <p:nvSpPr>
          <p:cNvPr id="37" name="TextBox 34">
            <a:extLst>
              <a:ext uri="{FF2B5EF4-FFF2-40B4-BE49-F238E27FC236}">
                <a16:creationId xmlns:a16="http://schemas.microsoft.com/office/drawing/2014/main" xmlns="" id="{73C4F4A6-C756-4101-A3F0-248D63C16A03}"/>
              </a:ext>
            </a:extLst>
          </p:cNvPr>
          <p:cNvSpPr txBox="1"/>
          <p:nvPr/>
        </p:nvSpPr>
        <p:spPr>
          <a:xfrm>
            <a:off x="8926285" y="180266"/>
            <a:ext cx="299668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ar-SY" sz="2400" b="1" dirty="0" smtClean="0">
                <a:solidFill>
                  <a:schemeClr val="bg1"/>
                </a:solidFill>
              </a:rPr>
              <a:t>ما أجزاء النبات ؟</a:t>
            </a:r>
            <a:endParaRPr lang="ar-SY" sz="2400" b="1" dirty="0">
              <a:solidFill>
                <a:schemeClr val="bg1"/>
              </a:solidFill>
            </a:endParaRPr>
          </a:p>
        </p:txBody>
      </p:sp>
      <p:grpSp>
        <p:nvGrpSpPr>
          <p:cNvPr id="44" name="Group 1">
            <a:extLst>
              <a:ext uri="{FF2B5EF4-FFF2-40B4-BE49-F238E27FC236}">
                <a16:creationId xmlns="" xmlns:a16="http://schemas.microsoft.com/office/drawing/2014/main" id="{866675D0-0320-484C-8CED-59DCB61B5155}"/>
              </a:ext>
            </a:extLst>
          </p:cNvPr>
          <p:cNvGrpSpPr/>
          <p:nvPr/>
        </p:nvGrpSpPr>
        <p:grpSpPr>
          <a:xfrm>
            <a:off x="6477568" y="707530"/>
            <a:ext cx="4952519" cy="2172858"/>
            <a:chOff x="795626" y="230652"/>
            <a:chExt cx="4952519" cy="2172858"/>
          </a:xfrm>
        </p:grpSpPr>
        <p:sp>
          <p:nvSpPr>
            <p:cNvPr id="45" name="TextBox 20">
              <a:extLst>
                <a:ext uri="{FF2B5EF4-FFF2-40B4-BE49-F238E27FC236}">
                  <a16:creationId xmlns="" xmlns:a16="http://schemas.microsoft.com/office/drawing/2014/main" id="{CDEAB85B-05B1-48C3-BE21-C82201FBD928}"/>
                </a:ext>
              </a:extLst>
            </p:cNvPr>
            <p:cNvSpPr txBox="1"/>
            <p:nvPr/>
          </p:nvSpPr>
          <p:spPr>
            <a:xfrm>
              <a:off x="795626" y="230652"/>
              <a:ext cx="4683995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ar-SY" sz="2000" b="1" dirty="0" smtClean="0">
                  <a:solidFill>
                    <a:schemeClr val="bg1"/>
                  </a:solidFill>
                  <a:latin typeface="Century Gothic" panose="020B0502020202020204" pitchFamily="34" charset="0"/>
                </a:rPr>
                <a:t>أجزاء النبات هي :</a:t>
              </a:r>
              <a:endParaRPr lang="ar-SY" sz="2000" b="1" dirty="0">
                <a:solidFill>
                  <a:schemeClr val="bg1"/>
                </a:solidFill>
                <a:latin typeface="Century Gothic" panose="020B0502020202020204" pitchFamily="34" charset="0"/>
              </a:endParaRPr>
            </a:p>
          </p:txBody>
        </p:sp>
        <p:sp>
          <p:nvSpPr>
            <p:cNvPr id="46" name="TextBox 21">
              <a:extLst>
                <a:ext uri="{FF2B5EF4-FFF2-40B4-BE49-F238E27FC236}">
                  <a16:creationId xmlns="" xmlns:a16="http://schemas.microsoft.com/office/drawing/2014/main" id="{97DB3C04-E536-4EB7-ABCE-64E37DBC02E0}"/>
                </a:ext>
              </a:extLst>
            </p:cNvPr>
            <p:cNvSpPr txBox="1"/>
            <p:nvPr/>
          </p:nvSpPr>
          <p:spPr>
            <a:xfrm>
              <a:off x="2559295" y="2003400"/>
              <a:ext cx="318885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endParaRPr lang="en-US" sz="2000" b="1" dirty="0"/>
            </a:p>
          </p:txBody>
        </p:sp>
      </p:grpSp>
      <p:pic>
        <p:nvPicPr>
          <p:cNvPr id="50" name="Graphic 204">
            <a:extLst>
              <a:ext uri="{FF2B5EF4-FFF2-40B4-BE49-F238E27FC236}">
                <a16:creationId xmlns="" xmlns:a16="http://schemas.microsoft.com/office/drawing/2014/main" id="{12A15261-21FF-4C3F-BFF2-B647A658D27A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40166" y="3748498"/>
            <a:ext cx="2953957" cy="299600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grpSp>
        <p:nvGrpSpPr>
          <p:cNvPr id="99" name="Group 73">
            <a:extLst>
              <a:ext uri="{FF2B5EF4-FFF2-40B4-BE49-F238E27FC236}">
                <a16:creationId xmlns="" xmlns:a16="http://schemas.microsoft.com/office/drawing/2014/main" id="{DC57DBB6-F977-4C1E-B923-98DA3DC1192B}"/>
              </a:ext>
            </a:extLst>
          </p:cNvPr>
          <p:cNvGrpSpPr/>
          <p:nvPr/>
        </p:nvGrpSpPr>
        <p:grpSpPr>
          <a:xfrm>
            <a:off x="10316904" y="1048448"/>
            <a:ext cx="1875096" cy="1875096"/>
            <a:chOff x="5435356" y="1973962"/>
            <a:chExt cx="1400628" cy="1400628"/>
          </a:xfrm>
        </p:grpSpPr>
        <p:sp>
          <p:nvSpPr>
            <p:cNvPr id="100" name="Oval 9">
              <a:extLst>
                <a:ext uri="{FF2B5EF4-FFF2-40B4-BE49-F238E27FC236}">
                  <a16:creationId xmlns="" xmlns:a16="http://schemas.microsoft.com/office/drawing/2014/main" id="{C9268440-B4E7-4FCF-8C74-14F2A52BD7FA}"/>
                </a:ext>
              </a:extLst>
            </p:cNvPr>
            <p:cNvSpPr/>
            <p:nvPr/>
          </p:nvSpPr>
          <p:spPr>
            <a:xfrm>
              <a:off x="5435356" y="1973962"/>
              <a:ext cx="1400628" cy="1400628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01" name="Graphic 39">
              <a:extLst>
                <a:ext uri="{FF2B5EF4-FFF2-40B4-BE49-F238E27FC236}">
                  <a16:creationId xmlns="" xmlns:a16="http://schemas.microsoft.com/office/drawing/2014/main" id="{A66DC398-0276-4F2B-8BC1-02D3A12CB341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551985" y="2091626"/>
              <a:ext cx="1173430" cy="645578"/>
            </a:xfrm>
            <a:prstGeom prst="ellipse">
              <a:avLst/>
            </a:prstGeom>
            <a:ln>
              <a:noFill/>
            </a:ln>
            <a:effectLst>
              <a:softEdge rad="112500"/>
            </a:effectLst>
          </p:spPr>
        </p:pic>
        <p:sp>
          <p:nvSpPr>
            <p:cNvPr id="102" name="TextBox 72">
              <a:extLst>
                <a:ext uri="{FF2B5EF4-FFF2-40B4-BE49-F238E27FC236}">
                  <a16:creationId xmlns="" xmlns:a16="http://schemas.microsoft.com/office/drawing/2014/main" id="{00F967E6-9E29-462C-8EA3-E214D36EBB74}"/>
                </a:ext>
              </a:extLst>
            </p:cNvPr>
            <p:cNvSpPr txBox="1"/>
            <p:nvPr/>
          </p:nvSpPr>
          <p:spPr>
            <a:xfrm>
              <a:off x="5647226" y="2674276"/>
              <a:ext cx="98294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ar-SY" sz="2400" b="1" dirty="0" smtClean="0">
                  <a:solidFill>
                    <a:schemeClr val="bg1"/>
                  </a:solidFill>
                  <a:latin typeface="Century Gothic" panose="020B0502020202020204" pitchFamily="34" charset="0"/>
                </a:rPr>
                <a:t>الجذور</a:t>
              </a:r>
              <a:endParaRPr lang="en-US" sz="1100" b="1" dirty="0">
                <a:solidFill>
                  <a:schemeClr val="bg1"/>
                </a:solidFill>
                <a:latin typeface="Century Gothic" panose="020B0502020202020204" pitchFamily="34" charset="0"/>
              </a:endParaRPr>
            </a:p>
          </p:txBody>
        </p:sp>
      </p:grpSp>
      <p:grpSp>
        <p:nvGrpSpPr>
          <p:cNvPr id="103" name="Group 75">
            <a:extLst>
              <a:ext uri="{FF2B5EF4-FFF2-40B4-BE49-F238E27FC236}">
                <a16:creationId xmlns="" xmlns:a16="http://schemas.microsoft.com/office/drawing/2014/main" id="{12566D88-31D6-416B-B5B5-685630FB662C}"/>
              </a:ext>
            </a:extLst>
          </p:cNvPr>
          <p:cNvGrpSpPr/>
          <p:nvPr/>
        </p:nvGrpSpPr>
        <p:grpSpPr>
          <a:xfrm>
            <a:off x="8401394" y="1524337"/>
            <a:ext cx="1818631" cy="1818631"/>
            <a:chOff x="6803483" y="3004413"/>
            <a:chExt cx="1204685" cy="1204685"/>
          </a:xfrm>
        </p:grpSpPr>
        <p:grpSp>
          <p:nvGrpSpPr>
            <p:cNvPr id="104" name="Group 51">
              <a:extLst>
                <a:ext uri="{FF2B5EF4-FFF2-40B4-BE49-F238E27FC236}">
                  <a16:creationId xmlns="" xmlns:a16="http://schemas.microsoft.com/office/drawing/2014/main" id="{C3322326-DC9B-437A-949E-23E6AA942AF8}"/>
                </a:ext>
              </a:extLst>
            </p:cNvPr>
            <p:cNvGrpSpPr/>
            <p:nvPr/>
          </p:nvGrpSpPr>
          <p:grpSpPr>
            <a:xfrm>
              <a:off x="6803483" y="3004413"/>
              <a:ext cx="1204685" cy="1204685"/>
              <a:chOff x="6803483" y="3004413"/>
              <a:chExt cx="1204685" cy="1204685"/>
            </a:xfrm>
          </p:grpSpPr>
          <p:sp>
            <p:nvSpPr>
              <p:cNvPr id="106" name="Oval 10">
                <a:extLst>
                  <a:ext uri="{FF2B5EF4-FFF2-40B4-BE49-F238E27FC236}">
                    <a16:creationId xmlns="" xmlns:a16="http://schemas.microsoft.com/office/drawing/2014/main" id="{2B602DCE-9734-498E-BA99-D31148558385}"/>
                  </a:ext>
                </a:extLst>
              </p:cNvPr>
              <p:cNvSpPr/>
              <p:nvPr/>
            </p:nvSpPr>
            <p:spPr>
              <a:xfrm>
                <a:off x="6803483" y="3004413"/>
                <a:ext cx="1204685" cy="1204685"/>
              </a:xfrm>
              <a:prstGeom prst="ellipse">
                <a:avLst/>
              </a:prstGeom>
              <a:solidFill>
                <a:srgbClr val="FF00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pic>
            <p:nvPicPr>
              <p:cNvPr id="107" name="Graphic 35">
                <a:extLst>
                  <a:ext uri="{FF2B5EF4-FFF2-40B4-BE49-F238E27FC236}">
                    <a16:creationId xmlns="" xmlns:a16="http://schemas.microsoft.com/office/drawing/2014/main" id="{CDF11D26-F863-4640-93EF-5EF105B6E0C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080485" y="3107329"/>
                <a:ext cx="608818" cy="611452"/>
              </a:xfrm>
              <a:prstGeom prst="ellipse">
                <a:avLst/>
              </a:prstGeom>
              <a:ln>
                <a:noFill/>
              </a:ln>
              <a:effectLst>
                <a:softEdge rad="112500"/>
              </a:effectLst>
            </p:spPr>
          </p:pic>
        </p:grpSp>
        <p:sp>
          <p:nvSpPr>
            <p:cNvPr id="105" name="TextBox 74">
              <a:extLst>
                <a:ext uri="{FF2B5EF4-FFF2-40B4-BE49-F238E27FC236}">
                  <a16:creationId xmlns="" xmlns:a16="http://schemas.microsoft.com/office/drawing/2014/main" id="{E61E29B1-A885-49FA-8EF0-8DCA134FF6ED}"/>
                </a:ext>
              </a:extLst>
            </p:cNvPr>
            <p:cNvSpPr txBox="1"/>
            <p:nvPr/>
          </p:nvSpPr>
          <p:spPr>
            <a:xfrm>
              <a:off x="6923433" y="3633142"/>
              <a:ext cx="98294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ar-SY" sz="2400" b="1" dirty="0" smtClean="0">
                  <a:solidFill>
                    <a:schemeClr val="bg1"/>
                  </a:solidFill>
                  <a:latin typeface="Century Gothic" panose="020B0502020202020204" pitchFamily="34" charset="0"/>
                </a:rPr>
                <a:t>الساق</a:t>
              </a:r>
              <a:endParaRPr lang="en-US" sz="1100" b="1" dirty="0">
                <a:solidFill>
                  <a:schemeClr val="bg1"/>
                </a:solidFill>
                <a:latin typeface="Century Gothic" panose="020B0502020202020204" pitchFamily="34" charset="0"/>
              </a:endParaRPr>
            </a:p>
          </p:txBody>
        </p:sp>
      </p:grpSp>
      <p:grpSp>
        <p:nvGrpSpPr>
          <p:cNvPr id="108" name="Group 79">
            <a:extLst>
              <a:ext uri="{FF2B5EF4-FFF2-40B4-BE49-F238E27FC236}">
                <a16:creationId xmlns="" xmlns:a16="http://schemas.microsoft.com/office/drawing/2014/main" id="{489AE80C-ADF1-4FF8-8660-5CB7967E507B}"/>
              </a:ext>
            </a:extLst>
          </p:cNvPr>
          <p:cNvGrpSpPr/>
          <p:nvPr/>
        </p:nvGrpSpPr>
        <p:grpSpPr>
          <a:xfrm>
            <a:off x="4876331" y="2778406"/>
            <a:ext cx="1601237" cy="1661411"/>
            <a:chOff x="3870940" y="2008494"/>
            <a:chExt cx="1204685" cy="1249957"/>
          </a:xfrm>
        </p:grpSpPr>
        <p:grpSp>
          <p:nvGrpSpPr>
            <p:cNvPr id="109" name="Group 53">
              <a:extLst>
                <a:ext uri="{FF2B5EF4-FFF2-40B4-BE49-F238E27FC236}">
                  <a16:creationId xmlns="" xmlns:a16="http://schemas.microsoft.com/office/drawing/2014/main" id="{78B50154-6C26-4506-A816-8B390ACD84D0}"/>
                </a:ext>
              </a:extLst>
            </p:cNvPr>
            <p:cNvGrpSpPr/>
            <p:nvPr/>
          </p:nvGrpSpPr>
          <p:grpSpPr>
            <a:xfrm>
              <a:off x="3870940" y="2008494"/>
              <a:ext cx="1204685" cy="1249957"/>
              <a:chOff x="3870940" y="2008494"/>
              <a:chExt cx="1204685" cy="1249957"/>
            </a:xfrm>
          </p:grpSpPr>
          <p:sp>
            <p:nvSpPr>
              <p:cNvPr id="111" name="Oval 12">
                <a:extLst>
                  <a:ext uri="{FF2B5EF4-FFF2-40B4-BE49-F238E27FC236}">
                    <a16:creationId xmlns="" xmlns:a16="http://schemas.microsoft.com/office/drawing/2014/main" id="{B0C4F120-319B-47A2-8A78-17DAD1039D78}"/>
                  </a:ext>
                </a:extLst>
              </p:cNvPr>
              <p:cNvSpPr/>
              <p:nvPr/>
            </p:nvSpPr>
            <p:spPr>
              <a:xfrm>
                <a:off x="3870940" y="2053766"/>
                <a:ext cx="1204685" cy="1204685"/>
              </a:xfrm>
              <a:prstGeom prst="ellipse">
                <a:avLst/>
              </a:prstGeom>
              <a:solidFill>
                <a:srgbClr val="CCFF3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pic>
            <p:nvPicPr>
              <p:cNvPr id="112" name="Graphic 43">
                <a:extLst>
                  <a:ext uri="{FF2B5EF4-FFF2-40B4-BE49-F238E27FC236}">
                    <a16:creationId xmlns="" xmlns:a16="http://schemas.microsoft.com/office/drawing/2014/main" id="{2DBE23F2-CA1F-404B-9A17-65FC6FD3775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089688" y="2008494"/>
                <a:ext cx="593818" cy="849490"/>
              </a:xfrm>
              <a:prstGeom prst="ellipse">
                <a:avLst/>
              </a:prstGeom>
              <a:ln>
                <a:noFill/>
              </a:ln>
              <a:effectLst>
                <a:softEdge rad="112500"/>
              </a:effectLst>
            </p:spPr>
          </p:pic>
        </p:grpSp>
        <p:sp>
          <p:nvSpPr>
            <p:cNvPr id="110" name="TextBox 78">
              <a:extLst>
                <a:ext uri="{FF2B5EF4-FFF2-40B4-BE49-F238E27FC236}">
                  <a16:creationId xmlns="" xmlns:a16="http://schemas.microsoft.com/office/drawing/2014/main" id="{2809A83D-2677-47E3-AF02-B7AED9F4AD31}"/>
                </a:ext>
              </a:extLst>
            </p:cNvPr>
            <p:cNvSpPr txBox="1"/>
            <p:nvPr/>
          </p:nvSpPr>
          <p:spPr>
            <a:xfrm>
              <a:off x="3981807" y="2726070"/>
              <a:ext cx="98294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ar-SY" sz="2400" b="1" dirty="0" smtClean="0">
                  <a:solidFill>
                    <a:schemeClr val="bg1"/>
                  </a:solidFill>
                  <a:latin typeface="Century Gothic" panose="020B0502020202020204" pitchFamily="34" charset="0"/>
                </a:rPr>
                <a:t>الأزهار</a:t>
              </a:r>
              <a:endParaRPr lang="en-US" sz="1100" b="1" dirty="0">
                <a:solidFill>
                  <a:schemeClr val="bg1"/>
                </a:solidFill>
                <a:latin typeface="Century Gothic" panose="020B0502020202020204" pitchFamily="34" charset="0"/>
              </a:endParaRPr>
            </a:p>
          </p:txBody>
        </p:sp>
      </p:grpSp>
      <p:grpSp>
        <p:nvGrpSpPr>
          <p:cNvPr id="118" name="Group 70">
            <a:extLst>
              <a:ext uri="{FF2B5EF4-FFF2-40B4-BE49-F238E27FC236}">
                <a16:creationId xmlns="" xmlns:a16="http://schemas.microsoft.com/office/drawing/2014/main" id="{5884891D-7ED6-43B9-BFF0-DB4E42DCC2AD}"/>
              </a:ext>
            </a:extLst>
          </p:cNvPr>
          <p:cNvGrpSpPr/>
          <p:nvPr/>
        </p:nvGrpSpPr>
        <p:grpSpPr>
          <a:xfrm>
            <a:off x="6588016" y="2246912"/>
            <a:ext cx="1716954" cy="1716954"/>
            <a:chOff x="7006142" y="1608051"/>
            <a:chExt cx="1204685" cy="1204685"/>
          </a:xfrm>
        </p:grpSpPr>
        <p:grpSp>
          <p:nvGrpSpPr>
            <p:cNvPr id="119" name="Group 48">
              <a:extLst>
                <a:ext uri="{FF2B5EF4-FFF2-40B4-BE49-F238E27FC236}">
                  <a16:creationId xmlns="" xmlns:a16="http://schemas.microsoft.com/office/drawing/2014/main" id="{70A508E6-2A6A-4AB6-8A61-886A60B4BD13}"/>
                </a:ext>
              </a:extLst>
            </p:cNvPr>
            <p:cNvGrpSpPr/>
            <p:nvPr/>
          </p:nvGrpSpPr>
          <p:grpSpPr>
            <a:xfrm>
              <a:off x="7006142" y="1608051"/>
              <a:ext cx="1204685" cy="1204685"/>
              <a:chOff x="7006142" y="1608051"/>
              <a:chExt cx="1204685" cy="1204685"/>
            </a:xfrm>
          </p:grpSpPr>
          <p:sp>
            <p:nvSpPr>
              <p:cNvPr id="121" name="Oval 15">
                <a:extLst>
                  <a:ext uri="{FF2B5EF4-FFF2-40B4-BE49-F238E27FC236}">
                    <a16:creationId xmlns="" xmlns:a16="http://schemas.microsoft.com/office/drawing/2014/main" id="{25C16C94-E4DC-4902-8BE3-596FF4AA8714}"/>
                  </a:ext>
                </a:extLst>
              </p:cNvPr>
              <p:cNvSpPr/>
              <p:nvPr/>
            </p:nvSpPr>
            <p:spPr>
              <a:xfrm>
                <a:off x="7006142" y="1608051"/>
                <a:ext cx="1204685" cy="1204685"/>
              </a:xfrm>
              <a:prstGeom prst="ellipse">
                <a:avLst/>
              </a:prstGeom>
              <a:solidFill>
                <a:srgbClr val="75C7F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pic>
            <p:nvPicPr>
              <p:cNvPr id="122" name="Graphic 37">
                <a:extLst>
                  <a:ext uri="{FF2B5EF4-FFF2-40B4-BE49-F238E27FC236}">
                    <a16:creationId xmlns="" xmlns:a16="http://schemas.microsoft.com/office/drawing/2014/main" id="{B8054EE0-4CFD-452F-BE8E-6903F8C4FE8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9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224618" y="1704970"/>
                <a:ext cx="767733" cy="536524"/>
              </a:xfrm>
              <a:prstGeom prst="ellipse">
                <a:avLst/>
              </a:prstGeom>
              <a:ln>
                <a:noFill/>
              </a:ln>
              <a:effectLst>
                <a:softEdge rad="112500"/>
              </a:effectLst>
            </p:spPr>
          </p:pic>
        </p:grpSp>
        <p:sp>
          <p:nvSpPr>
            <p:cNvPr id="120" name="TextBox 66">
              <a:extLst>
                <a:ext uri="{FF2B5EF4-FFF2-40B4-BE49-F238E27FC236}">
                  <a16:creationId xmlns="" xmlns:a16="http://schemas.microsoft.com/office/drawing/2014/main" id="{BD4B29FC-6A84-4E7C-A261-5EF66E9C5A59}"/>
                </a:ext>
              </a:extLst>
            </p:cNvPr>
            <p:cNvSpPr txBox="1"/>
            <p:nvPr/>
          </p:nvSpPr>
          <p:spPr>
            <a:xfrm>
              <a:off x="7129683" y="2279876"/>
              <a:ext cx="98294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ar-SY" sz="2400" b="1" dirty="0" smtClean="0">
                  <a:solidFill>
                    <a:schemeClr val="bg1"/>
                  </a:solidFill>
                  <a:latin typeface="Century Gothic" panose="020B0502020202020204" pitchFamily="34" charset="0"/>
                </a:rPr>
                <a:t>الأوراق</a:t>
              </a:r>
              <a:endParaRPr lang="en-US" sz="1100" b="1" dirty="0">
                <a:solidFill>
                  <a:schemeClr val="bg1"/>
                </a:solidFill>
                <a:latin typeface="Century Gothic" panose="020B0502020202020204" pitchFamily="34" charset="0"/>
              </a:endParaRPr>
            </a:p>
          </p:txBody>
        </p:sp>
      </p:grpSp>
      <p:grpSp>
        <p:nvGrpSpPr>
          <p:cNvPr id="126" name="Group 71">
            <a:extLst>
              <a:ext uri="{FF2B5EF4-FFF2-40B4-BE49-F238E27FC236}">
                <a16:creationId xmlns="" xmlns:a16="http://schemas.microsoft.com/office/drawing/2014/main" id="{FDF27B60-7E6B-4A0A-B00D-72A07BD16E19}"/>
              </a:ext>
            </a:extLst>
          </p:cNvPr>
          <p:cNvGrpSpPr/>
          <p:nvPr/>
        </p:nvGrpSpPr>
        <p:grpSpPr>
          <a:xfrm>
            <a:off x="3530635" y="3616213"/>
            <a:ext cx="1330713" cy="1330713"/>
            <a:chOff x="4635157" y="1122201"/>
            <a:chExt cx="1330713" cy="1330713"/>
          </a:xfrm>
        </p:grpSpPr>
        <p:grpSp>
          <p:nvGrpSpPr>
            <p:cNvPr id="127" name="Group 54">
              <a:extLst>
                <a:ext uri="{FF2B5EF4-FFF2-40B4-BE49-F238E27FC236}">
                  <a16:creationId xmlns="" xmlns:a16="http://schemas.microsoft.com/office/drawing/2014/main" id="{CCE44E76-DCD3-4810-B524-4C0A3FFF9011}"/>
                </a:ext>
              </a:extLst>
            </p:cNvPr>
            <p:cNvGrpSpPr/>
            <p:nvPr/>
          </p:nvGrpSpPr>
          <p:grpSpPr>
            <a:xfrm>
              <a:off x="4635157" y="1122201"/>
              <a:ext cx="1330713" cy="1330713"/>
              <a:chOff x="4635157" y="1122201"/>
              <a:chExt cx="1330713" cy="1330713"/>
            </a:xfrm>
          </p:grpSpPr>
          <p:sp>
            <p:nvSpPr>
              <p:cNvPr id="129" name="Oval 23">
                <a:extLst>
                  <a:ext uri="{FF2B5EF4-FFF2-40B4-BE49-F238E27FC236}">
                    <a16:creationId xmlns="" xmlns:a16="http://schemas.microsoft.com/office/drawing/2014/main" id="{A8251A32-9ED0-46A7-B7E4-651ED5C2C411}"/>
                  </a:ext>
                </a:extLst>
              </p:cNvPr>
              <p:cNvSpPr/>
              <p:nvPr/>
            </p:nvSpPr>
            <p:spPr>
              <a:xfrm>
                <a:off x="4635157" y="1122201"/>
                <a:ext cx="1330713" cy="1330713"/>
              </a:xfrm>
              <a:prstGeom prst="ellipse">
                <a:avLst/>
              </a:prstGeom>
              <a:solidFill>
                <a:srgbClr val="FF996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pic>
            <p:nvPicPr>
              <p:cNvPr id="130" name="Graphic 41">
                <a:extLst>
                  <a:ext uri="{FF2B5EF4-FFF2-40B4-BE49-F238E27FC236}">
                    <a16:creationId xmlns="" xmlns:a16="http://schemas.microsoft.com/office/drawing/2014/main" id="{DFDC2DC4-3A2D-405F-99FC-55E38FD2D7B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919448" y="1269153"/>
                <a:ext cx="781848" cy="594884"/>
              </a:xfrm>
              <a:prstGeom prst="ellipse">
                <a:avLst/>
              </a:prstGeom>
              <a:ln>
                <a:noFill/>
              </a:ln>
              <a:effectLst>
                <a:softEdge rad="112500"/>
              </a:effectLst>
            </p:spPr>
          </p:pic>
        </p:grpSp>
        <p:sp>
          <p:nvSpPr>
            <p:cNvPr id="128" name="TextBox 65">
              <a:extLst>
                <a:ext uri="{FF2B5EF4-FFF2-40B4-BE49-F238E27FC236}">
                  <a16:creationId xmlns="" xmlns:a16="http://schemas.microsoft.com/office/drawing/2014/main" id="{63752D37-5856-413E-BAFB-8B20B6C33627}"/>
                </a:ext>
              </a:extLst>
            </p:cNvPr>
            <p:cNvSpPr txBox="1"/>
            <p:nvPr/>
          </p:nvSpPr>
          <p:spPr>
            <a:xfrm>
              <a:off x="4818898" y="1841608"/>
              <a:ext cx="98294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ar-SY" sz="2400" b="1" dirty="0" smtClean="0">
                  <a:solidFill>
                    <a:schemeClr val="bg1"/>
                  </a:solidFill>
                  <a:latin typeface="Century Gothic" panose="020B0502020202020204" pitchFamily="34" charset="0"/>
                </a:rPr>
                <a:t>الثمار</a:t>
              </a:r>
              <a:endParaRPr lang="en-US" sz="1100" b="1" dirty="0">
                <a:solidFill>
                  <a:schemeClr val="bg1"/>
                </a:solidFill>
                <a:latin typeface="Century Gothic" panose="020B0502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4395894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"/>
                            </p:stCondLst>
                            <p:childTnLst>
                              <p:par>
                                <p:cTn id="39" presetID="17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1000"/>
                            </p:stCondLst>
                            <p:childTnLst>
                              <p:par>
                                <p:cTn id="46" presetID="17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500"/>
                            </p:stCondLst>
                            <p:childTnLst>
                              <p:par>
                                <p:cTn id="53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42" presetClass="entr" presetSubtype="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3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3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3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2550"/>
                            </p:stCondLst>
                            <p:childTnLst>
                              <p:par>
                                <p:cTn id="6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3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3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3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8" presetID="42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3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3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3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42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3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6" dur="30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30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3850"/>
                            </p:stCondLst>
                            <p:childTnLst>
                              <p:par>
                                <p:cTn id="7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30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2" dur="300" fill="hold"/>
                                        <p:tgtEl>
                                          <p:spTgt spid="1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300" fill="hold"/>
                                        <p:tgtEl>
                                          <p:spTgt spid="1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  <p:bldP spid="15" grpId="0" animBg="1"/>
      <p:bldP spid="12" grpId="0" animBg="1"/>
      <p:bldP spid="32" grpId="0"/>
      <p:bldP spid="3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="" xmlns:a16="http://schemas.microsoft.com/office/drawing/2014/main" id="{1E48F32E-39F9-4D07-96EA-56D7DA65915B}"/>
              </a:ext>
            </a:extLst>
          </p:cNvPr>
          <p:cNvSpPr/>
          <p:nvPr/>
        </p:nvSpPr>
        <p:spPr>
          <a:xfrm>
            <a:off x="316732" y="3302112"/>
            <a:ext cx="2693337" cy="159657"/>
          </a:xfrm>
          <a:prstGeom prst="rect">
            <a:avLst/>
          </a:prstGeom>
          <a:solidFill>
            <a:srgbClr val="FF9900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="" xmlns:a16="http://schemas.microsoft.com/office/drawing/2014/main" id="{2D804484-BF19-4819-80CB-71AD9BAC07ED}"/>
              </a:ext>
            </a:extLst>
          </p:cNvPr>
          <p:cNvSpPr/>
          <p:nvPr/>
        </p:nvSpPr>
        <p:spPr>
          <a:xfrm>
            <a:off x="253062" y="4379742"/>
            <a:ext cx="2693337" cy="159657"/>
          </a:xfrm>
          <a:prstGeom prst="rect">
            <a:avLst/>
          </a:prstGeom>
          <a:solidFill>
            <a:srgbClr val="00CCFF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="" xmlns:a16="http://schemas.microsoft.com/office/drawing/2014/main" id="{51515C3B-8D30-495A-8FC4-AC42D18DE61A}"/>
              </a:ext>
            </a:extLst>
          </p:cNvPr>
          <p:cNvSpPr/>
          <p:nvPr/>
        </p:nvSpPr>
        <p:spPr>
          <a:xfrm>
            <a:off x="809374" y="5437804"/>
            <a:ext cx="1708052" cy="159657"/>
          </a:xfrm>
          <a:prstGeom prst="rect">
            <a:avLst/>
          </a:prstGeom>
          <a:solidFill>
            <a:srgbClr val="00CC00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="" xmlns:a16="http://schemas.microsoft.com/office/drawing/2014/main" id="{AC9CBE63-972B-48F2-A7EE-4C709BAEDB0D}"/>
              </a:ext>
            </a:extLst>
          </p:cNvPr>
          <p:cNvSpPr/>
          <p:nvPr/>
        </p:nvSpPr>
        <p:spPr>
          <a:xfrm>
            <a:off x="253062" y="2220798"/>
            <a:ext cx="2693337" cy="159657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" name="Group 2">
            <a:extLst>
              <a:ext uri="{FF2B5EF4-FFF2-40B4-BE49-F238E27FC236}">
                <a16:creationId xmlns="" xmlns:a16="http://schemas.microsoft.com/office/drawing/2014/main" id="{B61E8F48-9F58-4FBB-A4B7-53B54DBACA35}"/>
              </a:ext>
            </a:extLst>
          </p:cNvPr>
          <p:cNvGrpSpPr/>
          <p:nvPr/>
        </p:nvGrpSpPr>
        <p:grpSpPr>
          <a:xfrm>
            <a:off x="469457" y="2594226"/>
            <a:ext cx="2561248" cy="707886"/>
            <a:chOff x="4562485" y="2594226"/>
            <a:chExt cx="2561248" cy="707886"/>
          </a:xfrm>
        </p:grpSpPr>
        <p:pic>
          <p:nvPicPr>
            <p:cNvPr id="20" name="Graphic 19">
              <a:extLst>
                <a:ext uri="{FF2B5EF4-FFF2-40B4-BE49-F238E27FC236}">
                  <a16:creationId xmlns="" xmlns:a16="http://schemas.microsoft.com/office/drawing/2014/main" id="{AA39F4FA-BA9A-4E43-961E-030BF1C8A040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62485" y="2602770"/>
              <a:ext cx="876250" cy="638623"/>
            </a:xfrm>
            <a:prstGeom prst="roundRect">
              <a:avLst>
                <a:gd name="adj" fmla="val 8594"/>
              </a:avLst>
            </a:prstGeom>
            <a:solidFill>
              <a:srgbClr val="FFFFFF">
                <a:shade val="85000"/>
              </a:srgbClr>
            </a:solidFill>
            <a:ln>
              <a:noFill/>
            </a:ln>
            <a:effectLst>
              <a:reflection blurRad="12700" stA="38000" endPos="28000" dist="5000" dir="5400000" sy="-100000" algn="bl" rotWithShape="0"/>
            </a:effectLst>
          </p:spPr>
        </p:pic>
        <p:sp>
          <p:nvSpPr>
            <p:cNvPr id="23" name="TextBox 22">
              <a:extLst>
                <a:ext uri="{FF2B5EF4-FFF2-40B4-BE49-F238E27FC236}">
                  <a16:creationId xmlns="" xmlns:a16="http://schemas.microsoft.com/office/drawing/2014/main" id="{E9A3F2A4-523A-43EC-AC42-26A0A704049B}"/>
                </a:ext>
              </a:extLst>
            </p:cNvPr>
            <p:cNvSpPr txBox="1"/>
            <p:nvPr/>
          </p:nvSpPr>
          <p:spPr>
            <a:xfrm>
              <a:off x="5438735" y="2594226"/>
              <a:ext cx="1684998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ar-SY" sz="2000" b="1" dirty="0">
                  <a:solidFill>
                    <a:srgbClr val="FF0000"/>
                  </a:solidFill>
                  <a:latin typeface="Century Gothic" panose="020B0502020202020204" pitchFamily="34" charset="0"/>
                </a:rPr>
                <a:t>الفصل الأول </a:t>
              </a:r>
              <a:r>
                <a:rPr lang="ar-SY" sz="2000" b="1" dirty="0">
                  <a:solidFill>
                    <a:schemeClr val="bg1"/>
                  </a:solidFill>
                  <a:latin typeface="Century Gothic" panose="020B0502020202020204" pitchFamily="34" charset="0"/>
                </a:rPr>
                <a:t>النباتات من حولنا</a:t>
              </a:r>
            </a:p>
          </p:txBody>
        </p:sp>
      </p:grpSp>
      <p:grpSp>
        <p:nvGrpSpPr>
          <p:cNvPr id="4" name="Group 3">
            <a:extLst>
              <a:ext uri="{FF2B5EF4-FFF2-40B4-BE49-F238E27FC236}">
                <a16:creationId xmlns="" xmlns:a16="http://schemas.microsoft.com/office/drawing/2014/main" id="{4F303D07-23DA-4876-B2A3-A06F7DC65C2B}"/>
              </a:ext>
            </a:extLst>
          </p:cNvPr>
          <p:cNvGrpSpPr/>
          <p:nvPr/>
        </p:nvGrpSpPr>
        <p:grpSpPr>
          <a:xfrm>
            <a:off x="469457" y="3702541"/>
            <a:ext cx="2516691" cy="590385"/>
            <a:chOff x="4562485" y="3702541"/>
            <a:chExt cx="2516691" cy="590385"/>
          </a:xfrm>
        </p:grpSpPr>
        <p:pic>
          <p:nvPicPr>
            <p:cNvPr id="22" name="Graphic 21">
              <a:extLst>
                <a:ext uri="{FF2B5EF4-FFF2-40B4-BE49-F238E27FC236}">
                  <a16:creationId xmlns="" xmlns:a16="http://schemas.microsoft.com/office/drawing/2014/main" id="{EDCBF742-B6EE-479B-AF49-1AD6A0D78DA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62485" y="3702541"/>
              <a:ext cx="724288" cy="590385"/>
            </a:xfrm>
            <a:prstGeom prst="roundRect">
              <a:avLst>
                <a:gd name="adj" fmla="val 8594"/>
              </a:avLst>
            </a:prstGeom>
            <a:solidFill>
              <a:srgbClr val="FFFFFF">
                <a:shade val="85000"/>
              </a:srgbClr>
            </a:solidFill>
            <a:ln>
              <a:noFill/>
            </a:ln>
            <a:effectLst>
              <a:reflection blurRad="12700" stA="38000" endPos="28000" dist="5000" dir="5400000" sy="-100000" algn="bl" rotWithShape="0"/>
            </a:effectLst>
          </p:spPr>
        </p:pic>
        <p:sp>
          <p:nvSpPr>
            <p:cNvPr id="24" name="TextBox 23">
              <a:extLst>
                <a:ext uri="{FF2B5EF4-FFF2-40B4-BE49-F238E27FC236}">
                  <a16:creationId xmlns="" xmlns:a16="http://schemas.microsoft.com/office/drawing/2014/main" id="{0C37B15B-FA09-41D5-A480-D1B298E85BDB}"/>
                </a:ext>
              </a:extLst>
            </p:cNvPr>
            <p:cNvSpPr txBox="1"/>
            <p:nvPr/>
          </p:nvSpPr>
          <p:spPr>
            <a:xfrm>
              <a:off x="5314679" y="3887035"/>
              <a:ext cx="1764497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ar-SY" sz="2000" b="1" dirty="0">
                  <a:solidFill>
                    <a:schemeClr val="bg1"/>
                  </a:solidFill>
                  <a:latin typeface="Century Gothic" panose="020B0502020202020204" pitchFamily="34" charset="0"/>
                </a:rPr>
                <a:t>النباتات و أجزاؤها</a:t>
              </a:r>
            </a:p>
          </p:txBody>
        </p:sp>
      </p:grpSp>
      <p:grpSp>
        <p:nvGrpSpPr>
          <p:cNvPr id="5" name="Group 4">
            <a:extLst>
              <a:ext uri="{FF2B5EF4-FFF2-40B4-BE49-F238E27FC236}">
                <a16:creationId xmlns="" xmlns:a16="http://schemas.microsoft.com/office/drawing/2014/main" id="{021E03BA-7738-4C4C-89EB-8D002A8F37C3}"/>
              </a:ext>
            </a:extLst>
          </p:cNvPr>
          <p:cNvGrpSpPr/>
          <p:nvPr/>
        </p:nvGrpSpPr>
        <p:grpSpPr>
          <a:xfrm>
            <a:off x="660078" y="4823698"/>
            <a:ext cx="1832302" cy="496968"/>
            <a:chOff x="4753106" y="4823698"/>
            <a:chExt cx="1832302" cy="496968"/>
          </a:xfrm>
        </p:grpSpPr>
        <p:pic>
          <p:nvPicPr>
            <p:cNvPr id="18" name="Graphic 17">
              <a:extLst>
                <a:ext uri="{FF2B5EF4-FFF2-40B4-BE49-F238E27FC236}">
                  <a16:creationId xmlns="" xmlns:a16="http://schemas.microsoft.com/office/drawing/2014/main" id="{6922EC8F-53CB-4616-AB79-9EC000C37240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753106" y="4823698"/>
              <a:ext cx="536448" cy="495183"/>
            </a:xfrm>
            <a:prstGeom prst="roundRect">
              <a:avLst>
                <a:gd name="adj" fmla="val 8594"/>
              </a:avLst>
            </a:prstGeom>
            <a:solidFill>
              <a:srgbClr val="FFFFFF">
                <a:shade val="85000"/>
              </a:srgbClr>
            </a:solidFill>
            <a:ln>
              <a:noFill/>
            </a:ln>
            <a:effectLst>
              <a:reflection blurRad="12700" stA="38000" endPos="28000" dist="5000" dir="5400000" sy="-100000" algn="bl" rotWithShape="0"/>
            </a:effectLst>
          </p:spPr>
        </p:pic>
        <p:sp>
          <p:nvSpPr>
            <p:cNvPr id="25" name="TextBox 24">
              <a:extLst>
                <a:ext uri="{FF2B5EF4-FFF2-40B4-BE49-F238E27FC236}">
                  <a16:creationId xmlns="" xmlns:a16="http://schemas.microsoft.com/office/drawing/2014/main" id="{D422625F-6678-4DD5-97FA-758F4C6B6913}"/>
                </a:ext>
              </a:extLst>
            </p:cNvPr>
            <p:cNvSpPr txBox="1"/>
            <p:nvPr/>
          </p:nvSpPr>
          <p:spPr>
            <a:xfrm>
              <a:off x="5289554" y="4951334"/>
              <a:ext cx="129585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ar-SY" b="1" dirty="0" smtClean="0">
                  <a:solidFill>
                    <a:schemeClr val="bg1"/>
                  </a:solidFill>
                  <a:latin typeface="Century Gothic" panose="020B0502020202020204" pitchFamily="34" charset="0"/>
                </a:rPr>
                <a:t>الدرس الثاني</a:t>
              </a:r>
              <a:endParaRPr lang="en-US" b="1" dirty="0">
                <a:solidFill>
                  <a:schemeClr val="bg1"/>
                </a:solidFill>
                <a:latin typeface="Century Gothic" panose="020B0502020202020204" pitchFamily="34" charset="0"/>
              </a:endParaRPr>
            </a:p>
          </p:txBody>
        </p:sp>
      </p:grpSp>
      <p:sp>
        <p:nvSpPr>
          <p:cNvPr id="32" name="TextBox 31">
            <a:extLst>
              <a:ext uri="{FF2B5EF4-FFF2-40B4-BE49-F238E27FC236}">
                <a16:creationId xmlns="" xmlns:a16="http://schemas.microsoft.com/office/drawing/2014/main" id="{12A1F8F9-6D07-4783-AA05-2B10C255BCC9}"/>
              </a:ext>
            </a:extLst>
          </p:cNvPr>
          <p:cNvSpPr txBox="1"/>
          <p:nvPr/>
        </p:nvSpPr>
        <p:spPr>
          <a:xfrm>
            <a:off x="851609" y="1855264"/>
            <a:ext cx="17126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SY" b="1" dirty="0" smtClean="0">
                <a:solidFill>
                  <a:srgbClr val="FF0000"/>
                </a:solidFill>
                <a:latin typeface="Century Gothic" panose="020B0502020202020204" pitchFamily="34" charset="0"/>
              </a:rPr>
              <a:t>الوحدة الأولى</a:t>
            </a:r>
            <a:endParaRPr lang="en-US" b="1" dirty="0">
              <a:solidFill>
                <a:srgbClr val="FF0000"/>
              </a:solidFill>
              <a:latin typeface="Century Gothic" panose="020B0502020202020204" pitchFamily="34" charset="0"/>
            </a:endParaRPr>
          </a:p>
        </p:txBody>
      </p:sp>
      <p:sp>
        <p:nvSpPr>
          <p:cNvPr id="37" name="TextBox 34">
            <a:extLst>
              <a:ext uri="{FF2B5EF4-FFF2-40B4-BE49-F238E27FC236}">
                <a16:creationId xmlns:a16="http://schemas.microsoft.com/office/drawing/2014/main" xmlns="" id="{73C4F4A6-C756-4101-A3F0-248D63C16A03}"/>
              </a:ext>
            </a:extLst>
          </p:cNvPr>
          <p:cNvSpPr txBox="1"/>
          <p:nvPr/>
        </p:nvSpPr>
        <p:spPr>
          <a:xfrm>
            <a:off x="4659086" y="665822"/>
            <a:ext cx="726388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ar-SY" sz="2400" b="1" dirty="0" smtClean="0">
                <a:solidFill>
                  <a:schemeClr val="bg1"/>
                </a:solidFill>
              </a:rPr>
              <a:t>ما أجزاء النبات ( </a:t>
            </a:r>
            <a:r>
              <a:rPr lang="ar-SY" sz="2400" b="1" dirty="0" smtClean="0">
                <a:solidFill>
                  <a:srgbClr val="FFFF00"/>
                </a:solidFill>
              </a:rPr>
              <a:t>نبات الفراولة </a:t>
            </a:r>
            <a:r>
              <a:rPr lang="ar-SY" sz="2400" b="1" dirty="0" smtClean="0">
                <a:solidFill>
                  <a:schemeClr val="bg1"/>
                </a:solidFill>
              </a:rPr>
              <a:t>) التي أراها بالصورة ؟</a:t>
            </a:r>
            <a:endParaRPr lang="ar-SY" sz="2400" b="1" dirty="0">
              <a:solidFill>
                <a:schemeClr val="bg1"/>
              </a:solidFill>
            </a:endParaRPr>
          </a:p>
        </p:txBody>
      </p:sp>
      <p:grpSp>
        <p:nvGrpSpPr>
          <p:cNvPr id="44" name="Group 1">
            <a:extLst>
              <a:ext uri="{FF2B5EF4-FFF2-40B4-BE49-F238E27FC236}">
                <a16:creationId xmlns="" xmlns:a16="http://schemas.microsoft.com/office/drawing/2014/main" id="{866675D0-0320-484C-8CED-59DCB61B5155}"/>
              </a:ext>
            </a:extLst>
          </p:cNvPr>
          <p:cNvGrpSpPr/>
          <p:nvPr/>
        </p:nvGrpSpPr>
        <p:grpSpPr>
          <a:xfrm>
            <a:off x="4818744" y="1618681"/>
            <a:ext cx="6930658" cy="1261707"/>
            <a:chOff x="-863198" y="1141803"/>
            <a:chExt cx="6930658" cy="1261707"/>
          </a:xfrm>
        </p:grpSpPr>
        <p:sp>
          <p:nvSpPr>
            <p:cNvPr id="45" name="TextBox 20">
              <a:extLst>
                <a:ext uri="{FF2B5EF4-FFF2-40B4-BE49-F238E27FC236}">
                  <a16:creationId xmlns="" xmlns:a16="http://schemas.microsoft.com/office/drawing/2014/main" id="{CDEAB85B-05B1-48C3-BE21-C82201FBD928}"/>
                </a:ext>
              </a:extLst>
            </p:cNvPr>
            <p:cNvSpPr txBox="1"/>
            <p:nvPr/>
          </p:nvSpPr>
          <p:spPr>
            <a:xfrm>
              <a:off x="-863198" y="1141803"/>
              <a:ext cx="693065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ar-SY" sz="2400" b="1" dirty="0" smtClean="0">
                  <a:solidFill>
                    <a:schemeClr val="bg1"/>
                  </a:solidFill>
                  <a:latin typeface="Century Gothic" panose="020B0502020202020204" pitchFamily="34" charset="0"/>
                </a:rPr>
                <a:t>الجذور -  الساق  - الأوراق – الأزهار - الثمار </a:t>
              </a:r>
              <a:endParaRPr lang="ar-SY" sz="2400" b="1" dirty="0">
                <a:solidFill>
                  <a:srgbClr val="FF0000"/>
                </a:solidFill>
                <a:latin typeface="Century Gothic" panose="020B0502020202020204" pitchFamily="34" charset="0"/>
              </a:endParaRPr>
            </a:p>
          </p:txBody>
        </p:sp>
        <p:sp>
          <p:nvSpPr>
            <p:cNvPr id="46" name="TextBox 21">
              <a:extLst>
                <a:ext uri="{FF2B5EF4-FFF2-40B4-BE49-F238E27FC236}">
                  <a16:creationId xmlns="" xmlns:a16="http://schemas.microsoft.com/office/drawing/2014/main" id="{97DB3C04-E536-4EB7-ABCE-64E37DBC02E0}"/>
                </a:ext>
              </a:extLst>
            </p:cNvPr>
            <p:cNvSpPr txBox="1"/>
            <p:nvPr/>
          </p:nvSpPr>
          <p:spPr>
            <a:xfrm>
              <a:off x="2559295" y="2003400"/>
              <a:ext cx="318885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endParaRPr lang="en-US" sz="2000" b="1" dirty="0"/>
            </a:p>
          </p:txBody>
        </p:sp>
      </p:grpSp>
      <p:pic>
        <p:nvPicPr>
          <p:cNvPr id="50" name="Graphic 204">
            <a:extLst>
              <a:ext uri="{FF2B5EF4-FFF2-40B4-BE49-F238E27FC236}">
                <a16:creationId xmlns="" xmlns:a16="http://schemas.microsoft.com/office/drawing/2014/main" id="{12A15261-21FF-4C3F-BFF2-B647A658D27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18744" y="2889480"/>
            <a:ext cx="4278052" cy="348715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26685520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"/>
                            </p:stCondLst>
                            <p:childTnLst>
                              <p:par>
                                <p:cTn id="39" presetID="17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1000"/>
                            </p:stCondLst>
                            <p:childTnLst>
                              <p:par>
                                <p:cTn id="46" presetID="17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500"/>
                            </p:stCondLst>
                            <p:childTnLst>
                              <p:par>
                                <p:cTn id="53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  <p:bldP spid="15" grpId="0" animBg="1"/>
      <p:bldP spid="12" grpId="0" animBg="1"/>
      <p:bldP spid="32" grpId="0"/>
      <p:bldP spid="3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="" xmlns:a16="http://schemas.microsoft.com/office/drawing/2014/main" id="{1E48F32E-39F9-4D07-96EA-56D7DA65915B}"/>
              </a:ext>
            </a:extLst>
          </p:cNvPr>
          <p:cNvSpPr/>
          <p:nvPr/>
        </p:nvSpPr>
        <p:spPr>
          <a:xfrm>
            <a:off x="316732" y="3302112"/>
            <a:ext cx="2693337" cy="159657"/>
          </a:xfrm>
          <a:prstGeom prst="rect">
            <a:avLst/>
          </a:prstGeom>
          <a:solidFill>
            <a:srgbClr val="FF9900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="" xmlns:a16="http://schemas.microsoft.com/office/drawing/2014/main" id="{2D804484-BF19-4819-80CB-71AD9BAC07ED}"/>
              </a:ext>
            </a:extLst>
          </p:cNvPr>
          <p:cNvSpPr/>
          <p:nvPr/>
        </p:nvSpPr>
        <p:spPr>
          <a:xfrm>
            <a:off x="253062" y="4379742"/>
            <a:ext cx="2693337" cy="159657"/>
          </a:xfrm>
          <a:prstGeom prst="rect">
            <a:avLst/>
          </a:prstGeom>
          <a:solidFill>
            <a:srgbClr val="00CCFF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="" xmlns:a16="http://schemas.microsoft.com/office/drawing/2014/main" id="{51515C3B-8D30-495A-8FC4-AC42D18DE61A}"/>
              </a:ext>
            </a:extLst>
          </p:cNvPr>
          <p:cNvSpPr/>
          <p:nvPr/>
        </p:nvSpPr>
        <p:spPr>
          <a:xfrm>
            <a:off x="809374" y="5437804"/>
            <a:ext cx="1708052" cy="159657"/>
          </a:xfrm>
          <a:prstGeom prst="rect">
            <a:avLst/>
          </a:prstGeom>
          <a:solidFill>
            <a:srgbClr val="00CC00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="" xmlns:a16="http://schemas.microsoft.com/office/drawing/2014/main" id="{AC9CBE63-972B-48F2-A7EE-4C709BAEDB0D}"/>
              </a:ext>
            </a:extLst>
          </p:cNvPr>
          <p:cNvSpPr/>
          <p:nvPr/>
        </p:nvSpPr>
        <p:spPr>
          <a:xfrm>
            <a:off x="253062" y="2220798"/>
            <a:ext cx="2693337" cy="159657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" name="Group 2">
            <a:extLst>
              <a:ext uri="{FF2B5EF4-FFF2-40B4-BE49-F238E27FC236}">
                <a16:creationId xmlns="" xmlns:a16="http://schemas.microsoft.com/office/drawing/2014/main" id="{B61E8F48-9F58-4FBB-A4B7-53B54DBACA35}"/>
              </a:ext>
            </a:extLst>
          </p:cNvPr>
          <p:cNvGrpSpPr/>
          <p:nvPr/>
        </p:nvGrpSpPr>
        <p:grpSpPr>
          <a:xfrm>
            <a:off x="469457" y="2594226"/>
            <a:ext cx="2556441" cy="707886"/>
            <a:chOff x="4562485" y="2594226"/>
            <a:chExt cx="2556441" cy="707886"/>
          </a:xfrm>
        </p:grpSpPr>
        <p:pic>
          <p:nvPicPr>
            <p:cNvPr id="20" name="Graphic 19">
              <a:extLst>
                <a:ext uri="{FF2B5EF4-FFF2-40B4-BE49-F238E27FC236}">
                  <a16:creationId xmlns="" xmlns:a16="http://schemas.microsoft.com/office/drawing/2014/main" id="{AA39F4FA-BA9A-4E43-961E-030BF1C8A040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62485" y="2602770"/>
              <a:ext cx="876250" cy="638623"/>
            </a:xfrm>
            <a:prstGeom prst="roundRect">
              <a:avLst>
                <a:gd name="adj" fmla="val 8594"/>
              </a:avLst>
            </a:prstGeom>
            <a:solidFill>
              <a:srgbClr val="FFFFFF">
                <a:shade val="85000"/>
              </a:srgbClr>
            </a:solidFill>
            <a:ln>
              <a:noFill/>
            </a:ln>
            <a:effectLst>
              <a:reflection blurRad="12700" stA="38000" endPos="28000" dist="5000" dir="5400000" sy="-100000" algn="bl" rotWithShape="0"/>
            </a:effectLst>
          </p:spPr>
        </p:pic>
        <p:sp>
          <p:nvSpPr>
            <p:cNvPr id="23" name="TextBox 22">
              <a:extLst>
                <a:ext uri="{FF2B5EF4-FFF2-40B4-BE49-F238E27FC236}">
                  <a16:creationId xmlns="" xmlns:a16="http://schemas.microsoft.com/office/drawing/2014/main" id="{E9A3F2A4-523A-43EC-AC42-26A0A704049B}"/>
                </a:ext>
              </a:extLst>
            </p:cNvPr>
            <p:cNvSpPr txBox="1"/>
            <p:nvPr/>
          </p:nvSpPr>
          <p:spPr>
            <a:xfrm>
              <a:off x="5433928" y="2594226"/>
              <a:ext cx="1684998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ar-SY" sz="2000" b="1" dirty="0">
                  <a:solidFill>
                    <a:srgbClr val="FF0000"/>
                  </a:solidFill>
                  <a:latin typeface="Century Gothic" panose="020B0502020202020204" pitchFamily="34" charset="0"/>
                </a:rPr>
                <a:t>الفصل الأول </a:t>
              </a:r>
              <a:r>
                <a:rPr lang="ar-SY" sz="2000" b="1" dirty="0">
                  <a:solidFill>
                    <a:schemeClr val="bg1"/>
                  </a:solidFill>
                  <a:latin typeface="Century Gothic" panose="020B0502020202020204" pitchFamily="34" charset="0"/>
                </a:rPr>
                <a:t>النباتات من حولنا</a:t>
              </a:r>
            </a:p>
          </p:txBody>
        </p:sp>
      </p:grpSp>
      <p:grpSp>
        <p:nvGrpSpPr>
          <p:cNvPr id="4" name="Group 3">
            <a:extLst>
              <a:ext uri="{FF2B5EF4-FFF2-40B4-BE49-F238E27FC236}">
                <a16:creationId xmlns="" xmlns:a16="http://schemas.microsoft.com/office/drawing/2014/main" id="{4F303D07-23DA-4876-B2A3-A06F7DC65C2B}"/>
              </a:ext>
            </a:extLst>
          </p:cNvPr>
          <p:cNvGrpSpPr/>
          <p:nvPr/>
        </p:nvGrpSpPr>
        <p:grpSpPr>
          <a:xfrm>
            <a:off x="578283" y="3754730"/>
            <a:ext cx="2447615" cy="569938"/>
            <a:chOff x="4671311" y="3754730"/>
            <a:chExt cx="2447615" cy="569938"/>
          </a:xfrm>
        </p:grpSpPr>
        <p:pic>
          <p:nvPicPr>
            <p:cNvPr id="22" name="Graphic 21">
              <a:extLst>
                <a:ext uri="{FF2B5EF4-FFF2-40B4-BE49-F238E27FC236}">
                  <a16:creationId xmlns="" xmlns:a16="http://schemas.microsoft.com/office/drawing/2014/main" id="{EDCBF742-B6EE-479B-AF49-1AD6A0D78DA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71311" y="3754730"/>
              <a:ext cx="683118" cy="556827"/>
            </a:xfrm>
            <a:prstGeom prst="roundRect">
              <a:avLst>
                <a:gd name="adj" fmla="val 8594"/>
              </a:avLst>
            </a:prstGeom>
            <a:solidFill>
              <a:srgbClr val="FFFFFF">
                <a:shade val="85000"/>
              </a:srgbClr>
            </a:solidFill>
            <a:ln>
              <a:noFill/>
            </a:ln>
            <a:effectLst>
              <a:reflection blurRad="12700" stA="38000" endPos="28000" dist="5000" dir="5400000" sy="-100000" algn="bl" rotWithShape="0"/>
            </a:effectLst>
          </p:spPr>
        </p:pic>
        <p:sp>
          <p:nvSpPr>
            <p:cNvPr id="24" name="TextBox 23">
              <a:extLst>
                <a:ext uri="{FF2B5EF4-FFF2-40B4-BE49-F238E27FC236}">
                  <a16:creationId xmlns="" xmlns:a16="http://schemas.microsoft.com/office/drawing/2014/main" id="{0C37B15B-FA09-41D5-A480-D1B298E85BDB}"/>
                </a:ext>
              </a:extLst>
            </p:cNvPr>
            <p:cNvSpPr txBox="1"/>
            <p:nvPr/>
          </p:nvSpPr>
          <p:spPr>
            <a:xfrm>
              <a:off x="5354429" y="3924558"/>
              <a:ext cx="1764497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ar-SY" sz="2000" b="1" dirty="0">
                  <a:solidFill>
                    <a:schemeClr val="bg1"/>
                  </a:solidFill>
                  <a:latin typeface="Century Gothic" panose="020B0502020202020204" pitchFamily="34" charset="0"/>
                </a:rPr>
                <a:t>النباتات و أجزاؤها</a:t>
              </a:r>
            </a:p>
          </p:txBody>
        </p:sp>
      </p:grpSp>
      <p:grpSp>
        <p:nvGrpSpPr>
          <p:cNvPr id="5" name="Group 4">
            <a:extLst>
              <a:ext uri="{FF2B5EF4-FFF2-40B4-BE49-F238E27FC236}">
                <a16:creationId xmlns="" xmlns:a16="http://schemas.microsoft.com/office/drawing/2014/main" id="{021E03BA-7738-4C4C-89EB-8D002A8F37C3}"/>
              </a:ext>
            </a:extLst>
          </p:cNvPr>
          <p:cNvGrpSpPr/>
          <p:nvPr/>
        </p:nvGrpSpPr>
        <p:grpSpPr>
          <a:xfrm>
            <a:off x="657782" y="4773857"/>
            <a:ext cx="1937988" cy="509353"/>
            <a:chOff x="4750810" y="4773857"/>
            <a:chExt cx="1937988" cy="509353"/>
          </a:xfrm>
        </p:grpSpPr>
        <p:pic>
          <p:nvPicPr>
            <p:cNvPr id="18" name="Graphic 17">
              <a:extLst>
                <a:ext uri="{FF2B5EF4-FFF2-40B4-BE49-F238E27FC236}">
                  <a16:creationId xmlns="" xmlns:a16="http://schemas.microsoft.com/office/drawing/2014/main" id="{6922EC8F-53CB-4616-AB79-9EC000C37240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750810" y="4773857"/>
              <a:ext cx="524119" cy="483802"/>
            </a:xfrm>
            <a:prstGeom prst="roundRect">
              <a:avLst>
                <a:gd name="adj" fmla="val 8594"/>
              </a:avLst>
            </a:prstGeom>
            <a:solidFill>
              <a:srgbClr val="FFFFFF">
                <a:shade val="85000"/>
              </a:srgbClr>
            </a:solidFill>
            <a:ln>
              <a:noFill/>
            </a:ln>
            <a:effectLst>
              <a:reflection blurRad="12700" stA="38000" endPos="28000" dist="5000" dir="5400000" sy="-100000" algn="bl" rotWithShape="0"/>
            </a:effectLst>
          </p:spPr>
        </p:pic>
        <p:sp>
          <p:nvSpPr>
            <p:cNvPr id="25" name="TextBox 24">
              <a:extLst>
                <a:ext uri="{FF2B5EF4-FFF2-40B4-BE49-F238E27FC236}">
                  <a16:creationId xmlns="" xmlns:a16="http://schemas.microsoft.com/office/drawing/2014/main" id="{D422625F-6678-4DD5-97FA-758F4C6B6913}"/>
                </a:ext>
              </a:extLst>
            </p:cNvPr>
            <p:cNvSpPr txBox="1"/>
            <p:nvPr/>
          </p:nvSpPr>
          <p:spPr>
            <a:xfrm>
              <a:off x="5477250" y="4913878"/>
              <a:ext cx="121154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ar-SY" b="1" dirty="0" smtClean="0">
                  <a:solidFill>
                    <a:schemeClr val="bg1"/>
                  </a:solidFill>
                  <a:latin typeface="Century Gothic" panose="020B0502020202020204" pitchFamily="34" charset="0"/>
                </a:rPr>
                <a:t>الدرس الثاني</a:t>
              </a:r>
              <a:endParaRPr lang="en-US" b="1" dirty="0">
                <a:solidFill>
                  <a:schemeClr val="bg1"/>
                </a:solidFill>
                <a:latin typeface="Century Gothic" panose="020B0502020202020204" pitchFamily="34" charset="0"/>
              </a:endParaRPr>
            </a:p>
          </p:txBody>
        </p:sp>
      </p:grpSp>
      <p:sp>
        <p:nvSpPr>
          <p:cNvPr id="32" name="TextBox 31">
            <a:extLst>
              <a:ext uri="{FF2B5EF4-FFF2-40B4-BE49-F238E27FC236}">
                <a16:creationId xmlns="" xmlns:a16="http://schemas.microsoft.com/office/drawing/2014/main" id="{12A1F8F9-6D07-4783-AA05-2B10C255BCC9}"/>
              </a:ext>
            </a:extLst>
          </p:cNvPr>
          <p:cNvSpPr txBox="1"/>
          <p:nvPr/>
        </p:nvSpPr>
        <p:spPr>
          <a:xfrm>
            <a:off x="907582" y="1885575"/>
            <a:ext cx="17126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SY" b="1" dirty="0" smtClean="0">
                <a:solidFill>
                  <a:srgbClr val="FF0000"/>
                </a:solidFill>
                <a:latin typeface="Century Gothic" panose="020B0502020202020204" pitchFamily="34" charset="0"/>
              </a:rPr>
              <a:t>الوحدة الأولى</a:t>
            </a:r>
            <a:endParaRPr lang="en-US" b="1" dirty="0">
              <a:solidFill>
                <a:srgbClr val="FF0000"/>
              </a:solidFill>
              <a:latin typeface="Century Gothic" panose="020B0502020202020204" pitchFamily="34" charset="0"/>
            </a:endParaRPr>
          </a:p>
        </p:txBody>
      </p:sp>
      <p:sp>
        <p:nvSpPr>
          <p:cNvPr id="37" name="TextBox 34">
            <a:extLst>
              <a:ext uri="{FF2B5EF4-FFF2-40B4-BE49-F238E27FC236}">
                <a16:creationId xmlns:a16="http://schemas.microsoft.com/office/drawing/2014/main" xmlns="" id="{73C4F4A6-C756-4101-A3F0-248D63C16A03}"/>
              </a:ext>
            </a:extLst>
          </p:cNvPr>
          <p:cNvSpPr txBox="1"/>
          <p:nvPr/>
        </p:nvSpPr>
        <p:spPr>
          <a:xfrm>
            <a:off x="8302464" y="260379"/>
            <a:ext cx="363194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ar-SY" sz="2400" b="1" dirty="0" smtClean="0">
                <a:solidFill>
                  <a:schemeClr val="bg1"/>
                </a:solidFill>
              </a:rPr>
              <a:t>ما وظائف أجزاء النبات ؟</a:t>
            </a:r>
            <a:endParaRPr lang="ar-SY" sz="2400" b="1" dirty="0">
              <a:solidFill>
                <a:schemeClr val="bg1"/>
              </a:solidFill>
            </a:endParaRPr>
          </a:p>
        </p:txBody>
      </p:sp>
      <p:grpSp>
        <p:nvGrpSpPr>
          <p:cNvPr id="44" name="Group 1">
            <a:extLst>
              <a:ext uri="{FF2B5EF4-FFF2-40B4-BE49-F238E27FC236}">
                <a16:creationId xmlns="" xmlns:a16="http://schemas.microsoft.com/office/drawing/2014/main" id="{866675D0-0320-484C-8CED-59DCB61B5155}"/>
              </a:ext>
            </a:extLst>
          </p:cNvPr>
          <p:cNvGrpSpPr/>
          <p:nvPr/>
        </p:nvGrpSpPr>
        <p:grpSpPr>
          <a:xfrm>
            <a:off x="5046156" y="780744"/>
            <a:ext cx="6930658" cy="2099644"/>
            <a:chOff x="-635786" y="303866"/>
            <a:chExt cx="6930658" cy="2099644"/>
          </a:xfrm>
        </p:grpSpPr>
        <p:sp>
          <p:nvSpPr>
            <p:cNvPr id="45" name="TextBox 20">
              <a:extLst>
                <a:ext uri="{FF2B5EF4-FFF2-40B4-BE49-F238E27FC236}">
                  <a16:creationId xmlns="" xmlns:a16="http://schemas.microsoft.com/office/drawing/2014/main" id="{CDEAB85B-05B1-48C3-BE21-C82201FBD928}"/>
                </a:ext>
              </a:extLst>
            </p:cNvPr>
            <p:cNvSpPr txBox="1"/>
            <p:nvPr/>
          </p:nvSpPr>
          <p:spPr>
            <a:xfrm>
              <a:off x="-635786" y="303866"/>
              <a:ext cx="6930658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ar-SY" sz="2400" b="1" dirty="0" smtClean="0">
                  <a:solidFill>
                    <a:schemeClr val="bg1"/>
                  </a:solidFill>
                  <a:latin typeface="Century Gothic" panose="020B0502020202020204" pitchFamily="34" charset="0"/>
                </a:rPr>
                <a:t>الجذور </a:t>
              </a:r>
            </a:p>
            <a:p>
              <a:pPr algn="r"/>
              <a:r>
                <a:rPr lang="ar-SY" sz="2400" b="1" dirty="0" smtClean="0">
                  <a:solidFill>
                    <a:schemeClr val="bg1"/>
                  </a:solidFill>
                  <a:latin typeface="Century Gothic" panose="020B0502020202020204" pitchFamily="34" charset="0"/>
                </a:rPr>
                <a:t>الساق </a:t>
              </a:r>
            </a:p>
            <a:p>
              <a:pPr algn="r"/>
              <a:r>
                <a:rPr lang="ar-SY" sz="2400" b="1" dirty="0" smtClean="0">
                  <a:solidFill>
                    <a:schemeClr val="bg1"/>
                  </a:solidFill>
                  <a:latin typeface="Century Gothic" panose="020B0502020202020204" pitchFamily="34" charset="0"/>
                </a:rPr>
                <a:t>الأوراق </a:t>
              </a:r>
              <a:endParaRPr lang="ar-SY" sz="2400" b="1" dirty="0">
                <a:solidFill>
                  <a:srgbClr val="FF0000"/>
                </a:solidFill>
                <a:latin typeface="Century Gothic" panose="020B0502020202020204" pitchFamily="34" charset="0"/>
              </a:endParaRPr>
            </a:p>
          </p:txBody>
        </p:sp>
        <p:sp>
          <p:nvSpPr>
            <p:cNvPr id="46" name="TextBox 21">
              <a:extLst>
                <a:ext uri="{FF2B5EF4-FFF2-40B4-BE49-F238E27FC236}">
                  <a16:creationId xmlns="" xmlns:a16="http://schemas.microsoft.com/office/drawing/2014/main" id="{97DB3C04-E536-4EB7-ABCE-64E37DBC02E0}"/>
                </a:ext>
              </a:extLst>
            </p:cNvPr>
            <p:cNvSpPr txBox="1"/>
            <p:nvPr/>
          </p:nvSpPr>
          <p:spPr>
            <a:xfrm>
              <a:off x="2878610" y="2003400"/>
              <a:ext cx="318885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endParaRPr lang="en-US" sz="2000" b="1" dirty="0"/>
            </a:p>
          </p:txBody>
        </p:sp>
      </p:grpSp>
      <p:pic>
        <p:nvPicPr>
          <p:cNvPr id="50" name="Graphic 204">
            <a:extLst>
              <a:ext uri="{FF2B5EF4-FFF2-40B4-BE49-F238E27FC236}">
                <a16:creationId xmlns="" xmlns:a16="http://schemas.microsoft.com/office/drawing/2014/main" id="{12A15261-21FF-4C3F-BFF2-B647A658D27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11942" y="92175"/>
            <a:ext cx="2212151" cy="243726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grpSp>
        <p:nvGrpSpPr>
          <p:cNvPr id="21" name="Group 163">
            <a:extLst>
              <a:ext uri="{FF2B5EF4-FFF2-40B4-BE49-F238E27FC236}">
                <a16:creationId xmlns="" xmlns:a16="http://schemas.microsoft.com/office/drawing/2014/main" id="{2AAEA439-088E-4F27-A2DB-0AC2010E9619}"/>
              </a:ext>
            </a:extLst>
          </p:cNvPr>
          <p:cNvGrpSpPr/>
          <p:nvPr/>
        </p:nvGrpSpPr>
        <p:grpSpPr>
          <a:xfrm>
            <a:off x="3762371" y="2556602"/>
            <a:ext cx="2503715" cy="2391233"/>
            <a:chOff x="1302659" y="2452915"/>
            <a:chExt cx="2503715" cy="2391233"/>
          </a:xfrm>
        </p:grpSpPr>
        <p:sp>
          <p:nvSpPr>
            <p:cNvPr id="26" name="Oval 5">
              <a:extLst>
                <a:ext uri="{FF2B5EF4-FFF2-40B4-BE49-F238E27FC236}">
                  <a16:creationId xmlns="" xmlns:a16="http://schemas.microsoft.com/office/drawing/2014/main" id="{92B7EDCC-37FC-4F98-8E64-A07B17153909}"/>
                </a:ext>
              </a:extLst>
            </p:cNvPr>
            <p:cNvSpPr/>
            <p:nvPr/>
          </p:nvSpPr>
          <p:spPr>
            <a:xfrm>
              <a:off x="1302659" y="2452915"/>
              <a:ext cx="1952170" cy="1952170"/>
            </a:xfrm>
            <a:prstGeom prst="ellipse">
              <a:avLst/>
            </a:prstGeom>
            <a:solidFill>
              <a:srgbClr val="BABAB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Oval 6">
              <a:extLst>
                <a:ext uri="{FF2B5EF4-FFF2-40B4-BE49-F238E27FC236}">
                  <a16:creationId xmlns="" xmlns:a16="http://schemas.microsoft.com/office/drawing/2014/main" id="{28D8A112-193E-45BD-9CCC-57750F07D890}"/>
                </a:ext>
              </a:extLst>
            </p:cNvPr>
            <p:cNvSpPr/>
            <p:nvPr/>
          </p:nvSpPr>
          <p:spPr>
            <a:xfrm>
              <a:off x="1549396" y="2587170"/>
              <a:ext cx="2256978" cy="2256978"/>
            </a:xfrm>
            <a:prstGeom prst="ellipse">
              <a:avLst/>
            </a:prstGeom>
            <a:solidFill>
              <a:schemeClr val="tx1">
                <a:alpha val="14000"/>
              </a:schemeClr>
            </a:solidFill>
            <a:ln>
              <a:noFill/>
            </a:ln>
            <a:effectLst>
              <a:softEdge rad="3302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8" name="Oval 4">
              <a:extLst>
                <a:ext uri="{FF2B5EF4-FFF2-40B4-BE49-F238E27FC236}">
                  <a16:creationId xmlns="" xmlns:a16="http://schemas.microsoft.com/office/drawing/2014/main" id="{FF9C9E24-AA49-4731-9193-ED30093DE6B5}"/>
                </a:ext>
              </a:extLst>
            </p:cNvPr>
            <p:cNvSpPr/>
            <p:nvPr/>
          </p:nvSpPr>
          <p:spPr>
            <a:xfrm>
              <a:off x="1436914" y="2587170"/>
              <a:ext cx="1683660" cy="1683660"/>
            </a:xfrm>
            <a:prstGeom prst="ellipse">
              <a:avLst/>
            </a:prstGeom>
            <a:solidFill>
              <a:srgbClr val="F2F2F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29" name="Group 164">
            <a:extLst>
              <a:ext uri="{FF2B5EF4-FFF2-40B4-BE49-F238E27FC236}">
                <a16:creationId xmlns="" xmlns:a16="http://schemas.microsoft.com/office/drawing/2014/main" id="{ABF00193-433E-459E-8861-4B99B8983ED7}"/>
              </a:ext>
            </a:extLst>
          </p:cNvPr>
          <p:cNvGrpSpPr/>
          <p:nvPr/>
        </p:nvGrpSpPr>
        <p:grpSpPr>
          <a:xfrm>
            <a:off x="6429723" y="2556602"/>
            <a:ext cx="2503715" cy="2391233"/>
            <a:chOff x="3970011" y="2452915"/>
            <a:chExt cx="2503715" cy="2391233"/>
          </a:xfrm>
        </p:grpSpPr>
        <p:sp>
          <p:nvSpPr>
            <p:cNvPr id="30" name="Oval 22">
              <a:extLst>
                <a:ext uri="{FF2B5EF4-FFF2-40B4-BE49-F238E27FC236}">
                  <a16:creationId xmlns="" xmlns:a16="http://schemas.microsoft.com/office/drawing/2014/main" id="{F4C5F1F7-5A0C-48DA-BA4F-446BDC877178}"/>
                </a:ext>
              </a:extLst>
            </p:cNvPr>
            <p:cNvSpPr/>
            <p:nvPr/>
          </p:nvSpPr>
          <p:spPr>
            <a:xfrm>
              <a:off x="3970011" y="2452915"/>
              <a:ext cx="1952170" cy="1952170"/>
            </a:xfrm>
            <a:prstGeom prst="ellipse">
              <a:avLst/>
            </a:prstGeom>
            <a:solidFill>
              <a:srgbClr val="BABAB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Oval 23">
              <a:extLst>
                <a:ext uri="{FF2B5EF4-FFF2-40B4-BE49-F238E27FC236}">
                  <a16:creationId xmlns="" xmlns:a16="http://schemas.microsoft.com/office/drawing/2014/main" id="{D7297F9E-B19F-42FE-9A29-F6309443339B}"/>
                </a:ext>
              </a:extLst>
            </p:cNvPr>
            <p:cNvSpPr/>
            <p:nvPr/>
          </p:nvSpPr>
          <p:spPr>
            <a:xfrm>
              <a:off x="4216748" y="2587170"/>
              <a:ext cx="2256978" cy="2256978"/>
            </a:xfrm>
            <a:prstGeom prst="ellipse">
              <a:avLst/>
            </a:prstGeom>
            <a:solidFill>
              <a:schemeClr val="tx1">
                <a:alpha val="14000"/>
              </a:schemeClr>
            </a:solidFill>
            <a:ln>
              <a:noFill/>
            </a:ln>
            <a:effectLst>
              <a:softEdge rad="3302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3" name="Oval 24">
              <a:extLst>
                <a:ext uri="{FF2B5EF4-FFF2-40B4-BE49-F238E27FC236}">
                  <a16:creationId xmlns="" xmlns:a16="http://schemas.microsoft.com/office/drawing/2014/main" id="{3650B03C-CF51-4E00-AF3B-53F064F35083}"/>
                </a:ext>
              </a:extLst>
            </p:cNvPr>
            <p:cNvSpPr/>
            <p:nvPr/>
          </p:nvSpPr>
          <p:spPr>
            <a:xfrm>
              <a:off x="4104266" y="2587170"/>
              <a:ext cx="1683660" cy="1683660"/>
            </a:xfrm>
            <a:prstGeom prst="ellipse">
              <a:avLst/>
            </a:prstGeom>
            <a:solidFill>
              <a:srgbClr val="F2F2F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34" name="Group 165">
            <a:extLst>
              <a:ext uri="{FF2B5EF4-FFF2-40B4-BE49-F238E27FC236}">
                <a16:creationId xmlns="" xmlns:a16="http://schemas.microsoft.com/office/drawing/2014/main" id="{277699FE-ABB4-4FC7-8D31-0236CD1DEA4F}"/>
              </a:ext>
            </a:extLst>
          </p:cNvPr>
          <p:cNvGrpSpPr/>
          <p:nvPr/>
        </p:nvGrpSpPr>
        <p:grpSpPr>
          <a:xfrm>
            <a:off x="9097075" y="2556602"/>
            <a:ext cx="2503715" cy="2391233"/>
            <a:chOff x="6637363" y="2452915"/>
            <a:chExt cx="2503715" cy="2391233"/>
          </a:xfrm>
        </p:grpSpPr>
        <p:sp>
          <p:nvSpPr>
            <p:cNvPr id="35" name="Oval 27">
              <a:extLst>
                <a:ext uri="{FF2B5EF4-FFF2-40B4-BE49-F238E27FC236}">
                  <a16:creationId xmlns="" xmlns:a16="http://schemas.microsoft.com/office/drawing/2014/main" id="{D8EAE566-A446-47F8-AE3B-AC1721882EEB}"/>
                </a:ext>
              </a:extLst>
            </p:cNvPr>
            <p:cNvSpPr/>
            <p:nvPr/>
          </p:nvSpPr>
          <p:spPr>
            <a:xfrm>
              <a:off x="6637363" y="2452915"/>
              <a:ext cx="1952170" cy="1952170"/>
            </a:xfrm>
            <a:prstGeom prst="ellipse">
              <a:avLst/>
            </a:prstGeom>
            <a:solidFill>
              <a:srgbClr val="BABAB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Oval 28">
              <a:extLst>
                <a:ext uri="{FF2B5EF4-FFF2-40B4-BE49-F238E27FC236}">
                  <a16:creationId xmlns="" xmlns:a16="http://schemas.microsoft.com/office/drawing/2014/main" id="{79EE0691-C337-4128-8407-4A7A2B5219D5}"/>
                </a:ext>
              </a:extLst>
            </p:cNvPr>
            <p:cNvSpPr/>
            <p:nvPr/>
          </p:nvSpPr>
          <p:spPr>
            <a:xfrm>
              <a:off x="6884100" y="2587170"/>
              <a:ext cx="2256978" cy="2256978"/>
            </a:xfrm>
            <a:prstGeom prst="ellipse">
              <a:avLst/>
            </a:prstGeom>
            <a:solidFill>
              <a:schemeClr val="tx1">
                <a:alpha val="14000"/>
              </a:schemeClr>
            </a:solidFill>
            <a:ln>
              <a:noFill/>
            </a:ln>
            <a:effectLst>
              <a:softEdge rad="3302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8" name="Oval 29">
              <a:extLst>
                <a:ext uri="{FF2B5EF4-FFF2-40B4-BE49-F238E27FC236}">
                  <a16:creationId xmlns="" xmlns:a16="http://schemas.microsoft.com/office/drawing/2014/main" id="{3BF4CBD4-FB2E-4DA6-BE54-1CA5D67C0154}"/>
                </a:ext>
              </a:extLst>
            </p:cNvPr>
            <p:cNvSpPr/>
            <p:nvPr/>
          </p:nvSpPr>
          <p:spPr>
            <a:xfrm>
              <a:off x="6771618" y="2587170"/>
              <a:ext cx="1683660" cy="1683660"/>
            </a:xfrm>
            <a:prstGeom prst="ellipse">
              <a:avLst/>
            </a:prstGeom>
            <a:solidFill>
              <a:srgbClr val="F2F2F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39" name="Isosceles Triangle 1">
            <a:extLst>
              <a:ext uri="{FF2B5EF4-FFF2-40B4-BE49-F238E27FC236}">
                <a16:creationId xmlns="" xmlns:a16="http://schemas.microsoft.com/office/drawing/2014/main" id="{3FB5989E-FC67-47E1-BD8F-D73190B69E96}"/>
              </a:ext>
            </a:extLst>
          </p:cNvPr>
          <p:cNvSpPr/>
          <p:nvPr/>
        </p:nvSpPr>
        <p:spPr>
          <a:xfrm>
            <a:off x="7296949" y="2992032"/>
            <a:ext cx="217714" cy="1019619"/>
          </a:xfrm>
          <a:prstGeom prst="triangl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0" name="Group 168">
            <a:extLst>
              <a:ext uri="{FF2B5EF4-FFF2-40B4-BE49-F238E27FC236}">
                <a16:creationId xmlns="" xmlns:a16="http://schemas.microsoft.com/office/drawing/2014/main" id="{4A4AA38F-C34E-43B4-A29C-6A20E42313AE}"/>
              </a:ext>
            </a:extLst>
          </p:cNvPr>
          <p:cNvGrpSpPr/>
          <p:nvPr/>
        </p:nvGrpSpPr>
        <p:grpSpPr>
          <a:xfrm>
            <a:off x="6762490" y="3888284"/>
            <a:ext cx="1286635" cy="500747"/>
            <a:chOff x="4302778" y="3784597"/>
            <a:chExt cx="1286635" cy="500747"/>
          </a:xfrm>
        </p:grpSpPr>
        <p:sp>
          <p:nvSpPr>
            <p:cNvPr id="41" name="Freeform: Shape 25">
              <a:extLst>
                <a:ext uri="{FF2B5EF4-FFF2-40B4-BE49-F238E27FC236}">
                  <a16:creationId xmlns="" xmlns:a16="http://schemas.microsoft.com/office/drawing/2014/main" id="{91996DF5-4CA2-40C7-9E67-96F427CDC77F}"/>
                </a:ext>
              </a:extLst>
            </p:cNvPr>
            <p:cNvSpPr/>
            <p:nvPr/>
          </p:nvSpPr>
          <p:spPr>
            <a:xfrm>
              <a:off x="4302778" y="3980536"/>
              <a:ext cx="1286635" cy="304808"/>
            </a:xfrm>
            <a:custGeom>
              <a:avLst/>
              <a:gdLst>
                <a:gd name="connsiteX0" fmla="*/ 0 w 1286635"/>
                <a:gd name="connsiteY0" fmla="*/ 0 h 304808"/>
                <a:gd name="connsiteX1" fmla="*/ 1286635 w 1286635"/>
                <a:gd name="connsiteY1" fmla="*/ 0 h 304808"/>
                <a:gd name="connsiteX2" fmla="*/ 1238581 w 1286635"/>
                <a:gd name="connsiteY2" fmla="*/ 58242 h 304808"/>
                <a:gd name="connsiteX3" fmla="*/ 643317 w 1286635"/>
                <a:gd name="connsiteY3" fmla="*/ 304808 h 304808"/>
                <a:gd name="connsiteX4" fmla="*/ 48053 w 1286635"/>
                <a:gd name="connsiteY4" fmla="*/ 58242 h 3048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86635" h="304808">
                  <a:moveTo>
                    <a:pt x="0" y="0"/>
                  </a:moveTo>
                  <a:lnTo>
                    <a:pt x="1286635" y="0"/>
                  </a:lnTo>
                  <a:lnTo>
                    <a:pt x="1238581" y="58242"/>
                  </a:lnTo>
                  <a:cubicBezTo>
                    <a:pt x="1086240" y="210583"/>
                    <a:pt x="875782" y="304808"/>
                    <a:pt x="643317" y="304808"/>
                  </a:cubicBezTo>
                  <a:cubicBezTo>
                    <a:pt x="410852" y="304808"/>
                    <a:pt x="200395" y="210583"/>
                    <a:pt x="48053" y="58242"/>
                  </a:cubicBezTo>
                  <a:close/>
                </a:path>
              </a:pathLst>
            </a:custGeom>
            <a:solidFill>
              <a:srgbClr val="6633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42" name="Freeform: Shape 42">
              <a:extLst>
                <a:ext uri="{FF2B5EF4-FFF2-40B4-BE49-F238E27FC236}">
                  <a16:creationId xmlns="" xmlns:a16="http://schemas.microsoft.com/office/drawing/2014/main" id="{60C35379-E1C0-481C-8021-9F38219A8ACB}"/>
                </a:ext>
              </a:extLst>
            </p:cNvPr>
            <p:cNvSpPr/>
            <p:nvPr/>
          </p:nvSpPr>
          <p:spPr>
            <a:xfrm>
              <a:off x="4617812" y="3784597"/>
              <a:ext cx="656565" cy="210453"/>
            </a:xfrm>
            <a:custGeom>
              <a:avLst/>
              <a:gdLst>
                <a:gd name="connsiteX0" fmla="*/ 328282 w 656565"/>
                <a:gd name="connsiteY0" fmla="*/ 0 h 210453"/>
                <a:gd name="connsiteX1" fmla="*/ 629169 w 656565"/>
                <a:gd name="connsiteY1" fmla="*/ 159980 h 210453"/>
                <a:gd name="connsiteX2" fmla="*/ 656565 w 656565"/>
                <a:gd name="connsiteY2" fmla="*/ 210453 h 210453"/>
                <a:gd name="connsiteX3" fmla="*/ 0 w 656565"/>
                <a:gd name="connsiteY3" fmla="*/ 210453 h 210453"/>
                <a:gd name="connsiteX4" fmla="*/ 27395 w 656565"/>
                <a:gd name="connsiteY4" fmla="*/ 159980 h 210453"/>
                <a:gd name="connsiteX5" fmla="*/ 328282 w 656565"/>
                <a:gd name="connsiteY5" fmla="*/ 0 h 2104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56565" h="210453">
                  <a:moveTo>
                    <a:pt x="328282" y="0"/>
                  </a:moveTo>
                  <a:cubicBezTo>
                    <a:pt x="453532" y="0"/>
                    <a:pt x="563961" y="63460"/>
                    <a:pt x="629169" y="159980"/>
                  </a:cubicBezTo>
                  <a:lnTo>
                    <a:pt x="656565" y="210453"/>
                  </a:lnTo>
                  <a:lnTo>
                    <a:pt x="0" y="210453"/>
                  </a:lnTo>
                  <a:lnTo>
                    <a:pt x="27395" y="159980"/>
                  </a:lnTo>
                  <a:cubicBezTo>
                    <a:pt x="92604" y="63460"/>
                    <a:pt x="203032" y="0"/>
                    <a:pt x="328282" y="0"/>
                  </a:cubicBezTo>
                  <a:close/>
                </a:path>
              </a:pathLst>
            </a:custGeom>
            <a:solidFill>
              <a:srgbClr val="6633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</p:grpSp>
      <p:grpSp>
        <p:nvGrpSpPr>
          <p:cNvPr id="43" name="Group 175">
            <a:extLst>
              <a:ext uri="{FF2B5EF4-FFF2-40B4-BE49-F238E27FC236}">
                <a16:creationId xmlns="" xmlns:a16="http://schemas.microsoft.com/office/drawing/2014/main" id="{0EBB2D4A-E300-45E2-8A2F-85989BBA30EB}"/>
              </a:ext>
            </a:extLst>
          </p:cNvPr>
          <p:cNvGrpSpPr/>
          <p:nvPr/>
        </p:nvGrpSpPr>
        <p:grpSpPr>
          <a:xfrm>
            <a:off x="8919935" y="1851857"/>
            <a:ext cx="1960549" cy="2150742"/>
            <a:chOff x="6460223" y="1748170"/>
            <a:chExt cx="1960549" cy="2150742"/>
          </a:xfrm>
        </p:grpSpPr>
        <p:sp>
          <p:nvSpPr>
            <p:cNvPr id="47" name="Isosceles Triangle 57">
              <a:extLst>
                <a:ext uri="{FF2B5EF4-FFF2-40B4-BE49-F238E27FC236}">
                  <a16:creationId xmlns="" xmlns:a16="http://schemas.microsoft.com/office/drawing/2014/main" id="{167D0EBB-55E2-4042-AAB9-4B468492A42C}"/>
                </a:ext>
              </a:extLst>
            </p:cNvPr>
            <p:cNvSpPr/>
            <p:nvPr/>
          </p:nvSpPr>
          <p:spPr>
            <a:xfrm>
              <a:off x="7475561" y="1946742"/>
              <a:ext cx="260554" cy="1952170"/>
            </a:xfrm>
            <a:prstGeom prst="triangle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Isosceles Triangle 58">
              <a:extLst>
                <a:ext uri="{FF2B5EF4-FFF2-40B4-BE49-F238E27FC236}">
                  <a16:creationId xmlns="" xmlns:a16="http://schemas.microsoft.com/office/drawing/2014/main" id="{A8E4D162-A457-4775-B114-9803B742FA5C}"/>
                </a:ext>
              </a:extLst>
            </p:cNvPr>
            <p:cNvSpPr/>
            <p:nvPr/>
          </p:nvSpPr>
          <p:spPr>
            <a:xfrm rot="1812511">
              <a:off x="7784673" y="2771432"/>
              <a:ext cx="171394" cy="912246"/>
            </a:xfrm>
            <a:prstGeom prst="triangle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Isosceles Triangle 59">
              <a:extLst>
                <a:ext uri="{FF2B5EF4-FFF2-40B4-BE49-F238E27FC236}">
                  <a16:creationId xmlns="" xmlns:a16="http://schemas.microsoft.com/office/drawing/2014/main" id="{DB75167D-88EF-477E-A787-7160F11C5D1F}"/>
                </a:ext>
              </a:extLst>
            </p:cNvPr>
            <p:cNvSpPr/>
            <p:nvPr/>
          </p:nvSpPr>
          <p:spPr>
            <a:xfrm rot="18804669">
              <a:off x="7167764" y="2372507"/>
              <a:ext cx="171394" cy="912246"/>
            </a:xfrm>
            <a:prstGeom prst="triangle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51" name="Group 60">
              <a:extLst>
                <a:ext uri="{FF2B5EF4-FFF2-40B4-BE49-F238E27FC236}">
                  <a16:creationId xmlns="" xmlns:a16="http://schemas.microsoft.com/office/drawing/2014/main" id="{B6F4C71E-43A6-47D0-BD77-7B745EB6A9E3}"/>
                </a:ext>
              </a:extLst>
            </p:cNvPr>
            <p:cNvGrpSpPr/>
            <p:nvPr/>
          </p:nvGrpSpPr>
          <p:grpSpPr>
            <a:xfrm rot="2453356">
              <a:off x="8099650" y="2483088"/>
              <a:ext cx="254284" cy="434823"/>
              <a:chOff x="3733332" y="2701127"/>
              <a:chExt cx="336264" cy="575008"/>
            </a:xfrm>
          </p:grpSpPr>
          <p:sp>
            <p:nvSpPr>
              <p:cNvPr id="73" name="Freeform: Shape 61">
                <a:extLst>
                  <a:ext uri="{FF2B5EF4-FFF2-40B4-BE49-F238E27FC236}">
                    <a16:creationId xmlns="" xmlns:a16="http://schemas.microsoft.com/office/drawing/2014/main" id="{4480292B-2E2D-415B-AC72-5AC44BCA7F1D}"/>
                  </a:ext>
                </a:extLst>
              </p:cNvPr>
              <p:cNvSpPr/>
              <p:nvPr/>
            </p:nvSpPr>
            <p:spPr>
              <a:xfrm>
                <a:off x="3733332" y="2705342"/>
                <a:ext cx="159880" cy="569838"/>
              </a:xfrm>
              <a:custGeom>
                <a:avLst/>
                <a:gdLst>
                  <a:gd name="connsiteX0" fmla="*/ 159880 w 159880"/>
                  <a:gd name="connsiteY0" fmla="*/ 0 h 569838"/>
                  <a:gd name="connsiteX1" fmla="*/ 159880 w 159880"/>
                  <a:gd name="connsiteY1" fmla="*/ 569838 h 569838"/>
                  <a:gd name="connsiteX2" fmla="*/ 132008 w 159880"/>
                  <a:gd name="connsiteY2" fmla="*/ 564952 h 569838"/>
                  <a:gd name="connsiteX3" fmla="*/ 0 w 159880"/>
                  <a:gd name="connsiteY3" fmla="*/ 283289 h 569838"/>
                  <a:gd name="connsiteX4" fmla="*/ 157778 w 159880"/>
                  <a:gd name="connsiteY4" fmla="*/ 1626 h 569838"/>
                  <a:gd name="connsiteX5" fmla="*/ 159880 w 159880"/>
                  <a:gd name="connsiteY5" fmla="*/ 0 h 5698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59880" h="569838">
                    <a:moveTo>
                      <a:pt x="159880" y="0"/>
                    </a:moveTo>
                    <a:lnTo>
                      <a:pt x="159880" y="569838"/>
                    </a:lnTo>
                    <a:lnTo>
                      <a:pt x="132008" y="564952"/>
                    </a:lnTo>
                    <a:cubicBezTo>
                      <a:pt x="56671" y="538143"/>
                      <a:pt x="0" y="422225"/>
                      <a:pt x="0" y="283289"/>
                    </a:cubicBezTo>
                    <a:cubicBezTo>
                      <a:pt x="0" y="144353"/>
                      <a:pt x="125391" y="28435"/>
                      <a:pt x="157778" y="1626"/>
                    </a:cubicBezTo>
                    <a:lnTo>
                      <a:pt x="159880" y="0"/>
                    </a:lnTo>
                    <a:close/>
                  </a:path>
                </a:pathLst>
              </a:custGeom>
              <a:solidFill>
                <a:srgbClr val="92D05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74" name="Freeform: Shape 62">
                <a:extLst>
                  <a:ext uri="{FF2B5EF4-FFF2-40B4-BE49-F238E27FC236}">
                    <a16:creationId xmlns="" xmlns:a16="http://schemas.microsoft.com/office/drawing/2014/main" id="{24A45E04-7B06-4A22-9F38-8F2CBA275B1D}"/>
                  </a:ext>
                </a:extLst>
              </p:cNvPr>
              <p:cNvSpPr/>
              <p:nvPr/>
            </p:nvSpPr>
            <p:spPr>
              <a:xfrm>
                <a:off x="3898822" y="2701127"/>
                <a:ext cx="170774" cy="575008"/>
              </a:xfrm>
              <a:custGeom>
                <a:avLst/>
                <a:gdLst>
                  <a:gd name="connsiteX0" fmla="*/ 5447 w 170774"/>
                  <a:gd name="connsiteY0" fmla="*/ 0 h 575008"/>
                  <a:gd name="connsiteX1" fmla="*/ 170774 w 170774"/>
                  <a:gd name="connsiteY1" fmla="*/ 287504 h 575008"/>
                  <a:gd name="connsiteX2" fmla="*/ 5447 w 170774"/>
                  <a:gd name="connsiteY2" fmla="*/ 575008 h 575008"/>
                  <a:gd name="connsiteX3" fmla="*/ 0 w 170774"/>
                  <a:gd name="connsiteY3" fmla="*/ 574053 h 575008"/>
                  <a:gd name="connsiteX4" fmla="*/ 0 w 170774"/>
                  <a:gd name="connsiteY4" fmla="*/ 4215 h 575008"/>
                  <a:gd name="connsiteX5" fmla="*/ 5447 w 170774"/>
                  <a:gd name="connsiteY5" fmla="*/ 0 h 57500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70774" h="575008">
                    <a:moveTo>
                      <a:pt x="5447" y="0"/>
                    </a:moveTo>
                    <a:cubicBezTo>
                      <a:pt x="6998" y="0"/>
                      <a:pt x="170774" y="128720"/>
                      <a:pt x="170774" y="287504"/>
                    </a:cubicBezTo>
                    <a:cubicBezTo>
                      <a:pt x="170774" y="446288"/>
                      <a:pt x="96755" y="575008"/>
                      <a:pt x="5447" y="575008"/>
                    </a:cubicBezTo>
                    <a:lnTo>
                      <a:pt x="0" y="574053"/>
                    </a:lnTo>
                    <a:lnTo>
                      <a:pt x="0" y="4215"/>
                    </a:lnTo>
                    <a:lnTo>
                      <a:pt x="5447" y="0"/>
                    </a:lnTo>
                    <a:close/>
                  </a:path>
                </a:pathLst>
              </a:custGeom>
              <a:solidFill>
                <a:srgbClr val="00B05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52" name="Group 63">
              <a:extLst>
                <a:ext uri="{FF2B5EF4-FFF2-40B4-BE49-F238E27FC236}">
                  <a16:creationId xmlns="" xmlns:a16="http://schemas.microsoft.com/office/drawing/2014/main" id="{7133C7F2-9DEB-4E05-8863-74B3AC900BD7}"/>
                </a:ext>
              </a:extLst>
            </p:cNvPr>
            <p:cNvGrpSpPr/>
            <p:nvPr/>
          </p:nvGrpSpPr>
          <p:grpSpPr>
            <a:xfrm rot="2453356">
              <a:off x="7754993" y="1748170"/>
              <a:ext cx="254284" cy="434823"/>
              <a:chOff x="3733332" y="2701127"/>
              <a:chExt cx="336264" cy="575008"/>
            </a:xfrm>
          </p:grpSpPr>
          <p:sp>
            <p:nvSpPr>
              <p:cNvPr id="71" name="Freeform: Shape 64">
                <a:extLst>
                  <a:ext uri="{FF2B5EF4-FFF2-40B4-BE49-F238E27FC236}">
                    <a16:creationId xmlns="" xmlns:a16="http://schemas.microsoft.com/office/drawing/2014/main" id="{C1580282-E54B-4AE9-9D6C-3542985B2120}"/>
                  </a:ext>
                </a:extLst>
              </p:cNvPr>
              <p:cNvSpPr/>
              <p:nvPr/>
            </p:nvSpPr>
            <p:spPr>
              <a:xfrm>
                <a:off x="3733332" y="2705342"/>
                <a:ext cx="159880" cy="569838"/>
              </a:xfrm>
              <a:custGeom>
                <a:avLst/>
                <a:gdLst>
                  <a:gd name="connsiteX0" fmla="*/ 159880 w 159880"/>
                  <a:gd name="connsiteY0" fmla="*/ 0 h 569838"/>
                  <a:gd name="connsiteX1" fmla="*/ 159880 w 159880"/>
                  <a:gd name="connsiteY1" fmla="*/ 569838 h 569838"/>
                  <a:gd name="connsiteX2" fmla="*/ 132008 w 159880"/>
                  <a:gd name="connsiteY2" fmla="*/ 564952 h 569838"/>
                  <a:gd name="connsiteX3" fmla="*/ 0 w 159880"/>
                  <a:gd name="connsiteY3" fmla="*/ 283289 h 569838"/>
                  <a:gd name="connsiteX4" fmla="*/ 157778 w 159880"/>
                  <a:gd name="connsiteY4" fmla="*/ 1626 h 569838"/>
                  <a:gd name="connsiteX5" fmla="*/ 159880 w 159880"/>
                  <a:gd name="connsiteY5" fmla="*/ 0 h 5698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59880" h="569838">
                    <a:moveTo>
                      <a:pt x="159880" y="0"/>
                    </a:moveTo>
                    <a:lnTo>
                      <a:pt x="159880" y="569838"/>
                    </a:lnTo>
                    <a:lnTo>
                      <a:pt x="132008" y="564952"/>
                    </a:lnTo>
                    <a:cubicBezTo>
                      <a:pt x="56671" y="538143"/>
                      <a:pt x="0" y="422225"/>
                      <a:pt x="0" y="283289"/>
                    </a:cubicBezTo>
                    <a:cubicBezTo>
                      <a:pt x="0" y="144353"/>
                      <a:pt x="125391" y="28435"/>
                      <a:pt x="157778" y="1626"/>
                    </a:cubicBezTo>
                    <a:lnTo>
                      <a:pt x="159880" y="0"/>
                    </a:lnTo>
                    <a:close/>
                  </a:path>
                </a:pathLst>
              </a:custGeom>
              <a:solidFill>
                <a:srgbClr val="92D05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72" name="Freeform: Shape 65">
                <a:extLst>
                  <a:ext uri="{FF2B5EF4-FFF2-40B4-BE49-F238E27FC236}">
                    <a16:creationId xmlns="" xmlns:a16="http://schemas.microsoft.com/office/drawing/2014/main" id="{4A448860-5135-49EE-98CC-B09D6690BFC8}"/>
                  </a:ext>
                </a:extLst>
              </p:cNvPr>
              <p:cNvSpPr/>
              <p:nvPr/>
            </p:nvSpPr>
            <p:spPr>
              <a:xfrm>
                <a:off x="3898822" y="2701127"/>
                <a:ext cx="170774" cy="575008"/>
              </a:xfrm>
              <a:custGeom>
                <a:avLst/>
                <a:gdLst>
                  <a:gd name="connsiteX0" fmla="*/ 5447 w 170774"/>
                  <a:gd name="connsiteY0" fmla="*/ 0 h 575008"/>
                  <a:gd name="connsiteX1" fmla="*/ 170774 w 170774"/>
                  <a:gd name="connsiteY1" fmla="*/ 287504 h 575008"/>
                  <a:gd name="connsiteX2" fmla="*/ 5447 w 170774"/>
                  <a:gd name="connsiteY2" fmla="*/ 575008 h 575008"/>
                  <a:gd name="connsiteX3" fmla="*/ 0 w 170774"/>
                  <a:gd name="connsiteY3" fmla="*/ 574053 h 575008"/>
                  <a:gd name="connsiteX4" fmla="*/ 0 w 170774"/>
                  <a:gd name="connsiteY4" fmla="*/ 4215 h 575008"/>
                  <a:gd name="connsiteX5" fmla="*/ 5447 w 170774"/>
                  <a:gd name="connsiteY5" fmla="*/ 0 h 57500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70774" h="575008">
                    <a:moveTo>
                      <a:pt x="5447" y="0"/>
                    </a:moveTo>
                    <a:cubicBezTo>
                      <a:pt x="6998" y="0"/>
                      <a:pt x="170774" y="128720"/>
                      <a:pt x="170774" y="287504"/>
                    </a:cubicBezTo>
                    <a:cubicBezTo>
                      <a:pt x="170774" y="446288"/>
                      <a:pt x="96755" y="575008"/>
                      <a:pt x="5447" y="575008"/>
                    </a:cubicBezTo>
                    <a:lnTo>
                      <a:pt x="0" y="574053"/>
                    </a:lnTo>
                    <a:lnTo>
                      <a:pt x="0" y="4215"/>
                    </a:lnTo>
                    <a:lnTo>
                      <a:pt x="5447" y="0"/>
                    </a:lnTo>
                    <a:close/>
                  </a:path>
                </a:pathLst>
              </a:custGeom>
              <a:solidFill>
                <a:srgbClr val="00B05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53" name="Group 66">
              <a:extLst>
                <a:ext uri="{FF2B5EF4-FFF2-40B4-BE49-F238E27FC236}">
                  <a16:creationId xmlns="" xmlns:a16="http://schemas.microsoft.com/office/drawing/2014/main" id="{06169D03-FE87-4B80-8D87-034994B709A0}"/>
                </a:ext>
              </a:extLst>
            </p:cNvPr>
            <p:cNvGrpSpPr/>
            <p:nvPr/>
          </p:nvGrpSpPr>
          <p:grpSpPr>
            <a:xfrm rot="19557994">
              <a:off x="7232009" y="1840931"/>
              <a:ext cx="254284" cy="434823"/>
              <a:chOff x="3733332" y="2701127"/>
              <a:chExt cx="336264" cy="575008"/>
            </a:xfrm>
          </p:grpSpPr>
          <p:sp>
            <p:nvSpPr>
              <p:cNvPr id="69" name="Freeform: Shape 67">
                <a:extLst>
                  <a:ext uri="{FF2B5EF4-FFF2-40B4-BE49-F238E27FC236}">
                    <a16:creationId xmlns="" xmlns:a16="http://schemas.microsoft.com/office/drawing/2014/main" id="{7AAD3531-9A08-48E7-AB7C-E048DAB77923}"/>
                  </a:ext>
                </a:extLst>
              </p:cNvPr>
              <p:cNvSpPr/>
              <p:nvPr/>
            </p:nvSpPr>
            <p:spPr>
              <a:xfrm>
                <a:off x="3733332" y="2705342"/>
                <a:ext cx="159880" cy="569838"/>
              </a:xfrm>
              <a:custGeom>
                <a:avLst/>
                <a:gdLst>
                  <a:gd name="connsiteX0" fmla="*/ 159880 w 159880"/>
                  <a:gd name="connsiteY0" fmla="*/ 0 h 569838"/>
                  <a:gd name="connsiteX1" fmla="*/ 159880 w 159880"/>
                  <a:gd name="connsiteY1" fmla="*/ 569838 h 569838"/>
                  <a:gd name="connsiteX2" fmla="*/ 132008 w 159880"/>
                  <a:gd name="connsiteY2" fmla="*/ 564952 h 569838"/>
                  <a:gd name="connsiteX3" fmla="*/ 0 w 159880"/>
                  <a:gd name="connsiteY3" fmla="*/ 283289 h 569838"/>
                  <a:gd name="connsiteX4" fmla="*/ 157778 w 159880"/>
                  <a:gd name="connsiteY4" fmla="*/ 1626 h 569838"/>
                  <a:gd name="connsiteX5" fmla="*/ 159880 w 159880"/>
                  <a:gd name="connsiteY5" fmla="*/ 0 h 5698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59880" h="569838">
                    <a:moveTo>
                      <a:pt x="159880" y="0"/>
                    </a:moveTo>
                    <a:lnTo>
                      <a:pt x="159880" y="569838"/>
                    </a:lnTo>
                    <a:lnTo>
                      <a:pt x="132008" y="564952"/>
                    </a:lnTo>
                    <a:cubicBezTo>
                      <a:pt x="56671" y="538143"/>
                      <a:pt x="0" y="422225"/>
                      <a:pt x="0" y="283289"/>
                    </a:cubicBezTo>
                    <a:cubicBezTo>
                      <a:pt x="0" y="144353"/>
                      <a:pt x="125391" y="28435"/>
                      <a:pt x="157778" y="1626"/>
                    </a:cubicBezTo>
                    <a:lnTo>
                      <a:pt x="159880" y="0"/>
                    </a:lnTo>
                    <a:close/>
                  </a:path>
                </a:pathLst>
              </a:custGeom>
              <a:solidFill>
                <a:srgbClr val="92D05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70" name="Freeform: Shape 68">
                <a:extLst>
                  <a:ext uri="{FF2B5EF4-FFF2-40B4-BE49-F238E27FC236}">
                    <a16:creationId xmlns="" xmlns:a16="http://schemas.microsoft.com/office/drawing/2014/main" id="{593450B3-DC74-45FC-867C-90706435C971}"/>
                  </a:ext>
                </a:extLst>
              </p:cNvPr>
              <p:cNvSpPr/>
              <p:nvPr/>
            </p:nvSpPr>
            <p:spPr>
              <a:xfrm>
                <a:off x="3898822" y="2701127"/>
                <a:ext cx="170774" cy="575008"/>
              </a:xfrm>
              <a:custGeom>
                <a:avLst/>
                <a:gdLst>
                  <a:gd name="connsiteX0" fmla="*/ 5447 w 170774"/>
                  <a:gd name="connsiteY0" fmla="*/ 0 h 575008"/>
                  <a:gd name="connsiteX1" fmla="*/ 170774 w 170774"/>
                  <a:gd name="connsiteY1" fmla="*/ 287504 h 575008"/>
                  <a:gd name="connsiteX2" fmla="*/ 5447 w 170774"/>
                  <a:gd name="connsiteY2" fmla="*/ 575008 h 575008"/>
                  <a:gd name="connsiteX3" fmla="*/ 0 w 170774"/>
                  <a:gd name="connsiteY3" fmla="*/ 574053 h 575008"/>
                  <a:gd name="connsiteX4" fmla="*/ 0 w 170774"/>
                  <a:gd name="connsiteY4" fmla="*/ 4215 h 575008"/>
                  <a:gd name="connsiteX5" fmla="*/ 5447 w 170774"/>
                  <a:gd name="connsiteY5" fmla="*/ 0 h 57500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70774" h="575008">
                    <a:moveTo>
                      <a:pt x="5447" y="0"/>
                    </a:moveTo>
                    <a:cubicBezTo>
                      <a:pt x="6998" y="0"/>
                      <a:pt x="170774" y="128720"/>
                      <a:pt x="170774" y="287504"/>
                    </a:cubicBezTo>
                    <a:cubicBezTo>
                      <a:pt x="170774" y="446288"/>
                      <a:pt x="96755" y="575008"/>
                      <a:pt x="5447" y="575008"/>
                    </a:cubicBezTo>
                    <a:lnTo>
                      <a:pt x="0" y="574053"/>
                    </a:lnTo>
                    <a:lnTo>
                      <a:pt x="0" y="4215"/>
                    </a:lnTo>
                    <a:lnTo>
                      <a:pt x="5447" y="0"/>
                    </a:lnTo>
                    <a:close/>
                  </a:path>
                </a:pathLst>
              </a:custGeom>
              <a:solidFill>
                <a:srgbClr val="00B05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54" name="Group 69">
              <a:extLst>
                <a:ext uri="{FF2B5EF4-FFF2-40B4-BE49-F238E27FC236}">
                  <a16:creationId xmlns="" xmlns:a16="http://schemas.microsoft.com/office/drawing/2014/main" id="{757838E5-5E68-4078-A04F-FDD7E82BD423}"/>
                </a:ext>
              </a:extLst>
            </p:cNvPr>
            <p:cNvGrpSpPr/>
            <p:nvPr/>
          </p:nvGrpSpPr>
          <p:grpSpPr>
            <a:xfrm rot="18791668">
              <a:off x="6550493" y="2163583"/>
              <a:ext cx="254284" cy="434823"/>
              <a:chOff x="3733332" y="2701127"/>
              <a:chExt cx="336264" cy="575008"/>
            </a:xfrm>
          </p:grpSpPr>
          <p:sp>
            <p:nvSpPr>
              <p:cNvPr id="67" name="Freeform: Shape 70">
                <a:extLst>
                  <a:ext uri="{FF2B5EF4-FFF2-40B4-BE49-F238E27FC236}">
                    <a16:creationId xmlns="" xmlns:a16="http://schemas.microsoft.com/office/drawing/2014/main" id="{8F9CEB2D-F3A4-429A-865C-3555BA1B565B}"/>
                  </a:ext>
                </a:extLst>
              </p:cNvPr>
              <p:cNvSpPr/>
              <p:nvPr/>
            </p:nvSpPr>
            <p:spPr>
              <a:xfrm>
                <a:off x="3733332" y="2705342"/>
                <a:ext cx="159880" cy="569838"/>
              </a:xfrm>
              <a:custGeom>
                <a:avLst/>
                <a:gdLst>
                  <a:gd name="connsiteX0" fmla="*/ 159880 w 159880"/>
                  <a:gd name="connsiteY0" fmla="*/ 0 h 569838"/>
                  <a:gd name="connsiteX1" fmla="*/ 159880 w 159880"/>
                  <a:gd name="connsiteY1" fmla="*/ 569838 h 569838"/>
                  <a:gd name="connsiteX2" fmla="*/ 132008 w 159880"/>
                  <a:gd name="connsiteY2" fmla="*/ 564952 h 569838"/>
                  <a:gd name="connsiteX3" fmla="*/ 0 w 159880"/>
                  <a:gd name="connsiteY3" fmla="*/ 283289 h 569838"/>
                  <a:gd name="connsiteX4" fmla="*/ 157778 w 159880"/>
                  <a:gd name="connsiteY4" fmla="*/ 1626 h 569838"/>
                  <a:gd name="connsiteX5" fmla="*/ 159880 w 159880"/>
                  <a:gd name="connsiteY5" fmla="*/ 0 h 5698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59880" h="569838">
                    <a:moveTo>
                      <a:pt x="159880" y="0"/>
                    </a:moveTo>
                    <a:lnTo>
                      <a:pt x="159880" y="569838"/>
                    </a:lnTo>
                    <a:lnTo>
                      <a:pt x="132008" y="564952"/>
                    </a:lnTo>
                    <a:cubicBezTo>
                      <a:pt x="56671" y="538143"/>
                      <a:pt x="0" y="422225"/>
                      <a:pt x="0" y="283289"/>
                    </a:cubicBezTo>
                    <a:cubicBezTo>
                      <a:pt x="0" y="144353"/>
                      <a:pt x="125391" y="28435"/>
                      <a:pt x="157778" y="1626"/>
                    </a:cubicBezTo>
                    <a:lnTo>
                      <a:pt x="159880" y="0"/>
                    </a:lnTo>
                    <a:close/>
                  </a:path>
                </a:pathLst>
              </a:custGeom>
              <a:solidFill>
                <a:srgbClr val="92D05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68" name="Freeform: Shape 71">
                <a:extLst>
                  <a:ext uri="{FF2B5EF4-FFF2-40B4-BE49-F238E27FC236}">
                    <a16:creationId xmlns="" xmlns:a16="http://schemas.microsoft.com/office/drawing/2014/main" id="{E604BAF1-022C-4868-A0AC-08BF2C9ACC14}"/>
                  </a:ext>
                </a:extLst>
              </p:cNvPr>
              <p:cNvSpPr/>
              <p:nvPr/>
            </p:nvSpPr>
            <p:spPr>
              <a:xfrm>
                <a:off x="3898822" y="2701127"/>
                <a:ext cx="170774" cy="575008"/>
              </a:xfrm>
              <a:custGeom>
                <a:avLst/>
                <a:gdLst>
                  <a:gd name="connsiteX0" fmla="*/ 5447 w 170774"/>
                  <a:gd name="connsiteY0" fmla="*/ 0 h 575008"/>
                  <a:gd name="connsiteX1" fmla="*/ 170774 w 170774"/>
                  <a:gd name="connsiteY1" fmla="*/ 287504 h 575008"/>
                  <a:gd name="connsiteX2" fmla="*/ 5447 w 170774"/>
                  <a:gd name="connsiteY2" fmla="*/ 575008 h 575008"/>
                  <a:gd name="connsiteX3" fmla="*/ 0 w 170774"/>
                  <a:gd name="connsiteY3" fmla="*/ 574053 h 575008"/>
                  <a:gd name="connsiteX4" fmla="*/ 0 w 170774"/>
                  <a:gd name="connsiteY4" fmla="*/ 4215 h 575008"/>
                  <a:gd name="connsiteX5" fmla="*/ 5447 w 170774"/>
                  <a:gd name="connsiteY5" fmla="*/ 0 h 57500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70774" h="575008">
                    <a:moveTo>
                      <a:pt x="5447" y="0"/>
                    </a:moveTo>
                    <a:cubicBezTo>
                      <a:pt x="6998" y="0"/>
                      <a:pt x="170774" y="128720"/>
                      <a:pt x="170774" y="287504"/>
                    </a:cubicBezTo>
                    <a:cubicBezTo>
                      <a:pt x="170774" y="446288"/>
                      <a:pt x="96755" y="575008"/>
                      <a:pt x="5447" y="575008"/>
                    </a:cubicBezTo>
                    <a:lnTo>
                      <a:pt x="0" y="574053"/>
                    </a:lnTo>
                    <a:lnTo>
                      <a:pt x="0" y="4215"/>
                    </a:lnTo>
                    <a:lnTo>
                      <a:pt x="5447" y="0"/>
                    </a:lnTo>
                    <a:close/>
                  </a:path>
                </a:pathLst>
              </a:custGeom>
              <a:solidFill>
                <a:srgbClr val="00B05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55" name="Group 72">
              <a:extLst>
                <a:ext uri="{FF2B5EF4-FFF2-40B4-BE49-F238E27FC236}">
                  <a16:creationId xmlns="" xmlns:a16="http://schemas.microsoft.com/office/drawing/2014/main" id="{C4B5016E-31FF-49E5-BDDA-F951FFC2D04E}"/>
                </a:ext>
              </a:extLst>
            </p:cNvPr>
            <p:cNvGrpSpPr/>
            <p:nvPr/>
          </p:nvGrpSpPr>
          <p:grpSpPr>
            <a:xfrm rot="14310836">
              <a:off x="6827500" y="2850826"/>
              <a:ext cx="254284" cy="434823"/>
              <a:chOff x="3733332" y="2701127"/>
              <a:chExt cx="336264" cy="575008"/>
            </a:xfrm>
          </p:grpSpPr>
          <p:sp>
            <p:nvSpPr>
              <p:cNvPr id="65" name="Freeform: Shape 73">
                <a:extLst>
                  <a:ext uri="{FF2B5EF4-FFF2-40B4-BE49-F238E27FC236}">
                    <a16:creationId xmlns="" xmlns:a16="http://schemas.microsoft.com/office/drawing/2014/main" id="{CAC3D032-DF00-409A-AAA9-C90DF9FD8661}"/>
                  </a:ext>
                </a:extLst>
              </p:cNvPr>
              <p:cNvSpPr/>
              <p:nvPr/>
            </p:nvSpPr>
            <p:spPr>
              <a:xfrm>
                <a:off x="3733332" y="2705342"/>
                <a:ext cx="159880" cy="569838"/>
              </a:xfrm>
              <a:custGeom>
                <a:avLst/>
                <a:gdLst>
                  <a:gd name="connsiteX0" fmla="*/ 159880 w 159880"/>
                  <a:gd name="connsiteY0" fmla="*/ 0 h 569838"/>
                  <a:gd name="connsiteX1" fmla="*/ 159880 w 159880"/>
                  <a:gd name="connsiteY1" fmla="*/ 569838 h 569838"/>
                  <a:gd name="connsiteX2" fmla="*/ 132008 w 159880"/>
                  <a:gd name="connsiteY2" fmla="*/ 564952 h 569838"/>
                  <a:gd name="connsiteX3" fmla="*/ 0 w 159880"/>
                  <a:gd name="connsiteY3" fmla="*/ 283289 h 569838"/>
                  <a:gd name="connsiteX4" fmla="*/ 157778 w 159880"/>
                  <a:gd name="connsiteY4" fmla="*/ 1626 h 569838"/>
                  <a:gd name="connsiteX5" fmla="*/ 159880 w 159880"/>
                  <a:gd name="connsiteY5" fmla="*/ 0 h 5698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59880" h="569838">
                    <a:moveTo>
                      <a:pt x="159880" y="0"/>
                    </a:moveTo>
                    <a:lnTo>
                      <a:pt x="159880" y="569838"/>
                    </a:lnTo>
                    <a:lnTo>
                      <a:pt x="132008" y="564952"/>
                    </a:lnTo>
                    <a:cubicBezTo>
                      <a:pt x="56671" y="538143"/>
                      <a:pt x="0" y="422225"/>
                      <a:pt x="0" y="283289"/>
                    </a:cubicBezTo>
                    <a:cubicBezTo>
                      <a:pt x="0" y="144353"/>
                      <a:pt x="125391" y="28435"/>
                      <a:pt x="157778" y="1626"/>
                    </a:cubicBezTo>
                    <a:lnTo>
                      <a:pt x="159880" y="0"/>
                    </a:lnTo>
                    <a:close/>
                  </a:path>
                </a:pathLst>
              </a:custGeom>
              <a:solidFill>
                <a:srgbClr val="92D05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66" name="Freeform: Shape 74">
                <a:extLst>
                  <a:ext uri="{FF2B5EF4-FFF2-40B4-BE49-F238E27FC236}">
                    <a16:creationId xmlns="" xmlns:a16="http://schemas.microsoft.com/office/drawing/2014/main" id="{F8BC514D-0CE5-406A-A5B0-9804B74D0498}"/>
                  </a:ext>
                </a:extLst>
              </p:cNvPr>
              <p:cNvSpPr/>
              <p:nvPr/>
            </p:nvSpPr>
            <p:spPr>
              <a:xfrm>
                <a:off x="3898822" y="2701127"/>
                <a:ext cx="170774" cy="575008"/>
              </a:xfrm>
              <a:custGeom>
                <a:avLst/>
                <a:gdLst>
                  <a:gd name="connsiteX0" fmla="*/ 5447 w 170774"/>
                  <a:gd name="connsiteY0" fmla="*/ 0 h 575008"/>
                  <a:gd name="connsiteX1" fmla="*/ 170774 w 170774"/>
                  <a:gd name="connsiteY1" fmla="*/ 287504 h 575008"/>
                  <a:gd name="connsiteX2" fmla="*/ 5447 w 170774"/>
                  <a:gd name="connsiteY2" fmla="*/ 575008 h 575008"/>
                  <a:gd name="connsiteX3" fmla="*/ 0 w 170774"/>
                  <a:gd name="connsiteY3" fmla="*/ 574053 h 575008"/>
                  <a:gd name="connsiteX4" fmla="*/ 0 w 170774"/>
                  <a:gd name="connsiteY4" fmla="*/ 4215 h 575008"/>
                  <a:gd name="connsiteX5" fmla="*/ 5447 w 170774"/>
                  <a:gd name="connsiteY5" fmla="*/ 0 h 57500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70774" h="575008">
                    <a:moveTo>
                      <a:pt x="5447" y="0"/>
                    </a:moveTo>
                    <a:cubicBezTo>
                      <a:pt x="6998" y="0"/>
                      <a:pt x="170774" y="128720"/>
                      <a:pt x="170774" y="287504"/>
                    </a:cubicBezTo>
                    <a:cubicBezTo>
                      <a:pt x="170774" y="446288"/>
                      <a:pt x="96755" y="575008"/>
                      <a:pt x="5447" y="575008"/>
                    </a:cubicBezTo>
                    <a:lnTo>
                      <a:pt x="0" y="574053"/>
                    </a:lnTo>
                    <a:lnTo>
                      <a:pt x="0" y="4215"/>
                    </a:lnTo>
                    <a:lnTo>
                      <a:pt x="5447" y="0"/>
                    </a:lnTo>
                    <a:close/>
                  </a:path>
                </a:pathLst>
              </a:custGeom>
              <a:solidFill>
                <a:srgbClr val="00B05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56" name="Group 75">
              <a:extLst>
                <a:ext uri="{FF2B5EF4-FFF2-40B4-BE49-F238E27FC236}">
                  <a16:creationId xmlns="" xmlns:a16="http://schemas.microsoft.com/office/drawing/2014/main" id="{8D0D4C44-069A-4091-B3D2-49284050CAD2}"/>
                </a:ext>
              </a:extLst>
            </p:cNvPr>
            <p:cNvGrpSpPr/>
            <p:nvPr/>
          </p:nvGrpSpPr>
          <p:grpSpPr>
            <a:xfrm rot="7454350">
              <a:off x="8076219" y="3129348"/>
              <a:ext cx="254284" cy="434823"/>
              <a:chOff x="3733332" y="2701127"/>
              <a:chExt cx="336264" cy="575008"/>
            </a:xfrm>
          </p:grpSpPr>
          <p:sp>
            <p:nvSpPr>
              <p:cNvPr id="63" name="Freeform: Shape 76">
                <a:extLst>
                  <a:ext uri="{FF2B5EF4-FFF2-40B4-BE49-F238E27FC236}">
                    <a16:creationId xmlns="" xmlns:a16="http://schemas.microsoft.com/office/drawing/2014/main" id="{A9BE3518-397F-40FB-9D7B-456975067102}"/>
                  </a:ext>
                </a:extLst>
              </p:cNvPr>
              <p:cNvSpPr/>
              <p:nvPr/>
            </p:nvSpPr>
            <p:spPr>
              <a:xfrm>
                <a:off x="3733332" y="2705342"/>
                <a:ext cx="159880" cy="569838"/>
              </a:xfrm>
              <a:custGeom>
                <a:avLst/>
                <a:gdLst>
                  <a:gd name="connsiteX0" fmla="*/ 159880 w 159880"/>
                  <a:gd name="connsiteY0" fmla="*/ 0 h 569838"/>
                  <a:gd name="connsiteX1" fmla="*/ 159880 w 159880"/>
                  <a:gd name="connsiteY1" fmla="*/ 569838 h 569838"/>
                  <a:gd name="connsiteX2" fmla="*/ 132008 w 159880"/>
                  <a:gd name="connsiteY2" fmla="*/ 564952 h 569838"/>
                  <a:gd name="connsiteX3" fmla="*/ 0 w 159880"/>
                  <a:gd name="connsiteY3" fmla="*/ 283289 h 569838"/>
                  <a:gd name="connsiteX4" fmla="*/ 157778 w 159880"/>
                  <a:gd name="connsiteY4" fmla="*/ 1626 h 569838"/>
                  <a:gd name="connsiteX5" fmla="*/ 159880 w 159880"/>
                  <a:gd name="connsiteY5" fmla="*/ 0 h 5698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59880" h="569838">
                    <a:moveTo>
                      <a:pt x="159880" y="0"/>
                    </a:moveTo>
                    <a:lnTo>
                      <a:pt x="159880" y="569838"/>
                    </a:lnTo>
                    <a:lnTo>
                      <a:pt x="132008" y="564952"/>
                    </a:lnTo>
                    <a:cubicBezTo>
                      <a:pt x="56671" y="538143"/>
                      <a:pt x="0" y="422225"/>
                      <a:pt x="0" y="283289"/>
                    </a:cubicBezTo>
                    <a:cubicBezTo>
                      <a:pt x="0" y="144353"/>
                      <a:pt x="125391" y="28435"/>
                      <a:pt x="157778" y="1626"/>
                    </a:cubicBezTo>
                    <a:lnTo>
                      <a:pt x="159880" y="0"/>
                    </a:lnTo>
                    <a:close/>
                  </a:path>
                </a:pathLst>
              </a:custGeom>
              <a:solidFill>
                <a:srgbClr val="92D05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64" name="Freeform: Shape 77">
                <a:extLst>
                  <a:ext uri="{FF2B5EF4-FFF2-40B4-BE49-F238E27FC236}">
                    <a16:creationId xmlns="" xmlns:a16="http://schemas.microsoft.com/office/drawing/2014/main" id="{DA4BBCDE-3DCE-432C-824B-0999E46A02A8}"/>
                  </a:ext>
                </a:extLst>
              </p:cNvPr>
              <p:cNvSpPr/>
              <p:nvPr/>
            </p:nvSpPr>
            <p:spPr>
              <a:xfrm>
                <a:off x="3898822" y="2701127"/>
                <a:ext cx="170774" cy="575008"/>
              </a:xfrm>
              <a:custGeom>
                <a:avLst/>
                <a:gdLst>
                  <a:gd name="connsiteX0" fmla="*/ 5447 w 170774"/>
                  <a:gd name="connsiteY0" fmla="*/ 0 h 575008"/>
                  <a:gd name="connsiteX1" fmla="*/ 170774 w 170774"/>
                  <a:gd name="connsiteY1" fmla="*/ 287504 h 575008"/>
                  <a:gd name="connsiteX2" fmla="*/ 5447 w 170774"/>
                  <a:gd name="connsiteY2" fmla="*/ 575008 h 575008"/>
                  <a:gd name="connsiteX3" fmla="*/ 0 w 170774"/>
                  <a:gd name="connsiteY3" fmla="*/ 574053 h 575008"/>
                  <a:gd name="connsiteX4" fmla="*/ 0 w 170774"/>
                  <a:gd name="connsiteY4" fmla="*/ 4215 h 575008"/>
                  <a:gd name="connsiteX5" fmla="*/ 5447 w 170774"/>
                  <a:gd name="connsiteY5" fmla="*/ 0 h 57500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70774" h="575008">
                    <a:moveTo>
                      <a:pt x="5447" y="0"/>
                    </a:moveTo>
                    <a:cubicBezTo>
                      <a:pt x="6998" y="0"/>
                      <a:pt x="170774" y="128720"/>
                      <a:pt x="170774" y="287504"/>
                    </a:cubicBezTo>
                    <a:cubicBezTo>
                      <a:pt x="170774" y="446288"/>
                      <a:pt x="96755" y="575008"/>
                      <a:pt x="5447" y="575008"/>
                    </a:cubicBezTo>
                    <a:lnTo>
                      <a:pt x="0" y="574053"/>
                    </a:lnTo>
                    <a:lnTo>
                      <a:pt x="0" y="4215"/>
                    </a:lnTo>
                    <a:lnTo>
                      <a:pt x="5447" y="0"/>
                    </a:lnTo>
                    <a:close/>
                  </a:path>
                </a:pathLst>
              </a:custGeom>
              <a:solidFill>
                <a:srgbClr val="00B05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57" name="Group 78">
              <a:extLst>
                <a:ext uri="{FF2B5EF4-FFF2-40B4-BE49-F238E27FC236}">
                  <a16:creationId xmlns="" xmlns:a16="http://schemas.microsoft.com/office/drawing/2014/main" id="{8D0C1422-BCBB-4A3C-BEE6-5924CEFB8A0C}"/>
                </a:ext>
              </a:extLst>
            </p:cNvPr>
            <p:cNvGrpSpPr/>
            <p:nvPr/>
          </p:nvGrpSpPr>
          <p:grpSpPr>
            <a:xfrm rot="2929553">
              <a:off x="7714120" y="2334009"/>
              <a:ext cx="254284" cy="434823"/>
              <a:chOff x="3733332" y="2701127"/>
              <a:chExt cx="336264" cy="575008"/>
            </a:xfrm>
          </p:grpSpPr>
          <p:sp>
            <p:nvSpPr>
              <p:cNvPr id="61" name="Freeform: Shape 79">
                <a:extLst>
                  <a:ext uri="{FF2B5EF4-FFF2-40B4-BE49-F238E27FC236}">
                    <a16:creationId xmlns="" xmlns:a16="http://schemas.microsoft.com/office/drawing/2014/main" id="{20A884B7-38AE-40AC-9F40-8AA08C69FB0B}"/>
                  </a:ext>
                </a:extLst>
              </p:cNvPr>
              <p:cNvSpPr/>
              <p:nvPr/>
            </p:nvSpPr>
            <p:spPr>
              <a:xfrm>
                <a:off x="3733332" y="2705342"/>
                <a:ext cx="159880" cy="569838"/>
              </a:xfrm>
              <a:custGeom>
                <a:avLst/>
                <a:gdLst>
                  <a:gd name="connsiteX0" fmla="*/ 159880 w 159880"/>
                  <a:gd name="connsiteY0" fmla="*/ 0 h 569838"/>
                  <a:gd name="connsiteX1" fmla="*/ 159880 w 159880"/>
                  <a:gd name="connsiteY1" fmla="*/ 569838 h 569838"/>
                  <a:gd name="connsiteX2" fmla="*/ 132008 w 159880"/>
                  <a:gd name="connsiteY2" fmla="*/ 564952 h 569838"/>
                  <a:gd name="connsiteX3" fmla="*/ 0 w 159880"/>
                  <a:gd name="connsiteY3" fmla="*/ 283289 h 569838"/>
                  <a:gd name="connsiteX4" fmla="*/ 157778 w 159880"/>
                  <a:gd name="connsiteY4" fmla="*/ 1626 h 569838"/>
                  <a:gd name="connsiteX5" fmla="*/ 159880 w 159880"/>
                  <a:gd name="connsiteY5" fmla="*/ 0 h 5698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59880" h="569838">
                    <a:moveTo>
                      <a:pt x="159880" y="0"/>
                    </a:moveTo>
                    <a:lnTo>
                      <a:pt x="159880" y="569838"/>
                    </a:lnTo>
                    <a:lnTo>
                      <a:pt x="132008" y="564952"/>
                    </a:lnTo>
                    <a:cubicBezTo>
                      <a:pt x="56671" y="538143"/>
                      <a:pt x="0" y="422225"/>
                      <a:pt x="0" y="283289"/>
                    </a:cubicBezTo>
                    <a:cubicBezTo>
                      <a:pt x="0" y="144353"/>
                      <a:pt x="125391" y="28435"/>
                      <a:pt x="157778" y="1626"/>
                    </a:cubicBezTo>
                    <a:lnTo>
                      <a:pt x="159880" y="0"/>
                    </a:lnTo>
                    <a:close/>
                  </a:path>
                </a:pathLst>
              </a:custGeom>
              <a:solidFill>
                <a:srgbClr val="92D05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62" name="Freeform: Shape 80">
                <a:extLst>
                  <a:ext uri="{FF2B5EF4-FFF2-40B4-BE49-F238E27FC236}">
                    <a16:creationId xmlns="" xmlns:a16="http://schemas.microsoft.com/office/drawing/2014/main" id="{199E25FE-D9DE-432D-8E18-38A7D43F8B62}"/>
                  </a:ext>
                </a:extLst>
              </p:cNvPr>
              <p:cNvSpPr/>
              <p:nvPr/>
            </p:nvSpPr>
            <p:spPr>
              <a:xfrm>
                <a:off x="3898822" y="2701127"/>
                <a:ext cx="170774" cy="575008"/>
              </a:xfrm>
              <a:custGeom>
                <a:avLst/>
                <a:gdLst>
                  <a:gd name="connsiteX0" fmla="*/ 5447 w 170774"/>
                  <a:gd name="connsiteY0" fmla="*/ 0 h 575008"/>
                  <a:gd name="connsiteX1" fmla="*/ 170774 w 170774"/>
                  <a:gd name="connsiteY1" fmla="*/ 287504 h 575008"/>
                  <a:gd name="connsiteX2" fmla="*/ 5447 w 170774"/>
                  <a:gd name="connsiteY2" fmla="*/ 575008 h 575008"/>
                  <a:gd name="connsiteX3" fmla="*/ 0 w 170774"/>
                  <a:gd name="connsiteY3" fmla="*/ 574053 h 575008"/>
                  <a:gd name="connsiteX4" fmla="*/ 0 w 170774"/>
                  <a:gd name="connsiteY4" fmla="*/ 4215 h 575008"/>
                  <a:gd name="connsiteX5" fmla="*/ 5447 w 170774"/>
                  <a:gd name="connsiteY5" fmla="*/ 0 h 57500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70774" h="575008">
                    <a:moveTo>
                      <a:pt x="5447" y="0"/>
                    </a:moveTo>
                    <a:cubicBezTo>
                      <a:pt x="6998" y="0"/>
                      <a:pt x="170774" y="128720"/>
                      <a:pt x="170774" y="287504"/>
                    </a:cubicBezTo>
                    <a:cubicBezTo>
                      <a:pt x="170774" y="446288"/>
                      <a:pt x="96755" y="575008"/>
                      <a:pt x="5447" y="575008"/>
                    </a:cubicBezTo>
                    <a:lnTo>
                      <a:pt x="0" y="574053"/>
                    </a:lnTo>
                    <a:lnTo>
                      <a:pt x="0" y="4215"/>
                    </a:lnTo>
                    <a:lnTo>
                      <a:pt x="5447" y="0"/>
                    </a:lnTo>
                    <a:close/>
                  </a:path>
                </a:pathLst>
              </a:custGeom>
              <a:solidFill>
                <a:srgbClr val="00B05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58" name="Group 81">
              <a:extLst>
                <a:ext uri="{FF2B5EF4-FFF2-40B4-BE49-F238E27FC236}">
                  <a16:creationId xmlns="" xmlns:a16="http://schemas.microsoft.com/office/drawing/2014/main" id="{FF0DEEC4-5087-48E7-8772-F9A50AE88818}"/>
                </a:ext>
              </a:extLst>
            </p:cNvPr>
            <p:cNvGrpSpPr/>
            <p:nvPr/>
          </p:nvGrpSpPr>
          <p:grpSpPr>
            <a:xfrm rot="1141336">
              <a:off x="7205007" y="2337902"/>
              <a:ext cx="254284" cy="434823"/>
              <a:chOff x="3733332" y="2701127"/>
              <a:chExt cx="336264" cy="575008"/>
            </a:xfrm>
          </p:grpSpPr>
          <p:sp>
            <p:nvSpPr>
              <p:cNvPr id="59" name="Freeform: Shape 82">
                <a:extLst>
                  <a:ext uri="{FF2B5EF4-FFF2-40B4-BE49-F238E27FC236}">
                    <a16:creationId xmlns="" xmlns:a16="http://schemas.microsoft.com/office/drawing/2014/main" id="{3D4C68BC-C5D0-419F-AD46-885E4C72FA62}"/>
                  </a:ext>
                </a:extLst>
              </p:cNvPr>
              <p:cNvSpPr/>
              <p:nvPr/>
            </p:nvSpPr>
            <p:spPr>
              <a:xfrm>
                <a:off x="3733332" y="2705342"/>
                <a:ext cx="159880" cy="569838"/>
              </a:xfrm>
              <a:custGeom>
                <a:avLst/>
                <a:gdLst>
                  <a:gd name="connsiteX0" fmla="*/ 159880 w 159880"/>
                  <a:gd name="connsiteY0" fmla="*/ 0 h 569838"/>
                  <a:gd name="connsiteX1" fmla="*/ 159880 w 159880"/>
                  <a:gd name="connsiteY1" fmla="*/ 569838 h 569838"/>
                  <a:gd name="connsiteX2" fmla="*/ 132008 w 159880"/>
                  <a:gd name="connsiteY2" fmla="*/ 564952 h 569838"/>
                  <a:gd name="connsiteX3" fmla="*/ 0 w 159880"/>
                  <a:gd name="connsiteY3" fmla="*/ 283289 h 569838"/>
                  <a:gd name="connsiteX4" fmla="*/ 157778 w 159880"/>
                  <a:gd name="connsiteY4" fmla="*/ 1626 h 569838"/>
                  <a:gd name="connsiteX5" fmla="*/ 159880 w 159880"/>
                  <a:gd name="connsiteY5" fmla="*/ 0 h 5698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59880" h="569838">
                    <a:moveTo>
                      <a:pt x="159880" y="0"/>
                    </a:moveTo>
                    <a:lnTo>
                      <a:pt x="159880" y="569838"/>
                    </a:lnTo>
                    <a:lnTo>
                      <a:pt x="132008" y="564952"/>
                    </a:lnTo>
                    <a:cubicBezTo>
                      <a:pt x="56671" y="538143"/>
                      <a:pt x="0" y="422225"/>
                      <a:pt x="0" y="283289"/>
                    </a:cubicBezTo>
                    <a:cubicBezTo>
                      <a:pt x="0" y="144353"/>
                      <a:pt x="125391" y="28435"/>
                      <a:pt x="157778" y="1626"/>
                    </a:cubicBezTo>
                    <a:lnTo>
                      <a:pt x="159880" y="0"/>
                    </a:lnTo>
                    <a:close/>
                  </a:path>
                </a:pathLst>
              </a:custGeom>
              <a:solidFill>
                <a:srgbClr val="92D05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60" name="Freeform: Shape 83">
                <a:extLst>
                  <a:ext uri="{FF2B5EF4-FFF2-40B4-BE49-F238E27FC236}">
                    <a16:creationId xmlns="" xmlns:a16="http://schemas.microsoft.com/office/drawing/2014/main" id="{18017AE0-E968-4D19-BBEA-223394BC59BC}"/>
                  </a:ext>
                </a:extLst>
              </p:cNvPr>
              <p:cNvSpPr/>
              <p:nvPr/>
            </p:nvSpPr>
            <p:spPr>
              <a:xfrm>
                <a:off x="3898822" y="2701127"/>
                <a:ext cx="170774" cy="575008"/>
              </a:xfrm>
              <a:custGeom>
                <a:avLst/>
                <a:gdLst>
                  <a:gd name="connsiteX0" fmla="*/ 5447 w 170774"/>
                  <a:gd name="connsiteY0" fmla="*/ 0 h 575008"/>
                  <a:gd name="connsiteX1" fmla="*/ 170774 w 170774"/>
                  <a:gd name="connsiteY1" fmla="*/ 287504 h 575008"/>
                  <a:gd name="connsiteX2" fmla="*/ 5447 w 170774"/>
                  <a:gd name="connsiteY2" fmla="*/ 575008 h 575008"/>
                  <a:gd name="connsiteX3" fmla="*/ 0 w 170774"/>
                  <a:gd name="connsiteY3" fmla="*/ 574053 h 575008"/>
                  <a:gd name="connsiteX4" fmla="*/ 0 w 170774"/>
                  <a:gd name="connsiteY4" fmla="*/ 4215 h 575008"/>
                  <a:gd name="connsiteX5" fmla="*/ 5447 w 170774"/>
                  <a:gd name="connsiteY5" fmla="*/ 0 h 57500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70774" h="575008">
                    <a:moveTo>
                      <a:pt x="5447" y="0"/>
                    </a:moveTo>
                    <a:cubicBezTo>
                      <a:pt x="6998" y="0"/>
                      <a:pt x="170774" y="128720"/>
                      <a:pt x="170774" y="287504"/>
                    </a:cubicBezTo>
                    <a:cubicBezTo>
                      <a:pt x="170774" y="446288"/>
                      <a:pt x="96755" y="575008"/>
                      <a:pt x="5447" y="575008"/>
                    </a:cubicBezTo>
                    <a:lnTo>
                      <a:pt x="0" y="574053"/>
                    </a:lnTo>
                    <a:lnTo>
                      <a:pt x="0" y="4215"/>
                    </a:lnTo>
                    <a:lnTo>
                      <a:pt x="5447" y="0"/>
                    </a:lnTo>
                    <a:close/>
                  </a:path>
                </a:pathLst>
              </a:custGeom>
              <a:solidFill>
                <a:srgbClr val="00B05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/>
              </a:p>
            </p:txBody>
          </p:sp>
        </p:grpSp>
      </p:grpSp>
      <p:grpSp>
        <p:nvGrpSpPr>
          <p:cNvPr id="75" name="Group 171">
            <a:extLst>
              <a:ext uri="{FF2B5EF4-FFF2-40B4-BE49-F238E27FC236}">
                <a16:creationId xmlns="" xmlns:a16="http://schemas.microsoft.com/office/drawing/2014/main" id="{6A0CA8B7-01CA-4762-9C84-0CB2B97B620A}"/>
              </a:ext>
            </a:extLst>
          </p:cNvPr>
          <p:cNvGrpSpPr/>
          <p:nvPr/>
        </p:nvGrpSpPr>
        <p:grpSpPr>
          <a:xfrm>
            <a:off x="2631616" y="5202231"/>
            <a:ext cx="3228065" cy="1454244"/>
            <a:chOff x="161022" y="4929532"/>
            <a:chExt cx="3228065" cy="1454244"/>
          </a:xfrm>
        </p:grpSpPr>
        <p:sp>
          <p:nvSpPr>
            <p:cNvPr id="76" name="TextBox 144">
              <a:extLst>
                <a:ext uri="{FF2B5EF4-FFF2-40B4-BE49-F238E27FC236}">
                  <a16:creationId xmlns="" xmlns:a16="http://schemas.microsoft.com/office/drawing/2014/main" id="{BFB6C52F-DB7D-4969-857B-F1365824BCAD}"/>
                </a:ext>
              </a:extLst>
            </p:cNvPr>
            <p:cNvSpPr txBox="1"/>
            <p:nvPr/>
          </p:nvSpPr>
          <p:spPr>
            <a:xfrm>
              <a:off x="1635426" y="4929532"/>
              <a:ext cx="129903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ar-SY" sz="2400" b="1" dirty="0" smtClean="0">
                  <a:solidFill>
                    <a:srgbClr val="FFFF00"/>
                  </a:solidFill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الجذور</a:t>
              </a:r>
              <a:endParaRPr lang="en-US" b="1" dirty="0">
                <a:solidFill>
                  <a:srgbClr val="FFFF00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endParaRPr>
            </a:p>
          </p:txBody>
        </p:sp>
        <p:sp>
          <p:nvSpPr>
            <p:cNvPr id="77" name="TextBox 148">
              <a:extLst>
                <a:ext uri="{FF2B5EF4-FFF2-40B4-BE49-F238E27FC236}">
                  <a16:creationId xmlns="" xmlns:a16="http://schemas.microsoft.com/office/drawing/2014/main" id="{0D47724B-1A0F-42B5-9406-116B2D973C95}"/>
                </a:ext>
              </a:extLst>
            </p:cNvPr>
            <p:cNvSpPr txBox="1"/>
            <p:nvPr/>
          </p:nvSpPr>
          <p:spPr>
            <a:xfrm>
              <a:off x="161022" y="5391197"/>
              <a:ext cx="3228065" cy="99257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ar-SY" sz="2400" b="1" dirty="0" smtClean="0">
                  <a:solidFill>
                    <a:schemeClr val="bg1"/>
                  </a:solidFill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تُثبت النبات في التربة و تأخذ منها الماء و الأملاح الذائبة فيه</a:t>
              </a:r>
              <a:endParaRPr lang="en-US" sz="2400" b="1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endParaRPr>
            </a:p>
            <a:p>
              <a:pPr algn="just"/>
              <a:endParaRPr lang="en-US" sz="1050" dirty="0">
                <a:solidFill>
                  <a:srgbClr val="BABABA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endParaRPr>
            </a:p>
          </p:txBody>
        </p:sp>
      </p:grpSp>
      <p:grpSp>
        <p:nvGrpSpPr>
          <p:cNvPr id="78" name="Group 172">
            <a:extLst>
              <a:ext uri="{FF2B5EF4-FFF2-40B4-BE49-F238E27FC236}">
                <a16:creationId xmlns="" xmlns:a16="http://schemas.microsoft.com/office/drawing/2014/main" id="{F714C08B-8FF1-4BBC-B9E4-387B16D91AB7}"/>
              </a:ext>
            </a:extLst>
          </p:cNvPr>
          <p:cNvGrpSpPr/>
          <p:nvPr/>
        </p:nvGrpSpPr>
        <p:grpSpPr>
          <a:xfrm>
            <a:off x="5859681" y="5098544"/>
            <a:ext cx="3378056" cy="1557930"/>
            <a:chOff x="3864593" y="4929532"/>
            <a:chExt cx="2220688" cy="1557930"/>
          </a:xfrm>
        </p:grpSpPr>
        <p:sp>
          <p:nvSpPr>
            <p:cNvPr id="79" name="TextBox 145">
              <a:extLst>
                <a:ext uri="{FF2B5EF4-FFF2-40B4-BE49-F238E27FC236}">
                  <a16:creationId xmlns="" xmlns:a16="http://schemas.microsoft.com/office/drawing/2014/main" id="{ACAFFAA9-A3A6-4D02-A73A-D9E34CCBBFE1}"/>
                </a:ext>
              </a:extLst>
            </p:cNvPr>
            <p:cNvSpPr txBox="1"/>
            <p:nvPr/>
          </p:nvSpPr>
          <p:spPr>
            <a:xfrm>
              <a:off x="4223630" y="4929532"/>
              <a:ext cx="129903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ar-SY" sz="2400" b="1" dirty="0" smtClean="0">
                  <a:solidFill>
                    <a:srgbClr val="FFFF00"/>
                  </a:solidFill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الساق</a:t>
              </a:r>
              <a:endParaRPr lang="en-US" b="1" dirty="0">
                <a:solidFill>
                  <a:srgbClr val="FFFF00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endParaRPr>
            </a:p>
          </p:txBody>
        </p:sp>
        <p:sp>
          <p:nvSpPr>
            <p:cNvPr id="80" name="TextBox 149">
              <a:extLst>
                <a:ext uri="{FF2B5EF4-FFF2-40B4-BE49-F238E27FC236}">
                  <a16:creationId xmlns="" xmlns:a16="http://schemas.microsoft.com/office/drawing/2014/main" id="{0F3E3229-CE16-46EE-B593-8E3F821A9491}"/>
                </a:ext>
              </a:extLst>
            </p:cNvPr>
            <p:cNvSpPr txBox="1"/>
            <p:nvPr/>
          </p:nvSpPr>
          <p:spPr>
            <a:xfrm>
              <a:off x="3864593" y="5494883"/>
              <a:ext cx="2220688" cy="99257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ar-SY" sz="2400" b="1" dirty="0" smtClean="0">
                  <a:solidFill>
                    <a:schemeClr val="bg1"/>
                  </a:solidFill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تحمل الأوراق و تنقل الماء و الغذاء إلى بقية أجزاء النبات</a:t>
              </a:r>
              <a:endParaRPr lang="en-US" sz="2400" b="1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endParaRPr>
            </a:p>
            <a:p>
              <a:pPr algn="just"/>
              <a:endParaRPr lang="en-US" sz="1050" dirty="0">
                <a:solidFill>
                  <a:srgbClr val="BABABA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endParaRPr>
            </a:p>
          </p:txBody>
        </p:sp>
      </p:grpSp>
      <p:grpSp>
        <p:nvGrpSpPr>
          <p:cNvPr id="81" name="Group 173">
            <a:extLst>
              <a:ext uri="{FF2B5EF4-FFF2-40B4-BE49-F238E27FC236}">
                <a16:creationId xmlns="" xmlns:a16="http://schemas.microsoft.com/office/drawing/2014/main" id="{5D0AC7F8-1F99-4305-9E54-86092CB1C399}"/>
              </a:ext>
            </a:extLst>
          </p:cNvPr>
          <p:cNvGrpSpPr/>
          <p:nvPr/>
        </p:nvGrpSpPr>
        <p:grpSpPr>
          <a:xfrm>
            <a:off x="8880014" y="5033219"/>
            <a:ext cx="3018271" cy="1623254"/>
            <a:chOff x="6420302" y="4929532"/>
            <a:chExt cx="3018271" cy="1623254"/>
          </a:xfrm>
        </p:grpSpPr>
        <p:sp>
          <p:nvSpPr>
            <p:cNvPr id="82" name="TextBox 146">
              <a:extLst>
                <a:ext uri="{FF2B5EF4-FFF2-40B4-BE49-F238E27FC236}">
                  <a16:creationId xmlns="" xmlns:a16="http://schemas.microsoft.com/office/drawing/2014/main" id="{6AEEB192-AAAB-4A2E-9C1F-E6D7F9A6B31C}"/>
                </a:ext>
              </a:extLst>
            </p:cNvPr>
            <p:cNvSpPr txBox="1"/>
            <p:nvPr/>
          </p:nvSpPr>
          <p:spPr>
            <a:xfrm>
              <a:off x="6996626" y="4929532"/>
              <a:ext cx="129903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ar-SY" sz="2400" b="1" dirty="0" smtClean="0">
                  <a:solidFill>
                    <a:srgbClr val="FFFF00"/>
                  </a:solidFill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الأوراق</a:t>
              </a:r>
              <a:endParaRPr lang="en-US" b="1" dirty="0">
                <a:solidFill>
                  <a:srgbClr val="FFFF00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endParaRPr>
            </a:p>
          </p:txBody>
        </p:sp>
        <p:sp>
          <p:nvSpPr>
            <p:cNvPr id="83" name="TextBox 150">
              <a:extLst>
                <a:ext uri="{FF2B5EF4-FFF2-40B4-BE49-F238E27FC236}">
                  <a16:creationId xmlns="" xmlns:a16="http://schemas.microsoft.com/office/drawing/2014/main" id="{7FBC176C-2B1B-419F-8AC9-5DBE201BBA06}"/>
                </a:ext>
              </a:extLst>
            </p:cNvPr>
            <p:cNvSpPr txBox="1"/>
            <p:nvPr/>
          </p:nvSpPr>
          <p:spPr>
            <a:xfrm>
              <a:off x="6420302" y="5560207"/>
              <a:ext cx="3018271" cy="99257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ar-SY" sz="2400" b="1" dirty="0" smtClean="0">
                  <a:solidFill>
                    <a:schemeClr val="bg1"/>
                  </a:solidFill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تستخدم الهواء وضوء الشمس لتصنع الغذاء</a:t>
              </a:r>
              <a:endParaRPr lang="en-US" sz="2400" b="1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endParaRPr>
            </a:p>
            <a:p>
              <a:pPr algn="just"/>
              <a:endParaRPr lang="en-US" sz="1050" dirty="0">
                <a:solidFill>
                  <a:srgbClr val="BABABA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endParaRPr>
            </a:p>
          </p:txBody>
        </p:sp>
      </p:grpSp>
      <p:cxnSp>
        <p:nvCxnSpPr>
          <p:cNvPr id="84" name="Straight Arrow Connector 155">
            <a:extLst>
              <a:ext uri="{FF2B5EF4-FFF2-40B4-BE49-F238E27FC236}">
                <a16:creationId xmlns="" xmlns:a16="http://schemas.microsoft.com/office/drawing/2014/main" id="{C0F002CC-433B-4943-9416-F70B2B3AA1A8}"/>
              </a:ext>
            </a:extLst>
          </p:cNvPr>
          <p:cNvCxnSpPr>
            <a:cxnSpLocks/>
          </p:cNvCxnSpPr>
          <p:nvPr/>
        </p:nvCxnSpPr>
        <p:spPr>
          <a:xfrm>
            <a:off x="4738455" y="4508772"/>
            <a:ext cx="0" cy="534902"/>
          </a:xfrm>
          <a:prstGeom prst="straightConnector1">
            <a:avLst/>
          </a:prstGeom>
          <a:ln w="38100">
            <a:solidFill>
              <a:srgbClr val="BABABA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5" name="Straight Arrow Connector 157">
            <a:extLst>
              <a:ext uri="{FF2B5EF4-FFF2-40B4-BE49-F238E27FC236}">
                <a16:creationId xmlns="" xmlns:a16="http://schemas.microsoft.com/office/drawing/2014/main" id="{E4604BC5-7046-49B0-96C2-B42D6E6186F7}"/>
              </a:ext>
            </a:extLst>
          </p:cNvPr>
          <p:cNvCxnSpPr>
            <a:cxnSpLocks/>
          </p:cNvCxnSpPr>
          <p:nvPr/>
        </p:nvCxnSpPr>
        <p:spPr>
          <a:xfrm>
            <a:off x="7413063" y="4498317"/>
            <a:ext cx="0" cy="534902"/>
          </a:xfrm>
          <a:prstGeom prst="straightConnector1">
            <a:avLst/>
          </a:prstGeom>
          <a:ln w="38100">
            <a:solidFill>
              <a:srgbClr val="BABABA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6" name="Straight Arrow Connector 158">
            <a:extLst>
              <a:ext uri="{FF2B5EF4-FFF2-40B4-BE49-F238E27FC236}">
                <a16:creationId xmlns="" xmlns:a16="http://schemas.microsoft.com/office/drawing/2014/main" id="{99BEB186-3188-4924-AB44-140B482626CB}"/>
              </a:ext>
            </a:extLst>
          </p:cNvPr>
          <p:cNvCxnSpPr>
            <a:cxnSpLocks/>
          </p:cNvCxnSpPr>
          <p:nvPr/>
        </p:nvCxnSpPr>
        <p:spPr>
          <a:xfrm>
            <a:off x="10087671" y="4487862"/>
            <a:ext cx="0" cy="534902"/>
          </a:xfrm>
          <a:prstGeom prst="straightConnector1">
            <a:avLst/>
          </a:prstGeom>
          <a:ln w="38100">
            <a:solidFill>
              <a:srgbClr val="BABABA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7" name="Group 167">
            <a:extLst>
              <a:ext uri="{FF2B5EF4-FFF2-40B4-BE49-F238E27FC236}">
                <a16:creationId xmlns="" xmlns:a16="http://schemas.microsoft.com/office/drawing/2014/main" id="{DA097850-0470-463C-A5AF-54F1AF916A6D}"/>
              </a:ext>
            </a:extLst>
          </p:cNvPr>
          <p:cNvGrpSpPr/>
          <p:nvPr/>
        </p:nvGrpSpPr>
        <p:grpSpPr>
          <a:xfrm>
            <a:off x="4095138" y="3924558"/>
            <a:ext cx="1286635" cy="464473"/>
            <a:chOff x="1635426" y="3820871"/>
            <a:chExt cx="1286635" cy="464473"/>
          </a:xfrm>
        </p:grpSpPr>
        <p:sp>
          <p:nvSpPr>
            <p:cNvPr id="88" name="Freeform: Shape 9">
              <a:extLst>
                <a:ext uri="{FF2B5EF4-FFF2-40B4-BE49-F238E27FC236}">
                  <a16:creationId xmlns="" xmlns:a16="http://schemas.microsoft.com/office/drawing/2014/main" id="{53BC5AF9-EE49-4253-8CDA-FE04D3B0BACB}"/>
                </a:ext>
              </a:extLst>
            </p:cNvPr>
            <p:cNvSpPr/>
            <p:nvPr/>
          </p:nvSpPr>
          <p:spPr>
            <a:xfrm>
              <a:off x="1635426" y="3980536"/>
              <a:ext cx="1286635" cy="304808"/>
            </a:xfrm>
            <a:custGeom>
              <a:avLst/>
              <a:gdLst>
                <a:gd name="connsiteX0" fmla="*/ 0 w 1286635"/>
                <a:gd name="connsiteY0" fmla="*/ 0 h 304808"/>
                <a:gd name="connsiteX1" fmla="*/ 1286635 w 1286635"/>
                <a:gd name="connsiteY1" fmla="*/ 0 h 304808"/>
                <a:gd name="connsiteX2" fmla="*/ 1238581 w 1286635"/>
                <a:gd name="connsiteY2" fmla="*/ 58242 h 304808"/>
                <a:gd name="connsiteX3" fmla="*/ 643317 w 1286635"/>
                <a:gd name="connsiteY3" fmla="*/ 304808 h 304808"/>
                <a:gd name="connsiteX4" fmla="*/ 48053 w 1286635"/>
                <a:gd name="connsiteY4" fmla="*/ 58242 h 3048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86635" h="304808">
                  <a:moveTo>
                    <a:pt x="0" y="0"/>
                  </a:moveTo>
                  <a:lnTo>
                    <a:pt x="1286635" y="0"/>
                  </a:lnTo>
                  <a:lnTo>
                    <a:pt x="1238581" y="58242"/>
                  </a:lnTo>
                  <a:cubicBezTo>
                    <a:pt x="1086240" y="210583"/>
                    <a:pt x="875782" y="304808"/>
                    <a:pt x="643317" y="304808"/>
                  </a:cubicBezTo>
                  <a:cubicBezTo>
                    <a:pt x="410852" y="304808"/>
                    <a:pt x="200395" y="210583"/>
                    <a:pt x="48053" y="58242"/>
                  </a:cubicBezTo>
                  <a:close/>
                </a:path>
              </a:pathLst>
            </a:custGeom>
            <a:solidFill>
              <a:srgbClr val="6633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89" name="Freeform: Shape 162">
              <a:extLst>
                <a:ext uri="{FF2B5EF4-FFF2-40B4-BE49-F238E27FC236}">
                  <a16:creationId xmlns="" xmlns:a16="http://schemas.microsoft.com/office/drawing/2014/main" id="{72243068-A32E-4226-9F78-A96467276D7D}"/>
                </a:ext>
              </a:extLst>
            </p:cNvPr>
            <p:cNvSpPr/>
            <p:nvPr/>
          </p:nvSpPr>
          <p:spPr>
            <a:xfrm>
              <a:off x="1956283" y="3820871"/>
              <a:ext cx="656565" cy="210453"/>
            </a:xfrm>
            <a:custGeom>
              <a:avLst/>
              <a:gdLst>
                <a:gd name="connsiteX0" fmla="*/ 328282 w 656565"/>
                <a:gd name="connsiteY0" fmla="*/ 0 h 210453"/>
                <a:gd name="connsiteX1" fmla="*/ 629169 w 656565"/>
                <a:gd name="connsiteY1" fmla="*/ 159980 h 210453"/>
                <a:gd name="connsiteX2" fmla="*/ 656565 w 656565"/>
                <a:gd name="connsiteY2" fmla="*/ 210453 h 210453"/>
                <a:gd name="connsiteX3" fmla="*/ 0 w 656565"/>
                <a:gd name="connsiteY3" fmla="*/ 210453 h 210453"/>
                <a:gd name="connsiteX4" fmla="*/ 27395 w 656565"/>
                <a:gd name="connsiteY4" fmla="*/ 159980 h 210453"/>
                <a:gd name="connsiteX5" fmla="*/ 328282 w 656565"/>
                <a:gd name="connsiteY5" fmla="*/ 0 h 2104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56565" h="210453">
                  <a:moveTo>
                    <a:pt x="328282" y="0"/>
                  </a:moveTo>
                  <a:cubicBezTo>
                    <a:pt x="453532" y="0"/>
                    <a:pt x="563961" y="63460"/>
                    <a:pt x="629169" y="159980"/>
                  </a:cubicBezTo>
                  <a:lnTo>
                    <a:pt x="656565" y="210453"/>
                  </a:lnTo>
                  <a:lnTo>
                    <a:pt x="0" y="210453"/>
                  </a:lnTo>
                  <a:lnTo>
                    <a:pt x="27395" y="159980"/>
                  </a:lnTo>
                  <a:cubicBezTo>
                    <a:pt x="92604" y="63460"/>
                    <a:pt x="203032" y="0"/>
                    <a:pt x="328282" y="0"/>
                  </a:cubicBezTo>
                  <a:close/>
                </a:path>
              </a:pathLst>
            </a:custGeom>
            <a:solidFill>
              <a:srgbClr val="6633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</p:grpSp>
      <p:grpSp>
        <p:nvGrpSpPr>
          <p:cNvPr id="90" name="Group 169">
            <a:extLst>
              <a:ext uri="{FF2B5EF4-FFF2-40B4-BE49-F238E27FC236}">
                <a16:creationId xmlns="" xmlns:a16="http://schemas.microsoft.com/office/drawing/2014/main" id="{07DE49CA-0549-40E3-8097-5B2F37E197CD}"/>
              </a:ext>
            </a:extLst>
          </p:cNvPr>
          <p:cNvGrpSpPr/>
          <p:nvPr/>
        </p:nvGrpSpPr>
        <p:grpSpPr>
          <a:xfrm>
            <a:off x="9429842" y="3888283"/>
            <a:ext cx="1286635" cy="500748"/>
            <a:chOff x="6970130" y="3784596"/>
            <a:chExt cx="1286635" cy="500748"/>
          </a:xfrm>
        </p:grpSpPr>
        <p:sp>
          <p:nvSpPr>
            <p:cNvPr id="91" name="Freeform: Shape 30">
              <a:extLst>
                <a:ext uri="{FF2B5EF4-FFF2-40B4-BE49-F238E27FC236}">
                  <a16:creationId xmlns="" xmlns:a16="http://schemas.microsoft.com/office/drawing/2014/main" id="{3358CF86-2A0C-4691-BDEB-C1345DBF42E6}"/>
                </a:ext>
              </a:extLst>
            </p:cNvPr>
            <p:cNvSpPr/>
            <p:nvPr/>
          </p:nvSpPr>
          <p:spPr>
            <a:xfrm>
              <a:off x="6970130" y="3980536"/>
              <a:ext cx="1286635" cy="304808"/>
            </a:xfrm>
            <a:custGeom>
              <a:avLst/>
              <a:gdLst>
                <a:gd name="connsiteX0" fmla="*/ 0 w 1286635"/>
                <a:gd name="connsiteY0" fmla="*/ 0 h 304808"/>
                <a:gd name="connsiteX1" fmla="*/ 1286635 w 1286635"/>
                <a:gd name="connsiteY1" fmla="*/ 0 h 304808"/>
                <a:gd name="connsiteX2" fmla="*/ 1238581 w 1286635"/>
                <a:gd name="connsiteY2" fmla="*/ 58242 h 304808"/>
                <a:gd name="connsiteX3" fmla="*/ 643317 w 1286635"/>
                <a:gd name="connsiteY3" fmla="*/ 304808 h 304808"/>
                <a:gd name="connsiteX4" fmla="*/ 48053 w 1286635"/>
                <a:gd name="connsiteY4" fmla="*/ 58242 h 3048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86635" h="304808">
                  <a:moveTo>
                    <a:pt x="0" y="0"/>
                  </a:moveTo>
                  <a:lnTo>
                    <a:pt x="1286635" y="0"/>
                  </a:lnTo>
                  <a:lnTo>
                    <a:pt x="1238581" y="58242"/>
                  </a:lnTo>
                  <a:cubicBezTo>
                    <a:pt x="1086240" y="210583"/>
                    <a:pt x="875782" y="304808"/>
                    <a:pt x="643317" y="304808"/>
                  </a:cubicBezTo>
                  <a:cubicBezTo>
                    <a:pt x="410852" y="304808"/>
                    <a:pt x="200395" y="210583"/>
                    <a:pt x="48053" y="58242"/>
                  </a:cubicBezTo>
                  <a:close/>
                </a:path>
              </a:pathLst>
            </a:custGeom>
            <a:solidFill>
              <a:srgbClr val="6633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92" name="Freeform: Shape 44">
              <a:extLst>
                <a:ext uri="{FF2B5EF4-FFF2-40B4-BE49-F238E27FC236}">
                  <a16:creationId xmlns="" xmlns:a16="http://schemas.microsoft.com/office/drawing/2014/main" id="{31E77DB7-D7F5-4D3E-A6DA-B94E13AA01C3}"/>
                </a:ext>
              </a:extLst>
            </p:cNvPr>
            <p:cNvSpPr/>
            <p:nvPr/>
          </p:nvSpPr>
          <p:spPr>
            <a:xfrm>
              <a:off x="7285164" y="3784596"/>
              <a:ext cx="656565" cy="210453"/>
            </a:xfrm>
            <a:custGeom>
              <a:avLst/>
              <a:gdLst>
                <a:gd name="connsiteX0" fmla="*/ 328282 w 656565"/>
                <a:gd name="connsiteY0" fmla="*/ 0 h 210453"/>
                <a:gd name="connsiteX1" fmla="*/ 629169 w 656565"/>
                <a:gd name="connsiteY1" fmla="*/ 159980 h 210453"/>
                <a:gd name="connsiteX2" fmla="*/ 656565 w 656565"/>
                <a:gd name="connsiteY2" fmla="*/ 210453 h 210453"/>
                <a:gd name="connsiteX3" fmla="*/ 0 w 656565"/>
                <a:gd name="connsiteY3" fmla="*/ 210453 h 210453"/>
                <a:gd name="connsiteX4" fmla="*/ 27395 w 656565"/>
                <a:gd name="connsiteY4" fmla="*/ 159980 h 210453"/>
                <a:gd name="connsiteX5" fmla="*/ 328282 w 656565"/>
                <a:gd name="connsiteY5" fmla="*/ 0 h 2104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56565" h="210453">
                  <a:moveTo>
                    <a:pt x="328282" y="0"/>
                  </a:moveTo>
                  <a:cubicBezTo>
                    <a:pt x="453532" y="0"/>
                    <a:pt x="563961" y="63460"/>
                    <a:pt x="629169" y="159980"/>
                  </a:cubicBezTo>
                  <a:lnTo>
                    <a:pt x="656565" y="210453"/>
                  </a:lnTo>
                  <a:lnTo>
                    <a:pt x="0" y="210453"/>
                  </a:lnTo>
                  <a:lnTo>
                    <a:pt x="27395" y="159980"/>
                  </a:lnTo>
                  <a:cubicBezTo>
                    <a:pt x="92604" y="63460"/>
                    <a:pt x="203032" y="0"/>
                    <a:pt x="328282" y="0"/>
                  </a:cubicBezTo>
                  <a:close/>
                </a:path>
              </a:pathLst>
            </a:custGeom>
            <a:solidFill>
              <a:srgbClr val="6633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</p:grpSp>
      <p:pic>
        <p:nvPicPr>
          <p:cNvPr id="93" name="Graphic 143">
            <a:extLst>
              <a:ext uri="{FF2B5EF4-FFF2-40B4-BE49-F238E27FC236}">
                <a16:creationId xmlns="" xmlns:a16="http://schemas.microsoft.com/office/drawing/2014/main" id="{F5173ED0-ABB1-496F-88CD-9BD6D41BFEA9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7453" y="3808490"/>
            <a:ext cx="914400" cy="503067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4" name="Graphic 204">
            <a:extLst>
              <a:ext uri="{FF2B5EF4-FFF2-40B4-BE49-F238E27FC236}">
                <a16:creationId xmlns="" xmlns:a16="http://schemas.microsoft.com/office/drawing/2014/main" id="{12A15261-21FF-4C3F-BFF2-B647A658D27A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55016" y="6219253"/>
            <a:ext cx="442598" cy="44259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9485833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"/>
                            </p:stCondLst>
                            <p:childTnLst>
                              <p:par>
                                <p:cTn id="39" presetID="17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1000"/>
                            </p:stCondLst>
                            <p:childTnLst>
                              <p:par>
                                <p:cTn id="46" presetID="17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500"/>
                            </p:stCondLst>
                            <p:childTnLst>
                              <p:par>
                                <p:cTn id="53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500"/>
                            </p:stCondLst>
                            <p:childTnLst>
                              <p:par>
                                <p:cTn id="64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6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1000"/>
                            </p:stCondLst>
                            <p:childTnLst>
                              <p:par>
                                <p:cTn id="68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0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3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1500"/>
                            </p:stCondLst>
                            <p:childTnLst>
                              <p:par>
                                <p:cTn id="75" presetID="17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500"/>
                            </p:stCondLst>
                            <p:childTnLst>
                              <p:par>
                                <p:cTn id="88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0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1000"/>
                            </p:stCondLst>
                            <p:childTnLst>
                              <p:par>
                                <p:cTn id="92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4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7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1500"/>
                            </p:stCondLst>
                            <p:childTnLst>
                              <p:par>
                                <p:cTn id="99" presetID="17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1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9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1" fill="hold">
                            <p:stCondLst>
                              <p:cond delay="500"/>
                            </p:stCondLst>
                            <p:childTnLst>
                              <p:par>
                                <p:cTn id="112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4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16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8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9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1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2" fill="hold">
                            <p:stCondLst>
                              <p:cond delay="1500"/>
                            </p:stCondLst>
                            <p:childTnLst>
                              <p:par>
                                <p:cTn id="123" presetID="17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5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9" fill="hold">
                            <p:stCondLst>
                              <p:cond delay="2000"/>
                            </p:stCondLst>
                            <p:childTnLst>
                              <p:par>
                                <p:cTn id="130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2" dur="5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5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  <p:bldP spid="15" grpId="0" animBg="1"/>
      <p:bldP spid="12" grpId="0" animBg="1"/>
      <p:bldP spid="32" grpId="0"/>
      <p:bldP spid="37" grpId="0"/>
      <p:bldP spid="39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="" xmlns:a16="http://schemas.microsoft.com/office/drawing/2014/main" id="{1E48F32E-39F9-4D07-96EA-56D7DA65915B}"/>
              </a:ext>
            </a:extLst>
          </p:cNvPr>
          <p:cNvSpPr/>
          <p:nvPr/>
        </p:nvSpPr>
        <p:spPr>
          <a:xfrm>
            <a:off x="316732" y="3302112"/>
            <a:ext cx="2693337" cy="159657"/>
          </a:xfrm>
          <a:prstGeom prst="rect">
            <a:avLst/>
          </a:prstGeom>
          <a:solidFill>
            <a:srgbClr val="FF9900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="" xmlns:a16="http://schemas.microsoft.com/office/drawing/2014/main" id="{2D804484-BF19-4819-80CB-71AD9BAC07ED}"/>
              </a:ext>
            </a:extLst>
          </p:cNvPr>
          <p:cNvSpPr/>
          <p:nvPr/>
        </p:nvSpPr>
        <p:spPr>
          <a:xfrm>
            <a:off x="253062" y="4379742"/>
            <a:ext cx="2693337" cy="159657"/>
          </a:xfrm>
          <a:prstGeom prst="rect">
            <a:avLst/>
          </a:prstGeom>
          <a:solidFill>
            <a:srgbClr val="00CCFF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="" xmlns:a16="http://schemas.microsoft.com/office/drawing/2014/main" id="{51515C3B-8D30-495A-8FC4-AC42D18DE61A}"/>
              </a:ext>
            </a:extLst>
          </p:cNvPr>
          <p:cNvSpPr/>
          <p:nvPr/>
        </p:nvSpPr>
        <p:spPr>
          <a:xfrm>
            <a:off x="809374" y="5437804"/>
            <a:ext cx="1708052" cy="159657"/>
          </a:xfrm>
          <a:prstGeom prst="rect">
            <a:avLst/>
          </a:prstGeom>
          <a:solidFill>
            <a:srgbClr val="00CC00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="" xmlns:a16="http://schemas.microsoft.com/office/drawing/2014/main" id="{AC9CBE63-972B-48F2-A7EE-4C709BAEDB0D}"/>
              </a:ext>
            </a:extLst>
          </p:cNvPr>
          <p:cNvSpPr/>
          <p:nvPr/>
        </p:nvSpPr>
        <p:spPr>
          <a:xfrm>
            <a:off x="253062" y="2220798"/>
            <a:ext cx="2693337" cy="159657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" name="Group 2">
            <a:extLst>
              <a:ext uri="{FF2B5EF4-FFF2-40B4-BE49-F238E27FC236}">
                <a16:creationId xmlns="" xmlns:a16="http://schemas.microsoft.com/office/drawing/2014/main" id="{B61E8F48-9F58-4FBB-A4B7-53B54DBACA35}"/>
              </a:ext>
            </a:extLst>
          </p:cNvPr>
          <p:cNvGrpSpPr/>
          <p:nvPr/>
        </p:nvGrpSpPr>
        <p:grpSpPr>
          <a:xfrm>
            <a:off x="469457" y="2594226"/>
            <a:ext cx="2577194" cy="707886"/>
            <a:chOff x="4562485" y="2594226"/>
            <a:chExt cx="2577194" cy="707886"/>
          </a:xfrm>
        </p:grpSpPr>
        <p:pic>
          <p:nvPicPr>
            <p:cNvPr id="20" name="Graphic 19">
              <a:extLst>
                <a:ext uri="{FF2B5EF4-FFF2-40B4-BE49-F238E27FC236}">
                  <a16:creationId xmlns="" xmlns:a16="http://schemas.microsoft.com/office/drawing/2014/main" id="{AA39F4FA-BA9A-4E43-961E-030BF1C8A040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62485" y="2602770"/>
              <a:ext cx="876250" cy="638623"/>
            </a:xfrm>
            <a:prstGeom prst="roundRect">
              <a:avLst>
                <a:gd name="adj" fmla="val 8594"/>
              </a:avLst>
            </a:prstGeom>
            <a:solidFill>
              <a:srgbClr val="FFFFFF">
                <a:shade val="85000"/>
              </a:srgbClr>
            </a:solidFill>
            <a:ln>
              <a:noFill/>
            </a:ln>
            <a:effectLst>
              <a:reflection blurRad="12700" stA="38000" endPos="28000" dist="5000" dir="5400000" sy="-100000" algn="bl" rotWithShape="0"/>
            </a:effectLst>
          </p:spPr>
        </p:pic>
        <p:sp>
          <p:nvSpPr>
            <p:cNvPr id="23" name="TextBox 22">
              <a:extLst>
                <a:ext uri="{FF2B5EF4-FFF2-40B4-BE49-F238E27FC236}">
                  <a16:creationId xmlns="" xmlns:a16="http://schemas.microsoft.com/office/drawing/2014/main" id="{E9A3F2A4-523A-43EC-AC42-26A0A704049B}"/>
                </a:ext>
              </a:extLst>
            </p:cNvPr>
            <p:cNvSpPr txBox="1"/>
            <p:nvPr/>
          </p:nvSpPr>
          <p:spPr>
            <a:xfrm>
              <a:off x="5454681" y="2594226"/>
              <a:ext cx="1684998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ar-SY" sz="2000" b="1" dirty="0">
                  <a:solidFill>
                    <a:srgbClr val="FF0000"/>
                  </a:solidFill>
                  <a:latin typeface="Century Gothic" panose="020B0502020202020204" pitchFamily="34" charset="0"/>
                </a:rPr>
                <a:t>الفصل الأول </a:t>
              </a:r>
              <a:r>
                <a:rPr lang="ar-SY" sz="2000" b="1" dirty="0">
                  <a:solidFill>
                    <a:schemeClr val="bg1"/>
                  </a:solidFill>
                  <a:latin typeface="Century Gothic" panose="020B0502020202020204" pitchFamily="34" charset="0"/>
                </a:rPr>
                <a:t>النباتات من حولنا</a:t>
              </a:r>
            </a:p>
          </p:txBody>
        </p:sp>
      </p:grpSp>
      <p:grpSp>
        <p:nvGrpSpPr>
          <p:cNvPr id="4" name="Group 3">
            <a:extLst>
              <a:ext uri="{FF2B5EF4-FFF2-40B4-BE49-F238E27FC236}">
                <a16:creationId xmlns="" xmlns:a16="http://schemas.microsoft.com/office/drawing/2014/main" id="{4F303D07-23DA-4876-B2A3-A06F7DC65C2B}"/>
              </a:ext>
            </a:extLst>
          </p:cNvPr>
          <p:cNvGrpSpPr/>
          <p:nvPr/>
        </p:nvGrpSpPr>
        <p:grpSpPr>
          <a:xfrm>
            <a:off x="551590" y="3661769"/>
            <a:ext cx="2474308" cy="601919"/>
            <a:chOff x="4644618" y="3661769"/>
            <a:chExt cx="2474308" cy="601919"/>
          </a:xfrm>
        </p:grpSpPr>
        <p:pic>
          <p:nvPicPr>
            <p:cNvPr id="22" name="Graphic 21">
              <a:extLst>
                <a:ext uri="{FF2B5EF4-FFF2-40B4-BE49-F238E27FC236}">
                  <a16:creationId xmlns="" xmlns:a16="http://schemas.microsoft.com/office/drawing/2014/main" id="{EDCBF742-B6EE-479B-AF49-1AD6A0D78DA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44618" y="3661769"/>
              <a:ext cx="738436" cy="601919"/>
            </a:xfrm>
            <a:prstGeom prst="roundRect">
              <a:avLst>
                <a:gd name="adj" fmla="val 8594"/>
              </a:avLst>
            </a:prstGeom>
            <a:solidFill>
              <a:srgbClr val="FFFFFF">
                <a:shade val="85000"/>
              </a:srgbClr>
            </a:solidFill>
            <a:ln>
              <a:noFill/>
            </a:ln>
            <a:effectLst>
              <a:reflection blurRad="12700" stA="38000" endPos="28000" dist="5000" dir="5400000" sy="-100000" algn="bl" rotWithShape="0"/>
            </a:effectLst>
          </p:spPr>
        </p:pic>
        <p:sp>
          <p:nvSpPr>
            <p:cNvPr id="24" name="TextBox 23">
              <a:extLst>
                <a:ext uri="{FF2B5EF4-FFF2-40B4-BE49-F238E27FC236}">
                  <a16:creationId xmlns="" xmlns:a16="http://schemas.microsoft.com/office/drawing/2014/main" id="{0C37B15B-FA09-41D5-A480-D1B298E85BDB}"/>
                </a:ext>
              </a:extLst>
            </p:cNvPr>
            <p:cNvSpPr txBox="1"/>
            <p:nvPr/>
          </p:nvSpPr>
          <p:spPr>
            <a:xfrm>
              <a:off x="5354429" y="3856399"/>
              <a:ext cx="1764497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ar-SY" sz="2000" b="1" dirty="0">
                  <a:solidFill>
                    <a:schemeClr val="bg1"/>
                  </a:solidFill>
                  <a:latin typeface="Century Gothic" panose="020B0502020202020204" pitchFamily="34" charset="0"/>
                </a:rPr>
                <a:t>النباتات و أجزاؤها</a:t>
              </a:r>
            </a:p>
          </p:txBody>
        </p:sp>
      </p:grpSp>
      <p:grpSp>
        <p:nvGrpSpPr>
          <p:cNvPr id="5" name="Group 4">
            <a:extLst>
              <a:ext uri="{FF2B5EF4-FFF2-40B4-BE49-F238E27FC236}">
                <a16:creationId xmlns="" xmlns:a16="http://schemas.microsoft.com/office/drawing/2014/main" id="{021E03BA-7738-4C4C-89EB-8D002A8F37C3}"/>
              </a:ext>
            </a:extLst>
          </p:cNvPr>
          <p:cNvGrpSpPr/>
          <p:nvPr/>
        </p:nvGrpSpPr>
        <p:grpSpPr>
          <a:xfrm>
            <a:off x="699380" y="4797285"/>
            <a:ext cx="1886500" cy="543800"/>
            <a:chOff x="4792408" y="4797285"/>
            <a:chExt cx="1886500" cy="543800"/>
          </a:xfrm>
        </p:grpSpPr>
        <p:pic>
          <p:nvPicPr>
            <p:cNvPr id="18" name="Graphic 17">
              <a:extLst>
                <a:ext uri="{FF2B5EF4-FFF2-40B4-BE49-F238E27FC236}">
                  <a16:creationId xmlns="" xmlns:a16="http://schemas.microsoft.com/office/drawing/2014/main" id="{6922EC8F-53CB-4616-AB79-9EC000C37240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792408" y="4797285"/>
              <a:ext cx="589116" cy="543800"/>
            </a:xfrm>
            <a:prstGeom prst="roundRect">
              <a:avLst>
                <a:gd name="adj" fmla="val 8594"/>
              </a:avLst>
            </a:prstGeom>
            <a:solidFill>
              <a:srgbClr val="FFFFFF">
                <a:shade val="85000"/>
              </a:srgbClr>
            </a:solidFill>
            <a:ln>
              <a:noFill/>
            </a:ln>
            <a:effectLst>
              <a:reflection blurRad="12700" stA="38000" endPos="28000" dist="5000" dir="5400000" sy="-100000" algn="bl" rotWithShape="0"/>
            </a:effectLst>
          </p:spPr>
        </p:pic>
        <p:sp>
          <p:nvSpPr>
            <p:cNvPr id="25" name="TextBox 24">
              <a:extLst>
                <a:ext uri="{FF2B5EF4-FFF2-40B4-BE49-F238E27FC236}">
                  <a16:creationId xmlns="" xmlns:a16="http://schemas.microsoft.com/office/drawing/2014/main" id="{D422625F-6678-4DD5-97FA-758F4C6B6913}"/>
                </a:ext>
              </a:extLst>
            </p:cNvPr>
            <p:cNvSpPr txBox="1"/>
            <p:nvPr/>
          </p:nvSpPr>
          <p:spPr>
            <a:xfrm>
              <a:off x="5383054" y="4950592"/>
              <a:ext cx="129585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ar-SY" b="1" dirty="0" smtClean="0">
                  <a:solidFill>
                    <a:schemeClr val="bg1"/>
                  </a:solidFill>
                  <a:latin typeface="Century Gothic" panose="020B0502020202020204" pitchFamily="34" charset="0"/>
                </a:rPr>
                <a:t>الدرس الثاني</a:t>
              </a:r>
              <a:endParaRPr lang="en-US" b="1" dirty="0">
                <a:solidFill>
                  <a:schemeClr val="bg1"/>
                </a:solidFill>
                <a:latin typeface="Century Gothic" panose="020B0502020202020204" pitchFamily="34" charset="0"/>
              </a:endParaRPr>
            </a:p>
          </p:txBody>
        </p:sp>
      </p:grpSp>
      <p:sp>
        <p:nvSpPr>
          <p:cNvPr id="32" name="TextBox 31">
            <a:extLst>
              <a:ext uri="{FF2B5EF4-FFF2-40B4-BE49-F238E27FC236}">
                <a16:creationId xmlns="" xmlns:a16="http://schemas.microsoft.com/office/drawing/2014/main" id="{12A1F8F9-6D07-4783-AA05-2B10C255BCC9}"/>
              </a:ext>
            </a:extLst>
          </p:cNvPr>
          <p:cNvSpPr txBox="1"/>
          <p:nvPr/>
        </p:nvSpPr>
        <p:spPr>
          <a:xfrm>
            <a:off x="804517" y="1885575"/>
            <a:ext cx="17126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SY" b="1" dirty="0" smtClean="0">
                <a:solidFill>
                  <a:srgbClr val="FF0000"/>
                </a:solidFill>
                <a:latin typeface="Century Gothic" panose="020B0502020202020204" pitchFamily="34" charset="0"/>
              </a:rPr>
              <a:t>الوحدة الأولى</a:t>
            </a:r>
            <a:endParaRPr lang="en-US" b="1" dirty="0">
              <a:solidFill>
                <a:srgbClr val="FF0000"/>
              </a:solidFill>
              <a:latin typeface="Century Gothic" panose="020B0502020202020204" pitchFamily="34" charset="0"/>
            </a:endParaRPr>
          </a:p>
        </p:txBody>
      </p:sp>
      <p:sp>
        <p:nvSpPr>
          <p:cNvPr id="46" name="TextBox 21">
            <a:extLst>
              <a:ext uri="{FF2B5EF4-FFF2-40B4-BE49-F238E27FC236}">
                <a16:creationId xmlns="" xmlns:a16="http://schemas.microsoft.com/office/drawing/2014/main" id="{97DB3C04-E536-4EB7-ABCE-64E37DBC02E0}"/>
              </a:ext>
            </a:extLst>
          </p:cNvPr>
          <p:cNvSpPr txBox="1"/>
          <p:nvPr/>
        </p:nvSpPr>
        <p:spPr>
          <a:xfrm>
            <a:off x="8241237" y="2480278"/>
            <a:ext cx="318885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endParaRPr lang="en-US" sz="2000" b="1" dirty="0"/>
          </a:p>
        </p:txBody>
      </p:sp>
      <p:sp>
        <p:nvSpPr>
          <p:cNvPr id="21" name="Freeform: Shape 5">
            <a:extLst>
              <a:ext uri="{FF2B5EF4-FFF2-40B4-BE49-F238E27FC236}">
                <a16:creationId xmlns="" xmlns:a16="http://schemas.microsoft.com/office/drawing/2014/main" id="{38FE7F47-D248-4947-93AD-EFD88C6C6250}"/>
              </a:ext>
            </a:extLst>
          </p:cNvPr>
          <p:cNvSpPr/>
          <p:nvPr/>
        </p:nvSpPr>
        <p:spPr>
          <a:xfrm>
            <a:off x="5073124" y="1379397"/>
            <a:ext cx="5438915" cy="5290458"/>
          </a:xfrm>
          <a:custGeom>
            <a:avLst/>
            <a:gdLst>
              <a:gd name="connsiteX0" fmla="*/ 781368 w 5849258"/>
              <a:gd name="connsiteY0" fmla="*/ 0 h 5689601"/>
              <a:gd name="connsiteX1" fmla="*/ 5067890 w 5849258"/>
              <a:gd name="connsiteY1" fmla="*/ 0 h 5689601"/>
              <a:gd name="connsiteX2" fmla="*/ 5849258 w 5849258"/>
              <a:gd name="connsiteY2" fmla="*/ 781368 h 5689601"/>
              <a:gd name="connsiteX3" fmla="*/ 5849258 w 5849258"/>
              <a:gd name="connsiteY3" fmla="*/ 3906747 h 5689601"/>
              <a:gd name="connsiteX4" fmla="*/ 5067890 w 5849258"/>
              <a:gd name="connsiteY4" fmla="*/ 4688115 h 5689601"/>
              <a:gd name="connsiteX5" fmla="*/ 4651681 w 5849258"/>
              <a:gd name="connsiteY5" fmla="*/ 4688115 h 5689601"/>
              <a:gd name="connsiteX6" fmla="*/ 3425372 w 5849258"/>
              <a:gd name="connsiteY6" fmla="*/ 5689601 h 5689601"/>
              <a:gd name="connsiteX7" fmla="*/ 3425372 w 5849258"/>
              <a:gd name="connsiteY7" fmla="*/ 4688115 h 5689601"/>
              <a:gd name="connsiteX8" fmla="*/ 781368 w 5849258"/>
              <a:gd name="connsiteY8" fmla="*/ 4688115 h 5689601"/>
              <a:gd name="connsiteX9" fmla="*/ 0 w 5849258"/>
              <a:gd name="connsiteY9" fmla="*/ 3906747 h 5689601"/>
              <a:gd name="connsiteX10" fmla="*/ 0 w 5849258"/>
              <a:gd name="connsiteY10" fmla="*/ 781368 h 5689601"/>
              <a:gd name="connsiteX11" fmla="*/ 781368 w 5849258"/>
              <a:gd name="connsiteY11" fmla="*/ 0 h 56896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5849258" h="5689601">
                <a:moveTo>
                  <a:pt x="781368" y="0"/>
                </a:moveTo>
                <a:lnTo>
                  <a:pt x="5067890" y="0"/>
                </a:lnTo>
                <a:cubicBezTo>
                  <a:pt x="5499428" y="0"/>
                  <a:pt x="5849258" y="349830"/>
                  <a:pt x="5849258" y="781368"/>
                </a:cubicBezTo>
                <a:lnTo>
                  <a:pt x="5849258" y="3906747"/>
                </a:lnTo>
                <a:cubicBezTo>
                  <a:pt x="5849258" y="4338285"/>
                  <a:pt x="5499428" y="4688115"/>
                  <a:pt x="5067890" y="4688115"/>
                </a:cubicBezTo>
                <a:lnTo>
                  <a:pt x="4651681" y="4688115"/>
                </a:lnTo>
                <a:lnTo>
                  <a:pt x="3425372" y="5689601"/>
                </a:lnTo>
                <a:lnTo>
                  <a:pt x="3425372" y="4688115"/>
                </a:lnTo>
                <a:lnTo>
                  <a:pt x="781368" y="4688115"/>
                </a:lnTo>
                <a:cubicBezTo>
                  <a:pt x="349830" y="4688115"/>
                  <a:pt x="0" y="4338285"/>
                  <a:pt x="0" y="3906747"/>
                </a:cubicBezTo>
                <a:lnTo>
                  <a:pt x="0" y="781368"/>
                </a:lnTo>
                <a:cubicBezTo>
                  <a:pt x="0" y="349830"/>
                  <a:pt x="349830" y="0"/>
                  <a:pt x="781368" y="0"/>
                </a:cubicBezTo>
                <a:close/>
              </a:path>
            </a:pathLst>
          </a:custGeom>
          <a:gradFill flip="none" rotWithShape="1">
            <a:gsLst>
              <a:gs pos="0">
                <a:srgbClr val="FFFF00">
                  <a:tint val="66000"/>
                  <a:satMod val="160000"/>
                </a:srgbClr>
              </a:gs>
              <a:gs pos="50000">
                <a:srgbClr val="FFFF00">
                  <a:tint val="44500"/>
                  <a:satMod val="160000"/>
                </a:srgbClr>
              </a:gs>
              <a:gs pos="100000">
                <a:srgbClr val="FFFF00">
                  <a:tint val="23500"/>
                  <a:satMod val="160000"/>
                </a:srgbClr>
              </a:gs>
            </a:gsLst>
            <a:lin ang="5400000" scaled="1"/>
            <a:tileRect/>
          </a:gradFill>
          <a:ln w="244475">
            <a:solidFill>
              <a:schemeClr val="tx1">
                <a:alpha val="20000"/>
              </a:schemeClr>
            </a:solidFill>
          </a:ln>
          <a:scene3d>
            <a:camera prst="perspectiveLeft"/>
            <a:lightRig rig="brightRoom" dir="t"/>
          </a:scene3d>
          <a:sp3d prstMaterial="matte">
            <a:bevelT w="0" h="0" prst="hardEdg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Freeform: Shape 3">
            <a:extLst>
              <a:ext uri="{FF2B5EF4-FFF2-40B4-BE49-F238E27FC236}">
                <a16:creationId xmlns="" xmlns:a16="http://schemas.microsoft.com/office/drawing/2014/main" id="{05DD7B41-9B38-4767-944F-EC69296CFC48}"/>
              </a:ext>
            </a:extLst>
          </p:cNvPr>
          <p:cNvSpPr/>
          <p:nvPr/>
        </p:nvSpPr>
        <p:spPr>
          <a:xfrm>
            <a:off x="4601872" y="1016540"/>
            <a:ext cx="5438915" cy="5290458"/>
          </a:xfrm>
          <a:custGeom>
            <a:avLst/>
            <a:gdLst>
              <a:gd name="connsiteX0" fmla="*/ 781368 w 5849258"/>
              <a:gd name="connsiteY0" fmla="*/ 0 h 5689601"/>
              <a:gd name="connsiteX1" fmla="*/ 5067890 w 5849258"/>
              <a:gd name="connsiteY1" fmla="*/ 0 h 5689601"/>
              <a:gd name="connsiteX2" fmla="*/ 5849258 w 5849258"/>
              <a:gd name="connsiteY2" fmla="*/ 781368 h 5689601"/>
              <a:gd name="connsiteX3" fmla="*/ 5849258 w 5849258"/>
              <a:gd name="connsiteY3" fmla="*/ 3906747 h 5689601"/>
              <a:gd name="connsiteX4" fmla="*/ 5067890 w 5849258"/>
              <a:gd name="connsiteY4" fmla="*/ 4688115 h 5689601"/>
              <a:gd name="connsiteX5" fmla="*/ 4651681 w 5849258"/>
              <a:gd name="connsiteY5" fmla="*/ 4688115 h 5689601"/>
              <a:gd name="connsiteX6" fmla="*/ 3425372 w 5849258"/>
              <a:gd name="connsiteY6" fmla="*/ 5689601 h 5689601"/>
              <a:gd name="connsiteX7" fmla="*/ 3425372 w 5849258"/>
              <a:gd name="connsiteY7" fmla="*/ 4688115 h 5689601"/>
              <a:gd name="connsiteX8" fmla="*/ 781368 w 5849258"/>
              <a:gd name="connsiteY8" fmla="*/ 4688115 h 5689601"/>
              <a:gd name="connsiteX9" fmla="*/ 0 w 5849258"/>
              <a:gd name="connsiteY9" fmla="*/ 3906747 h 5689601"/>
              <a:gd name="connsiteX10" fmla="*/ 0 w 5849258"/>
              <a:gd name="connsiteY10" fmla="*/ 781368 h 5689601"/>
              <a:gd name="connsiteX11" fmla="*/ 781368 w 5849258"/>
              <a:gd name="connsiteY11" fmla="*/ 0 h 56896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5849258" h="5689601">
                <a:moveTo>
                  <a:pt x="781368" y="0"/>
                </a:moveTo>
                <a:lnTo>
                  <a:pt x="5067890" y="0"/>
                </a:lnTo>
                <a:cubicBezTo>
                  <a:pt x="5499428" y="0"/>
                  <a:pt x="5849258" y="349830"/>
                  <a:pt x="5849258" y="781368"/>
                </a:cubicBezTo>
                <a:lnTo>
                  <a:pt x="5849258" y="3906747"/>
                </a:lnTo>
                <a:cubicBezTo>
                  <a:pt x="5849258" y="4338285"/>
                  <a:pt x="5499428" y="4688115"/>
                  <a:pt x="5067890" y="4688115"/>
                </a:cubicBezTo>
                <a:lnTo>
                  <a:pt x="4651681" y="4688115"/>
                </a:lnTo>
                <a:lnTo>
                  <a:pt x="3425372" y="5689601"/>
                </a:lnTo>
                <a:lnTo>
                  <a:pt x="3425372" y="4688115"/>
                </a:lnTo>
                <a:lnTo>
                  <a:pt x="781368" y="4688115"/>
                </a:lnTo>
                <a:cubicBezTo>
                  <a:pt x="349830" y="4688115"/>
                  <a:pt x="0" y="4338285"/>
                  <a:pt x="0" y="3906747"/>
                </a:cubicBezTo>
                <a:lnTo>
                  <a:pt x="0" y="781368"/>
                </a:lnTo>
                <a:cubicBezTo>
                  <a:pt x="0" y="349830"/>
                  <a:pt x="349830" y="0"/>
                  <a:pt x="781368" y="0"/>
                </a:cubicBezTo>
                <a:close/>
              </a:path>
            </a:pathLst>
          </a:custGeom>
          <a:noFill/>
          <a:ln w="152400">
            <a:gradFill flip="none" rotWithShape="1">
              <a:gsLst>
                <a:gs pos="0">
                  <a:schemeClr val="bg1">
                    <a:lumMod val="75000"/>
                  </a:schemeClr>
                </a:gs>
                <a:gs pos="14000">
                  <a:schemeClr val="bg1"/>
                </a:gs>
                <a:gs pos="6000">
                  <a:schemeClr val="bg1"/>
                </a:gs>
                <a:gs pos="78000">
                  <a:srgbClr val="FFFFFF"/>
                </a:gs>
                <a:gs pos="87000">
                  <a:srgbClr val="FFFFFF"/>
                </a:gs>
                <a:gs pos="91000">
                  <a:schemeClr val="bg1">
                    <a:lumMod val="95000"/>
                  </a:schemeClr>
                </a:gs>
                <a:gs pos="98000">
                  <a:schemeClr val="bg1"/>
                </a:gs>
              </a:gsLst>
              <a:lin ang="18900000" scaled="1"/>
              <a:tileRect/>
            </a:gradFill>
          </a:ln>
          <a:scene3d>
            <a:camera prst="perspectiveLeft"/>
            <a:lightRig rig="twoPt" dir="t"/>
          </a:scene3d>
          <a:sp3d prstMaterial="powder">
            <a:bevelT w="0" h="647700" prst="hardEdg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Star: 4 Points 16">
            <a:extLst>
              <a:ext uri="{FF2B5EF4-FFF2-40B4-BE49-F238E27FC236}">
                <a16:creationId xmlns="" xmlns:a16="http://schemas.microsoft.com/office/drawing/2014/main" id="{350D6AFD-4C02-4906-937B-C3011CB2581B}"/>
              </a:ext>
            </a:extLst>
          </p:cNvPr>
          <p:cNvSpPr/>
          <p:nvPr/>
        </p:nvSpPr>
        <p:spPr>
          <a:xfrm>
            <a:off x="8679794" y="4072186"/>
            <a:ext cx="2336413" cy="2336413"/>
          </a:xfrm>
          <a:prstGeom prst="star4">
            <a:avLst>
              <a:gd name="adj" fmla="val 6271"/>
            </a:avLst>
          </a:prstGeom>
          <a:solidFill>
            <a:schemeClr val="bg1"/>
          </a:solidFill>
          <a:ln>
            <a:noFill/>
          </a:ln>
          <a:effectLst>
            <a:glow>
              <a:schemeClr val="bg1">
                <a:alpha val="40000"/>
              </a:schemeClr>
            </a:glow>
            <a:softEdge rad="1016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8" name="Group 1">
            <a:extLst>
              <a:ext uri="{FF2B5EF4-FFF2-40B4-BE49-F238E27FC236}">
                <a16:creationId xmlns="" xmlns:a16="http://schemas.microsoft.com/office/drawing/2014/main" id="{6FE97CA9-EEB8-4F25-905F-F46466192B23}"/>
              </a:ext>
            </a:extLst>
          </p:cNvPr>
          <p:cNvGrpSpPr/>
          <p:nvPr/>
        </p:nvGrpSpPr>
        <p:grpSpPr>
          <a:xfrm>
            <a:off x="6016553" y="1447887"/>
            <a:ext cx="3627273" cy="1349553"/>
            <a:chOff x="4392542" y="1215118"/>
            <a:chExt cx="3627273" cy="1349553"/>
          </a:xfrm>
        </p:grpSpPr>
        <p:sp>
          <p:nvSpPr>
            <p:cNvPr id="29" name="TextBox 6">
              <a:extLst>
                <a:ext uri="{FF2B5EF4-FFF2-40B4-BE49-F238E27FC236}">
                  <a16:creationId xmlns="" xmlns:a16="http://schemas.microsoft.com/office/drawing/2014/main" id="{85F6043C-396C-498A-A0A0-BA201A7ADC10}"/>
                </a:ext>
              </a:extLst>
            </p:cNvPr>
            <p:cNvSpPr txBox="1"/>
            <p:nvPr/>
          </p:nvSpPr>
          <p:spPr>
            <a:xfrm>
              <a:off x="4565205" y="1699157"/>
              <a:ext cx="2264229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endParaRPr lang="en-US" sz="4000" dirty="0">
                <a:latin typeface="Arial Nova" panose="020B0504020202020204" pitchFamily="34" charset="0"/>
                <a:ea typeface="Verdana" panose="020B0604030504040204" pitchFamily="34" charset="0"/>
                <a:cs typeface="Open Sans" panose="020B0606030504020204" pitchFamily="34" charset="0"/>
              </a:endParaRPr>
            </a:p>
          </p:txBody>
        </p:sp>
        <p:sp>
          <p:nvSpPr>
            <p:cNvPr id="30" name="TextBox 7">
              <a:extLst>
                <a:ext uri="{FF2B5EF4-FFF2-40B4-BE49-F238E27FC236}">
                  <a16:creationId xmlns="" xmlns:a16="http://schemas.microsoft.com/office/drawing/2014/main" id="{52C665CB-E2B3-49D8-A1A8-3DFF8AD9800D}"/>
                </a:ext>
              </a:extLst>
            </p:cNvPr>
            <p:cNvSpPr txBox="1"/>
            <p:nvPr/>
          </p:nvSpPr>
          <p:spPr>
            <a:xfrm>
              <a:off x="4392542" y="1364342"/>
              <a:ext cx="832601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en-US" sz="7200" dirty="0"/>
            </a:p>
          </p:txBody>
        </p:sp>
        <p:sp>
          <p:nvSpPr>
            <p:cNvPr id="31" name="TextBox 8">
              <a:extLst>
                <a:ext uri="{FF2B5EF4-FFF2-40B4-BE49-F238E27FC236}">
                  <a16:creationId xmlns="" xmlns:a16="http://schemas.microsoft.com/office/drawing/2014/main" id="{D60F5F48-A5B2-4A46-8D88-01279B6641FE}"/>
                </a:ext>
              </a:extLst>
            </p:cNvPr>
            <p:cNvSpPr txBox="1"/>
            <p:nvPr/>
          </p:nvSpPr>
          <p:spPr>
            <a:xfrm>
              <a:off x="5960351" y="1215118"/>
              <a:ext cx="2059464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endParaRPr lang="en-US" sz="7200" b="1" dirty="0">
                <a:solidFill>
                  <a:srgbClr val="C00000"/>
                </a:solidFill>
              </a:endParaRPr>
            </a:p>
          </p:txBody>
        </p:sp>
      </p:grpSp>
      <p:sp>
        <p:nvSpPr>
          <p:cNvPr id="33" name="TextBox 9">
            <a:extLst>
              <a:ext uri="{FF2B5EF4-FFF2-40B4-BE49-F238E27FC236}">
                <a16:creationId xmlns="" xmlns:a16="http://schemas.microsoft.com/office/drawing/2014/main" id="{393E9811-67FC-4C3C-B752-072534E2A030}"/>
              </a:ext>
            </a:extLst>
          </p:cNvPr>
          <p:cNvSpPr txBox="1"/>
          <p:nvPr/>
        </p:nvSpPr>
        <p:spPr>
          <a:xfrm>
            <a:off x="5241344" y="1577975"/>
            <a:ext cx="4838544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ar-SY" sz="2400" b="1" dirty="0" smtClean="0">
                <a:solidFill>
                  <a:srgbClr val="C00000"/>
                </a:solidFill>
              </a:rPr>
              <a:t>1- ألخّص, أصف أجزاء النبات ؟</a:t>
            </a:r>
          </a:p>
          <a:p>
            <a:pPr algn="r"/>
            <a:r>
              <a:rPr lang="ar-SY" sz="2400" b="1" dirty="0" smtClean="0">
                <a:solidFill>
                  <a:srgbClr val="9933FF"/>
                </a:solidFill>
              </a:rPr>
              <a:t>الجذور</a:t>
            </a:r>
            <a:r>
              <a:rPr lang="ar-SY" sz="2400" b="1" dirty="0" smtClean="0"/>
              <a:t> – </a:t>
            </a:r>
            <a:r>
              <a:rPr lang="ar-SY" sz="2400" b="1" dirty="0" smtClean="0">
                <a:solidFill>
                  <a:srgbClr val="9933FF"/>
                </a:solidFill>
              </a:rPr>
              <a:t>الساق</a:t>
            </a:r>
            <a:r>
              <a:rPr lang="ar-SY" sz="2400" b="1" dirty="0" smtClean="0"/>
              <a:t> – </a:t>
            </a:r>
            <a:r>
              <a:rPr lang="ar-SY" sz="2400" b="1" dirty="0" smtClean="0">
                <a:solidFill>
                  <a:srgbClr val="9933FF"/>
                </a:solidFill>
              </a:rPr>
              <a:t>الأوراق</a:t>
            </a:r>
            <a:r>
              <a:rPr lang="ar-SY" sz="2400" b="1" dirty="0" smtClean="0"/>
              <a:t> – </a:t>
            </a:r>
            <a:r>
              <a:rPr lang="ar-SY" sz="2400" b="1" dirty="0" smtClean="0">
                <a:solidFill>
                  <a:srgbClr val="9933FF"/>
                </a:solidFill>
              </a:rPr>
              <a:t>الأزهار</a:t>
            </a:r>
            <a:r>
              <a:rPr lang="ar-SY" sz="2400" b="1" dirty="0" smtClean="0"/>
              <a:t> – </a:t>
            </a:r>
            <a:r>
              <a:rPr lang="ar-SY" sz="2400" b="1" dirty="0" smtClean="0">
                <a:solidFill>
                  <a:srgbClr val="9933FF"/>
                </a:solidFill>
              </a:rPr>
              <a:t>الثمار</a:t>
            </a:r>
          </a:p>
          <a:p>
            <a:pPr algn="r"/>
            <a:r>
              <a:rPr lang="ar-SY" sz="2400" b="1" dirty="0" smtClean="0">
                <a:solidFill>
                  <a:srgbClr val="C00000"/>
                </a:solidFill>
              </a:rPr>
              <a:t>2- السؤال الأساسي , كيف تساعد أجزاء النبات على بقائه حيَّاً ؟</a:t>
            </a:r>
          </a:p>
          <a:p>
            <a:pPr algn="r"/>
            <a:r>
              <a:rPr lang="ar-SY" sz="2400" b="1" dirty="0" smtClean="0">
                <a:solidFill>
                  <a:srgbClr val="7030A0"/>
                </a:solidFill>
              </a:rPr>
              <a:t>الجذور:</a:t>
            </a:r>
            <a:r>
              <a:rPr lang="ar-SY" sz="2400" b="1" dirty="0" smtClean="0"/>
              <a:t> تمتص الماء من التربة و تثبيت النبات في الأرض</a:t>
            </a:r>
          </a:p>
          <a:p>
            <a:pPr algn="r"/>
            <a:r>
              <a:rPr lang="ar-SY" sz="2400" b="1" dirty="0" smtClean="0">
                <a:solidFill>
                  <a:srgbClr val="7030A0"/>
                </a:solidFill>
              </a:rPr>
              <a:t>الساق:</a:t>
            </a:r>
            <a:r>
              <a:rPr lang="ar-SY" sz="2400" b="1" dirty="0" smtClean="0"/>
              <a:t> تمتص الماء و الغذاء إلى أجزاء النبتة</a:t>
            </a:r>
          </a:p>
          <a:p>
            <a:pPr algn="r"/>
            <a:r>
              <a:rPr lang="ar-SY" sz="2400" b="1" dirty="0" smtClean="0">
                <a:solidFill>
                  <a:srgbClr val="7030A0"/>
                </a:solidFill>
              </a:rPr>
              <a:t>الأوراق:</a:t>
            </a:r>
            <a:r>
              <a:rPr lang="ar-SY" sz="2400" b="1" dirty="0" smtClean="0"/>
              <a:t> تصنع غذاء النبات </a:t>
            </a:r>
          </a:p>
        </p:txBody>
      </p:sp>
      <p:pic>
        <p:nvPicPr>
          <p:cNvPr id="34" name="Graphic 86">
            <a:extLst>
              <a:ext uri="{FF2B5EF4-FFF2-40B4-BE49-F238E27FC236}">
                <a16:creationId xmlns:a16="http://schemas.microsoft.com/office/drawing/2014/main" xmlns="" id="{B374C174-712E-460D-9DF0-243F17674FF6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53332" y="4263688"/>
            <a:ext cx="871768" cy="96048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5" name="TextBox 62">
            <a:extLst>
              <a:ext uri="{FF2B5EF4-FFF2-40B4-BE49-F238E27FC236}">
                <a16:creationId xmlns:a16="http://schemas.microsoft.com/office/drawing/2014/main" xmlns="" id="{35E145AC-8310-404F-B878-A8958A67D11A}"/>
              </a:ext>
            </a:extLst>
          </p:cNvPr>
          <p:cNvSpPr txBox="1"/>
          <p:nvPr/>
        </p:nvSpPr>
        <p:spPr>
          <a:xfrm>
            <a:off x="10079888" y="261610"/>
            <a:ext cx="1872637" cy="523220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r"/>
            <a:r>
              <a:rPr lang="ar-SY" sz="2800" b="1" dirty="0" smtClean="0">
                <a:solidFill>
                  <a:srgbClr val="C00000"/>
                </a:solidFill>
              </a:rPr>
              <a:t>أفكّر و أتحدّث </a:t>
            </a:r>
            <a:endParaRPr lang="en-US" sz="28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474413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35" presetClass="emph" presetSubtype="0" fill="remove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49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1000"/>
                            </p:stCondLst>
                            <p:childTnLst>
                              <p:par>
                                <p:cTn id="51" presetID="23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1500"/>
                            </p:stCondLst>
                            <p:childTnLst>
                              <p:par>
                                <p:cTn id="5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50"/>
                                  </p:iterate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  <p:bldP spid="15" grpId="0" animBg="1"/>
      <p:bldP spid="12" grpId="0" animBg="1"/>
      <p:bldP spid="32" grpId="0"/>
      <p:bldP spid="21" grpId="0" animBg="1"/>
      <p:bldP spid="26" grpId="0" animBg="1"/>
      <p:bldP spid="27" grpId="0" animBg="1"/>
      <p:bldP spid="27" grpId="1" animBg="1"/>
      <p:bldP spid="3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="" xmlns:a16="http://schemas.microsoft.com/office/drawing/2014/main" id="{1E48F32E-39F9-4D07-96EA-56D7DA65915B}"/>
              </a:ext>
            </a:extLst>
          </p:cNvPr>
          <p:cNvSpPr/>
          <p:nvPr/>
        </p:nvSpPr>
        <p:spPr>
          <a:xfrm>
            <a:off x="316732" y="3302112"/>
            <a:ext cx="2693337" cy="159657"/>
          </a:xfrm>
          <a:prstGeom prst="rect">
            <a:avLst/>
          </a:prstGeom>
          <a:solidFill>
            <a:srgbClr val="FF9900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="" xmlns:a16="http://schemas.microsoft.com/office/drawing/2014/main" id="{2D804484-BF19-4819-80CB-71AD9BAC07ED}"/>
              </a:ext>
            </a:extLst>
          </p:cNvPr>
          <p:cNvSpPr/>
          <p:nvPr/>
        </p:nvSpPr>
        <p:spPr>
          <a:xfrm>
            <a:off x="253062" y="4379742"/>
            <a:ext cx="2693337" cy="159657"/>
          </a:xfrm>
          <a:prstGeom prst="rect">
            <a:avLst/>
          </a:prstGeom>
          <a:solidFill>
            <a:srgbClr val="00CCFF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="" xmlns:a16="http://schemas.microsoft.com/office/drawing/2014/main" id="{51515C3B-8D30-495A-8FC4-AC42D18DE61A}"/>
              </a:ext>
            </a:extLst>
          </p:cNvPr>
          <p:cNvSpPr/>
          <p:nvPr/>
        </p:nvSpPr>
        <p:spPr>
          <a:xfrm>
            <a:off x="809374" y="5437804"/>
            <a:ext cx="1708052" cy="159657"/>
          </a:xfrm>
          <a:prstGeom prst="rect">
            <a:avLst/>
          </a:prstGeom>
          <a:solidFill>
            <a:srgbClr val="00CC00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="" xmlns:a16="http://schemas.microsoft.com/office/drawing/2014/main" id="{AC9CBE63-972B-48F2-A7EE-4C709BAEDB0D}"/>
              </a:ext>
            </a:extLst>
          </p:cNvPr>
          <p:cNvSpPr/>
          <p:nvPr/>
        </p:nvSpPr>
        <p:spPr>
          <a:xfrm>
            <a:off x="253062" y="2220798"/>
            <a:ext cx="2693337" cy="159657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" name="Group 2">
            <a:extLst>
              <a:ext uri="{FF2B5EF4-FFF2-40B4-BE49-F238E27FC236}">
                <a16:creationId xmlns="" xmlns:a16="http://schemas.microsoft.com/office/drawing/2014/main" id="{B61E8F48-9F58-4FBB-A4B7-53B54DBACA35}"/>
              </a:ext>
            </a:extLst>
          </p:cNvPr>
          <p:cNvGrpSpPr/>
          <p:nvPr/>
        </p:nvGrpSpPr>
        <p:grpSpPr>
          <a:xfrm>
            <a:off x="469457" y="2602770"/>
            <a:ext cx="2601998" cy="733398"/>
            <a:chOff x="4562485" y="2602770"/>
            <a:chExt cx="2601998" cy="733398"/>
          </a:xfrm>
        </p:grpSpPr>
        <p:pic>
          <p:nvPicPr>
            <p:cNvPr id="20" name="Graphic 19">
              <a:extLst>
                <a:ext uri="{FF2B5EF4-FFF2-40B4-BE49-F238E27FC236}">
                  <a16:creationId xmlns="" xmlns:a16="http://schemas.microsoft.com/office/drawing/2014/main" id="{AA39F4FA-BA9A-4E43-961E-030BF1C8A040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62485" y="2602770"/>
              <a:ext cx="876250" cy="638623"/>
            </a:xfrm>
            <a:prstGeom prst="roundRect">
              <a:avLst>
                <a:gd name="adj" fmla="val 8594"/>
              </a:avLst>
            </a:prstGeom>
            <a:solidFill>
              <a:srgbClr val="FFFFFF">
                <a:shade val="85000"/>
              </a:srgbClr>
            </a:solidFill>
            <a:ln>
              <a:noFill/>
            </a:ln>
            <a:effectLst>
              <a:reflection blurRad="12700" stA="38000" endPos="28000" dist="5000" dir="5400000" sy="-100000" algn="bl" rotWithShape="0"/>
            </a:effectLst>
          </p:spPr>
        </p:pic>
        <p:sp>
          <p:nvSpPr>
            <p:cNvPr id="23" name="TextBox 22">
              <a:extLst>
                <a:ext uri="{FF2B5EF4-FFF2-40B4-BE49-F238E27FC236}">
                  <a16:creationId xmlns="" xmlns:a16="http://schemas.microsoft.com/office/drawing/2014/main" id="{E9A3F2A4-523A-43EC-AC42-26A0A704049B}"/>
                </a:ext>
              </a:extLst>
            </p:cNvPr>
            <p:cNvSpPr txBox="1"/>
            <p:nvPr/>
          </p:nvSpPr>
          <p:spPr>
            <a:xfrm>
              <a:off x="5479485" y="2628282"/>
              <a:ext cx="1684998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ar-SY" sz="2000" b="1" dirty="0">
                  <a:solidFill>
                    <a:srgbClr val="FF0000"/>
                  </a:solidFill>
                  <a:latin typeface="Century Gothic" panose="020B0502020202020204" pitchFamily="34" charset="0"/>
                </a:rPr>
                <a:t>الفصل الأول </a:t>
              </a:r>
              <a:r>
                <a:rPr lang="ar-SY" sz="2000" b="1" dirty="0">
                  <a:solidFill>
                    <a:schemeClr val="bg1"/>
                  </a:solidFill>
                  <a:latin typeface="Century Gothic" panose="020B0502020202020204" pitchFamily="34" charset="0"/>
                </a:rPr>
                <a:t>النباتات من حولنا</a:t>
              </a:r>
            </a:p>
          </p:txBody>
        </p:sp>
      </p:grpSp>
      <p:grpSp>
        <p:nvGrpSpPr>
          <p:cNvPr id="4" name="Group 3">
            <a:extLst>
              <a:ext uri="{FF2B5EF4-FFF2-40B4-BE49-F238E27FC236}">
                <a16:creationId xmlns="" xmlns:a16="http://schemas.microsoft.com/office/drawing/2014/main" id="{4F303D07-23DA-4876-B2A3-A06F7DC65C2B}"/>
              </a:ext>
            </a:extLst>
          </p:cNvPr>
          <p:cNvGrpSpPr/>
          <p:nvPr/>
        </p:nvGrpSpPr>
        <p:grpSpPr>
          <a:xfrm>
            <a:off x="560940" y="3672923"/>
            <a:ext cx="2510515" cy="622602"/>
            <a:chOff x="4653968" y="3672923"/>
            <a:chExt cx="2510515" cy="622602"/>
          </a:xfrm>
        </p:grpSpPr>
        <p:pic>
          <p:nvPicPr>
            <p:cNvPr id="22" name="Graphic 21">
              <a:extLst>
                <a:ext uri="{FF2B5EF4-FFF2-40B4-BE49-F238E27FC236}">
                  <a16:creationId xmlns="" xmlns:a16="http://schemas.microsoft.com/office/drawing/2014/main" id="{EDCBF742-B6EE-479B-AF49-1AD6A0D78DA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53968" y="3672923"/>
              <a:ext cx="721246" cy="587907"/>
            </a:xfrm>
            <a:prstGeom prst="roundRect">
              <a:avLst>
                <a:gd name="adj" fmla="val 8594"/>
              </a:avLst>
            </a:prstGeom>
            <a:solidFill>
              <a:srgbClr val="FFFFFF">
                <a:shade val="85000"/>
              </a:srgbClr>
            </a:solidFill>
            <a:ln>
              <a:noFill/>
            </a:ln>
            <a:effectLst>
              <a:reflection blurRad="12700" stA="38000" endPos="28000" dist="5000" dir="5400000" sy="-100000" algn="bl" rotWithShape="0"/>
            </a:effectLst>
          </p:spPr>
        </p:pic>
        <p:sp>
          <p:nvSpPr>
            <p:cNvPr id="24" name="TextBox 23">
              <a:extLst>
                <a:ext uri="{FF2B5EF4-FFF2-40B4-BE49-F238E27FC236}">
                  <a16:creationId xmlns="" xmlns:a16="http://schemas.microsoft.com/office/drawing/2014/main" id="{0C37B15B-FA09-41D5-A480-D1B298E85BDB}"/>
                </a:ext>
              </a:extLst>
            </p:cNvPr>
            <p:cNvSpPr txBox="1"/>
            <p:nvPr/>
          </p:nvSpPr>
          <p:spPr>
            <a:xfrm>
              <a:off x="5399986" y="3895415"/>
              <a:ext cx="1764497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ar-SY" sz="2000" b="1" dirty="0">
                  <a:solidFill>
                    <a:schemeClr val="bg1"/>
                  </a:solidFill>
                  <a:latin typeface="Century Gothic" panose="020B0502020202020204" pitchFamily="34" charset="0"/>
                </a:rPr>
                <a:t>النباتات و أجزاؤها</a:t>
              </a:r>
            </a:p>
          </p:txBody>
        </p:sp>
      </p:grpSp>
      <p:grpSp>
        <p:nvGrpSpPr>
          <p:cNvPr id="5" name="Group 4">
            <a:extLst>
              <a:ext uri="{FF2B5EF4-FFF2-40B4-BE49-F238E27FC236}">
                <a16:creationId xmlns="" xmlns:a16="http://schemas.microsoft.com/office/drawing/2014/main" id="{021E03BA-7738-4C4C-89EB-8D002A8F37C3}"/>
              </a:ext>
            </a:extLst>
          </p:cNvPr>
          <p:cNvGrpSpPr/>
          <p:nvPr/>
        </p:nvGrpSpPr>
        <p:grpSpPr>
          <a:xfrm>
            <a:off x="643904" y="4789552"/>
            <a:ext cx="1934136" cy="557671"/>
            <a:chOff x="4736932" y="4695175"/>
            <a:chExt cx="1934136" cy="557671"/>
          </a:xfrm>
        </p:grpSpPr>
        <p:pic>
          <p:nvPicPr>
            <p:cNvPr id="18" name="Graphic 17">
              <a:extLst>
                <a:ext uri="{FF2B5EF4-FFF2-40B4-BE49-F238E27FC236}">
                  <a16:creationId xmlns="" xmlns:a16="http://schemas.microsoft.com/office/drawing/2014/main" id="{6922EC8F-53CB-4616-AB79-9EC000C37240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736932" y="4695175"/>
              <a:ext cx="604143" cy="557671"/>
            </a:xfrm>
            <a:prstGeom prst="roundRect">
              <a:avLst>
                <a:gd name="adj" fmla="val 8594"/>
              </a:avLst>
            </a:prstGeom>
            <a:solidFill>
              <a:srgbClr val="FFFFFF">
                <a:shade val="85000"/>
              </a:srgbClr>
            </a:solidFill>
            <a:ln>
              <a:noFill/>
            </a:ln>
            <a:effectLst>
              <a:reflection blurRad="12700" stA="38000" endPos="28000" dist="5000" dir="5400000" sy="-100000" algn="bl" rotWithShape="0"/>
            </a:effectLst>
          </p:spPr>
        </p:pic>
        <p:sp>
          <p:nvSpPr>
            <p:cNvPr id="25" name="TextBox 24">
              <a:extLst>
                <a:ext uri="{FF2B5EF4-FFF2-40B4-BE49-F238E27FC236}">
                  <a16:creationId xmlns="" xmlns:a16="http://schemas.microsoft.com/office/drawing/2014/main" id="{D422625F-6678-4DD5-97FA-758F4C6B6913}"/>
                </a:ext>
              </a:extLst>
            </p:cNvPr>
            <p:cNvSpPr txBox="1"/>
            <p:nvPr/>
          </p:nvSpPr>
          <p:spPr>
            <a:xfrm>
              <a:off x="5375214" y="4883514"/>
              <a:ext cx="129585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ar-SY" b="1" dirty="0" smtClean="0">
                  <a:solidFill>
                    <a:schemeClr val="bg1"/>
                  </a:solidFill>
                  <a:latin typeface="Century Gothic" panose="020B0502020202020204" pitchFamily="34" charset="0"/>
                </a:rPr>
                <a:t>الدرس الثاني</a:t>
              </a:r>
              <a:endParaRPr lang="en-US" b="1" dirty="0">
                <a:solidFill>
                  <a:schemeClr val="bg1"/>
                </a:solidFill>
                <a:latin typeface="Century Gothic" panose="020B0502020202020204" pitchFamily="34" charset="0"/>
              </a:endParaRPr>
            </a:p>
          </p:txBody>
        </p:sp>
      </p:grpSp>
      <p:sp>
        <p:nvSpPr>
          <p:cNvPr id="32" name="TextBox 31">
            <a:extLst>
              <a:ext uri="{FF2B5EF4-FFF2-40B4-BE49-F238E27FC236}">
                <a16:creationId xmlns="" xmlns:a16="http://schemas.microsoft.com/office/drawing/2014/main" id="{12A1F8F9-6D07-4783-AA05-2B10C255BCC9}"/>
              </a:ext>
            </a:extLst>
          </p:cNvPr>
          <p:cNvSpPr txBox="1"/>
          <p:nvPr/>
        </p:nvSpPr>
        <p:spPr>
          <a:xfrm>
            <a:off x="1156032" y="1864698"/>
            <a:ext cx="17126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SY" b="1" dirty="0" smtClean="0">
                <a:solidFill>
                  <a:srgbClr val="FF0000"/>
                </a:solidFill>
                <a:latin typeface="Century Gothic" panose="020B0502020202020204" pitchFamily="34" charset="0"/>
              </a:rPr>
              <a:t>الوحدة الأولى</a:t>
            </a:r>
            <a:endParaRPr lang="en-US" b="1" dirty="0">
              <a:solidFill>
                <a:srgbClr val="FF0000"/>
              </a:solidFill>
              <a:latin typeface="Century Gothic" panose="020B0502020202020204" pitchFamily="34" charset="0"/>
            </a:endParaRPr>
          </a:p>
        </p:txBody>
      </p:sp>
      <p:pic>
        <p:nvPicPr>
          <p:cNvPr id="51" name="Graphic 206">
            <a:extLst>
              <a:ext uri="{FF2B5EF4-FFF2-40B4-BE49-F238E27FC236}">
                <a16:creationId xmlns="" xmlns:a16="http://schemas.microsoft.com/office/drawing/2014/main" id="{6E006741-4755-427C-898D-9339BED681F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96850" y="229127"/>
            <a:ext cx="4134048" cy="486114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6" name="TextBox 37">
            <a:extLst>
              <a:ext uri="{FF2B5EF4-FFF2-40B4-BE49-F238E27FC236}">
                <a16:creationId xmlns="" xmlns:a16="http://schemas.microsoft.com/office/drawing/2014/main" id="{E0673B62-28E7-435F-81AC-2973E74EB7D7}"/>
              </a:ext>
            </a:extLst>
          </p:cNvPr>
          <p:cNvSpPr txBox="1"/>
          <p:nvPr/>
        </p:nvSpPr>
        <p:spPr>
          <a:xfrm>
            <a:off x="10572750" y="27947"/>
            <a:ext cx="1633763" cy="461665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ar-SY" sz="2400" b="1" dirty="0" smtClean="0">
                <a:solidFill>
                  <a:srgbClr val="C00000"/>
                </a:solidFill>
                <a:latin typeface="Century Gothic" panose="020B0502020202020204" pitchFamily="34" charset="0"/>
              </a:rPr>
              <a:t>قراءة علمية</a:t>
            </a:r>
            <a:endParaRPr lang="ar-SY" sz="2400" b="1" dirty="0">
              <a:solidFill>
                <a:srgbClr val="C00000"/>
              </a:solidFill>
              <a:latin typeface="Century Gothic" panose="020B0502020202020204" pitchFamily="34" charset="0"/>
            </a:endParaRPr>
          </a:p>
        </p:txBody>
      </p:sp>
      <p:sp>
        <p:nvSpPr>
          <p:cNvPr id="26" name="Freeform: Shape 12">
            <a:extLst>
              <a:ext uri="{FF2B5EF4-FFF2-40B4-BE49-F238E27FC236}">
                <a16:creationId xmlns="" xmlns:a16="http://schemas.microsoft.com/office/drawing/2014/main" id="{66AAAF00-546E-4D11-A9DF-771E4009B418}"/>
              </a:ext>
            </a:extLst>
          </p:cNvPr>
          <p:cNvSpPr/>
          <p:nvPr/>
        </p:nvSpPr>
        <p:spPr>
          <a:xfrm flipH="1" flipV="1">
            <a:off x="5908715" y="4471067"/>
            <a:ext cx="5363169" cy="2188252"/>
          </a:xfrm>
          <a:custGeom>
            <a:avLst/>
            <a:gdLst>
              <a:gd name="connsiteX0" fmla="*/ 5551158 w 8221786"/>
              <a:gd name="connsiteY0" fmla="*/ 0 h 4210712"/>
              <a:gd name="connsiteX1" fmla="*/ 8221786 w 8221786"/>
              <a:gd name="connsiteY1" fmla="*/ 1473200 h 4210712"/>
              <a:gd name="connsiteX2" fmla="*/ 5551158 w 8221786"/>
              <a:gd name="connsiteY2" fmla="*/ 2946400 h 4210712"/>
              <a:gd name="connsiteX3" fmla="*/ 5551158 w 8221786"/>
              <a:gd name="connsiteY3" fmla="*/ 2510970 h 4210712"/>
              <a:gd name="connsiteX4" fmla="*/ 1997332 w 8221786"/>
              <a:gd name="connsiteY4" fmla="*/ 2510970 h 4210712"/>
              <a:gd name="connsiteX5" fmla="*/ 1145518 w 8221786"/>
              <a:gd name="connsiteY5" fmla="*/ 3362784 h 4210712"/>
              <a:gd name="connsiteX6" fmla="*/ 1145518 w 8221786"/>
              <a:gd name="connsiteY6" fmla="*/ 3516984 h 4210712"/>
              <a:gd name="connsiteX7" fmla="*/ 1395009 w 8221786"/>
              <a:gd name="connsiteY7" fmla="*/ 4119308 h 4210712"/>
              <a:gd name="connsiteX8" fmla="*/ 1505792 w 8221786"/>
              <a:gd name="connsiteY8" fmla="*/ 4210712 h 4210712"/>
              <a:gd name="connsiteX9" fmla="*/ 1505546 w 8221786"/>
              <a:gd name="connsiteY9" fmla="*/ 4210700 h 4210712"/>
              <a:gd name="connsiteX10" fmla="*/ 0 w 8221786"/>
              <a:gd name="connsiteY10" fmla="*/ 2542348 h 4210712"/>
              <a:gd name="connsiteX11" fmla="*/ 0 w 8221786"/>
              <a:gd name="connsiteY11" fmla="*/ 2238768 h 4210712"/>
              <a:gd name="connsiteX12" fmla="*/ 1677010 w 8221786"/>
              <a:gd name="connsiteY12" fmla="*/ 561758 h 4210712"/>
              <a:gd name="connsiteX13" fmla="*/ 5551158 w 8221786"/>
              <a:gd name="connsiteY13" fmla="*/ 561758 h 42107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8221786" h="4210712">
                <a:moveTo>
                  <a:pt x="5551158" y="0"/>
                </a:moveTo>
                <a:lnTo>
                  <a:pt x="8221786" y="1473200"/>
                </a:lnTo>
                <a:lnTo>
                  <a:pt x="5551158" y="2946400"/>
                </a:lnTo>
                <a:lnTo>
                  <a:pt x="5551158" y="2510970"/>
                </a:lnTo>
                <a:lnTo>
                  <a:pt x="1997332" y="2510970"/>
                </a:lnTo>
                <a:cubicBezTo>
                  <a:pt x="1526888" y="2510970"/>
                  <a:pt x="1145518" y="2892340"/>
                  <a:pt x="1145518" y="3362784"/>
                </a:cubicBezTo>
                <a:lnTo>
                  <a:pt x="1145518" y="3516984"/>
                </a:lnTo>
                <a:cubicBezTo>
                  <a:pt x="1145518" y="3752206"/>
                  <a:pt x="1240861" y="3965160"/>
                  <a:pt x="1395009" y="4119308"/>
                </a:cubicBezTo>
                <a:lnTo>
                  <a:pt x="1505792" y="4210712"/>
                </a:lnTo>
                <a:lnTo>
                  <a:pt x="1505546" y="4210700"/>
                </a:lnTo>
                <a:cubicBezTo>
                  <a:pt x="659903" y="4124820"/>
                  <a:pt x="0" y="3410649"/>
                  <a:pt x="0" y="2542348"/>
                </a:cubicBezTo>
                <a:lnTo>
                  <a:pt x="0" y="2238768"/>
                </a:lnTo>
                <a:cubicBezTo>
                  <a:pt x="0" y="1312581"/>
                  <a:pt x="750823" y="561758"/>
                  <a:pt x="1677010" y="561758"/>
                </a:cubicBezTo>
                <a:lnTo>
                  <a:pt x="5551158" y="561758"/>
                </a:lnTo>
                <a:close/>
              </a:path>
            </a:pathLst>
          </a:custGeom>
          <a:gradFill flip="none" rotWithShape="1">
            <a:gsLst>
              <a:gs pos="0">
                <a:srgbClr val="00CCFF"/>
              </a:gs>
              <a:gs pos="100000">
                <a:srgbClr val="0033CC"/>
              </a:gs>
            </a:gsLst>
            <a:lin ang="10800000" scaled="1"/>
            <a:tileRect/>
          </a:gradFill>
          <a:ln>
            <a:noFill/>
          </a:ln>
          <a:effectLst>
            <a:innerShdw blurRad="2286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7" name="Freeform: Shape 13">
            <a:extLst>
              <a:ext uri="{FF2B5EF4-FFF2-40B4-BE49-F238E27FC236}">
                <a16:creationId xmlns="" xmlns:a16="http://schemas.microsoft.com/office/drawing/2014/main" id="{D2922E7D-05B2-4196-B387-C88EDA7D7FE0}"/>
              </a:ext>
            </a:extLst>
          </p:cNvPr>
          <p:cNvSpPr/>
          <p:nvPr/>
        </p:nvSpPr>
        <p:spPr>
          <a:xfrm flipH="1" flipV="1">
            <a:off x="5745503" y="4260830"/>
            <a:ext cx="5363168" cy="2188253"/>
          </a:xfrm>
          <a:custGeom>
            <a:avLst/>
            <a:gdLst>
              <a:gd name="connsiteX0" fmla="*/ 5551158 w 8221786"/>
              <a:gd name="connsiteY0" fmla="*/ 0 h 4210712"/>
              <a:gd name="connsiteX1" fmla="*/ 8221786 w 8221786"/>
              <a:gd name="connsiteY1" fmla="*/ 1473200 h 4210712"/>
              <a:gd name="connsiteX2" fmla="*/ 5551158 w 8221786"/>
              <a:gd name="connsiteY2" fmla="*/ 2946400 h 4210712"/>
              <a:gd name="connsiteX3" fmla="*/ 5551158 w 8221786"/>
              <a:gd name="connsiteY3" fmla="*/ 2510970 h 4210712"/>
              <a:gd name="connsiteX4" fmla="*/ 1997332 w 8221786"/>
              <a:gd name="connsiteY4" fmla="*/ 2510970 h 4210712"/>
              <a:gd name="connsiteX5" fmla="*/ 1145518 w 8221786"/>
              <a:gd name="connsiteY5" fmla="*/ 3362784 h 4210712"/>
              <a:gd name="connsiteX6" fmla="*/ 1145518 w 8221786"/>
              <a:gd name="connsiteY6" fmla="*/ 3516984 h 4210712"/>
              <a:gd name="connsiteX7" fmla="*/ 1395009 w 8221786"/>
              <a:gd name="connsiteY7" fmla="*/ 4119308 h 4210712"/>
              <a:gd name="connsiteX8" fmla="*/ 1505792 w 8221786"/>
              <a:gd name="connsiteY8" fmla="*/ 4210712 h 4210712"/>
              <a:gd name="connsiteX9" fmla="*/ 1505546 w 8221786"/>
              <a:gd name="connsiteY9" fmla="*/ 4210700 h 4210712"/>
              <a:gd name="connsiteX10" fmla="*/ 0 w 8221786"/>
              <a:gd name="connsiteY10" fmla="*/ 2542348 h 4210712"/>
              <a:gd name="connsiteX11" fmla="*/ 0 w 8221786"/>
              <a:gd name="connsiteY11" fmla="*/ 2238768 h 4210712"/>
              <a:gd name="connsiteX12" fmla="*/ 1677010 w 8221786"/>
              <a:gd name="connsiteY12" fmla="*/ 561758 h 4210712"/>
              <a:gd name="connsiteX13" fmla="*/ 5551158 w 8221786"/>
              <a:gd name="connsiteY13" fmla="*/ 561758 h 42107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8221786" h="4210712">
                <a:moveTo>
                  <a:pt x="5551158" y="0"/>
                </a:moveTo>
                <a:lnTo>
                  <a:pt x="8221786" y="1473200"/>
                </a:lnTo>
                <a:lnTo>
                  <a:pt x="5551158" y="2946400"/>
                </a:lnTo>
                <a:lnTo>
                  <a:pt x="5551158" y="2510970"/>
                </a:lnTo>
                <a:lnTo>
                  <a:pt x="1997332" y="2510970"/>
                </a:lnTo>
                <a:cubicBezTo>
                  <a:pt x="1526888" y="2510970"/>
                  <a:pt x="1145518" y="2892340"/>
                  <a:pt x="1145518" y="3362784"/>
                </a:cubicBezTo>
                <a:lnTo>
                  <a:pt x="1145518" y="3516984"/>
                </a:lnTo>
                <a:cubicBezTo>
                  <a:pt x="1145518" y="3752206"/>
                  <a:pt x="1240861" y="3965160"/>
                  <a:pt x="1395009" y="4119308"/>
                </a:cubicBezTo>
                <a:lnTo>
                  <a:pt x="1505792" y="4210712"/>
                </a:lnTo>
                <a:lnTo>
                  <a:pt x="1505546" y="4210700"/>
                </a:lnTo>
                <a:cubicBezTo>
                  <a:pt x="659903" y="4124820"/>
                  <a:pt x="0" y="3410649"/>
                  <a:pt x="0" y="2542348"/>
                </a:cubicBezTo>
                <a:lnTo>
                  <a:pt x="0" y="2238768"/>
                </a:lnTo>
                <a:cubicBezTo>
                  <a:pt x="0" y="1312581"/>
                  <a:pt x="750823" y="561758"/>
                  <a:pt x="1677010" y="561758"/>
                </a:cubicBezTo>
                <a:lnTo>
                  <a:pt x="5551158" y="561758"/>
                </a:lnTo>
                <a:close/>
              </a:path>
            </a:pathLst>
          </a:custGeom>
          <a:gradFill>
            <a:gsLst>
              <a:gs pos="47000">
                <a:schemeClr val="bg1"/>
              </a:gs>
              <a:gs pos="0">
                <a:schemeClr val="bg1">
                  <a:lumMod val="95000"/>
                </a:schemeClr>
              </a:gs>
            </a:gsLst>
            <a:lin ang="27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grpSp>
        <p:nvGrpSpPr>
          <p:cNvPr id="28" name="Group 2">
            <a:extLst>
              <a:ext uri="{FF2B5EF4-FFF2-40B4-BE49-F238E27FC236}">
                <a16:creationId xmlns="" xmlns:a16="http://schemas.microsoft.com/office/drawing/2014/main" id="{DE6A379F-7BDE-447D-BA19-E77AE351583C}"/>
              </a:ext>
            </a:extLst>
          </p:cNvPr>
          <p:cNvGrpSpPr/>
          <p:nvPr/>
        </p:nvGrpSpPr>
        <p:grpSpPr>
          <a:xfrm>
            <a:off x="7353398" y="5197141"/>
            <a:ext cx="3497574" cy="1015663"/>
            <a:chOff x="6574970" y="4010666"/>
            <a:chExt cx="2993958" cy="1348834"/>
          </a:xfrm>
        </p:grpSpPr>
        <p:sp>
          <p:nvSpPr>
            <p:cNvPr id="29" name="TextBox 22">
              <a:extLst>
                <a:ext uri="{FF2B5EF4-FFF2-40B4-BE49-F238E27FC236}">
                  <a16:creationId xmlns="" xmlns:a16="http://schemas.microsoft.com/office/drawing/2014/main" id="{3656659C-DE48-4A4A-8918-D6B6FE244D42}"/>
                </a:ext>
              </a:extLst>
            </p:cNvPr>
            <p:cNvSpPr txBox="1"/>
            <p:nvPr/>
          </p:nvSpPr>
          <p:spPr>
            <a:xfrm>
              <a:off x="6574970" y="4010666"/>
              <a:ext cx="2993957" cy="134883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ar-SY" sz="2000" b="1" dirty="0" smtClean="0">
                  <a:solidFill>
                    <a:srgbClr val="C00000"/>
                  </a:solidFill>
                  <a:latin typeface="Century Gothic" panose="020B0502020202020204" pitchFamily="34" charset="0"/>
                </a:rPr>
                <a:t>يحتاج نبات المانجو:</a:t>
              </a:r>
            </a:p>
            <a:p>
              <a:pPr algn="ctr"/>
              <a:r>
                <a:rPr lang="ar-SY" sz="2000" b="1" dirty="0" smtClean="0">
                  <a:solidFill>
                    <a:srgbClr val="0033CC"/>
                  </a:solidFill>
                  <a:latin typeface="Century Gothic" panose="020B0502020202020204" pitchFamily="34" charset="0"/>
                </a:rPr>
                <a:t>الأرض الصالحة للزراعة – الماء – التربة الجيدة - الشمس</a:t>
              </a:r>
              <a:endParaRPr lang="en-US" sz="2000" b="1" dirty="0">
                <a:solidFill>
                  <a:srgbClr val="0033CC"/>
                </a:solidFill>
                <a:latin typeface="Century Gothic" panose="020B0502020202020204" pitchFamily="34" charset="0"/>
              </a:endParaRPr>
            </a:p>
          </p:txBody>
        </p:sp>
        <p:sp>
          <p:nvSpPr>
            <p:cNvPr id="30" name="TextBox 23">
              <a:extLst>
                <a:ext uri="{FF2B5EF4-FFF2-40B4-BE49-F238E27FC236}">
                  <a16:creationId xmlns="" xmlns:a16="http://schemas.microsoft.com/office/drawing/2014/main" id="{C2363FE4-D677-4806-9FF1-D3FD9513713E}"/>
                </a:ext>
              </a:extLst>
            </p:cNvPr>
            <p:cNvSpPr txBox="1"/>
            <p:nvPr/>
          </p:nvSpPr>
          <p:spPr>
            <a:xfrm>
              <a:off x="6734629" y="4812299"/>
              <a:ext cx="2834299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endParaRPr lang="en-US" sz="2000" b="1" dirty="0"/>
            </a:p>
          </p:txBody>
        </p:sp>
      </p:grpSp>
    </p:spTree>
    <p:extLst>
      <p:ext uri="{BB962C8B-B14F-4D97-AF65-F5344CB8AC3E}">
        <p14:creationId xmlns:p14="http://schemas.microsoft.com/office/powerpoint/2010/main" val="3354029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"/>
                            </p:stCondLst>
                            <p:childTnLst>
                              <p:par>
                                <p:cTn id="39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2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17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  <p:bldP spid="15" grpId="0" animBg="1"/>
      <p:bldP spid="12" grpId="0" animBg="1"/>
      <p:bldP spid="32" grpId="0"/>
      <p:bldP spid="26" grpId="0" animBg="1"/>
      <p:bldP spid="2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: Shape 11">
            <a:extLst>
              <a:ext uri="{FF2B5EF4-FFF2-40B4-BE49-F238E27FC236}">
                <a16:creationId xmlns="" xmlns:a16="http://schemas.microsoft.com/office/drawing/2014/main" id="{1CF34079-EEF9-4657-8F5A-13DEFFCB1F59}"/>
              </a:ext>
            </a:extLst>
          </p:cNvPr>
          <p:cNvSpPr/>
          <p:nvPr/>
        </p:nvSpPr>
        <p:spPr>
          <a:xfrm>
            <a:off x="-72682" y="4161692"/>
            <a:ext cx="12191999" cy="2848708"/>
          </a:xfrm>
          <a:custGeom>
            <a:avLst/>
            <a:gdLst>
              <a:gd name="connsiteX0" fmla="*/ 3183987 w 12191999"/>
              <a:gd name="connsiteY0" fmla="*/ 495881 h 2848708"/>
              <a:gd name="connsiteX1" fmla="*/ 2213316 w 12191999"/>
              <a:gd name="connsiteY1" fmla="*/ 1466552 h 2848708"/>
              <a:gd name="connsiteX2" fmla="*/ 2213316 w 12191999"/>
              <a:gd name="connsiteY2" fmla="*/ 2838152 h 2848708"/>
              <a:gd name="connsiteX3" fmla="*/ 4154658 w 12191999"/>
              <a:gd name="connsiteY3" fmla="*/ 2838152 h 2848708"/>
              <a:gd name="connsiteX4" fmla="*/ 4154658 w 12191999"/>
              <a:gd name="connsiteY4" fmla="*/ 1466552 h 2848708"/>
              <a:gd name="connsiteX5" fmla="*/ 3183987 w 12191999"/>
              <a:gd name="connsiteY5" fmla="*/ 495881 h 2848708"/>
              <a:gd name="connsiteX6" fmla="*/ 5790024 w 12191999"/>
              <a:gd name="connsiteY6" fmla="*/ 495880 h 2848708"/>
              <a:gd name="connsiteX7" fmla="*/ 4618889 w 12191999"/>
              <a:gd name="connsiteY7" fmla="*/ 1667016 h 2848708"/>
              <a:gd name="connsiteX8" fmla="*/ 4618889 w 12191999"/>
              <a:gd name="connsiteY8" fmla="*/ 2838151 h 2848708"/>
              <a:gd name="connsiteX9" fmla="*/ 7453527 w 12191999"/>
              <a:gd name="connsiteY9" fmla="*/ 2838151 h 2848708"/>
              <a:gd name="connsiteX10" fmla="*/ 7453528 w 12191999"/>
              <a:gd name="connsiteY10" fmla="*/ 1667016 h 2848708"/>
              <a:gd name="connsiteX11" fmla="*/ 6282392 w 12191999"/>
              <a:gd name="connsiteY11" fmla="*/ 495880 h 2848708"/>
              <a:gd name="connsiteX12" fmla="*/ 9008012 w 12191999"/>
              <a:gd name="connsiteY12" fmla="*/ 495879 h 2848708"/>
              <a:gd name="connsiteX13" fmla="*/ 8037341 w 12191999"/>
              <a:gd name="connsiteY13" fmla="*/ 1466550 h 2848708"/>
              <a:gd name="connsiteX14" fmla="*/ 8037341 w 12191999"/>
              <a:gd name="connsiteY14" fmla="*/ 2838150 h 2848708"/>
              <a:gd name="connsiteX15" fmla="*/ 9978683 w 12191999"/>
              <a:gd name="connsiteY15" fmla="*/ 2838150 h 2848708"/>
              <a:gd name="connsiteX16" fmla="*/ 9978683 w 12191999"/>
              <a:gd name="connsiteY16" fmla="*/ 1466550 h 2848708"/>
              <a:gd name="connsiteX17" fmla="*/ 9008012 w 12191999"/>
              <a:gd name="connsiteY17" fmla="*/ 495879 h 2848708"/>
              <a:gd name="connsiteX18" fmla="*/ 0 w 12191999"/>
              <a:gd name="connsiteY18" fmla="*/ 0 h 2848708"/>
              <a:gd name="connsiteX19" fmla="*/ 12191999 w 12191999"/>
              <a:gd name="connsiteY19" fmla="*/ 0 h 2848708"/>
              <a:gd name="connsiteX20" fmla="*/ 12191999 w 12191999"/>
              <a:gd name="connsiteY20" fmla="*/ 837741 h 2848708"/>
              <a:gd name="connsiteX21" fmla="*/ 12144508 w 12191999"/>
              <a:gd name="connsiteY21" fmla="*/ 780181 h 2848708"/>
              <a:gd name="connsiteX22" fmla="*/ 11458140 w 12191999"/>
              <a:gd name="connsiteY22" fmla="*/ 495878 h 2848708"/>
              <a:gd name="connsiteX23" fmla="*/ 10487469 w 12191999"/>
              <a:gd name="connsiteY23" fmla="*/ 1466549 h 2848708"/>
              <a:gd name="connsiteX24" fmla="*/ 10487469 w 12191999"/>
              <a:gd name="connsiteY24" fmla="*/ 2838149 h 2848708"/>
              <a:gd name="connsiteX25" fmla="*/ 12191999 w 12191999"/>
              <a:gd name="connsiteY25" fmla="*/ 2838149 h 2848708"/>
              <a:gd name="connsiteX26" fmla="*/ 12191999 w 12191999"/>
              <a:gd name="connsiteY26" fmla="*/ 2848708 h 2848708"/>
              <a:gd name="connsiteX27" fmla="*/ 1648266 w 12191999"/>
              <a:gd name="connsiteY27" fmla="*/ 2848708 h 2848708"/>
              <a:gd name="connsiteX28" fmla="*/ 1648266 w 12191999"/>
              <a:gd name="connsiteY28" fmla="*/ 1480625 h 2848708"/>
              <a:gd name="connsiteX29" fmla="*/ 677595 w 12191999"/>
              <a:gd name="connsiteY29" fmla="*/ 509954 h 2848708"/>
              <a:gd name="connsiteX30" fmla="*/ 134883 w 12191999"/>
              <a:gd name="connsiteY30" fmla="*/ 675730 h 2848708"/>
              <a:gd name="connsiteX31" fmla="*/ 0 w 12191999"/>
              <a:gd name="connsiteY31" fmla="*/ 787019 h 28487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12191999" h="2848708">
                <a:moveTo>
                  <a:pt x="3183987" y="495881"/>
                </a:moveTo>
                <a:cubicBezTo>
                  <a:pt x="2647900" y="495881"/>
                  <a:pt x="2213316" y="930465"/>
                  <a:pt x="2213316" y="1466552"/>
                </a:cubicBezTo>
                <a:lnTo>
                  <a:pt x="2213316" y="2838152"/>
                </a:lnTo>
                <a:lnTo>
                  <a:pt x="4154658" y="2838152"/>
                </a:lnTo>
                <a:lnTo>
                  <a:pt x="4154658" y="1466552"/>
                </a:lnTo>
                <a:cubicBezTo>
                  <a:pt x="4154658" y="930465"/>
                  <a:pt x="3720074" y="495881"/>
                  <a:pt x="3183987" y="495881"/>
                </a:cubicBezTo>
                <a:close/>
                <a:moveTo>
                  <a:pt x="5790024" y="495880"/>
                </a:moveTo>
                <a:cubicBezTo>
                  <a:pt x="5143223" y="495880"/>
                  <a:pt x="4618889" y="1020215"/>
                  <a:pt x="4618889" y="1667016"/>
                </a:cubicBezTo>
                <a:lnTo>
                  <a:pt x="4618889" y="2838151"/>
                </a:lnTo>
                <a:lnTo>
                  <a:pt x="7453527" y="2838151"/>
                </a:lnTo>
                <a:cubicBezTo>
                  <a:pt x="7453527" y="2447773"/>
                  <a:pt x="7453528" y="2057394"/>
                  <a:pt x="7453528" y="1667016"/>
                </a:cubicBezTo>
                <a:cubicBezTo>
                  <a:pt x="7453528" y="1020215"/>
                  <a:pt x="6929193" y="495880"/>
                  <a:pt x="6282392" y="495880"/>
                </a:cubicBezTo>
                <a:close/>
                <a:moveTo>
                  <a:pt x="9008012" y="495879"/>
                </a:moveTo>
                <a:cubicBezTo>
                  <a:pt x="8471925" y="495879"/>
                  <a:pt x="8037341" y="930463"/>
                  <a:pt x="8037341" y="1466550"/>
                </a:cubicBezTo>
                <a:lnTo>
                  <a:pt x="8037341" y="2838150"/>
                </a:lnTo>
                <a:lnTo>
                  <a:pt x="9978683" y="2838150"/>
                </a:lnTo>
                <a:lnTo>
                  <a:pt x="9978683" y="1466550"/>
                </a:lnTo>
                <a:cubicBezTo>
                  <a:pt x="9978683" y="930463"/>
                  <a:pt x="9544099" y="495879"/>
                  <a:pt x="9008012" y="495879"/>
                </a:cubicBezTo>
                <a:close/>
                <a:moveTo>
                  <a:pt x="0" y="0"/>
                </a:moveTo>
                <a:lnTo>
                  <a:pt x="12191999" y="0"/>
                </a:lnTo>
                <a:lnTo>
                  <a:pt x="12191999" y="837741"/>
                </a:lnTo>
                <a:lnTo>
                  <a:pt x="12144508" y="780181"/>
                </a:lnTo>
                <a:cubicBezTo>
                  <a:pt x="11968851" y="604524"/>
                  <a:pt x="11726183" y="495878"/>
                  <a:pt x="11458140" y="495878"/>
                </a:cubicBezTo>
                <a:cubicBezTo>
                  <a:pt x="10922053" y="495878"/>
                  <a:pt x="10487469" y="930462"/>
                  <a:pt x="10487469" y="1466549"/>
                </a:cubicBezTo>
                <a:lnTo>
                  <a:pt x="10487469" y="2838149"/>
                </a:lnTo>
                <a:lnTo>
                  <a:pt x="12191999" y="2838149"/>
                </a:lnTo>
                <a:lnTo>
                  <a:pt x="12191999" y="2848708"/>
                </a:lnTo>
                <a:lnTo>
                  <a:pt x="1648266" y="2848708"/>
                </a:lnTo>
                <a:lnTo>
                  <a:pt x="1648266" y="1480625"/>
                </a:lnTo>
                <a:cubicBezTo>
                  <a:pt x="1648266" y="944538"/>
                  <a:pt x="1213682" y="509954"/>
                  <a:pt x="677595" y="509954"/>
                </a:cubicBezTo>
                <a:cubicBezTo>
                  <a:pt x="476562" y="509954"/>
                  <a:pt x="289803" y="571068"/>
                  <a:pt x="134883" y="675730"/>
                </a:cubicBezTo>
                <a:lnTo>
                  <a:pt x="0" y="787019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reeform: Shape 10">
            <a:extLst>
              <a:ext uri="{FF2B5EF4-FFF2-40B4-BE49-F238E27FC236}">
                <a16:creationId xmlns="" xmlns:a16="http://schemas.microsoft.com/office/drawing/2014/main" id="{F2E80C4A-C70F-457E-84D8-43ECF2B245C8}"/>
              </a:ext>
            </a:extLst>
          </p:cNvPr>
          <p:cNvSpPr/>
          <p:nvPr/>
        </p:nvSpPr>
        <p:spPr>
          <a:xfrm>
            <a:off x="2" y="4009292"/>
            <a:ext cx="12191999" cy="2848708"/>
          </a:xfrm>
          <a:custGeom>
            <a:avLst/>
            <a:gdLst>
              <a:gd name="connsiteX0" fmla="*/ 3183987 w 12191999"/>
              <a:gd name="connsiteY0" fmla="*/ 495881 h 2848708"/>
              <a:gd name="connsiteX1" fmla="*/ 2213316 w 12191999"/>
              <a:gd name="connsiteY1" fmla="*/ 1466552 h 2848708"/>
              <a:gd name="connsiteX2" fmla="*/ 2213316 w 12191999"/>
              <a:gd name="connsiteY2" fmla="*/ 2838152 h 2848708"/>
              <a:gd name="connsiteX3" fmla="*/ 4154658 w 12191999"/>
              <a:gd name="connsiteY3" fmla="*/ 2838152 h 2848708"/>
              <a:gd name="connsiteX4" fmla="*/ 4154658 w 12191999"/>
              <a:gd name="connsiteY4" fmla="*/ 1466552 h 2848708"/>
              <a:gd name="connsiteX5" fmla="*/ 3183987 w 12191999"/>
              <a:gd name="connsiteY5" fmla="*/ 495881 h 2848708"/>
              <a:gd name="connsiteX6" fmla="*/ 5790024 w 12191999"/>
              <a:gd name="connsiteY6" fmla="*/ 495880 h 2848708"/>
              <a:gd name="connsiteX7" fmla="*/ 4618889 w 12191999"/>
              <a:gd name="connsiteY7" fmla="*/ 1667016 h 2848708"/>
              <a:gd name="connsiteX8" fmla="*/ 4618889 w 12191999"/>
              <a:gd name="connsiteY8" fmla="*/ 2838151 h 2848708"/>
              <a:gd name="connsiteX9" fmla="*/ 7453527 w 12191999"/>
              <a:gd name="connsiteY9" fmla="*/ 2838151 h 2848708"/>
              <a:gd name="connsiteX10" fmla="*/ 7453528 w 12191999"/>
              <a:gd name="connsiteY10" fmla="*/ 1667016 h 2848708"/>
              <a:gd name="connsiteX11" fmla="*/ 6282392 w 12191999"/>
              <a:gd name="connsiteY11" fmla="*/ 495880 h 2848708"/>
              <a:gd name="connsiteX12" fmla="*/ 9008012 w 12191999"/>
              <a:gd name="connsiteY12" fmla="*/ 495879 h 2848708"/>
              <a:gd name="connsiteX13" fmla="*/ 8037341 w 12191999"/>
              <a:gd name="connsiteY13" fmla="*/ 1466550 h 2848708"/>
              <a:gd name="connsiteX14" fmla="*/ 8037341 w 12191999"/>
              <a:gd name="connsiteY14" fmla="*/ 2838150 h 2848708"/>
              <a:gd name="connsiteX15" fmla="*/ 9978683 w 12191999"/>
              <a:gd name="connsiteY15" fmla="*/ 2838150 h 2848708"/>
              <a:gd name="connsiteX16" fmla="*/ 9978683 w 12191999"/>
              <a:gd name="connsiteY16" fmla="*/ 1466550 h 2848708"/>
              <a:gd name="connsiteX17" fmla="*/ 9008012 w 12191999"/>
              <a:gd name="connsiteY17" fmla="*/ 495879 h 2848708"/>
              <a:gd name="connsiteX18" fmla="*/ 0 w 12191999"/>
              <a:gd name="connsiteY18" fmla="*/ 0 h 2848708"/>
              <a:gd name="connsiteX19" fmla="*/ 12191999 w 12191999"/>
              <a:gd name="connsiteY19" fmla="*/ 0 h 2848708"/>
              <a:gd name="connsiteX20" fmla="*/ 12191999 w 12191999"/>
              <a:gd name="connsiteY20" fmla="*/ 837741 h 2848708"/>
              <a:gd name="connsiteX21" fmla="*/ 12144508 w 12191999"/>
              <a:gd name="connsiteY21" fmla="*/ 780181 h 2848708"/>
              <a:gd name="connsiteX22" fmla="*/ 11458140 w 12191999"/>
              <a:gd name="connsiteY22" fmla="*/ 495878 h 2848708"/>
              <a:gd name="connsiteX23" fmla="*/ 10487469 w 12191999"/>
              <a:gd name="connsiteY23" fmla="*/ 1466549 h 2848708"/>
              <a:gd name="connsiteX24" fmla="*/ 10487469 w 12191999"/>
              <a:gd name="connsiteY24" fmla="*/ 2838149 h 2848708"/>
              <a:gd name="connsiteX25" fmla="*/ 12191999 w 12191999"/>
              <a:gd name="connsiteY25" fmla="*/ 2838149 h 2848708"/>
              <a:gd name="connsiteX26" fmla="*/ 12191999 w 12191999"/>
              <a:gd name="connsiteY26" fmla="*/ 2848708 h 2848708"/>
              <a:gd name="connsiteX27" fmla="*/ 1648266 w 12191999"/>
              <a:gd name="connsiteY27" fmla="*/ 2848708 h 2848708"/>
              <a:gd name="connsiteX28" fmla="*/ 1648266 w 12191999"/>
              <a:gd name="connsiteY28" fmla="*/ 1480625 h 2848708"/>
              <a:gd name="connsiteX29" fmla="*/ 677595 w 12191999"/>
              <a:gd name="connsiteY29" fmla="*/ 509954 h 2848708"/>
              <a:gd name="connsiteX30" fmla="*/ 134883 w 12191999"/>
              <a:gd name="connsiteY30" fmla="*/ 675730 h 2848708"/>
              <a:gd name="connsiteX31" fmla="*/ 0 w 12191999"/>
              <a:gd name="connsiteY31" fmla="*/ 787019 h 28487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12191999" h="2848708">
                <a:moveTo>
                  <a:pt x="3183987" y="495881"/>
                </a:moveTo>
                <a:cubicBezTo>
                  <a:pt x="2647900" y="495881"/>
                  <a:pt x="2213316" y="930465"/>
                  <a:pt x="2213316" y="1466552"/>
                </a:cubicBezTo>
                <a:lnTo>
                  <a:pt x="2213316" y="2838152"/>
                </a:lnTo>
                <a:lnTo>
                  <a:pt x="4154658" y="2838152"/>
                </a:lnTo>
                <a:lnTo>
                  <a:pt x="4154658" y="1466552"/>
                </a:lnTo>
                <a:cubicBezTo>
                  <a:pt x="4154658" y="930465"/>
                  <a:pt x="3720074" y="495881"/>
                  <a:pt x="3183987" y="495881"/>
                </a:cubicBezTo>
                <a:close/>
                <a:moveTo>
                  <a:pt x="5790024" y="495880"/>
                </a:moveTo>
                <a:cubicBezTo>
                  <a:pt x="5143223" y="495880"/>
                  <a:pt x="4618889" y="1020215"/>
                  <a:pt x="4618889" y="1667016"/>
                </a:cubicBezTo>
                <a:lnTo>
                  <a:pt x="4618889" y="2838151"/>
                </a:lnTo>
                <a:lnTo>
                  <a:pt x="7453527" y="2838151"/>
                </a:lnTo>
                <a:cubicBezTo>
                  <a:pt x="7453527" y="2447773"/>
                  <a:pt x="7453528" y="2057394"/>
                  <a:pt x="7453528" y="1667016"/>
                </a:cubicBezTo>
                <a:cubicBezTo>
                  <a:pt x="7453528" y="1020215"/>
                  <a:pt x="6929193" y="495880"/>
                  <a:pt x="6282392" y="495880"/>
                </a:cubicBezTo>
                <a:close/>
                <a:moveTo>
                  <a:pt x="9008012" y="495879"/>
                </a:moveTo>
                <a:cubicBezTo>
                  <a:pt x="8471925" y="495879"/>
                  <a:pt x="8037341" y="930463"/>
                  <a:pt x="8037341" y="1466550"/>
                </a:cubicBezTo>
                <a:lnTo>
                  <a:pt x="8037341" y="2838150"/>
                </a:lnTo>
                <a:lnTo>
                  <a:pt x="9978683" y="2838150"/>
                </a:lnTo>
                <a:lnTo>
                  <a:pt x="9978683" y="1466550"/>
                </a:lnTo>
                <a:cubicBezTo>
                  <a:pt x="9978683" y="930463"/>
                  <a:pt x="9544099" y="495879"/>
                  <a:pt x="9008012" y="495879"/>
                </a:cubicBezTo>
                <a:close/>
                <a:moveTo>
                  <a:pt x="0" y="0"/>
                </a:moveTo>
                <a:lnTo>
                  <a:pt x="12191999" y="0"/>
                </a:lnTo>
                <a:lnTo>
                  <a:pt x="12191999" y="837741"/>
                </a:lnTo>
                <a:lnTo>
                  <a:pt x="12144508" y="780181"/>
                </a:lnTo>
                <a:cubicBezTo>
                  <a:pt x="11968851" y="604524"/>
                  <a:pt x="11726183" y="495878"/>
                  <a:pt x="11458140" y="495878"/>
                </a:cubicBezTo>
                <a:cubicBezTo>
                  <a:pt x="10922053" y="495878"/>
                  <a:pt x="10487469" y="930462"/>
                  <a:pt x="10487469" y="1466549"/>
                </a:cubicBezTo>
                <a:lnTo>
                  <a:pt x="10487469" y="2838149"/>
                </a:lnTo>
                <a:lnTo>
                  <a:pt x="12191999" y="2838149"/>
                </a:lnTo>
                <a:lnTo>
                  <a:pt x="12191999" y="2848708"/>
                </a:lnTo>
                <a:lnTo>
                  <a:pt x="1648266" y="2848708"/>
                </a:lnTo>
                <a:lnTo>
                  <a:pt x="1648266" y="1480625"/>
                </a:lnTo>
                <a:cubicBezTo>
                  <a:pt x="1648266" y="944538"/>
                  <a:pt x="1213682" y="509954"/>
                  <a:pt x="677595" y="509954"/>
                </a:cubicBezTo>
                <a:cubicBezTo>
                  <a:pt x="476562" y="509954"/>
                  <a:pt x="289803" y="571068"/>
                  <a:pt x="134883" y="675730"/>
                </a:cubicBezTo>
                <a:lnTo>
                  <a:pt x="0" y="787019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0" name="Group 89">
            <a:extLst>
              <a:ext uri="{FF2B5EF4-FFF2-40B4-BE49-F238E27FC236}">
                <a16:creationId xmlns="" xmlns:a16="http://schemas.microsoft.com/office/drawing/2014/main" id="{6423CB7A-CBB0-4D81-9F6A-C0CF60F5193F}"/>
              </a:ext>
            </a:extLst>
          </p:cNvPr>
          <p:cNvGrpSpPr/>
          <p:nvPr/>
        </p:nvGrpSpPr>
        <p:grpSpPr>
          <a:xfrm>
            <a:off x="-418823" y="3936185"/>
            <a:ext cx="13029646" cy="66500"/>
            <a:chOff x="875607" y="3208713"/>
            <a:chExt cx="13029646" cy="66500"/>
          </a:xfrm>
        </p:grpSpPr>
        <p:sp>
          <p:nvSpPr>
            <p:cNvPr id="15" name="Freeform: Shape 14">
              <a:extLst>
                <a:ext uri="{FF2B5EF4-FFF2-40B4-BE49-F238E27FC236}">
                  <a16:creationId xmlns="" xmlns:a16="http://schemas.microsoft.com/office/drawing/2014/main" id="{8A6E6669-222C-4FC7-9604-DD649D708772}"/>
                </a:ext>
              </a:extLst>
            </p:cNvPr>
            <p:cNvSpPr/>
            <p:nvPr/>
          </p:nvSpPr>
          <p:spPr>
            <a:xfrm>
              <a:off x="875607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="" xmlns:a16="http://schemas.microsoft.com/office/drawing/2014/main" id="{236683BC-89ED-49BE-9D25-8F40A3D28A0D}"/>
                </a:ext>
              </a:extLst>
            </p:cNvPr>
            <p:cNvSpPr/>
            <p:nvPr/>
          </p:nvSpPr>
          <p:spPr>
            <a:xfrm>
              <a:off x="1050174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="" xmlns:a16="http://schemas.microsoft.com/office/drawing/2014/main" id="{FD813D00-F48E-41E5-AF87-93FF2A67A1C3}"/>
                </a:ext>
              </a:extLst>
            </p:cNvPr>
            <p:cNvSpPr/>
            <p:nvPr/>
          </p:nvSpPr>
          <p:spPr>
            <a:xfrm>
              <a:off x="1224741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="" xmlns:a16="http://schemas.microsoft.com/office/drawing/2014/main" id="{CF4C3E17-2711-41A7-A866-A414FBB4F010}"/>
                </a:ext>
              </a:extLst>
            </p:cNvPr>
            <p:cNvSpPr/>
            <p:nvPr/>
          </p:nvSpPr>
          <p:spPr>
            <a:xfrm>
              <a:off x="1399308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Freeform: Shape 18">
              <a:extLst>
                <a:ext uri="{FF2B5EF4-FFF2-40B4-BE49-F238E27FC236}">
                  <a16:creationId xmlns="" xmlns:a16="http://schemas.microsoft.com/office/drawing/2014/main" id="{C3D0F3FE-2EFF-4BEC-ACD5-44C9A85D88E0}"/>
                </a:ext>
              </a:extLst>
            </p:cNvPr>
            <p:cNvSpPr/>
            <p:nvPr/>
          </p:nvSpPr>
          <p:spPr>
            <a:xfrm>
              <a:off x="1573875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="" xmlns:a16="http://schemas.microsoft.com/office/drawing/2014/main" id="{00CB0020-2EB0-4904-94F0-E4157F6F9ADC}"/>
                </a:ext>
              </a:extLst>
            </p:cNvPr>
            <p:cNvSpPr/>
            <p:nvPr/>
          </p:nvSpPr>
          <p:spPr>
            <a:xfrm>
              <a:off x="1748442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="" xmlns:a16="http://schemas.microsoft.com/office/drawing/2014/main" id="{ED783D7E-1B62-4618-8FE0-A1C4842A39F7}"/>
                </a:ext>
              </a:extLst>
            </p:cNvPr>
            <p:cNvSpPr/>
            <p:nvPr/>
          </p:nvSpPr>
          <p:spPr>
            <a:xfrm>
              <a:off x="1923009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="" xmlns:a16="http://schemas.microsoft.com/office/drawing/2014/main" id="{0404DD01-64A9-4A89-A870-B5C595D03850}"/>
                </a:ext>
              </a:extLst>
            </p:cNvPr>
            <p:cNvSpPr/>
            <p:nvPr/>
          </p:nvSpPr>
          <p:spPr>
            <a:xfrm>
              <a:off x="2097576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Freeform: Shape 22">
              <a:extLst>
                <a:ext uri="{FF2B5EF4-FFF2-40B4-BE49-F238E27FC236}">
                  <a16:creationId xmlns="" xmlns:a16="http://schemas.microsoft.com/office/drawing/2014/main" id="{00259E3C-A8FF-4720-8BCD-2AD023A2A262}"/>
                </a:ext>
              </a:extLst>
            </p:cNvPr>
            <p:cNvSpPr/>
            <p:nvPr/>
          </p:nvSpPr>
          <p:spPr>
            <a:xfrm>
              <a:off x="2272143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Freeform: Shape 23">
              <a:extLst>
                <a:ext uri="{FF2B5EF4-FFF2-40B4-BE49-F238E27FC236}">
                  <a16:creationId xmlns="" xmlns:a16="http://schemas.microsoft.com/office/drawing/2014/main" id="{CC73F059-00D6-407C-BA90-87B542557991}"/>
                </a:ext>
              </a:extLst>
            </p:cNvPr>
            <p:cNvSpPr/>
            <p:nvPr/>
          </p:nvSpPr>
          <p:spPr>
            <a:xfrm>
              <a:off x="2446710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Freeform: Shape 24">
              <a:extLst>
                <a:ext uri="{FF2B5EF4-FFF2-40B4-BE49-F238E27FC236}">
                  <a16:creationId xmlns="" xmlns:a16="http://schemas.microsoft.com/office/drawing/2014/main" id="{56C26804-6A7B-415D-B11E-6DCEB67E2E30}"/>
                </a:ext>
              </a:extLst>
            </p:cNvPr>
            <p:cNvSpPr/>
            <p:nvPr/>
          </p:nvSpPr>
          <p:spPr>
            <a:xfrm>
              <a:off x="2621277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Freeform: Shape 25">
              <a:extLst>
                <a:ext uri="{FF2B5EF4-FFF2-40B4-BE49-F238E27FC236}">
                  <a16:creationId xmlns="" xmlns:a16="http://schemas.microsoft.com/office/drawing/2014/main" id="{BE81DC7D-1867-4685-AD85-9985B10A74D1}"/>
                </a:ext>
              </a:extLst>
            </p:cNvPr>
            <p:cNvSpPr/>
            <p:nvPr/>
          </p:nvSpPr>
          <p:spPr>
            <a:xfrm>
              <a:off x="2795844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Freeform: Shape 26">
              <a:extLst>
                <a:ext uri="{FF2B5EF4-FFF2-40B4-BE49-F238E27FC236}">
                  <a16:creationId xmlns="" xmlns:a16="http://schemas.microsoft.com/office/drawing/2014/main" id="{B99770DD-831E-4D1A-8B8C-C397A9A561DA}"/>
                </a:ext>
              </a:extLst>
            </p:cNvPr>
            <p:cNvSpPr/>
            <p:nvPr/>
          </p:nvSpPr>
          <p:spPr>
            <a:xfrm>
              <a:off x="2970411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="" xmlns:a16="http://schemas.microsoft.com/office/drawing/2014/main" id="{7460F3FE-62B2-435D-828B-47BD3D0274CC}"/>
                </a:ext>
              </a:extLst>
            </p:cNvPr>
            <p:cNvSpPr/>
            <p:nvPr/>
          </p:nvSpPr>
          <p:spPr>
            <a:xfrm>
              <a:off x="3144978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Freeform: Shape 28">
              <a:extLst>
                <a:ext uri="{FF2B5EF4-FFF2-40B4-BE49-F238E27FC236}">
                  <a16:creationId xmlns="" xmlns:a16="http://schemas.microsoft.com/office/drawing/2014/main" id="{B3D33DF6-F776-4F8C-8409-BD0EEF4A8F5E}"/>
                </a:ext>
              </a:extLst>
            </p:cNvPr>
            <p:cNvSpPr/>
            <p:nvPr/>
          </p:nvSpPr>
          <p:spPr>
            <a:xfrm>
              <a:off x="3319545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="" xmlns:a16="http://schemas.microsoft.com/office/drawing/2014/main" id="{1A0026FB-C312-4140-A76E-61802044969F}"/>
                </a:ext>
              </a:extLst>
            </p:cNvPr>
            <p:cNvSpPr/>
            <p:nvPr/>
          </p:nvSpPr>
          <p:spPr>
            <a:xfrm>
              <a:off x="3494112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Freeform: Shape 30">
              <a:extLst>
                <a:ext uri="{FF2B5EF4-FFF2-40B4-BE49-F238E27FC236}">
                  <a16:creationId xmlns="" xmlns:a16="http://schemas.microsoft.com/office/drawing/2014/main" id="{77715CC4-F3EC-4C19-AD2E-B4A6B1BFD000}"/>
                </a:ext>
              </a:extLst>
            </p:cNvPr>
            <p:cNvSpPr/>
            <p:nvPr/>
          </p:nvSpPr>
          <p:spPr>
            <a:xfrm>
              <a:off x="3668679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Freeform: Shape 31">
              <a:extLst>
                <a:ext uri="{FF2B5EF4-FFF2-40B4-BE49-F238E27FC236}">
                  <a16:creationId xmlns="" xmlns:a16="http://schemas.microsoft.com/office/drawing/2014/main" id="{DB8CE68C-F0A3-43D8-921D-E1186F7D4CC7}"/>
                </a:ext>
              </a:extLst>
            </p:cNvPr>
            <p:cNvSpPr/>
            <p:nvPr/>
          </p:nvSpPr>
          <p:spPr>
            <a:xfrm>
              <a:off x="3843246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Freeform: Shape 32">
              <a:extLst>
                <a:ext uri="{FF2B5EF4-FFF2-40B4-BE49-F238E27FC236}">
                  <a16:creationId xmlns="" xmlns:a16="http://schemas.microsoft.com/office/drawing/2014/main" id="{A572D033-ABD7-49D4-B891-1E2E3AC0AD7B}"/>
                </a:ext>
              </a:extLst>
            </p:cNvPr>
            <p:cNvSpPr/>
            <p:nvPr/>
          </p:nvSpPr>
          <p:spPr>
            <a:xfrm>
              <a:off x="4017813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Freeform: Shape 33">
              <a:extLst>
                <a:ext uri="{FF2B5EF4-FFF2-40B4-BE49-F238E27FC236}">
                  <a16:creationId xmlns="" xmlns:a16="http://schemas.microsoft.com/office/drawing/2014/main" id="{DF88AEDD-F16C-4D09-9860-956E84267F63}"/>
                </a:ext>
              </a:extLst>
            </p:cNvPr>
            <p:cNvSpPr/>
            <p:nvPr/>
          </p:nvSpPr>
          <p:spPr>
            <a:xfrm>
              <a:off x="4192380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Freeform: Shape 34">
              <a:extLst>
                <a:ext uri="{FF2B5EF4-FFF2-40B4-BE49-F238E27FC236}">
                  <a16:creationId xmlns="" xmlns:a16="http://schemas.microsoft.com/office/drawing/2014/main" id="{47C8AA0C-ADB0-4031-B665-2C7E90EC0446}"/>
                </a:ext>
              </a:extLst>
            </p:cNvPr>
            <p:cNvSpPr/>
            <p:nvPr/>
          </p:nvSpPr>
          <p:spPr>
            <a:xfrm>
              <a:off x="4366947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Freeform: Shape 35">
              <a:extLst>
                <a:ext uri="{FF2B5EF4-FFF2-40B4-BE49-F238E27FC236}">
                  <a16:creationId xmlns="" xmlns:a16="http://schemas.microsoft.com/office/drawing/2014/main" id="{7A6E5D06-BF8B-4690-9309-AF9CD341DF13}"/>
                </a:ext>
              </a:extLst>
            </p:cNvPr>
            <p:cNvSpPr/>
            <p:nvPr/>
          </p:nvSpPr>
          <p:spPr>
            <a:xfrm>
              <a:off x="4541514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Freeform: Shape 36">
              <a:extLst>
                <a:ext uri="{FF2B5EF4-FFF2-40B4-BE49-F238E27FC236}">
                  <a16:creationId xmlns="" xmlns:a16="http://schemas.microsoft.com/office/drawing/2014/main" id="{6E5879F8-63A6-4B0B-B104-32814766D154}"/>
                </a:ext>
              </a:extLst>
            </p:cNvPr>
            <p:cNvSpPr/>
            <p:nvPr/>
          </p:nvSpPr>
          <p:spPr>
            <a:xfrm>
              <a:off x="4716081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Freeform: Shape 37">
              <a:extLst>
                <a:ext uri="{FF2B5EF4-FFF2-40B4-BE49-F238E27FC236}">
                  <a16:creationId xmlns="" xmlns:a16="http://schemas.microsoft.com/office/drawing/2014/main" id="{5D7144B8-0CC4-4740-B6DD-25D412C065E7}"/>
                </a:ext>
              </a:extLst>
            </p:cNvPr>
            <p:cNvSpPr/>
            <p:nvPr/>
          </p:nvSpPr>
          <p:spPr>
            <a:xfrm>
              <a:off x="4890648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Freeform: Shape 38">
              <a:extLst>
                <a:ext uri="{FF2B5EF4-FFF2-40B4-BE49-F238E27FC236}">
                  <a16:creationId xmlns="" xmlns:a16="http://schemas.microsoft.com/office/drawing/2014/main" id="{3609F947-606B-424B-9223-C05692C1B41A}"/>
                </a:ext>
              </a:extLst>
            </p:cNvPr>
            <p:cNvSpPr/>
            <p:nvPr/>
          </p:nvSpPr>
          <p:spPr>
            <a:xfrm>
              <a:off x="5065215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Freeform: Shape 39">
              <a:extLst>
                <a:ext uri="{FF2B5EF4-FFF2-40B4-BE49-F238E27FC236}">
                  <a16:creationId xmlns="" xmlns:a16="http://schemas.microsoft.com/office/drawing/2014/main" id="{C88F5285-3F45-4CBC-B2F2-673D074907C3}"/>
                </a:ext>
              </a:extLst>
            </p:cNvPr>
            <p:cNvSpPr/>
            <p:nvPr/>
          </p:nvSpPr>
          <p:spPr>
            <a:xfrm>
              <a:off x="5239782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" name="Freeform: Shape 40">
              <a:extLst>
                <a:ext uri="{FF2B5EF4-FFF2-40B4-BE49-F238E27FC236}">
                  <a16:creationId xmlns="" xmlns:a16="http://schemas.microsoft.com/office/drawing/2014/main" id="{C942A968-A9B7-48B9-B883-BA4CF3535431}"/>
                </a:ext>
              </a:extLst>
            </p:cNvPr>
            <p:cNvSpPr/>
            <p:nvPr/>
          </p:nvSpPr>
          <p:spPr>
            <a:xfrm>
              <a:off x="5414349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" name="Freeform: Shape 41">
              <a:extLst>
                <a:ext uri="{FF2B5EF4-FFF2-40B4-BE49-F238E27FC236}">
                  <a16:creationId xmlns="" xmlns:a16="http://schemas.microsoft.com/office/drawing/2014/main" id="{B9367951-9D28-479C-8FB6-21410538144C}"/>
                </a:ext>
              </a:extLst>
            </p:cNvPr>
            <p:cNvSpPr/>
            <p:nvPr/>
          </p:nvSpPr>
          <p:spPr>
            <a:xfrm>
              <a:off x="5588916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" name="Freeform: Shape 42">
              <a:extLst>
                <a:ext uri="{FF2B5EF4-FFF2-40B4-BE49-F238E27FC236}">
                  <a16:creationId xmlns="" xmlns:a16="http://schemas.microsoft.com/office/drawing/2014/main" id="{F98768F0-A156-421A-BDC1-384DA8784F5D}"/>
                </a:ext>
              </a:extLst>
            </p:cNvPr>
            <p:cNvSpPr/>
            <p:nvPr/>
          </p:nvSpPr>
          <p:spPr>
            <a:xfrm>
              <a:off x="5763483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" name="Freeform: Shape 43">
              <a:extLst>
                <a:ext uri="{FF2B5EF4-FFF2-40B4-BE49-F238E27FC236}">
                  <a16:creationId xmlns="" xmlns:a16="http://schemas.microsoft.com/office/drawing/2014/main" id="{AC849FF9-CA3C-44E8-83AF-FC2048BDC003}"/>
                </a:ext>
              </a:extLst>
            </p:cNvPr>
            <p:cNvSpPr/>
            <p:nvPr/>
          </p:nvSpPr>
          <p:spPr>
            <a:xfrm>
              <a:off x="5938050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Freeform: Shape 44">
              <a:extLst>
                <a:ext uri="{FF2B5EF4-FFF2-40B4-BE49-F238E27FC236}">
                  <a16:creationId xmlns="" xmlns:a16="http://schemas.microsoft.com/office/drawing/2014/main" id="{4AACB40C-9F9C-4F5E-BA15-F36D7E53FEAE}"/>
                </a:ext>
              </a:extLst>
            </p:cNvPr>
            <p:cNvSpPr/>
            <p:nvPr/>
          </p:nvSpPr>
          <p:spPr>
            <a:xfrm>
              <a:off x="6112617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Freeform: Shape 45">
              <a:extLst>
                <a:ext uri="{FF2B5EF4-FFF2-40B4-BE49-F238E27FC236}">
                  <a16:creationId xmlns="" xmlns:a16="http://schemas.microsoft.com/office/drawing/2014/main" id="{C3502E7D-1BA9-4F0D-801A-D43BD5A01535}"/>
                </a:ext>
              </a:extLst>
            </p:cNvPr>
            <p:cNvSpPr/>
            <p:nvPr/>
          </p:nvSpPr>
          <p:spPr>
            <a:xfrm>
              <a:off x="6287184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: Shape 46">
              <a:extLst>
                <a:ext uri="{FF2B5EF4-FFF2-40B4-BE49-F238E27FC236}">
                  <a16:creationId xmlns="" xmlns:a16="http://schemas.microsoft.com/office/drawing/2014/main" id="{AF76B982-4EE2-49C8-9B3E-8F1F6704E153}"/>
                </a:ext>
              </a:extLst>
            </p:cNvPr>
            <p:cNvSpPr/>
            <p:nvPr/>
          </p:nvSpPr>
          <p:spPr>
            <a:xfrm>
              <a:off x="6461751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: Shape 47">
              <a:extLst>
                <a:ext uri="{FF2B5EF4-FFF2-40B4-BE49-F238E27FC236}">
                  <a16:creationId xmlns="" xmlns:a16="http://schemas.microsoft.com/office/drawing/2014/main" id="{E4073A58-8D46-4A77-AD3E-F08BA3C8FBE9}"/>
                </a:ext>
              </a:extLst>
            </p:cNvPr>
            <p:cNvSpPr/>
            <p:nvPr/>
          </p:nvSpPr>
          <p:spPr>
            <a:xfrm>
              <a:off x="6636318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: Shape 48">
              <a:extLst>
                <a:ext uri="{FF2B5EF4-FFF2-40B4-BE49-F238E27FC236}">
                  <a16:creationId xmlns="" xmlns:a16="http://schemas.microsoft.com/office/drawing/2014/main" id="{B765BEAE-7B71-455B-BEC1-EC6D4FBB52F7}"/>
                </a:ext>
              </a:extLst>
            </p:cNvPr>
            <p:cNvSpPr/>
            <p:nvPr/>
          </p:nvSpPr>
          <p:spPr>
            <a:xfrm>
              <a:off x="6810885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: Shape 49">
              <a:extLst>
                <a:ext uri="{FF2B5EF4-FFF2-40B4-BE49-F238E27FC236}">
                  <a16:creationId xmlns="" xmlns:a16="http://schemas.microsoft.com/office/drawing/2014/main" id="{B1469BBF-82A4-40F3-8A10-B3B3DEDBB130}"/>
                </a:ext>
              </a:extLst>
            </p:cNvPr>
            <p:cNvSpPr/>
            <p:nvPr/>
          </p:nvSpPr>
          <p:spPr>
            <a:xfrm>
              <a:off x="6985452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: Shape 50">
              <a:extLst>
                <a:ext uri="{FF2B5EF4-FFF2-40B4-BE49-F238E27FC236}">
                  <a16:creationId xmlns="" xmlns:a16="http://schemas.microsoft.com/office/drawing/2014/main" id="{685E1F78-4F8B-4B7E-BC1B-1A5926673087}"/>
                </a:ext>
              </a:extLst>
            </p:cNvPr>
            <p:cNvSpPr/>
            <p:nvPr/>
          </p:nvSpPr>
          <p:spPr>
            <a:xfrm>
              <a:off x="7160019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Freeform: Shape 51">
              <a:extLst>
                <a:ext uri="{FF2B5EF4-FFF2-40B4-BE49-F238E27FC236}">
                  <a16:creationId xmlns="" xmlns:a16="http://schemas.microsoft.com/office/drawing/2014/main" id="{940E680E-0447-4E6C-90E8-29A2DB6F59C0}"/>
                </a:ext>
              </a:extLst>
            </p:cNvPr>
            <p:cNvSpPr/>
            <p:nvPr/>
          </p:nvSpPr>
          <p:spPr>
            <a:xfrm>
              <a:off x="7334586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Freeform: Shape 52">
              <a:extLst>
                <a:ext uri="{FF2B5EF4-FFF2-40B4-BE49-F238E27FC236}">
                  <a16:creationId xmlns="" xmlns:a16="http://schemas.microsoft.com/office/drawing/2014/main" id="{C08465D0-6640-4641-8A5A-2179B707AB18}"/>
                </a:ext>
              </a:extLst>
            </p:cNvPr>
            <p:cNvSpPr/>
            <p:nvPr/>
          </p:nvSpPr>
          <p:spPr>
            <a:xfrm>
              <a:off x="7509153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Freeform: Shape 53">
              <a:extLst>
                <a:ext uri="{FF2B5EF4-FFF2-40B4-BE49-F238E27FC236}">
                  <a16:creationId xmlns="" xmlns:a16="http://schemas.microsoft.com/office/drawing/2014/main" id="{F874DD69-9F1B-4009-8A17-EA429AA69DEB}"/>
                </a:ext>
              </a:extLst>
            </p:cNvPr>
            <p:cNvSpPr/>
            <p:nvPr/>
          </p:nvSpPr>
          <p:spPr>
            <a:xfrm>
              <a:off x="7683720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Freeform: Shape 54">
              <a:extLst>
                <a:ext uri="{FF2B5EF4-FFF2-40B4-BE49-F238E27FC236}">
                  <a16:creationId xmlns="" xmlns:a16="http://schemas.microsoft.com/office/drawing/2014/main" id="{4467547F-2969-470F-B090-2713343DC55D}"/>
                </a:ext>
              </a:extLst>
            </p:cNvPr>
            <p:cNvSpPr/>
            <p:nvPr/>
          </p:nvSpPr>
          <p:spPr>
            <a:xfrm>
              <a:off x="7858287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Freeform: Shape 55">
              <a:extLst>
                <a:ext uri="{FF2B5EF4-FFF2-40B4-BE49-F238E27FC236}">
                  <a16:creationId xmlns="" xmlns:a16="http://schemas.microsoft.com/office/drawing/2014/main" id="{024C61CB-EFC5-4D66-A28B-427D5BA751E3}"/>
                </a:ext>
              </a:extLst>
            </p:cNvPr>
            <p:cNvSpPr/>
            <p:nvPr/>
          </p:nvSpPr>
          <p:spPr>
            <a:xfrm>
              <a:off x="8032854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Freeform: Shape 56">
              <a:extLst>
                <a:ext uri="{FF2B5EF4-FFF2-40B4-BE49-F238E27FC236}">
                  <a16:creationId xmlns="" xmlns:a16="http://schemas.microsoft.com/office/drawing/2014/main" id="{DFB59739-3CA2-4C5B-9E88-36C8D9C85ED1}"/>
                </a:ext>
              </a:extLst>
            </p:cNvPr>
            <p:cNvSpPr/>
            <p:nvPr/>
          </p:nvSpPr>
          <p:spPr>
            <a:xfrm>
              <a:off x="8207421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Freeform: Shape 57">
              <a:extLst>
                <a:ext uri="{FF2B5EF4-FFF2-40B4-BE49-F238E27FC236}">
                  <a16:creationId xmlns="" xmlns:a16="http://schemas.microsoft.com/office/drawing/2014/main" id="{7BA47E68-3C21-4D92-9191-72C22A16D94D}"/>
                </a:ext>
              </a:extLst>
            </p:cNvPr>
            <p:cNvSpPr/>
            <p:nvPr/>
          </p:nvSpPr>
          <p:spPr>
            <a:xfrm>
              <a:off x="8381988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Freeform: Shape 58">
              <a:extLst>
                <a:ext uri="{FF2B5EF4-FFF2-40B4-BE49-F238E27FC236}">
                  <a16:creationId xmlns="" xmlns:a16="http://schemas.microsoft.com/office/drawing/2014/main" id="{C8383ACB-81F9-476F-A2C8-7274C5AC0B77}"/>
                </a:ext>
              </a:extLst>
            </p:cNvPr>
            <p:cNvSpPr/>
            <p:nvPr/>
          </p:nvSpPr>
          <p:spPr>
            <a:xfrm>
              <a:off x="8556555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Freeform: Shape 59">
              <a:extLst>
                <a:ext uri="{FF2B5EF4-FFF2-40B4-BE49-F238E27FC236}">
                  <a16:creationId xmlns="" xmlns:a16="http://schemas.microsoft.com/office/drawing/2014/main" id="{064832AC-B594-45D2-A6A1-838DDF3206A1}"/>
                </a:ext>
              </a:extLst>
            </p:cNvPr>
            <p:cNvSpPr/>
            <p:nvPr/>
          </p:nvSpPr>
          <p:spPr>
            <a:xfrm>
              <a:off x="8731122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Freeform: Shape 60">
              <a:extLst>
                <a:ext uri="{FF2B5EF4-FFF2-40B4-BE49-F238E27FC236}">
                  <a16:creationId xmlns="" xmlns:a16="http://schemas.microsoft.com/office/drawing/2014/main" id="{E20CBD84-B552-47CD-A0D7-EAFBC7DD75A5}"/>
                </a:ext>
              </a:extLst>
            </p:cNvPr>
            <p:cNvSpPr/>
            <p:nvPr/>
          </p:nvSpPr>
          <p:spPr>
            <a:xfrm>
              <a:off x="8905689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Freeform: Shape 61">
              <a:extLst>
                <a:ext uri="{FF2B5EF4-FFF2-40B4-BE49-F238E27FC236}">
                  <a16:creationId xmlns="" xmlns:a16="http://schemas.microsoft.com/office/drawing/2014/main" id="{C40E78C4-3290-43CE-9E83-1EB804587F6C}"/>
                </a:ext>
              </a:extLst>
            </p:cNvPr>
            <p:cNvSpPr/>
            <p:nvPr/>
          </p:nvSpPr>
          <p:spPr>
            <a:xfrm>
              <a:off x="9080256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Freeform: Shape 62">
              <a:extLst>
                <a:ext uri="{FF2B5EF4-FFF2-40B4-BE49-F238E27FC236}">
                  <a16:creationId xmlns="" xmlns:a16="http://schemas.microsoft.com/office/drawing/2014/main" id="{50ABC2BC-B158-4641-8F95-19A2BE20D264}"/>
                </a:ext>
              </a:extLst>
            </p:cNvPr>
            <p:cNvSpPr/>
            <p:nvPr/>
          </p:nvSpPr>
          <p:spPr>
            <a:xfrm>
              <a:off x="9254823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Freeform: Shape 63">
              <a:extLst>
                <a:ext uri="{FF2B5EF4-FFF2-40B4-BE49-F238E27FC236}">
                  <a16:creationId xmlns="" xmlns:a16="http://schemas.microsoft.com/office/drawing/2014/main" id="{418352CE-0942-4C58-869C-6483577F1DAF}"/>
                </a:ext>
              </a:extLst>
            </p:cNvPr>
            <p:cNvSpPr/>
            <p:nvPr/>
          </p:nvSpPr>
          <p:spPr>
            <a:xfrm>
              <a:off x="9429390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Freeform: Shape 64">
              <a:extLst>
                <a:ext uri="{FF2B5EF4-FFF2-40B4-BE49-F238E27FC236}">
                  <a16:creationId xmlns="" xmlns:a16="http://schemas.microsoft.com/office/drawing/2014/main" id="{4C8FCFD8-565E-485F-9AC4-2EFBFD7470FE}"/>
                </a:ext>
              </a:extLst>
            </p:cNvPr>
            <p:cNvSpPr/>
            <p:nvPr/>
          </p:nvSpPr>
          <p:spPr>
            <a:xfrm>
              <a:off x="9603957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Freeform: Shape 65">
              <a:extLst>
                <a:ext uri="{FF2B5EF4-FFF2-40B4-BE49-F238E27FC236}">
                  <a16:creationId xmlns="" xmlns:a16="http://schemas.microsoft.com/office/drawing/2014/main" id="{C0ABB4F8-DF59-4236-A549-F85C93324005}"/>
                </a:ext>
              </a:extLst>
            </p:cNvPr>
            <p:cNvSpPr/>
            <p:nvPr/>
          </p:nvSpPr>
          <p:spPr>
            <a:xfrm>
              <a:off x="9778524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Freeform: Shape 66">
              <a:extLst>
                <a:ext uri="{FF2B5EF4-FFF2-40B4-BE49-F238E27FC236}">
                  <a16:creationId xmlns="" xmlns:a16="http://schemas.microsoft.com/office/drawing/2014/main" id="{92077FA5-5FC3-406A-B40A-E6DC83E071B4}"/>
                </a:ext>
              </a:extLst>
            </p:cNvPr>
            <p:cNvSpPr/>
            <p:nvPr/>
          </p:nvSpPr>
          <p:spPr>
            <a:xfrm>
              <a:off x="9953091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Freeform: Shape 67">
              <a:extLst>
                <a:ext uri="{FF2B5EF4-FFF2-40B4-BE49-F238E27FC236}">
                  <a16:creationId xmlns="" xmlns:a16="http://schemas.microsoft.com/office/drawing/2014/main" id="{2921061C-4E77-4F4A-B220-BCA8EC072337}"/>
                </a:ext>
              </a:extLst>
            </p:cNvPr>
            <p:cNvSpPr/>
            <p:nvPr/>
          </p:nvSpPr>
          <p:spPr>
            <a:xfrm>
              <a:off x="10127658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Freeform: Shape 68">
              <a:extLst>
                <a:ext uri="{FF2B5EF4-FFF2-40B4-BE49-F238E27FC236}">
                  <a16:creationId xmlns="" xmlns:a16="http://schemas.microsoft.com/office/drawing/2014/main" id="{24D576E4-34DD-40A4-92A3-9BBC1870D1A1}"/>
                </a:ext>
              </a:extLst>
            </p:cNvPr>
            <p:cNvSpPr/>
            <p:nvPr/>
          </p:nvSpPr>
          <p:spPr>
            <a:xfrm>
              <a:off x="10302225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Freeform: Shape 69">
              <a:extLst>
                <a:ext uri="{FF2B5EF4-FFF2-40B4-BE49-F238E27FC236}">
                  <a16:creationId xmlns="" xmlns:a16="http://schemas.microsoft.com/office/drawing/2014/main" id="{CB7A630B-1EBE-4C18-AA72-21F27B237AE1}"/>
                </a:ext>
              </a:extLst>
            </p:cNvPr>
            <p:cNvSpPr/>
            <p:nvPr/>
          </p:nvSpPr>
          <p:spPr>
            <a:xfrm>
              <a:off x="10476792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Freeform: Shape 70">
              <a:extLst>
                <a:ext uri="{FF2B5EF4-FFF2-40B4-BE49-F238E27FC236}">
                  <a16:creationId xmlns="" xmlns:a16="http://schemas.microsoft.com/office/drawing/2014/main" id="{39E8A846-06D2-48FB-B2E0-1A32E3CAA9D7}"/>
                </a:ext>
              </a:extLst>
            </p:cNvPr>
            <p:cNvSpPr/>
            <p:nvPr/>
          </p:nvSpPr>
          <p:spPr>
            <a:xfrm>
              <a:off x="10651359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Freeform: Shape 71">
              <a:extLst>
                <a:ext uri="{FF2B5EF4-FFF2-40B4-BE49-F238E27FC236}">
                  <a16:creationId xmlns="" xmlns:a16="http://schemas.microsoft.com/office/drawing/2014/main" id="{0B13D83B-C857-4022-A7A7-2238CCB5DD01}"/>
                </a:ext>
              </a:extLst>
            </p:cNvPr>
            <p:cNvSpPr/>
            <p:nvPr/>
          </p:nvSpPr>
          <p:spPr>
            <a:xfrm>
              <a:off x="10825926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Freeform: Shape 72">
              <a:extLst>
                <a:ext uri="{FF2B5EF4-FFF2-40B4-BE49-F238E27FC236}">
                  <a16:creationId xmlns="" xmlns:a16="http://schemas.microsoft.com/office/drawing/2014/main" id="{C514F47B-8CC0-4292-A987-F80A29229983}"/>
                </a:ext>
              </a:extLst>
            </p:cNvPr>
            <p:cNvSpPr/>
            <p:nvPr/>
          </p:nvSpPr>
          <p:spPr>
            <a:xfrm>
              <a:off x="11000493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Freeform: Shape 73">
              <a:extLst>
                <a:ext uri="{FF2B5EF4-FFF2-40B4-BE49-F238E27FC236}">
                  <a16:creationId xmlns="" xmlns:a16="http://schemas.microsoft.com/office/drawing/2014/main" id="{1C159865-52F3-4393-8DA3-32D9FA47001F}"/>
                </a:ext>
              </a:extLst>
            </p:cNvPr>
            <p:cNvSpPr/>
            <p:nvPr/>
          </p:nvSpPr>
          <p:spPr>
            <a:xfrm>
              <a:off x="11175060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5" name="Freeform: Shape 74">
              <a:extLst>
                <a:ext uri="{FF2B5EF4-FFF2-40B4-BE49-F238E27FC236}">
                  <a16:creationId xmlns="" xmlns:a16="http://schemas.microsoft.com/office/drawing/2014/main" id="{B9AD06CB-E70E-4087-9A5C-F2739B7891CE}"/>
                </a:ext>
              </a:extLst>
            </p:cNvPr>
            <p:cNvSpPr/>
            <p:nvPr/>
          </p:nvSpPr>
          <p:spPr>
            <a:xfrm>
              <a:off x="11349627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6" name="Freeform: Shape 75">
              <a:extLst>
                <a:ext uri="{FF2B5EF4-FFF2-40B4-BE49-F238E27FC236}">
                  <a16:creationId xmlns="" xmlns:a16="http://schemas.microsoft.com/office/drawing/2014/main" id="{78CCE102-E7C8-4BC2-A675-60D0A0E3CD7D}"/>
                </a:ext>
              </a:extLst>
            </p:cNvPr>
            <p:cNvSpPr/>
            <p:nvPr/>
          </p:nvSpPr>
          <p:spPr>
            <a:xfrm>
              <a:off x="11524194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7" name="Freeform: Shape 76">
              <a:extLst>
                <a:ext uri="{FF2B5EF4-FFF2-40B4-BE49-F238E27FC236}">
                  <a16:creationId xmlns="" xmlns:a16="http://schemas.microsoft.com/office/drawing/2014/main" id="{94A9A293-0912-492D-A911-B0B2264A7EF7}"/>
                </a:ext>
              </a:extLst>
            </p:cNvPr>
            <p:cNvSpPr/>
            <p:nvPr/>
          </p:nvSpPr>
          <p:spPr>
            <a:xfrm>
              <a:off x="11698761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8" name="Freeform: Shape 77">
              <a:extLst>
                <a:ext uri="{FF2B5EF4-FFF2-40B4-BE49-F238E27FC236}">
                  <a16:creationId xmlns="" xmlns:a16="http://schemas.microsoft.com/office/drawing/2014/main" id="{E58544EE-13CF-4A8D-A708-3547661C070D}"/>
                </a:ext>
              </a:extLst>
            </p:cNvPr>
            <p:cNvSpPr/>
            <p:nvPr/>
          </p:nvSpPr>
          <p:spPr>
            <a:xfrm>
              <a:off x="11873328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9" name="Freeform: Shape 78">
              <a:extLst>
                <a:ext uri="{FF2B5EF4-FFF2-40B4-BE49-F238E27FC236}">
                  <a16:creationId xmlns="" xmlns:a16="http://schemas.microsoft.com/office/drawing/2014/main" id="{5AB607EF-173C-473D-9469-FAEBE42F127E}"/>
                </a:ext>
              </a:extLst>
            </p:cNvPr>
            <p:cNvSpPr/>
            <p:nvPr/>
          </p:nvSpPr>
          <p:spPr>
            <a:xfrm>
              <a:off x="12047895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0" name="Freeform: Shape 79">
              <a:extLst>
                <a:ext uri="{FF2B5EF4-FFF2-40B4-BE49-F238E27FC236}">
                  <a16:creationId xmlns="" xmlns:a16="http://schemas.microsoft.com/office/drawing/2014/main" id="{2E700DFA-BF84-4DC7-9564-E0EAA7C59037}"/>
                </a:ext>
              </a:extLst>
            </p:cNvPr>
            <p:cNvSpPr/>
            <p:nvPr/>
          </p:nvSpPr>
          <p:spPr>
            <a:xfrm>
              <a:off x="12222462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1" name="Freeform: Shape 80">
              <a:extLst>
                <a:ext uri="{FF2B5EF4-FFF2-40B4-BE49-F238E27FC236}">
                  <a16:creationId xmlns="" xmlns:a16="http://schemas.microsoft.com/office/drawing/2014/main" id="{8F66BA70-E165-4BE6-92A4-B29549942535}"/>
                </a:ext>
              </a:extLst>
            </p:cNvPr>
            <p:cNvSpPr/>
            <p:nvPr/>
          </p:nvSpPr>
          <p:spPr>
            <a:xfrm>
              <a:off x="12397029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2" name="Freeform: Shape 81">
              <a:extLst>
                <a:ext uri="{FF2B5EF4-FFF2-40B4-BE49-F238E27FC236}">
                  <a16:creationId xmlns="" xmlns:a16="http://schemas.microsoft.com/office/drawing/2014/main" id="{9B72A1B2-63E5-4CF5-93E9-3D7F25699AA5}"/>
                </a:ext>
              </a:extLst>
            </p:cNvPr>
            <p:cNvSpPr/>
            <p:nvPr/>
          </p:nvSpPr>
          <p:spPr>
            <a:xfrm>
              <a:off x="12571596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3" name="Freeform: Shape 82">
              <a:extLst>
                <a:ext uri="{FF2B5EF4-FFF2-40B4-BE49-F238E27FC236}">
                  <a16:creationId xmlns="" xmlns:a16="http://schemas.microsoft.com/office/drawing/2014/main" id="{C2BE15D5-DE7E-4D80-BC0D-F28B27830F5A}"/>
                </a:ext>
              </a:extLst>
            </p:cNvPr>
            <p:cNvSpPr/>
            <p:nvPr/>
          </p:nvSpPr>
          <p:spPr>
            <a:xfrm>
              <a:off x="12746163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4" name="Freeform: Shape 83">
              <a:extLst>
                <a:ext uri="{FF2B5EF4-FFF2-40B4-BE49-F238E27FC236}">
                  <a16:creationId xmlns="" xmlns:a16="http://schemas.microsoft.com/office/drawing/2014/main" id="{148B188C-466E-45AD-AE22-CF2B6DB2CB2E}"/>
                </a:ext>
              </a:extLst>
            </p:cNvPr>
            <p:cNvSpPr/>
            <p:nvPr/>
          </p:nvSpPr>
          <p:spPr>
            <a:xfrm>
              <a:off x="12920730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5" name="Freeform: Shape 84">
              <a:extLst>
                <a:ext uri="{FF2B5EF4-FFF2-40B4-BE49-F238E27FC236}">
                  <a16:creationId xmlns="" xmlns:a16="http://schemas.microsoft.com/office/drawing/2014/main" id="{213E0D47-E90D-4C46-ADFF-7350ADCA5320}"/>
                </a:ext>
              </a:extLst>
            </p:cNvPr>
            <p:cNvSpPr/>
            <p:nvPr/>
          </p:nvSpPr>
          <p:spPr>
            <a:xfrm>
              <a:off x="13095297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6" name="Freeform: Shape 85">
              <a:extLst>
                <a:ext uri="{FF2B5EF4-FFF2-40B4-BE49-F238E27FC236}">
                  <a16:creationId xmlns="" xmlns:a16="http://schemas.microsoft.com/office/drawing/2014/main" id="{07BC0D2C-1D64-48F3-956F-5D71923AF6D3}"/>
                </a:ext>
              </a:extLst>
            </p:cNvPr>
            <p:cNvSpPr/>
            <p:nvPr/>
          </p:nvSpPr>
          <p:spPr>
            <a:xfrm>
              <a:off x="13269864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7" name="Freeform: Shape 86">
              <a:extLst>
                <a:ext uri="{FF2B5EF4-FFF2-40B4-BE49-F238E27FC236}">
                  <a16:creationId xmlns="" xmlns:a16="http://schemas.microsoft.com/office/drawing/2014/main" id="{BA60BEB8-0C23-406B-938C-E4006ABFF8A2}"/>
                </a:ext>
              </a:extLst>
            </p:cNvPr>
            <p:cNvSpPr/>
            <p:nvPr/>
          </p:nvSpPr>
          <p:spPr>
            <a:xfrm>
              <a:off x="13444431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8" name="Freeform: Shape 87">
              <a:extLst>
                <a:ext uri="{FF2B5EF4-FFF2-40B4-BE49-F238E27FC236}">
                  <a16:creationId xmlns="" xmlns:a16="http://schemas.microsoft.com/office/drawing/2014/main" id="{A15422B7-31E1-4DC7-A9D5-1C007A11631C}"/>
                </a:ext>
              </a:extLst>
            </p:cNvPr>
            <p:cNvSpPr/>
            <p:nvPr/>
          </p:nvSpPr>
          <p:spPr>
            <a:xfrm>
              <a:off x="13618998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9" name="Freeform: Shape 88">
              <a:extLst>
                <a:ext uri="{FF2B5EF4-FFF2-40B4-BE49-F238E27FC236}">
                  <a16:creationId xmlns="" xmlns:a16="http://schemas.microsoft.com/office/drawing/2014/main" id="{A2045B9E-CD32-44C9-BEF8-CEAB32D6B3A9}"/>
                </a:ext>
              </a:extLst>
            </p:cNvPr>
            <p:cNvSpPr/>
            <p:nvPr/>
          </p:nvSpPr>
          <p:spPr>
            <a:xfrm>
              <a:off x="13793565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1" name="Rectangle 90">
            <a:extLst>
              <a:ext uri="{FF2B5EF4-FFF2-40B4-BE49-F238E27FC236}">
                <a16:creationId xmlns="" xmlns:a16="http://schemas.microsoft.com/office/drawing/2014/main" id="{CD758F6C-F906-4A36-9FDC-DBC00F69E107}"/>
              </a:ext>
            </a:extLst>
          </p:cNvPr>
          <p:cNvSpPr/>
          <p:nvPr/>
        </p:nvSpPr>
        <p:spPr>
          <a:xfrm>
            <a:off x="-194599" y="3890466"/>
            <a:ext cx="12710160" cy="4571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44" name="Group 343">
            <a:extLst>
              <a:ext uri="{FF2B5EF4-FFF2-40B4-BE49-F238E27FC236}">
                <a16:creationId xmlns="" xmlns:a16="http://schemas.microsoft.com/office/drawing/2014/main" id="{6B593B20-1F5C-431F-8B71-BF5257FC17D7}"/>
              </a:ext>
            </a:extLst>
          </p:cNvPr>
          <p:cNvGrpSpPr/>
          <p:nvPr/>
        </p:nvGrpSpPr>
        <p:grpSpPr>
          <a:xfrm flipH="1">
            <a:off x="-4987587" y="2670931"/>
            <a:ext cx="7779829" cy="1265254"/>
            <a:chOff x="9198889" y="2670931"/>
            <a:chExt cx="7779829" cy="1265254"/>
          </a:xfrm>
        </p:grpSpPr>
        <p:grpSp>
          <p:nvGrpSpPr>
            <p:cNvPr id="92" name="Group 91">
              <a:extLst>
                <a:ext uri="{FF2B5EF4-FFF2-40B4-BE49-F238E27FC236}">
                  <a16:creationId xmlns="" xmlns:a16="http://schemas.microsoft.com/office/drawing/2014/main" id="{773A0024-C885-4F57-A944-EDEE6320140B}"/>
                </a:ext>
              </a:extLst>
            </p:cNvPr>
            <p:cNvGrpSpPr/>
            <p:nvPr/>
          </p:nvGrpSpPr>
          <p:grpSpPr>
            <a:xfrm>
              <a:off x="9198889" y="2670931"/>
              <a:ext cx="2974562" cy="1265254"/>
              <a:chOff x="2945383" y="3975679"/>
              <a:chExt cx="6769635" cy="2879520"/>
            </a:xfrm>
          </p:grpSpPr>
          <p:sp>
            <p:nvSpPr>
              <p:cNvPr id="93" name="Rectangle 92">
                <a:extLst>
                  <a:ext uri="{FF2B5EF4-FFF2-40B4-BE49-F238E27FC236}">
                    <a16:creationId xmlns="" xmlns:a16="http://schemas.microsoft.com/office/drawing/2014/main" id="{F579677B-4C3E-4B77-A28A-8F8AF2FC80F2}"/>
                  </a:ext>
                </a:extLst>
              </p:cNvPr>
              <p:cNvSpPr/>
              <p:nvPr/>
            </p:nvSpPr>
            <p:spPr>
              <a:xfrm>
                <a:off x="3345004" y="6064440"/>
                <a:ext cx="6029231" cy="319198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4" name="Rectangle: Top Corners Rounded 93">
                <a:extLst>
                  <a:ext uri="{FF2B5EF4-FFF2-40B4-BE49-F238E27FC236}">
                    <a16:creationId xmlns="" xmlns:a16="http://schemas.microsoft.com/office/drawing/2014/main" id="{323E74CB-5875-4438-82ED-089953BC6DD0}"/>
                  </a:ext>
                </a:extLst>
              </p:cNvPr>
              <p:cNvSpPr/>
              <p:nvPr/>
            </p:nvSpPr>
            <p:spPr>
              <a:xfrm rot="16200000">
                <a:off x="3305492" y="4439896"/>
                <a:ext cx="1835124" cy="1255270"/>
              </a:xfrm>
              <a:prstGeom prst="round2SameRect">
                <a:avLst/>
              </a:prstGeom>
              <a:solidFill>
                <a:srgbClr val="BF394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5" name="Rectangle 94">
                <a:extLst>
                  <a:ext uri="{FF2B5EF4-FFF2-40B4-BE49-F238E27FC236}">
                    <a16:creationId xmlns="" xmlns:a16="http://schemas.microsoft.com/office/drawing/2014/main" id="{071D3DF5-CB02-4977-8DB1-49A0129547B6}"/>
                  </a:ext>
                </a:extLst>
              </p:cNvPr>
              <p:cNvSpPr/>
              <p:nvPr/>
            </p:nvSpPr>
            <p:spPr>
              <a:xfrm>
                <a:off x="4799328" y="4149968"/>
                <a:ext cx="151036" cy="1835124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6" name="Rectangle 95">
                <a:extLst>
                  <a:ext uri="{FF2B5EF4-FFF2-40B4-BE49-F238E27FC236}">
                    <a16:creationId xmlns="" xmlns:a16="http://schemas.microsoft.com/office/drawing/2014/main" id="{78C89E93-EBA2-4F80-AAAB-A188AF878128}"/>
                  </a:ext>
                </a:extLst>
              </p:cNvPr>
              <p:cNvSpPr/>
              <p:nvPr/>
            </p:nvSpPr>
            <p:spPr>
              <a:xfrm>
                <a:off x="4878825" y="3975679"/>
                <a:ext cx="1392415" cy="2009413"/>
              </a:xfrm>
              <a:prstGeom prst="rect">
                <a:avLst/>
              </a:prstGeom>
              <a:solidFill>
                <a:srgbClr val="BF394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7" name="Rectangle 96">
                <a:extLst>
                  <a:ext uri="{FF2B5EF4-FFF2-40B4-BE49-F238E27FC236}">
                    <a16:creationId xmlns="" xmlns:a16="http://schemas.microsoft.com/office/drawing/2014/main" id="{D0C96BED-339A-49C0-8528-3376634CCE7B}"/>
                  </a:ext>
                </a:extLst>
              </p:cNvPr>
              <p:cNvSpPr/>
              <p:nvPr/>
            </p:nvSpPr>
            <p:spPr>
              <a:xfrm>
                <a:off x="6238820" y="4160242"/>
                <a:ext cx="151036" cy="1835124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8" name="Rectangle: Top Corners Rounded 97">
                <a:extLst>
                  <a:ext uri="{FF2B5EF4-FFF2-40B4-BE49-F238E27FC236}">
                    <a16:creationId xmlns="" xmlns:a16="http://schemas.microsoft.com/office/drawing/2014/main" id="{98C2717E-DBBA-468D-A4D0-7356F7570BF8}"/>
                  </a:ext>
                </a:extLst>
              </p:cNvPr>
              <p:cNvSpPr/>
              <p:nvPr/>
            </p:nvSpPr>
            <p:spPr>
              <a:xfrm rot="5400000" flipH="1">
                <a:off x="6803095" y="3645058"/>
                <a:ext cx="1835124" cy="2850861"/>
              </a:xfrm>
              <a:prstGeom prst="round2SameRect">
                <a:avLst>
                  <a:gd name="adj1" fmla="val 9001"/>
                  <a:gd name="adj2" fmla="val 0"/>
                </a:avLst>
              </a:prstGeom>
              <a:solidFill>
                <a:srgbClr val="BF394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99" name="Group 98">
                <a:extLst>
                  <a:ext uri="{FF2B5EF4-FFF2-40B4-BE49-F238E27FC236}">
                    <a16:creationId xmlns="" xmlns:a16="http://schemas.microsoft.com/office/drawing/2014/main" id="{A7C74533-917A-44FB-997B-76DBADCE11DB}"/>
                  </a:ext>
                </a:extLst>
              </p:cNvPr>
              <p:cNvGrpSpPr/>
              <p:nvPr/>
            </p:nvGrpSpPr>
            <p:grpSpPr>
              <a:xfrm>
                <a:off x="4002182" y="4390725"/>
                <a:ext cx="752170" cy="1594367"/>
                <a:chOff x="4002182" y="4390725"/>
                <a:chExt cx="752170" cy="1594367"/>
              </a:xfrm>
            </p:grpSpPr>
            <p:sp>
              <p:nvSpPr>
                <p:cNvPr id="222" name="Rectangle 221">
                  <a:extLst>
                    <a:ext uri="{FF2B5EF4-FFF2-40B4-BE49-F238E27FC236}">
                      <a16:creationId xmlns="" xmlns:a16="http://schemas.microsoft.com/office/drawing/2014/main" id="{4AB29BE1-E4EE-4B0B-BE86-DB470E375A3B}"/>
                    </a:ext>
                  </a:extLst>
                </p:cNvPr>
                <p:cNvSpPr/>
                <p:nvPr/>
              </p:nvSpPr>
              <p:spPr>
                <a:xfrm>
                  <a:off x="4292381" y="4390725"/>
                  <a:ext cx="461971" cy="1594367"/>
                </a:xfrm>
                <a:prstGeom prst="rect">
                  <a:avLst/>
                </a:prstGeom>
                <a:solidFill>
                  <a:srgbClr val="D65E5F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23" name="Rectangle 168">
                  <a:extLst>
                    <a:ext uri="{FF2B5EF4-FFF2-40B4-BE49-F238E27FC236}">
                      <a16:creationId xmlns="" xmlns:a16="http://schemas.microsoft.com/office/drawing/2014/main" id="{C6A8F9A1-F80D-4174-9E63-A627E47940C3}"/>
                    </a:ext>
                  </a:extLst>
                </p:cNvPr>
                <p:cNvSpPr/>
                <p:nvPr/>
              </p:nvSpPr>
              <p:spPr>
                <a:xfrm>
                  <a:off x="4002182" y="4431850"/>
                  <a:ext cx="313210" cy="1553241"/>
                </a:xfrm>
                <a:custGeom>
                  <a:avLst/>
                  <a:gdLst>
                    <a:gd name="connsiteX0" fmla="*/ 0 w 305836"/>
                    <a:gd name="connsiteY0" fmla="*/ 0 h 1383634"/>
                    <a:gd name="connsiteX1" fmla="*/ 305836 w 305836"/>
                    <a:gd name="connsiteY1" fmla="*/ 0 h 1383634"/>
                    <a:gd name="connsiteX2" fmla="*/ 305836 w 305836"/>
                    <a:gd name="connsiteY2" fmla="*/ 1383634 h 1383634"/>
                    <a:gd name="connsiteX3" fmla="*/ 0 w 305836"/>
                    <a:gd name="connsiteY3" fmla="*/ 1383634 h 1383634"/>
                    <a:gd name="connsiteX4" fmla="*/ 0 w 305836"/>
                    <a:gd name="connsiteY4" fmla="*/ 0 h 1383634"/>
                    <a:gd name="connsiteX0" fmla="*/ 0 w 313210"/>
                    <a:gd name="connsiteY0" fmla="*/ 169607 h 1553241"/>
                    <a:gd name="connsiteX1" fmla="*/ 313210 w 313210"/>
                    <a:gd name="connsiteY1" fmla="*/ 0 h 1553241"/>
                    <a:gd name="connsiteX2" fmla="*/ 305836 w 313210"/>
                    <a:gd name="connsiteY2" fmla="*/ 1553241 h 1553241"/>
                    <a:gd name="connsiteX3" fmla="*/ 0 w 313210"/>
                    <a:gd name="connsiteY3" fmla="*/ 1553241 h 1553241"/>
                    <a:gd name="connsiteX4" fmla="*/ 0 w 313210"/>
                    <a:gd name="connsiteY4" fmla="*/ 169607 h 1553241"/>
                    <a:gd name="connsiteX0" fmla="*/ 0 w 313210"/>
                    <a:gd name="connsiteY0" fmla="*/ 169607 h 1553241"/>
                    <a:gd name="connsiteX1" fmla="*/ 313210 w 313210"/>
                    <a:gd name="connsiteY1" fmla="*/ 0 h 1553241"/>
                    <a:gd name="connsiteX2" fmla="*/ 305836 w 313210"/>
                    <a:gd name="connsiteY2" fmla="*/ 1553241 h 1553241"/>
                    <a:gd name="connsiteX3" fmla="*/ 0 w 313210"/>
                    <a:gd name="connsiteY3" fmla="*/ 1553241 h 1553241"/>
                    <a:gd name="connsiteX4" fmla="*/ 0 w 313210"/>
                    <a:gd name="connsiteY4" fmla="*/ 169607 h 155324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313210" h="1553241">
                      <a:moveTo>
                        <a:pt x="0" y="169607"/>
                      </a:moveTo>
                      <a:cubicBezTo>
                        <a:pt x="104403" y="113071"/>
                        <a:pt x="253052" y="137652"/>
                        <a:pt x="313210" y="0"/>
                      </a:cubicBezTo>
                      <a:lnTo>
                        <a:pt x="305836" y="1553241"/>
                      </a:lnTo>
                      <a:lnTo>
                        <a:pt x="0" y="1553241"/>
                      </a:lnTo>
                      <a:lnTo>
                        <a:pt x="0" y="169607"/>
                      </a:lnTo>
                      <a:close/>
                    </a:path>
                  </a:pathLst>
                </a:custGeom>
                <a:solidFill>
                  <a:srgbClr val="D65E5F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00" name="Rectangle 99">
                <a:extLst>
                  <a:ext uri="{FF2B5EF4-FFF2-40B4-BE49-F238E27FC236}">
                    <a16:creationId xmlns="" xmlns:a16="http://schemas.microsoft.com/office/drawing/2014/main" id="{1E2DB645-966C-47B5-978E-23B0F7854914}"/>
                  </a:ext>
                </a:extLst>
              </p:cNvPr>
              <p:cNvSpPr/>
              <p:nvPr/>
            </p:nvSpPr>
            <p:spPr>
              <a:xfrm>
                <a:off x="4894974" y="4098295"/>
                <a:ext cx="1313541" cy="1884487"/>
              </a:xfrm>
              <a:prstGeom prst="rect">
                <a:avLst/>
              </a:prstGeom>
              <a:solidFill>
                <a:srgbClr val="D65E5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1" name="Rectangle 100">
                <a:extLst>
                  <a:ext uri="{FF2B5EF4-FFF2-40B4-BE49-F238E27FC236}">
                    <a16:creationId xmlns="" xmlns:a16="http://schemas.microsoft.com/office/drawing/2014/main" id="{5D19D808-C9ED-41D7-BF5C-53D0AE2328CF}"/>
                  </a:ext>
                </a:extLst>
              </p:cNvPr>
              <p:cNvSpPr/>
              <p:nvPr/>
            </p:nvSpPr>
            <p:spPr>
              <a:xfrm>
                <a:off x="5101798" y="4409021"/>
                <a:ext cx="914049" cy="500471"/>
              </a:xfrm>
              <a:prstGeom prst="rect">
                <a:avLst/>
              </a:prstGeom>
              <a:solidFill>
                <a:srgbClr val="8E8D9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2" name="Rectangle 101">
                <a:extLst>
                  <a:ext uri="{FF2B5EF4-FFF2-40B4-BE49-F238E27FC236}">
                    <a16:creationId xmlns="" xmlns:a16="http://schemas.microsoft.com/office/drawing/2014/main" id="{21FF9419-EF47-4DB8-B0E3-AF08123C071C}"/>
                  </a:ext>
                </a:extLst>
              </p:cNvPr>
              <p:cNvSpPr/>
              <p:nvPr/>
            </p:nvSpPr>
            <p:spPr>
              <a:xfrm>
                <a:off x="5142621" y="4431832"/>
                <a:ext cx="852435" cy="429372"/>
              </a:xfrm>
              <a:prstGeom prst="rect">
                <a:avLst/>
              </a:prstGeom>
              <a:solidFill>
                <a:srgbClr val="1B3B52"/>
              </a:solidFill>
              <a:ln>
                <a:noFill/>
              </a:ln>
              <a:effectLst>
                <a:innerShdw blurRad="63500" dist="50800" dir="108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3" name="Rectangle 102">
                <a:extLst>
                  <a:ext uri="{FF2B5EF4-FFF2-40B4-BE49-F238E27FC236}">
                    <a16:creationId xmlns="" xmlns:a16="http://schemas.microsoft.com/office/drawing/2014/main" id="{A415ED92-9F56-46A3-8761-252569781B9A}"/>
                  </a:ext>
                </a:extLst>
              </p:cNvPr>
              <p:cNvSpPr/>
              <p:nvPr/>
            </p:nvSpPr>
            <p:spPr>
              <a:xfrm>
                <a:off x="5395815" y="4433982"/>
                <a:ext cx="45719" cy="429372"/>
              </a:xfrm>
              <a:prstGeom prst="rect">
                <a:avLst/>
              </a:prstGeom>
              <a:solidFill>
                <a:srgbClr val="8E8D9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4" name="Rectangle 103">
                <a:extLst>
                  <a:ext uri="{FF2B5EF4-FFF2-40B4-BE49-F238E27FC236}">
                    <a16:creationId xmlns="" xmlns:a16="http://schemas.microsoft.com/office/drawing/2014/main" id="{7AD7775C-C000-4C90-B235-1C0E6D79EFBE}"/>
                  </a:ext>
                </a:extLst>
              </p:cNvPr>
              <p:cNvSpPr/>
              <p:nvPr/>
            </p:nvSpPr>
            <p:spPr>
              <a:xfrm>
                <a:off x="5711696" y="4433049"/>
                <a:ext cx="45719" cy="429372"/>
              </a:xfrm>
              <a:prstGeom prst="rect">
                <a:avLst/>
              </a:prstGeom>
              <a:solidFill>
                <a:srgbClr val="8E8D9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105" name="Group 104">
                <a:extLst>
                  <a:ext uri="{FF2B5EF4-FFF2-40B4-BE49-F238E27FC236}">
                    <a16:creationId xmlns="" xmlns:a16="http://schemas.microsoft.com/office/drawing/2014/main" id="{BC2406C0-00FF-495B-A963-5B9E3FDE93F3}"/>
                  </a:ext>
                </a:extLst>
              </p:cNvPr>
              <p:cNvGrpSpPr/>
              <p:nvPr/>
            </p:nvGrpSpPr>
            <p:grpSpPr>
              <a:xfrm>
                <a:off x="5205053" y="5425130"/>
                <a:ext cx="683130" cy="307420"/>
                <a:chOff x="2256702" y="5319656"/>
                <a:chExt cx="683130" cy="307420"/>
              </a:xfrm>
            </p:grpSpPr>
            <p:sp>
              <p:nvSpPr>
                <p:cNvPr id="218" name="Rectangle: Rounded Corners 217">
                  <a:extLst>
                    <a:ext uri="{FF2B5EF4-FFF2-40B4-BE49-F238E27FC236}">
                      <a16:creationId xmlns="" xmlns:a16="http://schemas.microsoft.com/office/drawing/2014/main" id="{94BB4CF3-B804-4AA4-BFD9-F1208A62CB02}"/>
                    </a:ext>
                  </a:extLst>
                </p:cNvPr>
                <p:cNvSpPr/>
                <p:nvPr/>
              </p:nvSpPr>
              <p:spPr>
                <a:xfrm>
                  <a:off x="2256702" y="5319656"/>
                  <a:ext cx="151089" cy="307420"/>
                </a:xfrm>
                <a:prstGeom prst="roundRect">
                  <a:avLst>
                    <a:gd name="adj" fmla="val 50000"/>
                  </a:avLst>
                </a:prstGeom>
                <a:solidFill>
                  <a:srgbClr val="F6931E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19" name="Rectangle: Rounded Corners 218">
                  <a:extLst>
                    <a:ext uri="{FF2B5EF4-FFF2-40B4-BE49-F238E27FC236}">
                      <a16:creationId xmlns="" xmlns:a16="http://schemas.microsoft.com/office/drawing/2014/main" id="{38306979-7791-4066-AA0D-30B4E56EC7C1}"/>
                    </a:ext>
                  </a:extLst>
                </p:cNvPr>
                <p:cNvSpPr/>
                <p:nvPr/>
              </p:nvSpPr>
              <p:spPr>
                <a:xfrm>
                  <a:off x="2434049" y="5319656"/>
                  <a:ext cx="151089" cy="307420"/>
                </a:xfrm>
                <a:prstGeom prst="roundRect">
                  <a:avLst>
                    <a:gd name="adj" fmla="val 50000"/>
                  </a:avLst>
                </a:prstGeom>
                <a:solidFill>
                  <a:srgbClr val="F6931E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20" name="Rectangle: Rounded Corners 219">
                  <a:extLst>
                    <a:ext uri="{FF2B5EF4-FFF2-40B4-BE49-F238E27FC236}">
                      <a16:creationId xmlns="" xmlns:a16="http://schemas.microsoft.com/office/drawing/2014/main" id="{6032C711-5850-47BC-9D34-ED578CB1C4C8}"/>
                    </a:ext>
                  </a:extLst>
                </p:cNvPr>
                <p:cNvSpPr/>
                <p:nvPr/>
              </p:nvSpPr>
              <p:spPr>
                <a:xfrm>
                  <a:off x="2611396" y="5319656"/>
                  <a:ext cx="151089" cy="307420"/>
                </a:xfrm>
                <a:prstGeom prst="roundRect">
                  <a:avLst>
                    <a:gd name="adj" fmla="val 50000"/>
                  </a:avLst>
                </a:prstGeom>
                <a:solidFill>
                  <a:srgbClr val="F6931E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21" name="Rectangle: Rounded Corners 220">
                  <a:extLst>
                    <a:ext uri="{FF2B5EF4-FFF2-40B4-BE49-F238E27FC236}">
                      <a16:creationId xmlns="" xmlns:a16="http://schemas.microsoft.com/office/drawing/2014/main" id="{D014C117-39A4-4DA6-A6C6-154462F21FDB}"/>
                    </a:ext>
                  </a:extLst>
                </p:cNvPr>
                <p:cNvSpPr/>
                <p:nvPr/>
              </p:nvSpPr>
              <p:spPr>
                <a:xfrm>
                  <a:off x="2788743" y="5319656"/>
                  <a:ext cx="151089" cy="307420"/>
                </a:xfrm>
                <a:prstGeom prst="roundRect">
                  <a:avLst>
                    <a:gd name="adj" fmla="val 50000"/>
                  </a:avLst>
                </a:prstGeom>
                <a:solidFill>
                  <a:srgbClr val="F6931E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06" name="Rectangle 105">
                <a:extLst>
                  <a:ext uri="{FF2B5EF4-FFF2-40B4-BE49-F238E27FC236}">
                    <a16:creationId xmlns="" xmlns:a16="http://schemas.microsoft.com/office/drawing/2014/main" id="{BC7B4064-543D-4F4C-9587-E73D3E23A704}"/>
                  </a:ext>
                </a:extLst>
              </p:cNvPr>
              <p:cNvSpPr/>
              <p:nvPr/>
            </p:nvSpPr>
            <p:spPr>
              <a:xfrm>
                <a:off x="6340363" y="4359522"/>
                <a:ext cx="461971" cy="1594367"/>
              </a:xfrm>
              <a:prstGeom prst="rect">
                <a:avLst/>
              </a:prstGeom>
              <a:solidFill>
                <a:srgbClr val="D65E5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7" name="Rectangle 106">
                <a:extLst>
                  <a:ext uri="{FF2B5EF4-FFF2-40B4-BE49-F238E27FC236}">
                    <a16:creationId xmlns="" xmlns:a16="http://schemas.microsoft.com/office/drawing/2014/main" id="{45AAA4CD-A5F9-4747-88A1-527CB3F35DF2}"/>
                  </a:ext>
                </a:extLst>
              </p:cNvPr>
              <p:cNvSpPr/>
              <p:nvPr/>
            </p:nvSpPr>
            <p:spPr>
              <a:xfrm>
                <a:off x="6868776" y="4359521"/>
                <a:ext cx="1291172" cy="1594367"/>
              </a:xfrm>
              <a:prstGeom prst="rect">
                <a:avLst/>
              </a:prstGeom>
              <a:solidFill>
                <a:srgbClr val="D65E5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108" name="Group 107">
                <a:extLst>
                  <a:ext uri="{FF2B5EF4-FFF2-40B4-BE49-F238E27FC236}">
                    <a16:creationId xmlns="" xmlns:a16="http://schemas.microsoft.com/office/drawing/2014/main" id="{D9E4E7EF-AF75-4E59-A3BB-207326DDC5FA}"/>
                  </a:ext>
                </a:extLst>
              </p:cNvPr>
              <p:cNvGrpSpPr/>
              <p:nvPr/>
            </p:nvGrpSpPr>
            <p:grpSpPr>
              <a:xfrm flipH="1">
                <a:off x="8209131" y="4359521"/>
                <a:ext cx="752170" cy="1594367"/>
                <a:chOff x="4002182" y="4390725"/>
                <a:chExt cx="752170" cy="1594367"/>
              </a:xfrm>
            </p:grpSpPr>
            <p:sp>
              <p:nvSpPr>
                <p:cNvPr id="216" name="Rectangle 215">
                  <a:extLst>
                    <a:ext uri="{FF2B5EF4-FFF2-40B4-BE49-F238E27FC236}">
                      <a16:creationId xmlns="" xmlns:a16="http://schemas.microsoft.com/office/drawing/2014/main" id="{42030AA8-4C5C-4D9C-8FF9-3EB660F3CDBF}"/>
                    </a:ext>
                  </a:extLst>
                </p:cNvPr>
                <p:cNvSpPr/>
                <p:nvPr/>
              </p:nvSpPr>
              <p:spPr>
                <a:xfrm>
                  <a:off x="4292381" y="4390725"/>
                  <a:ext cx="461971" cy="1594367"/>
                </a:xfrm>
                <a:prstGeom prst="rect">
                  <a:avLst/>
                </a:prstGeom>
                <a:solidFill>
                  <a:srgbClr val="D65E5F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17" name="Rectangle 168">
                  <a:extLst>
                    <a:ext uri="{FF2B5EF4-FFF2-40B4-BE49-F238E27FC236}">
                      <a16:creationId xmlns="" xmlns:a16="http://schemas.microsoft.com/office/drawing/2014/main" id="{367EA01D-0CE8-4878-AD03-801E4B13EF6C}"/>
                    </a:ext>
                  </a:extLst>
                </p:cNvPr>
                <p:cNvSpPr/>
                <p:nvPr/>
              </p:nvSpPr>
              <p:spPr>
                <a:xfrm>
                  <a:off x="4002182" y="4431850"/>
                  <a:ext cx="313210" cy="1553241"/>
                </a:xfrm>
                <a:custGeom>
                  <a:avLst/>
                  <a:gdLst>
                    <a:gd name="connsiteX0" fmla="*/ 0 w 305836"/>
                    <a:gd name="connsiteY0" fmla="*/ 0 h 1383634"/>
                    <a:gd name="connsiteX1" fmla="*/ 305836 w 305836"/>
                    <a:gd name="connsiteY1" fmla="*/ 0 h 1383634"/>
                    <a:gd name="connsiteX2" fmla="*/ 305836 w 305836"/>
                    <a:gd name="connsiteY2" fmla="*/ 1383634 h 1383634"/>
                    <a:gd name="connsiteX3" fmla="*/ 0 w 305836"/>
                    <a:gd name="connsiteY3" fmla="*/ 1383634 h 1383634"/>
                    <a:gd name="connsiteX4" fmla="*/ 0 w 305836"/>
                    <a:gd name="connsiteY4" fmla="*/ 0 h 1383634"/>
                    <a:gd name="connsiteX0" fmla="*/ 0 w 313210"/>
                    <a:gd name="connsiteY0" fmla="*/ 169607 h 1553241"/>
                    <a:gd name="connsiteX1" fmla="*/ 313210 w 313210"/>
                    <a:gd name="connsiteY1" fmla="*/ 0 h 1553241"/>
                    <a:gd name="connsiteX2" fmla="*/ 305836 w 313210"/>
                    <a:gd name="connsiteY2" fmla="*/ 1553241 h 1553241"/>
                    <a:gd name="connsiteX3" fmla="*/ 0 w 313210"/>
                    <a:gd name="connsiteY3" fmla="*/ 1553241 h 1553241"/>
                    <a:gd name="connsiteX4" fmla="*/ 0 w 313210"/>
                    <a:gd name="connsiteY4" fmla="*/ 169607 h 1553241"/>
                    <a:gd name="connsiteX0" fmla="*/ 0 w 313210"/>
                    <a:gd name="connsiteY0" fmla="*/ 169607 h 1553241"/>
                    <a:gd name="connsiteX1" fmla="*/ 313210 w 313210"/>
                    <a:gd name="connsiteY1" fmla="*/ 0 h 1553241"/>
                    <a:gd name="connsiteX2" fmla="*/ 305836 w 313210"/>
                    <a:gd name="connsiteY2" fmla="*/ 1553241 h 1553241"/>
                    <a:gd name="connsiteX3" fmla="*/ 0 w 313210"/>
                    <a:gd name="connsiteY3" fmla="*/ 1553241 h 1553241"/>
                    <a:gd name="connsiteX4" fmla="*/ 0 w 313210"/>
                    <a:gd name="connsiteY4" fmla="*/ 169607 h 155324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313210" h="1553241">
                      <a:moveTo>
                        <a:pt x="0" y="169607"/>
                      </a:moveTo>
                      <a:cubicBezTo>
                        <a:pt x="104403" y="113071"/>
                        <a:pt x="253052" y="137652"/>
                        <a:pt x="313210" y="0"/>
                      </a:cubicBezTo>
                      <a:lnTo>
                        <a:pt x="305836" y="1553241"/>
                      </a:lnTo>
                      <a:lnTo>
                        <a:pt x="0" y="1553241"/>
                      </a:lnTo>
                      <a:lnTo>
                        <a:pt x="0" y="169607"/>
                      </a:lnTo>
                      <a:close/>
                    </a:path>
                  </a:pathLst>
                </a:custGeom>
                <a:solidFill>
                  <a:srgbClr val="D65E5F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9" name="Group 108">
                <a:extLst>
                  <a:ext uri="{FF2B5EF4-FFF2-40B4-BE49-F238E27FC236}">
                    <a16:creationId xmlns="" xmlns:a16="http://schemas.microsoft.com/office/drawing/2014/main" id="{398C9235-E6DE-4FAC-BF26-FFAA3E877A27}"/>
                  </a:ext>
                </a:extLst>
              </p:cNvPr>
              <p:cNvGrpSpPr/>
              <p:nvPr/>
            </p:nvGrpSpPr>
            <p:grpSpPr>
              <a:xfrm>
                <a:off x="7193406" y="4968808"/>
                <a:ext cx="613601" cy="635359"/>
                <a:chOff x="1026942" y="3798277"/>
                <a:chExt cx="613601" cy="844061"/>
              </a:xfrm>
            </p:grpSpPr>
            <p:sp>
              <p:nvSpPr>
                <p:cNvPr id="206" name="Rectangle: Rounded Corners 205">
                  <a:extLst>
                    <a:ext uri="{FF2B5EF4-FFF2-40B4-BE49-F238E27FC236}">
                      <a16:creationId xmlns="" xmlns:a16="http://schemas.microsoft.com/office/drawing/2014/main" id="{AFA107E6-ACFA-40A8-AEA4-9FE5161D697D}"/>
                    </a:ext>
                  </a:extLst>
                </p:cNvPr>
                <p:cNvSpPr/>
                <p:nvPr/>
              </p:nvSpPr>
              <p:spPr>
                <a:xfrm>
                  <a:off x="1026942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07" name="Rectangle: Rounded Corners 206">
                  <a:extLst>
                    <a:ext uri="{FF2B5EF4-FFF2-40B4-BE49-F238E27FC236}">
                      <a16:creationId xmlns="" xmlns:a16="http://schemas.microsoft.com/office/drawing/2014/main" id="{2578A6C7-CD9F-4E5F-8D01-9AD908FED97E}"/>
                    </a:ext>
                  </a:extLst>
                </p:cNvPr>
                <p:cNvSpPr/>
                <p:nvPr/>
              </p:nvSpPr>
              <p:spPr>
                <a:xfrm>
                  <a:off x="1090040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08" name="Rectangle: Rounded Corners 207">
                  <a:extLst>
                    <a:ext uri="{FF2B5EF4-FFF2-40B4-BE49-F238E27FC236}">
                      <a16:creationId xmlns="" xmlns:a16="http://schemas.microsoft.com/office/drawing/2014/main" id="{37E3D252-6684-435A-9799-ED5FBCC5B0B2}"/>
                    </a:ext>
                  </a:extLst>
                </p:cNvPr>
                <p:cNvSpPr/>
                <p:nvPr/>
              </p:nvSpPr>
              <p:spPr>
                <a:xfrm>
                  <a:off x="1153138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09" name="Rectangle: Rounded Corners 208">
                  <a:extLst>
                    <a:ext uri="{FF2B5EF4-FFF2-40B4-BE49-F238E27FC236}">
                      <a16:creationId xmlns="" xmlns:a16="http://schemas.microsoft.com/office/drawing/2014/main" id="{9B714940-D99E-4DFF-B353-4E899DD5F31C}"/>
                    </a:ext>
                  </a:extLst>
                </p:cNvPr>
                <p:cNvSpPr/>
                <p:nvPr/>
              </p:nvSpPr>
              <p:spPr>
                <a:xfrm>
                  <a:off x="1216236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10" name="Rectangle: Rounded Corners 209">
                  <a:extLst>
                    <a:ext uri="{FF2B5EF4-FFF2-40B4-BE49-F238E27FC236}">
                      <a16:creationId xmlns="" xmlns:a16="http://schemas.microsoft.com/office/drawing/2014/main" id="{BBD7F6A5-1CDD-41DE-950F-D0EEC290594A}"/>
                    </a:ext>
                  </a:extLst>
                </p:cNvPr>
                <p:cNvSpPr/>
                <p:nvPr/>
              </p:nvSpPr>
              <p:spPr>
                <a:xfrm>
                  <a:off x="1279334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11" name="Rectangle: Rounded Corners 210">
                  <a:extLst>
                    <a:ext uri="{FF2B5EF4-FFF2-40B4-BE49-F238E27FC236}">
                      <a16:creationId xmlns="" xmlns:a16="http://schemas.microsoft.com/office/drawing/2014/main" id="{875C5A3D-6E26-4B5D-8DF4-4C2082C57E3F}"/>
                    </a:ext>
                  </a:extLst>
                </p:cNvPr>
                <p:cNvSpPr/>
                <p:nvPr/>
              </p:nvSpPr>
              <p:spPr>
                <a:xfrm>
                  <a:off x="1342432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12" name="Rectangle: Rounded Corners 211">
                  <a:extLst>
                    <a:ext uri="{FF2B5EF4-FFF2-40B4-BE49-F238E27FC236}">
                      <a16:creationId xmlns="" xmlns:a16="http://schemas.microsoft.com/office/drawing/2014/main" id="{068916CB-CEFB-4223-ADDB-9B590600EDC6}"/>
                    </a:ext>
                  </a:extLst>
                </p:cNvPr>
                <p:cNvSpPr/>
                <p:nvPr/>
              </p:nvSpPr>
              <p:spPr>
                <a:xfrm>
                  <a:off x="1405530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13" name="Rectangle: Rounded Corners 212">
                  <a:extLst>
                    <a:ext uri="{FF2B5EF4-FFF2-40B4-BE49-F238E27FC236}">
                      <a16:creationId xmlns="" xmlns:a16="http://schemas.microsoft.com/office/drawing/2014/main" id="{37B7610E-BF8A-428A-A807-4F0C39C81C4C}"/>
                    </a:ext>
                  </a:extLst>
                </p:cNvPr>
                <p:cNvSpPr/>
                <p:nvPr/>
              </p:nvSpPr>
              <p:spPr>
                <a:xfrm>
                  <a:off x="1468628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14" name="Rectangle: Rounded Corners 213">
                  <a:extLst>
                    <a:ext uri="{FF2B5EF4-FFF2-40B4-BE49-F238E27FC236}">
                      <a16:creationId xmlns="" xmlns:a16="http://schemas.microsoft.com/office/drawing/2014/main" id="{178566E4-F922-4F51-B0A0-DB2FFC793A94}"/>
                    </a:ext>
                  </a:extLst>
                </p:cNvPr>
                <p:cNvSpPr/>
                <p:nvPr/>
              </p:nvSpPr>
              <p:spPr>
                <a:xfrm>
                  <a:off x="1531726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15" name="Rectangle: Rounded Corners 214">
                  <a:extLst>
                    <a:ext uri="{FF2B5EF4-FFF2-40B4-BE49-F238E27FC236}">
                      <a16:creationId xmlns="" xmlns:a16="http://schemas.microsoft.com/office/drawing/2014/main" id="{98B98AF9-709A-4BD2-8951-4FC5B56409C3}"/>
                    </a:ext>
                  </a:extLst>
                </p:cNvPr>
                <p:cNvSpPr/>
                <p:nvPr/>
              </p:nvSpPr>
              <p:spPr>
                <a:xfrm>
                  <a:off x="1594824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10" name="Group 109">
                <a:extLst>
                  <a:ext uri="{FF2B5EF4-FFF2-40B4-BE49-F238E27FC236}">
                    <a16:creationId xmlns="" xmlns:a16="http://schemas.microsoft.com/office/drawing/2014/main" id="{8F7F0E01-C19D-42A0-B21E-D8691ACF98A8}"/>
                  </a:ext>
                </a:extLst>
              </p:cNvPr>
              <p:cNvGrpSpPr/>
              <p:nvPr/>
            </p:nvGrpSpPr>
            <p:grpSpPr>
              <a:xfrm>
                <a:off x="7170546" y="4418334"/>
                <a:ext cx="613601" cy="366182"/>
                <a:chOff x="1026942" y="3798277"/>
                <a:chExt cx="613601" cy="844061"/>
              </a:xfrm>
            </p:grpSpPr>
            <p:sp>
              <p:nvSpPr>
                <p:cNvPr id="196" name="Rectangle: Rounded Corners 195">
                  <a:extLst>
                    <a:ext uri="{FF2B5EF4-FFF2-40B4-BE49-F238E27FC236}">
                      <a16:creationId xmlns="" xmlns:a16="http://schemas.microsoft.com/office/drawing/2014/main" id="{3F809248-535F-4E4D-B4AA-6969E7FC3B3C}"/>
                    </a:ext>
                  </a:extLst>
                </p:cNvPr>
                <p:cNvSpPr/>
                <p:nvPr/>
              </p:nvSpPr>
              <p:spPr>
                <a:xfrm>
                  <a:off x="1026942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97" name="Rectangle: Rounded Corners 196">
                  <a:extLst>
                    <a:ext uri="{FF2B5EF4-FFF2-40B4-BE49-F238E27FC236}">
                      <a16:creationId xmlns="" xmlns:a16="http://schemas.microsoft.com/office/drawing/2014/main" id="{8517BA88-C036-434D-B5E4-2D87D5345D4B}"/>
                    </a:ext>
                  </a:extLst>
                </p:cNvPr>
                <p:cNvSpPr/>
                <p:nvPr/>
              </p:nvSpPr>
              <p:spPr>
                <a:xfrm>
                  <a:off x="1090040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98" name="Rectangle: Rounded Corners 197">
                  <a:extLst>
                    <a:ext uri="{FF2B5EF4-FFF2-40B4-BE49-F238E27FC236}">
                      <a16:creationId xmlns="" xmlns:a16="http://schemas.microsoft.com/office/drawing/2014/main" id="{A34A56E6-0B96-4602-985D-3E4881A1A899}"/>
                    </a:ext>
                  </a:extLst>
                </p:cNvPr>
                <p:cNvSpPr/>
                <p:nvPr/>
              </p:nvSpPr>
              <p:spPr>
                <a:xfrm>
                  <a:off x="1153138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99" name="Rectangle: Rounded Corners 198">
                  <a:extLst>
                    <a:ext uri="{FF2B5EF4-FFF2-40B4-BE49-F238E27FC236}">
                      <a16:creationId xmlns="" xmlns:a16="http://schemas.microsoft.com/office/drawing/2014/main" id="{59973A79-9EB2-4BD2-A383-BDCCDB5707A8}"/>
                    </a:ext>
                  </a:extLst>
                </p:cNvPr>
                <p:cNvSpPr/>
                <p:nvPr/>
              </p:nvSpPr>
              <p:spPr>
                <a:xfrm>
                  <a:off x="1216236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00" name="Rectangle: Rounded Corners 199">
                  <a:extLst>
                    <a:ext uri="{FF2B5EF4-FFF2-40B4-BE49-F238E27FC236}">
                      <a16:creationId xmlns="" xmlns:a16="http://schemas.microsoft.com/office/drawing/2014/main" id="{D6FD37E5-1E3E-4C27-B8A3-C02360DD9614}"/>
                    </a:ext>
                  </a:extLst>
                </p:cNvPr>
                <p:cNvSpPr/>
                <p:nvPr/>
              </p:nvSpPr>
              <p:spPr>
                <a:xfrm>
                  <a:off x="1279334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01" name="Rectangle: Rounded Corners 200">
                  <a:extLst>
                    <a:ext uri="{FF2B5EF4-FFF2-40B4-BE49-F238E27FC236}">
                      <a16:creationId xmlns="" xmlns:a16="http://schemas.microsoft.com/office/drawing/2014/main" id="{E62FCEFF-C264-4381-84E9-2B6E26031DDA}"/>
                    </a:ext>
                  </a:extLst>
                </p:cNvPr>
                <p:cNvSpPr/>
                <p:nvPr/>
              </p:nvSpPr>
              <p:spPr>
                <a:xfrm>
                  <a:off x="1342432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02" name="Rectangle: Rounded Corners 201">
                  <a:extLst>
                    <a:ext uri="{FF2B5EF4-FFF2-40B4-BE49-F238E27FC236}">
                      <a16:creationId xmlns="" xmlns:a16="http://schemas.microsoft.com/office/drawing/2014/main" id="{B57BD56F-2732-434C-834B-23C809AD1E70}"/>
                    </a:ext>
                  </a:extLst>
                </p:cNvPr>
                <p:cNvSpPr/>
                <p:nvPr/>
              </p:nvSpPr>
              <p:spPr>
                <a:xfrm>
                  <a:off x="1405530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03" name="Rectangle: Rounded Corners 202">
                  <a:extLst>
                    <a:ext uri="{FF2B5EF4-FFF2-40B4-BE49-F238E27FC236}">
                      <a16:creationId xmlns="" xmlns:a16="http://schemas.microsoft.com/office/drawing/2014/main" id="{857EDC78-A2A8-4ECE-BCE2-47D670F7FFE6}"/>
                    </a:ext>
                  </a:extLst>
                </p:cNvPr>
                <p:cNvSpPr/>
                <p:nvPr/>
              </p:nvSpPr>
              <p:spPr>
                <a:xfrm>
                  <a:off x="1468628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04" name="Rectangle: Rounded Corners 203">
                  <a:extLst>
                    <a:ext uri="{FF2B5EF4-FFF2-40B4-BE49-F238E27FC236}">
                      <a16:creationId xmlns="" xmlns:a16="http://schemas.microsoft.com/office/drawing/2014/main" id="{05187112-3E1E-4E66-A402-E7A7D1056509}"/>
                    </a:ext>
                  </a:extLst>
                </p:cNvPr>
                <p:cNvSpPr/>
                <p:nvPr/>
              </p:nvSpPr>
              <p:spPr>
                <a:xfrm>
                  <a:off x="1531726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05" name="Rectangle: Rounded Corners 204">
                  <a:extLst>
                    <a:ext uri="{FF2B5EF4-FFF2-40B4-BE49-F238E27FC236}">
                      <a16:creationId xmlns="" xmlns:a16="http://schemas.microsoft.com/office/drawing/2014/main" id="{CE21CC66-0F24-43F7-A09C-335E1E24C4FB}"/>
                    </a:ext>
                  </a:extLst>
                </p:cNvPr>
                <p:cNvSpPr/>
                <p:nvPr/>
              </p:nvSpPr>
              <p:spPr>
                <a:xfrm>
                  <a:off x="1594824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11" name="Group 110">
                <a:extLst>
                  <a:ext uri="{FF2B5EF4-FFF2-40B4-BE49-F238E27FC236}">
                    <a16:creationId xmlns="" xmlns:a16="http://schemas.microsoft.com/office/drawing/2014/main" id="{50CA98E2-CDC7-4A43-A76E-5572CE4837EA}"/>
                  </a:ext>
                </a:extLst>
              </p:cNvPr>
              <p:cNvGrpSpPr/>
              <p:nvPr/>
            </p:nvGrpSpPr>
            <p:grpSpPr>
              <a:xfrm>
                <a:off x="6359620" y="4413208"/>
                <a:ext cx="397553" cy="397690"/>
                <a:chOff x="1026942" y="3798277"/>
                <a:chExt cx="613601" cy="844061"/>
              </a:xfrm>
            </p:grpSpPr>
            <p:sp>
              <p:nvSpPr>
                <p:cNvPr id="186" name="Rectangle: Rounded Corners 185">
                  <a:extLst>
                    <a:ext uri="{FF2B5EF4-FFF2-40B4-BE49-F238E27FC236}">
                      <a16:creationId xmlns="" xmlns:a16="http://schemas.microsoft.com/office/drawing/2014/main" id="{1E5FE79C-5641-4D86-A14C-C60AFC533382}"/>
                    </a:ext>
                  </a:extLst>
                </p:cNvPr>
                <p:cNvSpPr/>
                <p:nvPr/>
              </p:nvSpPr>
              <p:spPr>
                <a:xfrm>
                  <a:off x="1026942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87" name="Rectangle: Rounded Corners 186">
                  <a:extLst>
                    <a:ext uri="{FF2B5EF4-FFF2-40B4-BE49-F238E27FC236}">
                      <a16:creationId xmlns="" xmlns:a16="http://schemas.microsoft.com/office/drawing/2014/main" id="{8BF951D6-3E0C-409B-B26A-778387E51E92}"/>
                    </a:ext>
                  </a:extLst>
                </p:cNvPr>
                <p:cNvSpPr/>
                <p:nvPr/>
              </p:nvSpPr>
              <p:spPr>
                <a:xfrm>
                  <a:off x="1090040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88" name="Rectangle: Rounded Corners 187">
                  <a:extLst>
                    <a:ext uri="{FF2B5EF4-FFF2-40B4-BE49-F238E27FC236}">
                      <a16:creationId xmlns="" xmlns:a16="http://schemas.microsoft.com/office/drawing/2014/main" id="{C9F79058-DCC9-43EE-A334-B80D28590AD6}"/>
                    </a:ext>
                  </a:extLst>
                </p:cNvPr>
                <p:cNvSpPr/>
                <p:nvPr/>
              </p:nvSpPr>
              <p:spPr>
                <a:xfrm>
                  <a:off x="1153138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89" name="Rectangle: Rounded Corners 188">
                  <a:extLst>
                    <a:ext uri="{FF2B5EF4-FFF2-40B4-BE49-F238E27FC236}">
                      <a16:creationId xmlns="" xmlns:a16="http://schemas.microsoft.com/office/drawing/2014/main" id="{DC42C589-769E-4D6B-A44F-E8B047CB7A17}"/>
                    </a:ext>
                  </a:extLst>
                </p:cNvPr>
                <p:cNvSpPr/>
                <p:nvPr/>
              </p:nvSpPr>
              <p:spPr>
                <a:xfrm>
                  <a:off x="1216236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90" name="Rectangle: Rounded Corners 189">
                  <a:extLst>
                    <a:ext uri="{FF2B5EF4-FFF2-40B4-BE49-F238E27FC236}">
                      <a16:creationId xmlns="" xmlns:a16="http://schemas.microsoft.com/office/drawing/2014/main" id="{97F049B0-C233-46D6-8831-A1914882632D}"/>
                    </a:ext>
                  </a:extLst>
                </p:cNvPr>
                <p:cNvSpPr/>
                <p:nvPr/>
              </p:nvSpPr>
              <p:spPr>
                <a:xfrm>
                  <a:off x="1279334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91" name="Rectangle: Rounded Corners 190">
                  <a:extLst>
                    <a:ext uri="{FF2B5EF4-FFF2-40B4-BE49-F238E27FC236}">
                      <a16:creationId xmlns="" xmlns:a16="http://schemas.microsoft.com/office/drawing/2014/main" id="{ADA86C9C-5E57-421A-B71B-02521EC25AAB}"/>
                    </a:ext>
                  </a:extLst>
                </p:cNvPr>
                <p:cNvSpPr/>
                <p:nvPr/>
              </p:nvSpPr>
              <p:spPr>
                <a:xfrm>
                  <a:off x="1342432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92" name="Rectangle: Rounded Corners 191">
                  <a:extLst>
                    <a:ext uri="{FF2B5EF4-FFF2-40B4-BE49-F238E27FC236}">
                      <a16:creationId xmlns="" xmlns:a16="http://schemas.microsoft.com/office/drawing/2014/main" id="{B560879D-50DF-4D0C-B5A8-FD4727A74C90}"/>
                    </a:ext>
                  </a:extLst>
                </p:cNvPr>
                <p:cNvSpPr/>
                <p:nvPr/>
              </p:nvSpPr>
              <p:spPr>
                <a:xfrm>
                  <a:off x="1405530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93" name="Rectangle: Rounded Corners 192">
                  <a:extLst>
                    <a:ext uri="{FF2B5EF4-FFF2-40B4-BE49-F238E27FC236}">
                      <a16:creationId xmlns="" xmlns:a16="http://schemas.microsoft.com/office/drawing/2014/main" id="{60E5EC45-518F-41A9-90D9-DBA626F10163}"/>
                    </a:ext>
                  </a:extLst>
                </p:cNvPr>
                <p:cNvSpPr/>
                <p:nvPr/>
              </p:nvSpPr>
              <p:spPr>
                <a:xfrm>
                  <a:off x="1468628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94" name="Rectangle: Rounded Corners 193">
                  <a:extLst>
                    <a:ext uri="{FF2B5EF4-FFF2-40B4-BE49-F238E27FC236}">
                      <a16:creationId xmlns="" xmlns:a16="http://schemas.microsoft.com/office/drawing/2014/main" id="{EDDCD973-5CFB-4517-A706-A70E435DE37A}"/>
                    </a:ext>
                  </a:extLst>
                </p:cNvPr>
                <p:cNvSpPr/>
                <p:nvPr/>
              </p:nvSpPr>
              <p:spPr>
                <a:xfrm>
                  <a:off x="1531726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95" name="Rectangle: Rounded Corners 194">
                  <a:extLst>
                    <a:ext uri="{FF2B5EF4-FFF2-40B4-BE49-F238E27FC236}">
                      <a16:creationId xmlns="" xmlns:a16="http://schemas.microsoft.com/office/drawing/2014/main" id="{51E6A4FE-039A-4102-BE9A-9A0ABADFC9E8}"/>
                    </a:ext>
                  </a:extLst>
                </p:cNvPr>
                <p:cNvSpPr/>
                <p:nvPr/>
              </p:nvSpPr>
              <p:spPr>
                <a:xfrm>
                  <a:off x="1594824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12" name="Group 111">
                <a:extLst>
                  <a:ext uri="{FF2B5EF4-FFF2-40B4-BE49-F238E27FC236}">
                    <a16:creationId xmlns="" xmlns:a16="http://schemas.microsoft.com/office/drawing/2014/main" id="{AA66D66D-A895-418F-A5AA-74CF1A5F2372}"/>
                  </a:ext>
                </a:extLst>
              </p:cNvPr>
              <p:cNvGrpSpPr/>
              <p:nvPr/>
            </p:nvGrpSpPr>
            <p:grpSpPr>
              <a:xfrm>
                <a:off x="6156851" y="5433831"/>
                <a:ext cx="814350" cy="455829"/>
                <a:chOff x="1769751" y="5208470"/>
                <a:chExt cx="814350" cy="455829"/>
              </a:xfrm>
            </p:grpSpPr>
            <p:sp>
              <p:nvSpPr>
                <p:cNvPr id="184" name="Rectangle 183">
                  <a:extLst>
                    <a:ext uri="{FF2B5EF4-FFF2-40B4-BE49-F238E27FC236}">
                      <a16:creationId xmlns="" xmlns:a16="http://schemas.microsoft.com/office/drawing/2014/main" id="{12BD0187-726F-4E4D-8B85-67445317894A}"/>
                    </a:ext>
                  </a:extLst>
                </p:cNvPr>
                <p:cNvSpPr/>
                <p:nvPr/>
              </p:nvSpPr>
              <p:spPr>
                <a:xfrm>
                  <a:off x="1842868" y="5208470"/>
                  <a:ext cx="741233" cy="393697"/>
                </a:xfrm>
                <a:prstGeom prst="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85" name="Rectangle 184">
                  <a:extLst>
                    <a:ext uri="{FF2B5EF4-FFF2-40B4-BE49-F238E27FC236}">
                      <a16:creationId xmlns="" xmlns:a16="http://schemas.microsoft.com/office/drawing/2014/main" id="{2D435302-C3E5-4EED-831E-04F3BE62F9B6}"/>
                    </a:ext>
                  </a:extLst>
                </p:cNvPr>
                <p:cNvSpPr/>
                <p:nvPr/>
              </p:nvSpPr>
              <p:spPr>
                <a:xfrm>
                  <a:off x="1769751" y="5270602"/>
                  <a:ext cx="741233" cy="393697"/>
                </a:xfrm>
                <a:prstGeom prst="rect">
                  <a:avLst/>
                </a:prstGeom>
                <a:solidFill>
                  <a:srgbClr val="D65E5F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13" name="Rectangle 112">
                <a:extLst>
                  <a:ext uri="{FF2B5EF4-FFF2-40B4-BE49-F238E27FC236}">
                    <a16:creationId xmlns="" xmlns:a16="http://schemas.microsoft.com/office/drawing/2014/main" id="{62F22C71-D461-4E35-85CB-0A68F5506F80}"/>
                  </a:ext>
                </a:extLst>
              </p:cNvPr>
              <p:cNvSpPr/>
              <p:nvPr/>
            </p:nvSpPr>
            <p:spPr>
              <a:xfrm>
                <a:off x="7226914" y="5336720"/>
                <a:ext cx="1920240" cy="45719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4" name="Rectangle 113">
                <a:extLst>
                  <a:ext uri="{FF2B5EF4-FFF2-40B4-BE49-F238E27FC236}">
                    <a16:creationId xmlns="" xmlns:a16="http://schemas.microsoft.com/office/drawing/2014/main" id="{639319ED-D79D-4E34-ABB0-272302A73032}"/>
                  </a:ext>
                </a:extLst>
              </p:cNvPr>
              <p:cNvSpPr/>
              <p:nvPr/>
            </p:nvSpPr>
            <p:spPr>
              <a:xfrm>
                <a:off x="6235692" y="5046931"/>
                <a:ext cx="731520" cy="45719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5" name="Rectangle 114">
                <a:extLst>
                  <a:ext uri="{FF2B5EF4-FFF2-40B4-BE49-F238E27FC236}">
                    <a16:creationId xmlns="" xmlns:a16="http://schemas.microsoft.com/office/drawing/2014/main" id="{3DB9466A-563E-45C0-A431-2219A644F949}"/>
                  </a:ext>
                </a:extLst>
              </p:cNvPr>
              <p:cNvSpPr/>
              <p:nvPr/>
            </p:nvSpPr>
            <p:spPr>
              <a:xfrm rot="2574620">
                <a:off x="6877796" y="5193862"/>
                <a:ext cx="457200" cy="45719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6" name="Rectangle 115">
                <a:extLst>
                  <a:ext uri="{FF2B5EF4-FFF2-40B4-BE49-F238E27FC236}">
                    <a16:creationId xmlns="" xmlns:a16="http://schemas.microsoft.com/office/drawing/2014/main" id="{AEFC2E53-42ED-45B7-A16D-AF275E6899C5}"/>
                  </a:ext>
                </a:extLst>
              </p:cNvPr>
              <p:cNvSpPr/>
              <p:nvPr/>
            </p:nvSpPr>
            <p:spPr>
              <a:xfrm>
                <a:off x="8813247" y="5371784"/>
                <a:ext cx="56701" cy="549807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7" name="Rectangle 116">
                <a:extLst>
                  <a:ext uri="{FF2B5EF4-FFF2-40B4-BE49-F238E27FC236}">
                    <a16:creationId xmlns="" xmlns:a16="http://schemas.microsoft.com/office/drawing/2014/main" id="{808642FB-0C17-4339-82A4-24BFBF2E7C3D}"/>
                  </a:ext>
                </a:extLst>
              </p:cNvPr>
              <p:cNvSpPr/>
              <p:nvPr/>
            </p:nvSpPr>
            <p:spPr>
              <a:xfrm>
                <a:off x="8318888" y="5382439"/>
                <a:ext cx="56701" cy="549807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8" name="Rectangle 117">
                <a:extLst>
                  <a:ext uri="{FF2B5EF4-FFF2-40B4-BE49-F238E27FC236}">
                    <a16:creationId xmlns="" xmlns:a16="http://schemas.microsoft.com/office/drawing/2014/main" id="{E27DD3EA-D9E9-438D-A5E1-8751D0437316}"/>
                  </a:ext>
                </a:extLst>
              </p:cNvPr>
              <p:cNvSpPr/>
              <p:nvPr/>
            </p:nvSpPr>
            <p:spPr>
              <a:xfrm>
                <a:off x="7824529" y="5393094"/>
                <a:ext cx="56701" cy="549807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9" name="Rectangle 118">
                <a:extLst>
                  <a:ext uri="{FF2B5EF4-FFF2-40B4-BE49-F238E27FC236}">
                    <a16:creationId xmlns="" xmlns:a16="http://schemas.microsoft.com/office/drawing/2014/main" id="{7297B4F3-8A19-434F-BAA6-48EDFE512CCB}"/>
                  </a:ext>
                </a:extLst>
              </p:cNvPr>
              <p:cNvSpPr/>
              <p:nvPr/>
            </p:nvSpPr>
            <p:spPr>
              <a:xfrm>
                <a:off x="7330170" y="5403749"/>
                <a:ext cx="56701" cy="549807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0" name="Rectangle 119">
                <a:extLst>
                  <a:ext uri="{FF2B5EF4-FFF2-40B4-BE49-F238E27FC236}">
                    <a16:creationId xmlns="" xmlns:a16="http://schemas.microsoft.com/office/drawing/2014/main" id="{302E3E62-56D8-4845-BC00-936252F7CCD5}"/>
                  </a:ext>
                </a:extLst>
              </p:cNvPr>
              <p:cNvSpPr/>
              <p:nvPr/>
            </p:nvSpPr>
            <p:spPr>
              <a:xfrm>
                <a:off x="6835811" y="5090844"/>
                <a:ext cx="56701" cy="36576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1" name="Rectangle 120">
                <a:extLst>
                  <a:ext uri="{FF2B5EF4-FFF2-40B4-BE49-F238E27FC236}">
                    <a16:creationId xmlns="" xmlns:a16="http://schemas.microsoft.com/office/drawing/2014/main" id="{B6735D12-3745-4B06-88CD-F1C7E183CA98}"/>
                  </a:ext>
                </a:extLst>
              </p:cNvPr>
              <p:cNvSpPr/>
              <p:nvPr/>
            </p:nvSpPr>
            <p:spPr>
              <a:xfrm>
                <a:off x="3653283" y="5324509"/>
                <a:ext cx="1188720" cy="45719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2" name="Rectangle 121">
                <a:extLst>
                  <a:ext uri="{FF2B5EF4-FFF2-40B4-BE49-F238E27FC236}">
                    <a16:creationId xmlns="" xmlns:a16="http://schemas.microsoft.com/office/drawing/2014/main" id="{E1F3A043-0E82-49F1-A7B5-A28EE18C1C0E}"/>
                  </a:ext>
                </a:extLst>
              </p:cNvPr>
              <p:cNvSpPr/>
              <p:nvPr/>
            </p:nvSpPr>
            <p:spPr>
              <a:xfrm>
                <a:off x="4486023" y="5347368"/>
                <a:ext cx="56701" cy="549807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3" name="Rectangle 122">
                <a:extLst>
                  <a:ext uri="{FF2B5EF4-FFF2-40B4-BE49-F238E27FC236}">
                    <a16:creationId xmlns="" xmlns:a16="http://schemas.microsoft.com/office/drawing/2014/main" id="{13C83898-8484-475F-8184-419382A51CD9}"/>
                  </a:ext>
                </a:extLst>
              </p:cNvPr>
              <p:cNvSpPr/>
              <p:nvPr/>
            </p:nvSpPr>
            <p:spPr>
              <a:xfrm>
                <a:off x="3808016" y="5332116"/>
                <a:ext cx="56701" cy="549807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4" name="Rectangle 123">
                <a:extLst>
                  <a:ext uri="{FF2B5EF4-FFF2-40B4-BE49-F238E27FC236}">
                    <a16:creationId xmlns="" xmlns:a16="http://schemas.microsoft.com/office/drawing/2014/main" id="{BE5EE591-FF5B-4AC3-A552-6C9B3E530122}"/>
                  </a:ext>
                </a:extLst>
              </p:cNvPr>
              <p:cNvSpPr/>
              <p:nvPr/>
            </p:nvSpPr>
            <p:spPr>
              <a:xfrm>
                <a:off x="3512236" y="5881560"/>
                <a:ext cx="5675919" cy="227613"/>
              </a:xfrm>
              <a:prstGeom prst="rect">
                <a:avLst/>
              </a:prstGeom>
              <a:solidFill>
                <a:srgbClr val="F6931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5" name="Rectangle 124">
                <a:extLst>
                  <a:ext uri="{FF2B5EF4-FFF2-40B4-BE49-F238E27FC236}">
                    <a16:creationId xmlns="" xmlns:a16="http://schemas.microsoft.com/office/drawing/2014/main" id="{696041D8-22DC-4175-B8D9-AD5EBB6C7075}"/>
                  </a:ext>
                </a:extLst>
              </p:cNvPr>
              <p:cNvSpPr/>
              <p:nvPr/>
            </p:nvSpPr>
            <p:spPr>
              <a:xfrm>
                <a:off x="6467706" y="5088498"/>
                <a:ext cx="56701" cy="36576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6" name="Rectangle 125">
                <a:extLst>
                  <a:ext uri="{FF2B5EF4-FFF2-40B4-BE49-F238E27FC236}">
                    <a16:creationId xmlns="" xmlns:a16="http://schemas.microsoft.com/office/drawing/2014/main" id="{C3D4E619-41BB-4306-AB21-5421850A0A75}"/>
                  </a:ext>
                </a:extLst>
              </p:cNvPr>
              <p:cNvSpPr/>
              <p:nvPr/>
            </p:nvSpPr>
            <p:spPr>
              <a:xfrm>
                <a:off x="3549616" y="4359521"/>
                <a:ext cx="90814" cy="260632"/>
              </a:xfrm>
              <a:prstGeom prst="rect">
                <a:avLst/>
              </a:prstGeom>
              <a:solidFill>
                <a:srgbClr val="BF394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127" name="Group 126">
                <a:extLst>
                  <a:ext uri="{FF2B5EF4-FFF2-40B4-BE49-F238E27FC236}">
                    <a16:creationId xmlns="" xmlns:a16="http://schemas.microsoft.com/office/drawing/2014/main" id="{61F391FF-D22A-4A59-BC93-8FE73AEF9314}"/>
                  </a:ext>
                </a:extLst>
              </p:cNvPr>
              <p:cNvGrpSpPr/>
              <p:nvPr/>
            </p:nvGrpSpPr>
            <p:grpSpPr>
              <a:xfrm>
                <a:off x="3567582" y="6178022"/>
                <a:ext cx="1883287" cy="669637"/>
                <a:chOff x="3567582" y="6178022"/>
                <a:chExt cx="1883287" cy="669637"/>
              </a:xfrm>
            </p:grpSpPr>
            <p:sp>
              <p:nvSpPr>
                <p:cNvPr id="162" name="Rectangle 161">
                  <a:extLst>
                    <a:ext uri="{FF2B5EF4-FFF2-40B4-BE49-F238E27FC236}">
                      <a16:creationId xmlns="" xmlns:a16="http://schemas.microsoft.com/office/drawing/2014/main" id="{BDB6F3EF-343C-4C1E-9962-EDFC58A43E91}"/>
                    </a:ext>
                  </a:extLst>
                </p:cNvPr>
                <p:cNvSpPr/>
                <p:nvPr/>
              </p:nvSpPr>
              <p:spPr>
                <a:xfrm>
                  <a:off x="3787802" y="6178022"/>
                  <a:ext cx="1417251" cy="414087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grpSp>
              <p:nvGrpSpPr>
                <p:cNvPr id="163" name="Group 162">
                  <a:extLst>
                    <a:ext uri="{FF2B5EF4-FFF2-40B4-BE49-F238E27FC236}">
                      <a16:creationId xmlns="" xmlns:a16="http://schemas.microsoft.com/office/drawing/2014/main" id="{EA386113-37A8-45C9-8EF7-BDB363DCF8F8}"/>
                    </a:ext>
                  </a:extLst>
                </p:cNvPr>
                <p:cNvGrpSpPr/>
                <p:nvPr/>
              </p:nvGrpSpPr>
              <p:grpSpPr>
                <a:xfrm>
                  <a:off x="3567582" y="6225235"/>
                  <a:ext cx="1883287" cy="622424"/>
                  <a:chOff x="1083937" y="4627649"/>
                  <a:chExt cx="1883287" cy="622424"/>
                </a:xfrm>
              </p:grpSpPr>
              <p:grpSp>
                <p:nvGrpSpPr>
                  <p:cNvPr id="164" name="Group 163">
                    <a:extLst>
                      <a:ext uri="{FF2B5EF4-FFF2-40B4-BE49-F238E27FC236}">
                        <a16:creationId xmlns="" xmlns:a16="http://schemas.microsoft.com/office/drawing/2014/main" id="{306E7449-D43A-4425-A3A9-134CACAB072A}"/>
                      </a:ext>
                    </a:extLst>
                  </p:cNvPr>
                  <p:cNvGrpSpPr/>
                  <p:nvPr/>
                </p:nvGrpSpPr>
                <p:grpSpPr>
                  <a:xfrm>
                    <a:off x="2404694" y="4684172"/>
                    <a:ext cx="562530" cy="562530"/>
                    <a:chOff x="872197" y="3031795"/>
                    <a:chExt cx="562530" cy="562530"/>
                  </a:xfrm>
                </p:grpSpPr>
                <p:sp>
                  <p:nvSpPr>
                    <p:cNvPr id="182" name="Circle: Hollow 181">
                      <a:extLst>
                        <a:ext uri="{FF2B5EF4-FFF2-40B4-BE49-F238E27FC236}">
                          <a16:creationId xmlns="" xmlns:a16="http://schemas.microsoft.com/office/drawing/2014/main" id="{08E7F8FB-D073-4984-A9E6-8DB9783516D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72197" y="3031795"/>
                      <a:ext cx="562530" cy="562530"/>
                    </a:xfrm>
                    <a:prstGeom prst="donut">
                      <a:avLst>
                        <a:gd name="adj" fmla="val 39396"/>
                      </a:avLst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chemeClr val="tx1"/>
                        </a:solidFill>
                      </a:endParaRPr>
                    </a:p>
                  </p:txBody>
                </p:sp>
                <p:sp>
                  <p:nvSpPr>
                    <p:cNvPr id="183" name="Oval 182">
                      <a:extLst>
                        <a:ext uri="{FF2B5EF4-FFF2-40B4-BE49-F238E27FC236}">
                          <a16:creationId xmlns="" xmlns:a16="http://schemas.microsoft.com/office/drawing/2014/main" id="{13CD3E99-8A0A-4A7E-8951-9E5D7628AAF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984808" y="3144406"/>
                      <a:ext cx="337309" cy="337309"/>
                    </a:xfrm>
                    <a:prstGeom prst="ellipse">
                      <a:avLst/>
                    </a:prstGeom>
                    <a:solidFill>
                      <a:schemeClr val="tx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165" name="Group 164">
                    <a:extLst>
                      <a:ext uri="{FF2B5EF4-FFF2-40B4-BE49-F238E27FC236}">
                        <a16:creationId xmlns="" xmlns:a16="http://schemas.microsoft.com/office/drawing/2014/main" id="{FDE814D5-2B25-4147-9E91-C4628C15EBF7}"/>
                      </a:ext>
                    </a:extLst>
                  </p:cNvPr>
                  <p:cNvGrpSpPr/>
                  <p:nvPr/>
                </p:nvGrpSpPr>
                <p:grpSpPr>
                  <a:xfrm>
                    <a:off x="1083937" y="4687543"/>
                    <a:ext cx="562530" cy="562530"/>
                    <a:chOff x="872197" y="3031795"/>
                    <a:chExt cx="562530" cy="562530"/>
                  </a:xfrm>
                </p:grpSpPr>
                <p:sp>
                  <p:nvSpPr>
                    <p:cNvPr id="180" name="Circle: Hollow 179">
                      <a:extLst>
                        <a:ext uri="{FF2B5EF4-FFF2-40B4-BE49-F238E27FC236}">
                          <a16:creationId xmlns="" xmlns:a16="http://schemas.microsoft.com/office/drawing/2014/main" id="{CCA63F7E-FE92-4D36-A615-6E3AED48A4AA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72197" y="3031795"/>
                      <a:ext cx="562530" cy="562530"/>
                    </a:xfrm>
                    <a:prstGeom prst="donut">
                      <a:avLst>
                        <a:gd name="adj" fmla="val 39396"/>
                      </a:avLst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chemeClr val="tx1"/>
                        </a:solidFill>
                      </a:endParaRPr>
                    </a:p>
                  </p:txBody>
                </p:sp>
                <p:sp>
                  <p:nvSpPr>
                    <p:cNvPr id="181" name="Oval 180">
                      <a:extLst>
                        <a:ext uri="{FF2B5EF4-FFF2-40B4-BE49-F238E27FC236}">
                          <a16:creationId xmlns="" xmlns:a16="http://schemas.microsoft.com/office/drawing/2014/main" id="{2F38E728-0499-4B86-BE2B-3D533ED87542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984808" y="3144406"/>
                      <a:ext cx="337309" cy="337309"/>
                    </a:xfrm>
                    <a:prstGeom prst="ellipse">
                      <a:avLst/>
                    </a:prstGeom>
                    <a:solidFill>
                      <a:schemeClr val="tx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sp>
                <p:nvSpPr>
                  <p:cNvPr id="166" name="Freeform: Shape 165">
                    <a:extLst>
                      <a:ext uri="{FF2B5EF4-FFF2-40B4-BE49-F238E27FC236}">
                        <a16:creationId xmlns="" xmlns:a16="http://schemas.microsoft.com/office/drawing/2014/main" id="{A78D74C6-D384-4C14-895C-6C09B6406E63}"/>
                      </a:ext>
                    </a:extLst>
                  </p:cNvPr>
                  <p:cNvSpPr/>
                  <p:nvPr/>
                </p:nvSpPr>
                <p:spPr>
                  <a:xfrm>
                    <a:off x="1304741" y="4627649"/>
                    <a:ext cx="1458810" cy="467109"/>
                  </a:xfrm>
                  <a:custGeom>
                    <a:avLst/>
                    <a:gdLst>
                      <a:gd name="connsiteX0" fmla="*/ 139206 w 1987230"/>
                      <a:gd name="connsiteY0" fmla="*/ 0 h 835219"/>
                      <a:gd name="connsiteX1" fmla="*/ 321768 w 1987230"/>
                      <a:gd name="connsiteY1" fmla="*/ 0 h 835219"/>
                      <a:gd name="connsiteX2" fmla="*/ 321768 w 1987230"/>
                      <a:gd name="connsiteY2" fmla="*/ 489536 h 835219"/>
                      <a:gd name="connsiteX3" fmla="*/ 460974 w 1987230"/>
                      <a:gd name="connsiteY3" fmla="*/ 628742 h 835219"/>
                      <a:gd name="connsiteX4" fmla="*/ 1531492 w 1987230"/>
                      <a:gd name="connsiteY4" fmla="*/ 628742 h 835219"/>
                      <a:gd name="connsiteX5" fmla="*/ 1670698 w 1987230"/>
                      <a:gd name="connsiteY5" fmla="*/ 489536 h 835219"/>
                      <a:gd name="connsiteX6" fmla="*/ 1670698 w 1987230"/>
                      <a:gd name="connsiteY6" fmla="*/ 0 h 835219"/>
                      <a:gd name="connsiteX7" fmla="*/ 1848024 w 1987230"/>
                      <a:gd name="connsiteY7" fmla="*/ 0 h 835219"/>
                      <a:gd name="connsiteX8" fmla="*/ 1987230 w 1987230"/>
                      <a:gd name="connsiteY8" fmla="*/ 139206 h 835219"/>
                      <a:gd name="connsiteX9" fmla="*/ 1987230 w 1987230"/>
                      <a:gd name="connsiteY9" fmla="*/ 209638 h 835219"/>
                      <a:gd name="connsiteX10" fmla="*/ 1884090 w 1987230"/>
                      <a:gd name="connsiteY10" fmla="*/ 209638 h 835219"/>
                      <a:gd name="connsiteX11" fmla="*/ 1797466 w 1987230"/>
                      <a:gd name="connsiteY11" fmla="*/ 296262 h 835219"/>
                      <a:gd name="connsiteX12" fmla="*/ 1797466 w 1987230"/>
                      <a:gd name="connsiteY12" fmla="*/ 835219 h 835219"/>
                      <a:gd name="connsiteX13" fmla="*/ 193424 w 1987230"/>
                      <a:gd name="connsiteY13" fmla="*/ 835219 h 835219"/>
                      <a:gd name="connsiteX14" fmla="*/ 193424 w 1987230"/>
                      <a:gd name="connsiteY14" fmla="*/ 278004 h 835219"/>
                      <a:gd name="connsiteX15" fmla="*/ 106800 w 1987230"/>
                      <a:gd name="connsiteY15" fmla="*/ 191380 h 835219"/>
                      <a:gd name="connsiteX16" fmla="*/ 0 w 1987230"/>
                      <a:gd name="connsiteY16" fmla="*/ 191380 h 835219"/>
                      <a:gd name="connsiteX17" fmla="*/ 0 w 1987230"/>
                      <a:gd name="connsiteY17" fmla="*/ 139206 h 835219"/>
                      <a:gd name="connsiteX18" fmla="*/ 139206 w 1987230"/>
                      <a:gd name="connsiteY18" fmla="*/ 0 h 83521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</a:cxnLst>
                    <a:rect l="l" t="t" r="r" b="b"/>
                    <a:pathLst>
                      <a:path w="1987230" h="835219">
                        <a:moveTo>
                          <a:pt x="139206" y="0"/>
                        </a:moveTo>
                        <a:lnTo>
                          <a:pt x="321768" y="0"/>
                        </a:lnTo>
                        <a:lnTo>
                          <a:pt x="321768" y="489536"/>
                        </a:lnTo>
                        <a:cubicBezTo>
                          <a:pt x="321768" y="566417"/>
                          <a:pt x="384093" y="628742"/>
                          <a:pt x="460974" y="628742"/>
                        </a:cubicBezTo>
                        <a:lnTo>
                          <a:pt x="1531492" y="628742"/>
                        </a:lnTo>
                        <a:cubicBezTo>
                          <a:pt x="1608373" y="628742"/>
                          <a:pt x="1670698" y="566417"/>
                          <a:pt x="1670698" y="489536"/>
                        </a:cubicBezTo>
                        <a:lnTo>
                          <a:pt x="1670698" y="0"/>
                        </a:lnTo>
                        <a:lnTo>
                          <a:pt x="1848024" y="0"/>
                        </a:lnTo>
                        <a:cubicBezTo>
                          <a:pt x="1924905" y="0"/>
                          <a:pt x="1987230" y="62325"/>
                          <a:pt x="1987230" y="139206"/>
                        </a:cubicBezTo>
                        <a:lnTo>
                          <a:pt x="1987230" y="209638"/>
                        </a:lnTo>
                        <a:lnTo>
                          <a:pt x="1884090" y="209638"/>
                        </a:lnTo>
                        <a:cubicBezTo>
                          <a:pt x="1836249" y="209638"/>
                          <a:pt x="1797466" y="248421"/>
                          <a:pt x="1797466" y="296262"/>
                        </a:cubicBezTo>
                        <a:lnTo>
                          <a:pt x="1797466" y="835219"/>
                        </a:lnTo>
                        <a:lnTo>
                          <a:pt x="193424" y="835219"/>
                        </a:lnTo>
                        <a:lnTo>
                          <a:pt x="193424" y="278004"/>
                        </a:lnTo>
                        <a:cubicBezTo>
                          <a:pt x="193424" y="230163"/>
                          <a:pt x="154641" y="191380"/>
                          <a:pt x="106800" y="191380"/>
                        </a:cubicBezTo>
                        <a:lnTo>
                          <a:pt x="0" y="191380"/>
                        </a:lnTo>
                        <a:lnTo>
                          <a:pt x="0" y="139206"/>
                        </a:lnTo>
                        <a:cubicBezTo>
                          <a:pt x="0" y="62325"/>
                          <a:pt x="62325" y="0"/>
                          <a:pt x="139206" y="0"/>
                        </a:cubicBezTo>
                        <a:close/>
                      </a:path>
                    </a:pathLst>
                  </a:custGeom>
                  <a:solidFill>
                    <a:srgbClr val="2E2B33"/>
                  </a:solidFill>
                  <a:ln>
                    <a:noFill/>
                  </a:ln>
                  <a:effectLst>
                    <a:outerShdw blurRad="50800" dist="38100" dir="5400000" algn="t" rotWithShape="0">
                      <a:prstClr val="black">
                        <a:alpha val="40000"/>
                      </a:prstClr>
                    </a:outerShd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67" name="Rectangle: Top Corners Rounded 166">
                    <a:extLst>
                      <a:ext uri="{FF2B5EF4-FFF2-40B4-BE49-F238E27FC236}">
                        <a16:creationId xmlns="" xmlns:a16="http://schemas.microsoft.com/office/drawing/2014/main" id="{65D6445A-667E-40C8-815D-3205BBA833F6}"/>
                      </a:ext>
                    </a:extLst>
                  </p:cNvPr>
                  <p:cNvSpPr/>
                  <p:nvPr/>
                </p:nvSpPr>
                <p:spPr>
                  <a:xfrm rot="10800000">
                    <a:off x="1271264" y="4708457"/>
                    <a:ext cx="129677" cy="260632"/>
                  </a:xfrm>
                  <a:prstGeom prst="round2SameRect">
                    <a:avLst/>
                  </a:prstGeom>
                  <a:solidFill>
                    <a:srgbClr val="2E2B33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68" name="Rectangle: Top Corners Rounded 167">
                    <a:extLst>
                      <a:ext uri="{FF2B5EF4-FFF2-40B4-BE49-F238E27FC236}">
                        <a16:creationId xmlns="" xmlns:a16="http://schemas.microsoft.com/office/drawing/2014/main" id="{0FE9D11F-6890-4797-AF85-EA9EA0A4174C}"/>
                      </a:ext>
                    </a:extLst>
                  </p:cNvPr>
                  <p:cNvSpPr/>
                  <p:nvPr/>
                </p:nvSpPr>
                <p:spPr>
                  <a:xfrm rot="10800000">
                    <a:off x="2661429" y="4704805"/>
                    <a:ext cx="129677" cy="260632"/>
                  </a:xfrm>
                  <a:prstGeom prst="round2SameRect">
                    <a:avLst/>
                  </a:prstGeom>
                  <a:solidFill>
                    <a:srgbClr val="2E2B33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69" name="Freeform: Shape 168">
                    <a:extLst>
                      <a:ext uri="{FF2B5EF4-FFF2-40B4-BE49-F238E27FC236}">
                        <a16:creationId xmlns="" xmlns:a16="http://schemas.microsoft.com/office/drawing/2014/main" id="{59F7904F-907B-4C86-BAE5-BDAC38D18337}"/>
                      </a:ext>
                    </a:extLst>
                  </p:cNvPr>
                  <p:cNvSpPr/>
                  <p:nvPr/>
                </p:nvSpPr>
                <p:spPr>
                  <a:xfrm flipV="1">
                    <a:off x="1691073" y="4705036"/>
                    <a:ext cx="706714" cy="159612"/>
                  </a:xfrm>
                  <a:custGeom>
                    <a:avLst/>
                    <a:gdLst>
                      <a:gd name="connsiteX0" fmla="*/ 139206 w 1987230"/>
                      <a:gd name="connsiteY0" fmla="*/ 0 h 835219"/>
                      <a:gd name="connsiteX1" fmla="*/ 321768 w 1987230"/>
                      <a:gd name="connsiteY1" fmla="*/ 0 h 835219"/>
                      <a:gd name="connsiteX2" fmla="*/ 321768 w 1987230"/>
                      <a:gd name="connsiteY2" fmla="*/ 489536 h 835219"/>
                      <a:gd name="connsiteX3" fmla="*/ 460974 w 1987230"/>
                      <a:gd name="connsiteY3" fmla="*/ 628742 h 835219"/>
                      <a:gd name="connsiteX4" fmla="*/ 1531492 w 1987230"/>
                      <a:gd name="connsiteY4" fmla="*/ 628742 h 835219"/>
                      <a:gd name="connsiteX5" fmla="*/ 1670698 w 1987230"/>
                      <a:gd name="connsiteY5" fmla="*/ 489536 h 835219"/>
                      <a:gd name="connsiteX6" fmla="*/ 1670698 w 1987230"/>
                      <a:gd name="connsiteY6" fmla="*/ 0 h 835219"/>
                      <a:gd name="connsiteX7" fmla="*/ 1848024 w 1987230"/>
                      <a:gd name="connsiteY7" fmla="*/ 0 h 835219"/>
                      <a:gd name="connsiteX8" fmla="*/ 1987230 w 1987230"/>
                      <a:gd name="connsiteY8" fmla="*/ 139206 h 835219"/>
                      <a:gd name="connsiteX9" fmla="*/ 1987230 w 1987230"/>
                      <a:gd name="connsiteY9" fmla="*/ 209638 h 835219"/>
                      <a:gd name="connsiteX10" fmla="*/ 1884090 w 1987230"/>
                      <a:gd name="connsiteY10" fmla="*/ 209638 h 835219"/>
                      <a:gd name="connsiteX11" fmla="*/ 1797466 w 1987230"/>
                      <a:gd name="connsiteY11" fmla="*/ 296262 h 835219"/>
                      <a:gd name="connsiteX12" fmla="*/ 1797466 w 1987230"/>
                      <a:gd name="connsiteY12" fmla="*/ 835219 h 835219"/>
                      <a:gd name="connsiteX13" fmla="*/ 193424 w 1987230"/>
                      <a:gd name="connsiteY13" fmla="*/ 835219 h 835219"/>
                      <a:gd name="connsiteX14" fmla="*/ 193424 w 1987230"/>
                      <a:gd name="connsiteY14" fmla="*/ 278004 h 835219"/>
                      <a:gd name="connsiteX15" fmla="*/ 106800 w 1987230"/>
                      <a:gd name="connsiteY15" fmla="*/ 191380 h 835219"/>
                      <a:gd name="connsiteX16" fmla="*/ 0 w 1987230"/>
                      <a:gd name="connsiteY16" fmla="*/ 191380 h 835219"/>
                      <a:gd name="connsiteX17" fmla="*/ 0 w 1987230"/>
                      <a:gd name="connsiteY17" fmla="*/ 139206 h 835219"/>
                      <a:gd name="connsiteX18" fmla="*/ 139206 w 1987230"/>
                      <a:gd name="connsiteY18" fmla="*/ 0 h 83521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</a:cxnLst>
                    <a:rect l="l" t="t" r="r" b="b"/>
                    <a:pathLst>
                      <a:path w="1987230" h="835219">
                        <a:moveTo>
                          <a:pt x="139206" y="0"/>
                        </a:moveTo>
                        <a:lnTo>
                          <a:pt x="321768" y="0"/>
                        </a:lnTo>
                        <a:lnTo>
                          <a:pt x="321768" y="489536"/>
                        </a:lnTo>
                        <a:cubicBezTo>
                          <a:pt x="321768" y="566417"/>
                          <a:pt x="384093" y="628742"/>
                          <a:pt x="460974" y="628742"/>
                        </a:cubicBezTo>
                        <a:lnTo>
                          <a:pt x="1531492" y="628742"/>
                        </a:lnTo>
                        <a:cubicBezTo>
                          <a:pt x="1608373" y="628742"/>
                          <a:pt x="1670698" y="566417"/>
                          <a:pt x="1670698" y="489536"/>
                        </a:cubicBezTo>
                        <a:lnTo>
                          <a:pt x="1670698" y="0"/>
                        </a:lnTo>
                        <a:lnTo>
                          <a:pt x="1848024" y="0"/>
                        </a:lnTo>
                        <a:cubicBezTo>
                          <a:pt x="1924905" y="0"/>
                          <a:pt x="1987230" y="62325"/>
                          <a:pt x="1987230" y="139206"/>
                        </a:cubicBezTo>
                        <a:lnTo>
                          <a:pt x="1987230" y="209638"/>
                        </a:lnTo>
                        <a:lnTo>
                          <a:pt x="1884090" y="209638"/>
                        </a:lnTo>
                        <a:cubicBezTo>
                          <a:pt x="1836249" y="209638"/>
                          <a:pt x="1797466" y="248421"/>
                          <a:pt x="1797466" y="296262"/>
                        </a:cubicBezTo>
                        <a:lnTo>
                          <a:pt x="1797466" y="835219"/>
                        </a:lnTo>
                        <a:lnTo>
                          <a:pt x="193424" y="835219"/>
                        </a:lnTo>
                        <a:lnTo>
                          <a:pt x="193424" y="278004"/>
                        </a:lnTo>
                        <a:cubicBezTo>
                          <a:pt x="193424" y="230163"/>
                          <a:pt x="154641" y="191380"/>
                          <a:pt x="106800" y="191380"/>
                        </a:cubicBezTo>
                        <a:lnTo>
                          <a:pt x="0" y="191380"/>
                        </a:lnTo>
                        <a:lnTo>
                          <a:pt x="0" y="139206"/>
                        </a:lnTo>
                        <a:cubicBezTo>
                          <a:pt x="0" y="62325"/>
                          <a:pt x="62325" y="0"/>
                          <a:pt x="139206" y="0"/>
                        </a:cubicBezTo>
                        <a:close/>
                      </a:path>
                    </a:pathLst>
                  </a:custGeom>
                  <a:solidFill>
                    <a:srgbClr val="2E2B33"/>
                  </a:solidFill>
                  <a:ln>
                    <a:noFill/>
                  </a:ln>
                  <a:effectLst>
                    <a:outerShdw blurRad="50800" dist="38100" dir="5400000" algn="t" rotWithShape="0">
                      <a:prstClr val="black">
                        <a:alpha val="40000"/>
                      </a:prstClr>
                    </a:outerShd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grpSp>
                <p:nvGrpSpPr>
                  <p:cNvPr id="170" name="Group 169">
                    <a:extLst>
                      <a:ext uri="{FF2B5EF4-FFF2-40B4-BE49-F238E27FC236}">
                        <a16:creationId xmlns="" xmlns:a16="http://schemas.microsoft.com/office/drawing/2014/main" id="{01E03002-AD18-45A4-A16D-F93EAF62B53B}"/>
                      </a:ext>
                    </a:extLst>
                  </p:cNvPr>
                  <p:cNvGrpSpPr/>
                  <p:nvPr/>
                </p:nvGrpSpPr>
                <p:grpSpPr>
                  <a:xfrm>
                    <a:off x="1823553" y="4702112"/>
                    <a:ext cx="173664" cy="305465"/>
                    <a:chOff x="1923011" y="5286487"/>
                    <a:chExt cx="173664" cy="305465"/>
                  </a:xfrm>
                </p:grpSpPr>
                <p:sp>
                  <p:nvSpPr>
                    <p:cNvPr id="176" name="Rectangle: Rounded Corners 175">
                      <a:extLst>
                        <a:ext uri="{FF2B5EF4-FFF2-40B4-BE49-F238E27FC236}">
                          <a16:creationId xmlns="" xmlns:a16="http://schemas.microsoft.com/office/drawing/2014/main" id="{CC04F6EE-3A38-4F7E-84DA-3BBC575E1282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286487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77" name="Rectangle: Rounded Corners 176">
                      <a:extLst>
                        <a:ext uri="{FF2B5EF4-FFF2-40B4-BE49-F238E27FC236}">
                          <a16:creationId xmlns="" xmlns:a16="http://schemas.microsoft.com/office/drawing/2014/main" id="{7B9C486D-7F75-4976-B91C-64BD9AA38694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368015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78" name="Rectangle: Rounded Corners 177">
                      <a:extLst>
                        <a:ext uri="{FF2B5EF4-FFF2-40B4-BE49-F238E27FC236}">
                          <a16:creationId xmlns="" xmlns:a16="http://schemas.microsoft.com/office/drawing/2014/main" id="{46624345-864F-4DFC-8B75-E4C81003E909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449543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79" name="Rectangle: Rounded Corners 178">
                      <a:extLst>
                        <a:ext uri="{FF2B5EF4-FFF2-40B4-BE49-F238E27FC236}">
                          <a16:creationId xmlns="" xmlns:a16="http://schemas.microsoft.com/office/drawing/2014/main" id="{4BB81D7C-10A0-4D3E-A46D-5F9B8091D045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531071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171" name="Group 170">
                    <a:extLst>
                      <a:ext uri="{FF2B5EF4-FFF2-40B4-BE49-F238E27FC236}">
                        <a16:creationId xmlns="" xmlns:a16="http://schemas.microsoft.com/office/drawing/2014/main" id="{82C3E4B5-1BDE-4B11-B14A-25EECFD7FA9B}"/>
                      </a:ext>
                    </a:extLst>
                  </p:cNvPr>
                  <p:cNvGrpSpPr/>
                  <p:nvPr/>
                </p:nvGrpSpPr>
                <p:grpSpPr>
                  <a:xfrm>
                    <a:off x="2096675" y="4714839"/>
                    <a:ext cx="173664" cy="305465"/>
                    <a:chOff x="1923011" y="5286487"/>
                    <a:chExt cx="173664" cy="305465"/>
                  </a:xfrm>
                </p:grpSpPr>
                <p:sp>
                  <p:nvSpPr>
                    <p:cNvPr id="172" name="Rectangle: Rounded Corners 171">
                      <a:extLst>
                        <a:ext uri="{FF2B5EF4-FFF2-40B4-BE49-F238E27FC236}">
                          <a16:creationId xmlns="" xmlns:a16="http://schemas.microsoft.com/office/drawing/2014/main" id="{D07826FA-1E88-4457-AFAB-1C8C9FF55208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286487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73" name="Rectangle: Rounded Corners 172">
                      <a:extLst>
                        <a:ext uri="{FF2B5EF4-FFF2-40B4-BE49-F238E27FC236}">
                          <a16:creationId xmlns="" xmlns:a16="http://schemas.microsoft.com/office/drawing/2014/main" id="{0742840A-ACD6-4403-8D39-8C930593869C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368015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74" name="Rectangle: Rounded Corners 173">
                      <a:extLst>
                        <a:ext uri="{FF2B5EF4-FFF2-40B4-BE49-F238E27FC236}">
                          <a16:creationId xmlns="" xmlns:a16="http://schemas.microsoft.com/office/drawing/2014/main" id="{86D4A83D-D9C0-4A16-A273-BE4A790B05A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449543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75" name="Rectangle: Rounded Corners 174">
                      <a:extLst>
                        <a:ext uri="{FF2B5EF4-FFF2-40B4-BE49-F238E27FC236}">
                          <a16:creationId xmlns="" xmlns:a16="http://schemas.microsoft.com/office/drawing/2014/main" id="{52488D8F-C505-40DF-97D0-45A359A6AC4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531071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</p:grpSp>
          </p:grpSp>
          <p:grpSp>
            <p:nvGrpSpPr>
              <p:cNvPr id="128" name="Group 127">
                <a:extLst>
                  <a:ext uri="{FF2B5EF4-FFF2-40B4-BE49-F238E27FC236}">
                    <a16:creationId xmlns="" xmlns:a16="http://schemas.microsoft.com/office/drawing/2014/main" id="{B2FCE8B1-53D7-434C-A36B-203080D560DB}"/>
                  </a:ext>
                </a:extLst>
              </p:cNvPr>
              <p:cNvGrpSpPr/>
              <p:nvPr/>
            </p:nvGrpSpPr>
            <p:grpSpPr>
              <a:xfrm>
                <a:off x="7289700" y="6185562"/>
                <a:ext cx="1883287" cy="669637"/>
                <a:chOff x="3567582" y="6178022"/>
                <a:chExt cx="1883287" cy="669637"/>
              </a:xfrm>
            </p:grpSpPr>
            <p:sp>
              <p:nvSpPr>
                <p:cNvPr id="140" name="Rectangle 139">
                  <a:extLst>
                    <a:ext uri="{FF2B5EF4-FFF2-40B4-BE49-F238E27FC236}">
                      <a16:creationId xmlns="" xmlns:a16="http://schemas.microsoft.com/office/drawing/2014/main" id="{A20E6576-93D9-446B-8AB3-1F335464A1B8}"/>
                    </a:ext>
                  </a:extLst>
                </p:cNvPr>
                <p:cNvSpPr/>
                <p:nvPr/>
              </p:nvSpPr>
              <p:spPr>
                <a:xfrm>
                  <a:off x="3787802" y="6178022"/>
                  <a:ext cx="1417251" cy="414087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grpSp>
              <p:nvGrpSpPr>
                <p:cNvPr id="141" name="Group 140">
                  <a:extLst>
                    <a:ext uri="{FF2B5EF4-FFF2-40B4-BE49-F238E27FC236}">
                      <a16:creationId xmlns="" xmlns:a16="http://schemas.microsoft.com/office/drawing/2014/main" id="{10391BDE-F43D-47DE-BFEE-D5085CD5D6FB}"/>
                    </a:ext>
                  </a:extLst>
                </p:cNvPr>
                <p:cNvGrpSpPr/>
                <p:nvPr/>
              </p:nvGrpSpPr>
              <p:grpSpPr>
                <a:xfrm>
                  <a:off x="3567582" y="6225235"/>
                  <a:ext cx="1883287" cy="622424"/>
                  <a:chOff x="1083937" y="4627649"/>
                  <a:chExt cx="1883287" cy="622424"/>
                </a:xfrm>
              </p:grpSpPr>
              <p:grpSp>
                <p:nvGrpSpPr>
                  <p:cNvPr id="142" name="Group 141">
                    <a:extLst>
                      <a:ext uri="{FF2B5EF4-FFF2-40B4-BE49-F238E27FC236}">
                        <a16:creationId xmlns="" xmlns:a16="http://schemas.microsoft.com/office/drawing/2014/main" id="{1883956F-72D0-4782-9DC9-A5AAF7D65ECA}"/>
                      </a:ext>
                    </a:extLst>
                  </p:cNvPr>
                  <p:cNvGrpSpPr/>
                  <p:nvPr/>
                </p:nvGrpSpPr>
                <p:grpSpPr>
                  <a:xfrm>
                    <a:off x="2404694" y="4684172"/>
                    <a:ext cx="562530" cy="562530"/>
                    <a:chOff x="872197" y="3031795"/>
                    <a:chExt cx="562530" cy="562530"/>
                  </a:xfrm>
                </p:grpSpPr>
                <p:sp>
                  <p:nvSpPr>
                    <p:cNvPr id="160" name="Circle: Hollow 159">
                      <a:extLst>
                        <a:ext uri="{FF2B5EF4-FFF2-40B4-BE49-F238E27FC236}">
                          <a16:creationId xmlns="" xmlns:a16="http://schemas.microsoft.com/office/drawing/2014/main" id="{8E34CB06-93CC-48F7-8319-30A5979794A7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72197" y="3031795"/>
                      <a:ext cx="562530" cy="562530"/>
                    </a:xfrm>
                    <a:prstGeom prst="donut">
                      <a:avLst>
                        <a:gd name="adj" fmla="val 39396"/>
                      </a:avLst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chemeClr val="tx1"/>
                        </a:solidFill>
                      </a:endParaRPr>
                    </a:p>
                  </p:txBody>
                </p:sp>
                <p:sp>
                  <p:nvSpPr>
                    <p:cNvPr id="161" name="Oval 160">
                      <a:extLst>
                        <a:ext uri="{FF2B5EF4-FFF2-40B4-BE49-F238E27FC236}">
                          <a16:creationId xmlns="" xmlns:a16="http://schemas.microsoft.com/office/drawing/2014/main" id="{89E98DDC-36AA-4B6B-9C56-94850D82BE0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984808" y="3144406"/>
                      <a:ext cx="337309" cy="337309"/>
                    </a:xfrm>
                    <a:prstGeom prst="ellipse">
                      <a:avLst/>
                    </a:prstGeom>
                    <a:solidFill>
                      <a:schemeClr val="tx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143" name="Group 142">
                    <a:extLst>
                      <a:ext uri="{FF2B5EF4-FFF2-40B4-BE49-F238E27FC236}">
                        <a16:creationId xmlns="" xmlns:a16="http://schemas.microsoft.com/office/drawing/2014/main" id="{D1249408-3254-4FCE-9CFB-1AB1D11EA4D0}"/>
                      </a:ext>
                    </a:extLst>
                  </p:cNvPr>
                  <p:cNvGrpSpPr/>
                  <p:nvPr/>
                </p:nvGrpSpPr>
                <p:grpSpPr>
                  <a:xfrm>
                    <a:off x="1083937" y="4687543"/>
                    <a:ext cx="562530" cy="562530"/>
                    <a:chOff x="872197" y="3031795"/>
                    <a:chExt cx="562530" cy="562530"/>
                  </a:xfrm>
                </p:grpSpPr>
                <p:sp>
                  <p:nvSpPr>
                    <p:cNvPr id="158" name="Circle: Hollow 157">
                      <a:extLst>
                        <a:ext uri="{FF2B5EF4-FFF2-40B4-BE49-F238E27FC236}">
                          <a16:creationId xmlns="" xmlns:a16="http://schemas.microsoft.com/office/drawing/2014/main" id="{F23959FF-E179-4F47-A0AD-E978B8797BC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72197" y="3031795"/>
                      <a:ext cx="562530" cy="562530"/>
                    </a:xfrm>
                    <a:prstGeom prst="donut">
                      <a:avLst>
                        <a:gd name="adj" fmla="val 39396"/>
                      </a:avLst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chemeClr val="tx1"/>
                        </a:solidFill>
                      </a:endParaRPr>
                    </a:p>
                  </p:txBody>
                </p:sp>
                <p:sp>
                  <p:nvSpPr>
                    <p:cNvPr id="159" name="Oval 158">
                      <a:extLst>
                        <a:ext uri="{FF2B5EF4-FFF2-40B4-BE49-F238E27FC236}">
                          <a16:creationId xmlns="" xmlns:a16="http://schemas.microsoft.com/office/drawing/2014/main" id="{0D2821C7-56A3-4FC2-8A59-CCEA338B5192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984808" y="3144406"/>
                      <a:ext cx="337309" cy="337309"/>
                    </a:xfrm>
                    <a:prstGeom prst="ellipse">
                      <a:avLst/>
                    </a:prstGeom>
                    <a:solidFill>
                      <a:schemeClr val="tx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sp>
                <p:nvSpPr>
                  <p:cNvPr id="144" name="Freeform: Shape 143">
                    <a:extLst>
                      <a:ext uri="{FF2B5EF4-FFF2-40B4-BE49-F238E27FC236}">
                        <a16:creationId xmlns="" xmlns:a16="http://schemas.microsoft.com/office/drawing/2014/main" id="{69E15DA7-8DBE-4ECE-B304-04F4D1843D8B}"/>
                      </a:ext>
                    </a:extLst>
                  </p:cNvPr>
                  <p:cNvSpPr/>
                  <p:nvPr/>
                </p:nvSpPr>
                <p:spPr>
                  <a:xfrm>
                    <a:off x="1304741" y="4627649"/>
                    <a:ext cx="1458810" cy="467109"/>
                  </a:xfrm>
                  <a:custGeom>
                    <a:avLst/>
                    <a:gdLst>
                      <a:gd name="connsiteX0" fmla="*/ 139206 w 1987230"/>
                      <a:gd name="connsiteY0" fmla="*/ 0 h 835219"/>
                      <a:gd name="connsiteX1" fmla="*/ 321768 w 1987230"/>
                      <a:gd name="connsiteY1" fmla="*/ 0 h 835219"/>
                      <a:gd name="connsiteX2" fmla="*/ 321768 w 1987230"/>
                      <a:gd name="connsiteY2" fmla="*/ 489536 h 835219"/>
                      <a:gd name="connsiteX3" fmla="*/ 460974 w 1987230"/>
                      <a:gd name="connsiteY3" fmla="*/ 628742 h 835219"/>
                      <a:gd name="connsiteX4" fmla="*/ 1531492 w 1987230"/>
                      <a:gd name="connsiteY4" fmla="*/ 628742 h 835219"/>
                      <a:gd name="connsiteX5" fmla="*/ 1670698 w 1987230"/>
                      <a:gd name="connsiteY5" fmla="*/ 489536 h 835219"/>
                      <a:gd name="connsiteX6" fmla="*/ 1670698 w 1987230"/>
                      <a:gd name="connsiteY6" fmla="*/ 0 h 835219"/>
                      <a:gd name="connsiteX7" fmla="*/ 1848024 w 1987230"/>
                      <a:gd name="connsiteY7" fmla="*/ 0 h 835219"/>
                      <a:gd name="connsiteX8" fmla="*/ 1987230 w 1987230"/>
                      <a:gd name="connsiteY8" fmla="*/ 139206 h 835219"/>
                      <a:gd name="connsiteX9" fmla="*/ 1987230 w 1987230"/>
                      <a:gd name="connsiteY9" fmla="*/ 209638 h 835219"/>
                      <a:gd name="connsiteX10" fmla="*/ 1884090 w 1987230"/>
                      <a:gd name="connsiteY10" fmla="*/ 209638 h 835219"/>
                      <a:gd name="connsiteX11" fmla="*/ 1797466 w 1987230"/>
                      <a:gd name="connsiteY11" fmla="*/ 296262 h 835219"/>
                      <a:gd name="connsiteX12" fmla="*/ 1797466 w 1987230"/>
                      <a:gd name="connsiteY12" fmla="*/ 835219 h 835219"/>
                      <a:gd name="connsiteX13" fmla="*/ 193424 w 1987230"/>
                      <a:gd name="connsiteY13" fmla="*/ 835219 h 835219"/>
                      <a:gd name="connsiteX14" fmla="*/ 193424 w 1987230"/>
                      <a:gd name="connsiteY14" fmla="*/ 278004 h 835219"/>
                      <a:gd name="connsiteX15" fmla="*/ 106800 w 1987230"/>
                      <a:gd name="connsiteY15" fmla="*/ 191380 h 835219"/>
                      <a:gd name="connsiteX16" fmla="*/ 0 w 1987230"/>
                      <a:gd name="connsiteY16" fmla="*/ 191380 h 835219"/>
                      <a:gd name="connsiteX17" fmla="*/ 0 w 1987230"/>
                      <a:gd name="connsiteY17" fmla="*/ 139206 h 835219"/>
                      <a:gd name="connsiteX18" fmla="*/ 139206 w 1987230"/>
                      <a:gd name="connsiteY18" fmla="*/ 0 h 83521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</a:cxnLst>
                    <a:rect l="l" t="t" r="r" b="b"/>
                    <a:pathLst>
                      <a:path w="1987230" h="835219">
                        <a:moveTo>
                          <a:pt x="139206" y="0"/>
                        </a:moveTo>
                        <a:lnTo>
                          <a:pt x="321768" y="0"/>
                        </a:lnTo>
                        <a:lnTo>
                          <a:pt x="321768" y="489536"/>
                        </a:lnTo>
                        <a:cubicBezTo>
                          <a:pt x="321768" y="566417"/>
                          <a:pt x="384093" y="628742"/>
                          <a:pt x="460974" y="628742"/>
                        </a:cubicBezTo>
                        <a:lnTo>
                          <a:pt x="1531492" y="628742"/>
                        </a:lnTo>
                        <a:cubicBezTo>
                          <a:pt x="1608373" y="628742"/>
                          <a:pt x="1670698" y="566417"/>
                          <a:pt x="1670698" y="489536"/>
                        </a:cubicBezTo>
                        <a:lnTo>
                          <a:pt x="1670698" y="0"/>
                        </a:lnTo>
                        <a:lnTo>
                          <a:pt x="1848024" y="0"/>
                        </a:lnTo>
                        <a:cubicBezTo>
                          <a:pt x="1924905" y="0"/>
                          <a:pt x="1987230" y="62325"/>
                          <a:pt x="1987230" y="139206"/>
                        </a:cubicBezTo>
                        <a:lnTo>
                          <a:pt x="1987230" y="209638"/>
                        </a:lnTo>
                        <a:lnTo>
                          <a:pt x="1884090" y="209638"/>
                        </a:lnTo>
                        <a:cubicBezTo>
                          <a:pt x="1836249" y="209638"/>
                          <a:pt x="1797466" y="248421"/>
                          <a:pt x="1797466" y="296262"/>
                        </a:cubicBezTo>
                        <a:lnTo>
                          <a:pt x="1797466" y="835219"/>
                        </a:lnTo>
                        <a:lnTo>
                          <a:pt x="193424" y="835219"/>
                        </a:lnTo>
                        <a:lnTo>
                          <a:pt x="193424" y="278004"/>
                        </a:lnTo>
                        <a:cubicBezTo>
                          <a:pt x="193424" y="230163"/>
                          <a:pt x="154641" y="191380"/>
                          <a:pt x="106800" y="191380"/>
                        </a:cubicBezTo>
                        <a:lnTo>
                          <a:pt x="0" y="191380"/>
                        </a:lnTo>
                        <a:lnTo>
                          <a:pt x="0" y="139206"/>
                        </a:lnTo>
                        <a:cubicBezTo>
                          <a:pt x="0" y="62325"/>
                          <a:pt x="62325" y="0"/>
                          <a:pt x="139206" y="0"/>
                        </a:cubicBezTo>
                        <a:close/>
                      </a:path>
                    </a:pathLst>
                  </a:custGeom>
                  <a:solidFill>
                    <a:srgbClr val="2E2B33"/>
                  </a:solidFill>
                  <a:ln>
                    <a:noFill/>
                  </a:ln>
                  <a:effectLst>
                    <a:outerShdw blurRad="50800" dist="38100" dir="5400000" algn="t" rotWithShape="0">
                      <a:prstClr val="black">
                        <a:alpha val="40000"/>
                      </a:prstClr>
                    </a:outerShd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45" name="Rectangle: Top Corners Rounded 144">
                    <a:extLst>
                      <a:ext uri="{FF2B5EF4-FFF2-40B4-BE49-F238E27FC236}">
                        <a16:creationId xmlns="" xmlns:a16="http://schemas.microsoft.com/office/drawing/2014/main" id="{F495001B-B30F-4A87-808A-FDA13445ADE6}"/>
                      </a:ext>
                    </a:extLst>
                  </p:cNvPr>
                  <p:cNvSpPr/>
                  <p:nvPr/>
                </p:nvSpPr>
                <p:spPr>
                  <a:xfrm rot="10800000">
                    <a:off x="1271264" y="4708457"/>
                    <a:ext cx="129677" cy="260632"/>
                  </a:xfrm>
                  <a:prstGeom prst="round2SameRect">
                    <a:avLst/>
                  </a:prstGeom>
                  <a:solidFill>
                    <a:srgbClr val="2E2B33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46" name="Rectangle: Top Corners Rounded 145">
                    <a:extLst>
                      <a:ext uri="{FF2B5EF4-FFF2-40B4-BE49-F238E27FC236}">
                        <a16:creationId xmlns="" xmlns:a16="http://schemas.microsoft.com/office/drawing/2014/main" id="{3B93BD8D-A2CA-45A9-AD2B-A22FE110BCDA}"/>
                      </a:ext>
                    </a:extLst>
                  </p:cNvPr>
                  <p:cNvSpPr/>
                  <p:nvPr/>
                </p:nvSpPr>
                <p:spPr>
                  <a:xfrm rot="10800000">
                    <a:off x="2661429" y="4704805"/>
                    <a:ext cx="129677" cy="260632"/>
                  </a:xfrm>
                  <a:prstGeom prst="round2SameRect">
                    <a:avLst/>
                  </a:prstGeom>
                  <a:solidFill>
                    <a:srgbClr val="2E2B33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47" name="Freeform: Shape 146">
                    <a:extLst>
                      <a:ext uri="{FF2B5EF4-FFF2-40B4-BE49-F238E27FC236}">
                        <a16:creationId xmlns="" xmlns:a16="http://schemas.microsoft.com/office/drawing/2014/main" id="{0E9486D3-F23B-4C3A-85C3-D2898BDB77B2}"/>
                      </a:ext>
                    </a:extLst>
                  </p:cNvPr>
                  <p:cNvSpPr/>
                  <p:nvPr/>
                </p:nvSpPr>
                <p:spPr>
                  <a:xfrm flipV="1">
                    <a:off x="1691073" y="4705036"/>
                    <a:ext cx="706714" cy="159612"/>
                  </a:xfrm>
                  <a:custGeom>
                    <a:avLst/>
                    <a:gdLst>
                      <a:gd name="connsiteX0" fmla="*/ 139206 w 1987230"/>
                      <a:gd name="connsiteY0" fmla="*/ 0 h 835219"/>
                      <a:gd name="connsiteX1" fmla="*/ 321768 w 1987230"/>
                      <a:gd name="connsiteY1" fmla="*/ 0 h 835219"/>
                      <a:gd name="connsiteX2" fmla="*/ 321768 w 1987230"/>
                      <a:gd name="connsiteY2" fmla="*/ 489536 h 835219"/>
                      <a:gd name="connsiteX3" fmla="*/ 460974 w 1987230"/>
                      <a:gd name="connsiteY3" fmla="*/ 628742 h 835219"/>
                      <a:gd name="connsiteX4" fmla="*/ 1531492 w 1987230"/>
                      <a:gd name="connsiteY4" fmla="*/ 628742 h 835219"/>
                      <a:gd name="connsiteX5" fmla="*/ 1670698 w 1987230"/>
                      <a:gd name="connsiteY5" fmla="*/ 489536 h 835219"/>
                      <a:gd name="connsiteX6" fmla="*/ 1670698 w 1987230"/>
                      <a:gd name="connsiteY6" fmla="*/ 0 h 835219"/>
                      <a:gd name="connsiteX7" fmla="*/ 1848024 w 1987230"/>
                      <a:gd name="connsiteY7" fmla="*/ 0 h 835219"/>
                      <a:gd name="connsiteX8" fmla="*/ 1987230 w 1987230"/>
                      <a:gd name="connsiteY8" fmla="*/ 139206 h 835219"/>
                      <a:gd name="connsiteX9" fmla="*/ 1987230 w 1987230"/>
                      <a:gd name="connsiteY9" fmla="*/ 209638 h 835219"/>
                      <a:gd name="connsiteX10" fmla="*/ 1884090 w 1987230"/>
                      <a:gd name="connsiteY10" fmla="*/ 209638 h 835219"/>
                      <a:gd name="connsiteX11" fmla="*/ 1797466 w 1987230"/>
                      <a:gd name="connsiteY11" fmla="*/ 296262 h 835219"/>
                      <a:gd name="connsiteX12" fmla="*/ 1797466 w 1987230"/>
                      <a:gd name="connsiteY12" fmla="*/ 835219 h 835219"/>
                      <a:gd name="connsiteX13" fmla="*/ 193424 w 1987230"/>
                      <a:gd name="connsiteY13" fmla="*/ 835219 h 835219"/>
                      <a:gd name="connsiteX14" fmla="*/ 193424 w 1987230"/>
                      <a:gd name="connsiteY14" fmla="*/ 278004 h 835219"/>
                      <a:gd name="connsiteX15" fmla="*/ 106800 w 1987230"/>
                      <a:gd name="connsiteY15" fmla="*/ 191380 h 835219"/>
                      <a:gd name="connsiteX16" fmla="*/ 0 w 1987230"/>
                      <a:gd name="connsiteY16" fmla="*/ 191380 h 835219"/>
                      <a:gd name="connsiteX17" fmla="*/ 0 w 1987230"/>
                      <a:gd name="connsiteY17" fmla="*/ 139206 h 835219"/>
                      <a:gd name="connsiteX18" fmla="*/ 139206 w 1987230"/>
                      <a:gd name="connsiteY18" fmla="*/ 0 h 83521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</a:cxnLst>
                    <a:rect l="l" t="t" r="r" b="b"/>
                    <a:pathLst>
                      <a:path w="1987230" h="835219">
                        <a:moveTo>
                          <a:pt x="139206" y="0"/>
                        </a:moveTo>
                        <a:lnTo>
                          <a:pt x="321768" y="0"/>
                        </a:lnTo>
                        <a:lnTo>
                          <a:pt x="321768" y="489536"/>
                        </a:lnTo>
                        <a:cubicBezTo>
                          <a:pt x="321768" y="566417"/>
                          <a:pt x="384093" y="628742"/>
                          <a:pt x="460974" y="628742"/>
                        </a:cubicBezTo>
                        <a:lnTo>
                          <a:pt x="1531492" y="628742"/>
                        </a:lnTo>
                        <a:cubicBezTo>
                          <a:pt x="1608373" y="628742"/>
                          <a:pt x="1670698" y="566417"/>
                          <a:pt x="1670698" y="489536"/>
                        </a:cubicBezTo>
                        <a:lnTo>
                          <a:pt x="1670698" y="0"/>
                        </a:lnTo>
                        <a:lnTo>
                          <a:pt x="1848024" y="0"/>
                        </a:lnTo>
                        <a:cubicBezTo>
                          <a:pt x="1924905" y="0"/>
                          <a:pt x="1987230" y="62325"/>
                          <a:pt x="1987230" y="139206"/>
                        </a:cubicBezTo>
                        <a:lnTo>
                          <a:pt x="1987230" y="209638"/>
                        </a:lnTo>
                        <a:lnTo>
                          <a:pt x="1884090" y="209638"/>
                        </a:lnTo>
                        <a:cubicBezTo>
                          <a:pt x="1836249" y="209638"/>
                          <a:pt x="1797466" y="248421"/>
                          <a:pt x="1797466" y="296262"/>
                        </a:cubicBezTo>
                        <a:lnTo>
                          <a:pt x="1797466" y="835219"/>
                        </a:lnTo>
                        <a:lnTo>
                          <a:pt x="193424" y="835219"/>
                        </a:lnTo>
                        <a:lnTo>
                          <a:pt x="193424" y="278004"/>
                        </a:lnTo>
                        <a:cubicBezTo>
                          <a:pt x="193424" y="230163"/>
                          <a:pt x="154641" y="191380"/>
                          <a:pt x="106800" y="191380"/>
                        </a:cubicBezTo>
                        <a:lnTo>
                          <a:pt x="0" y="191380"/>
                        </a:lnTo>
                        <a:lnTo>
                          <a:pt x="0" y="139206"/>
                        </a:lnTo>
                        <a:cubicBezTo>
                          <a:pt x="0" y="62325"/>
                          <a:pt x="62325" y="0"/>
                          <a:pt x="139206" y="0"/>
                        </a:cubicBezTo>
                        <a:close/>
                      </a:path>
                    </a:pathLst>
                  </a:custGeom>
                  <a:solidFill>
                    <a:srgbClr val="2E2B33"/>
                  </a:solidFill>
                  <a:ln>
                    <a:noFill/>
                  </a:ln>
                  <a:effectLst>
                    <a:outerShdw blurRad="50800" dist="38100" dir="5400000" algn="t" rotWithShape="0">
                      <a:prstClr val="black">
                        <a:alpha val="40000"/>
                      </a:prstClr>
                    </a:outerShd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grpSp>
                <p:nvGrpSpPr>
                  <p:cNvPr id="148" name="Group 147">
                    <a:extLst>
                      <a:ext uri="{FF2B5EF4-FFF2-40B4-BE49-F238E27FC236}">
                        <a16:creationId xmlns="" xmlns:a16="http://schemas.microsoft.com/office/drawing/2014/main" id="{0FE3987D-48F6-4F89-82C0-961EF70AF472}"/>
                      </a:ext>
                    </a:extLst>
                  </p:cNvPr>
                  <p:cNvGrpSpPr/>
                  <p:nvPr/>
                </p:nvGrpSpPr>
                <p:grpSpPr>
                  <a:xfrm>
                    <a:off x="1823553" y="4702112"/>
                    <a:ext cx="173664" cy="305465"/>
                    <a:chOff x="1923011" y="5286487"/>
                    <a:chExt cx="173664" cy="305465"/>
                  </a:xfrm>
                </p:grpSpPr>
                <p:sp>
                  <p:nvSpPr>
                    <p:cNvPr id="154" name="Rectangle: Rounded Corners 153">
                      <a:extLst>
                        <a:ext uri="{FF2B5EF4-FFF2-40B4-BE49-F238E27FC236}">
                          <a16:creationId xmlns="" xmlns:a16="http://schemas.microsoft.com/office/drawing/2014/main" id="{1D384821-926E-4E35-A6F3-270FA7B4F29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286487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55" name="Rectangle: Rounded Corners 154">
                      <a:extLst>
                        <a:ext uri="{FF2B5EF4-FFF2-40B4-BE49-F238E27FC236}">
                          <a16:creationId xmlns="" xmlns:a16="http://schemas.microsoft.com/office/drawing/2014/main" id="{28C94D3D-C756-4177-916E-07037B2A5E41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368015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56" name="Rectangle: Rounded Corners 155">
                      <a:extLst>
                        <a:ext uri="{FF2B5EF4-FFF2-40B4-BE49-F238E27FC236}">
                          <a16:creationId xmlns="" xmlns:a16="http://schemas.microsoft.com/office/drawing/2014/main" id="{BABF3547-B99E-44DA-8325-778A1D66E8E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449543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57" name="Rectangle: Rounded Corners 156">
                      <a:extLst>
                        <a:ext uri="{FF2B5EF4-FFF2-40B4-BE49-F238E27FC236}">
                          <a16:creationId xmlns="" xmlns:a16="http://schemas.microsoft.com/office/drawing/2014/main" id="{9AAE8C86-9C2E-43A1-BF3C-F7E66530B070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531071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149" name="Group 148">
                    <a:extLst>
                      <a:ext uri="{FF2B5EF4-FFF2-40B4-BE49-F238E27FC236}">
                        <a16:creationId xmlns="" xmlns:a16="http://schemas.microsoft.com/office/drawing/2014/main" id="{72ABA9F4-2B76-4C10-8DDE-F9CAB6C3B7D8}"/>
                      </a:ext>
                    </a:extLst>
                  </p:cNvPr>
                  <p:cNvGrpSpPr/>
                  <p:nvPr/>
                </p:nvGrpSpPr>
                <p:grpSpPr>
                  <a:xfrm>
                    <a:off x="2096675" y="4714839"/>
                    <a:ext cx="173664" cy="305465"/>
                    <a:chOff x="1923011" y="5286487"/>
                    <a:chExt cx="173664" cy="305465"/>
                  </a:xfrm>
                </p:grpSpPr>
                <p:sp>
                  <p:nvSpPr>
                    <p:cNvPr id="150" name="Rectangle: Rounded Corners 149">
                      <a:extLst>
                        <a:ext uri="{FF2B5EF4-FFF2-40B4-BE49-F238E27FC236}">
                          <a16:creationId xmlns="" xmlns:a16="http://schemas.microsoft.com/office/drawing/2014/main" id="{0A801442-FFD2-4FFC-92B7-13C11A8947C5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286487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51" name="Rectangle: Rounded Corners 150">
                      <a:extLst>
                        <a:ext uri="{FF2B5EF4-FFF2-40B4-BE49-F238E27FC236}">
                          <a16:creationId xmlns="" xmlns:a16="http://schemas.microsoft.com/office/drawing/2014/main" id="{31020DA3-BF60-4F0C-834F-45C34024FC8A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368015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52" name="Rectangle: Rounded Corners 151">
                      <a:extLst>
                        <a:ext uri="{FF2B5EF4-FFF2-40B4-BE49-F238E27FC236}">
                          <a16:creationId xmlns="" xmlns:a16="http://schemas.microsoft.com/office/drawing/2014/main" id="{8862A3B8-770F-4263-A0D2-D6D21BB5F24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449543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53" name="Rectangle: Rounded Corners 152">
                      <a:extLst>
                        <a:ext uri="{FF2B5EF4-FFF2-40B4-BE49-F238E27FC236}">
                          <a16:creationId xmlns="" xmlns:a16="http://schemas.microsoft.com/office/drawing/2014/main" id="{420F0937-358E-48A7-BAC4-70965012F913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531071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</p:grpSp>
          </p:grpSp>
          <p:sp>
            <p:nvSpPr>
              <p:cNvPr id="129" name="Rectangle 128">
                <a:extLst>
                  <a:ext uri="{FF2B5EF4-FFF2-40B4-BE49-F238E27FC236}">
                    <a16:creationId xmlns="" xmlns:a16="http://schemas.microsoft.com/office/drawing/2014/main" id="{E5F7CE34-6B04-4871-BE98-6A521BC89F13}"/>
                  </a:ext>
                </a:extLst>
              </p:cNvPr>
              <p:cNvSpPr/>
              <p:nvPr/>
            </p:nvSpPr>
            <p:spPr>
              <a:xfrm>
                <a:off x="5717795" y="6131792"/>
                <a:ext cx="1357672" cy="439868"/>
              </a:xfrm>
              <a:prstGeom prst="rect">
                <a:avLst/>
              </a:prstGeom>
              <a:solidFill>
                <a:srgbClr val="2E2B3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130" name="Group 129">
                <a:extLst>
                  <a:ext uri="{FF2B5EF4-FFF2-40B4-BE49-F238E27FC236}">
                    <a16:creationId xmlns="" xmlns:a16="http://schemas.microsoft.com/office/drawing/2014/main" id="{75F8658F-8D74-496B-B89B-21B2A98C848B}"/>
                  </a:ext>
                </a:extLst>
              </p:cNvPr>
              <p:cNvGrpSpPr/>
              <p:nvPr/>
            </p:nvGrpSpPr>
            <p:grpSpPr>
              <a:xfrm>
                <a:off x="2945383" y="5604167"/>
                <a:ext cx="475790" cy="1075846"/>
                <a:chOff x="2945383" y="5604167"/>
                <a:chExt cx="475790" cy="1075846"/>
              </a:xfrm>
            </p:grpSpPr>
            <p:sp>
              <p:nvSpPr>
                <p:cNvPr id="136" name="Rectangle 135">
                  <a:extLst>
                    <a:ext uri="{FF2B5EF4-FFF2-40B4-BE49-F238E27FC236}">
                      <a16:creationId xmlns="" xmlns:a16="http://schemas.microsoft.com/office/drawing/2014/main" id="{BE838215-61EC-415D-BF62-F90E2B83A594}"/>
                    </a:ext>
                  </a:extLst>
                </p:cNvPr>
                <p:cNvSpPr/>
                <p:nvPr/>
              </p:nvSpPr>
              <p:spPr>
                <a:xfrm>
                  <a:off x="3101139" y="6064440"/>
                  <a:ext cx="252391" cy="560990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37" name="Rectangle 136">
                  <a:extLst>
                    <a:ext uri="{FF2B5EF4-FFF2-40B4-BE49-F238E27FC236}">
                      <a16:creationId xmlns="" xmlns:a16="http://schemas.microsoft.com/office/drawing/2014/main" id="{2B87280E-8594-4BD6-B6AD-3F4014DBFFC9}"/>
                    </a:ext>
                  </a:extLst>
                </p:cNvPr>
                <p:cNvSpPr/>
                <p:nvPr/>
              </p:nvSpPr>
              <p:spPr>
                <a:xfrm>
                  <a:off x="3101139" y="5604167"/>
                  <a:ext cx="45719" cy="505006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38" name="Freeform: Shape 137">
                  <a:extLst>
                    <a:ext uri="{FF2B5EF4-FFF2-40B4-BE49-F238E27FC236}">
                      <a16:creationId xmlns="" xmlns:a16="http://schemas.microsoft.com/office/drawing/2014/main" id="{618B24CB-CDF2-49E5-B2AF-275CC4DDB1C2}"/>
                    </a:ext>
                  </a:extLst>
                </p:cNvPr>
                <p:cNvSpPr/>
                <p:nvPr/>
              </p:nvSpPr>
              <p:spPr>
                <a:xfrm>
                  <a:off x="3172795" y="6059313"/>
                  <a:ext cx="248378" cy="620700"/>
                </a:xfrm>
                <a:custGeom>
                  <a:avLst/>
                  <a:gdLst>
                    <a:gd name="connsiteX0" fmla="*/ 29004 w 286343"/>
                    <a:gd name="connsiteY0" fmla="*/ 370329 h 526947"/>
                    <a:gd name="connsiteX1" fmla="*/ 29004 w 286343"/>
                    <a:gd name="connsiteY1" fmla="*/ 495556 h 526947"/>
                    <a:gd name="connsiteX2" fmla="*/ 252260 w 286343"/>
                    <a:gd name="connsiteY2" fmla="*/ 495556 h 526947"/>
                    <a:gd name="connsiteX3" fmla="*/ 252260 w 286343"/>
                    <a:gd name="connsiteY3" fmla="*/ 370329 h 526947"/>
                    <a:gd name="connsiteX4" fmla="*/ 28287 w 286343"/>
                    <a:gd name="connsiteY4" fmla="*/ 203612 h 526947"/>
                    <a:gd name="connsiteX5" fmla="*/ 28287 w 286343"/>
                    <a:gd name="connsiteY5" fmla="*/ 328839 h 526947"/>
                    <a:gd name="connsiteX6" fmla="*/ 251543 w 286343"/>
                    <a:gd name="connsiteY6" fmla="*/ 328839 h 526947"/>
                    <a:gd name="connsiteX7" fmla="*/ 251543 w 286343"/>
                    <a:gd name="connsiteY7" fmla="*/ 203612 h 526947"/>
                    <a:gd name="connsiteX8" fmla="*/ 27570 w 286343"/>
                    <a:gd name="connsiteY8" fmla="*/ 36895 h 526947"/>
                    <a:gd name="connsiteX9" fmla="*/ 27570 w 286343"/>
                    <a:gd name="connsiteY9" fmla="*/ 162122 h 526947"/>
                    <a:gd name="connsiteX10" fmla="*/ 250826 w 286343"/>
                    <a:gd name="connsiteY10" fmla="*/ 162122 h 526947"/>
                    <a:gd name="connsiteX11" fmla="*/ 250826 w 286343"/>
                    <a:gd name="connsiteY11" fmla="*/ 36895 h 526947"/>
                    <a:gd name="connsiteX12" fmla="*/ 0 w 286343"/>
                    <a:gd name="connsiteY12" fmla="*/ 0 h 526947"/>
                    <a:gd name="connsiteX13" fmla="*/ 286343 w 286343"/>
                    <a:gd name="connsiteY13" fmla="*/ 0 h 526947"/>
                    <a:gd name="connsiteX14" fmla="*/ 286343 w 286343"/>
                    <a:gd name="connsiteY14" fmla="*/ 526947 h 526947"/>
                    <a:gd name="connsiteX15" fmla="*/ 0 w 286343"/>
                    <a:gd name="connsiteY15" fmla="*/ 526947 h 52694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</a:cxnLst>
                  <a:rect l="l" t="t" r="r" b="b"/>
                  <a:pathLst>
                    <a:path w="286343" h="526947">
                      <a:moveTo>
                        <a:pt x="29004" y="370329"/>
                      </a:moveTo>
                      <a:lnTo>
                        <a:pt x="29004" y="495556"/>
                      </a:lnTo>
                      <a:lnTo>
                        <a:pt x="252260" y="495556"/>
                      </a:lnTo>
                      <a:lnTo>
                        <a:pt x="252260" y="370329"/>
                      </a:lnTo>
                      <a:close/>
                      <a:moveTo>
                        <a:pt x="28287" y="203612"/>
                      </a:moveTo>
                      <a:lnTo>
                        <a:pt x="28287" y="328839"/>
                      </a:lnTo>
                      <a:lnTo>
                        <a:pt x="251543" y="328839"/>
                      </a:lnTo>
                      <a:lnTo>
                        <a:pt x="251543" y="203612"/>
                      </a:lnTo>
                      <a:close/>
                      <a:moveTo>
                        <a:pt x="27570" y="36895"/>
                      </a:moveTo>
                      <a:lnTo>
                        <a:pt x="27570" y="162122"/>
                      </a:lnTo>
                      <a:lnTo>
                        <a:pt x="250826" y="162122"/>
                      </a:lnTo>
                      <a:lnTo>
                        <a:pt x="250826" y="36895"/>
                      </a:lnTo>
                      <a:close/>
                      <a:moveTo>
                        <a:pt x="0" y="0"/>
                      </a:moveTo>
                      <a:lnTo>
                        <a:pt x="286343" y="0"/>
                      </a:lnTo>
                      <a:lnTo>
                        <a:pt x="286343" y="526947"/>
                      </a:lnTo>
                      <a:lnTo>
                        <a:pt x="0" y="526947"/>
                      </a:lnTo>
                      <a:close/>
                    </a:path>
                  </a:pathLst>
                </a:custGeom>
                <a:solidFill>
                  <a:srgbClr val="2E2B33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39" name="Trapezoid 138">
                  <a:extLst>
                    <a:ext uri="{FF2B5EF4-FFF2-40B4-BE49-F238E27FC236}">
                      <a16:creationId xmlns="" xmlns:a16="http://schemas.microsoft.com/office/drawing/2014/main" id="{1A13BDF7-6135-4D96-9422-4E35B8FB7096}"/>
                    </a:ext>
                  </a:extLst>
                </p:cNvPr>
                <p:cNvSpPr/>
                <p:nvPr/>
              </p:nvSpPr>
              <p:spPr>
                <a:xfrm rot="5400000">
                  <a:off x="2875409" y="6323759"/>
                  <a:ext cx="315661" cy="175713"/>
                </a:xfrm>
                <a:prstGeom prst="trapezoid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31" name="Group 130">
                <a:extLst>
                  <a:ext uri="{FF2B5EF4-FFF2-40B4-BE49-F238E27FC236}">
                    <a16:creationId xmlns="" xmlns:a16="http://schemas.microsoft.com/office/drawing/2014/main" id="{AE8D79AB-CC11-4C02-8A9C-2CD03F04FDF7}"/>
                  </a:ext>
                </a:extLst>
              </p:cNvPr>
              <p:cNvGrpSpPr/>
              <p:nvPr/>
            </p:nvGrpSpPr>
            <p:grpSpPr>
              <a:xfrm flipH="1">
                <a:off x="9239228" y="5612054"/>
                <a:ext cx="475790" cy="1075846"/>
                <a:chOff x="2945383" y="5604167"/>
                <a:chExt cx="475790" cy="1075846"/>
              </a:xfrm>
            </p:grpSpPr>
            <p:sp>
              <p:nvSpPr>
                <p:cNvPr id="132" name="Rectangle 131">
                  <a:extLst>
                    <a:ext uri="{FF2B5EF4-FFF2-40B4-BE49-F238E27FC236}">
                      <a16:creationId xmlns="" xmlns:a16="http://schemas.microsoft.com/office/drawing/2014/main" id="{F45EDEEF-1309-4F72-ACFB-D9AB9EF88AD0}"/>
                    </a:ext>
                  </a:extLst>
                </p:cNvPr>
                <p:cNvSpPr/>
                <p:nvPr/>
              </p:nvSpPr>
              <p:spPr>
                <a:xfrm>
                  <a:off x="3101139" y="6064440"/>
                  <a:ext cx="252391" cy="560990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33" name="Rectangle 132">
                  <a:extLst>
                    <a:ext uri="{FF2B5EF4-FFF2-40B4-BE49-F238E27FC236}">
                      <a16:creationId xmlns="" xmlns:a16="http://schemas.microsoft.com/office/drawing/2014/main" id="{477D6F71-80F6-4DBD-A9C2-DD01D46D2FEE}"/>
                    </a:ext>
                  </a:extLst>
                </p:cNvPr>
                <p:cNvSpPr/>
                <p:nvPr/>
              </p:nvSpPr>
              <p:spPr>
                <a:xfrm>
                  <a:off x="3101139" y="5604167"/>
                  <a:ext cx="45719" cy="505006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34" name="Freeform: Shape 133">
                  <a:extLst>
                    <a:ext uri="{FF2B5EF4-FFF2-40B4-BE49-F238E27FC236}">
                      <a16:creationId xmlns="" xmlns:a16="http://schemas.microsoft.com/office/drawing/2014/main" id="{E77A98B1-FC92-44DE-8305-A61F3F6706EB}"/>
                    </a:ext>
                  </a:extLst>
                </p:cNvPr>
                <p:cNvSpPr/>
                <p:nvPr/>
              </p:nvSpPr>
              <p:spPr>
                <a:xfrm>
                  <a:off x="3172795" y="6059313"/>
                  <a:ext cx="248378" cy="620700"/>
                </a:xfrm>
                <a:custGeom>
                  <a:avLst/>
                  <a:gdLst>
                    <a:gd name="connsiteX0" fmla="*/ 29004 w 286343"/>
                    <a:gd name="connsiteY0" fmla="*/ 370329 h 526947"/>
                    <a:gd name="connsiteX1" fmla="*/ 29004 w 286343"/>
                    <a:gd name="connsiteY1" fmla="*/ 495556 h 526947"/>
                    <a:gd name="connsiteX2" fmla="*/ 252260 w 286343"/>
                    <a:gd name="connsiteY2" fmla="*/ 495556 h 526947"/>
                    <a:gd name="connsiteX3" fmla="*/ 252260 w 286343"/>
                    <a:gd name="connsiteY3" fmla="*/ 370329 h 526947"/>
                    <a:gd name="connsiteX4" fmla="*/ 28287 w 286343"/>
                    <a:gd name="connsiteY4" fmla="*/ 203612 h 526947"/>
                    <a:gd name="connsiteX5" fmla="*/ 28287 w 286343"/>
                    <a:gd name="connsiteY5" fmla="*/ 328839 h 526947"/>
                    <a:gd name="connsiteX6" fmla="*/ 251543 w 286343"/>
                    <a:gd name="connsiteY6" fmla="*/ 328839 h 526947"/>
                    <a:gd name="connsiteX7" fmla="*/ 251543 w 286343"/>
                    <a:gd name="connsiteY7" fmla="*/ 203612 h 526947"/>
                    <a:gd name="connsiteX8" fmla="*/ 27570 w 286343"/>
                    <a:gd name="connsiteY8" fmla="*/ 36895 h 526947"/>
                    <a:gd name="connsiteX9" fmla="*/ 27570 w 286343"/>
                    <a:gd name="connsiteY9" fmla="*/ 162122 h 526947"/>
                    <a:gd name="connsiteX10" fmla="*/ 250826 w 286343"/>
                    <a:gd name="connsiteY10" fmla="*/ 162122 h 526947"/>
                    <a:gd name="connsiteX11" fmla="*/ 250826 w 286343"/>
                    <a:gd name="connsiteY11" fmla="*/ 36895 h 526947"/>
                    <a:gd name="connsiteX12" fmla="*/ 0 w 286343"/>
                    <a:gd name="connsiteY12" fmla="*/ 0 h 526947"/>
                    <a:gd name="connsiteX13" fmla="*/ 286343 w 286343"/>
                    <a:gd name="connsiteY13" fmla="*/ 0 h 526947"/>
                    <a:gd name="connsiteX14" fmla="*/ 286343 w 286343"/>
                    <a:gd name="connsiteY14" fmla="*/ 526947 h 526947"/>
                    <a:gd name="connsiteX15" fmla="*/ 0 w 286343"/>
                    <a:gd name="connsiteY15" fmla="*/ 526947 h 52694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</a:cxnLst>
                  <a:rect l="l" t="t" r="r" b="b"/>
                  <a:pathLst>
                    <a:path w="286343" h="526947">
                      <a:moveTo>
                        <a:pt x="29004" y="370329"/>
                      </a:moveTo>
                      <a:lnTo>
                        <a:pt x="29004" y="495556"/>
                      </a:lnTo>
                      <a:lnTo>
                        <a:pt x="252260" y="495556"/>
                      </a:lnTo>
                      <a:lnTo>
                        <a:pt x="252260" y="370329"/>
                      </a:lnTo>
                      <a:close/>
                      <a:moveTo>
                        <a:pt x="28287" y="203612"/>
                      </a:moveTo>
                      <a:lnTo>
                        <a:pt x="28287" y="328839"/>
                      </a:lnTo>
                      <a:lnTo>
                        <a:pt x="251543" y="328839"/>
                      </a:lnTo>
                      <a:lnTo>
                        <a:pt x="251543" y="203612"/>
                      </a:lnTo>
                      <a:close/>
                      <a:moveTo>
                        <a:pt x="27570" y="36895"/>
                      </a:moveTo>
                      <a:lnTo>
                        <a:pt x="27570" y="162122"/>
                      </a:lnTo>
                      <a:lnTo>
                        <a:pt x="250826" y="162122"/>
                      </a:lnTo>
                      <a:lnTo>
                        <a:pt x="250826" y="36895"/>
                      </a:lnTo>
                      <a:close/>
                      <a:moveTo>
                        <a:pt x="0" y="0"/>
                      </a:moveTo>
                      <a:lnTo>
                        <a:pt x="286343" y="0"/>
                      </a:lnTo>
                      <a:lnTo>
                        <a:pt x="286343" y="526947"/>
                      </a:lnTo>
                      <a:lnTo>
                        <a:pt x="0" y="526947"/>
                      </a:lnTo>
                      <a:close/>
                    </a:path>
                  </a:pathLst>
                </a:custGeom>
                <a:solidFill>
                  <a:srgbClr val="2E2B33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35" name="Trapezoid 134">
                  <a:extLst>
                    <a:ext uri="{FF2B5EF4-FFF2-40B4-BE49-F238E27FC236}">
                      <a16:creationId xmlns="" xmlns:a16="http://schemas.microsoft.com/office/drawing/2014/main" id="{31EC09C8-EC13-4ABD-B6C8-BA2F75ACE102}"/>
                    </a:ext>
                  </a:extLst>
                </p:cNvPr>
                <p:cNvSpPr/>
                <p:nvPr/>
              </p:nvSpPr>
              <p:spPr>
                <a:xfrm rot="5400000">
                  <a:off x="2875409" y="6323759"/>
                  <a:ext cx="315661" cy="175713"/>
                </a:xfrm>
                <a:prstGeom prst="trapezoid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grpSp>
          <p:nvGrpSpPr>
            <p:cNvPr id="224" name="Group 223">
              <a:extLst>
                <a:ext uri="{FF2B5EF4-FFF2-40B4-BE49-F238E27FC236}">
                  <a16:creationId xmlns="" xmlns:a16="http://schemas.microsoft.com/office/drawing/2014/main" id="{CE0B34E9-6E61-4AD2-9664-AE9D4B4569EB}"/>
                </a:ext>
              </a:extLst>
            </p:cNvPr>
            <p:cNvGrpSpPr/>
            <p:nvPr/>
          </p:nvGrpSpPr>
          <p:grpSpPr>
            <a:xfrm>
              <a:off x="12170544" y="3552847"/>
              <a:ext cx="2409424" cy="346534"/>
              <a:chOff x="7551957" y="3337076"/>
              <a:chExt cx="6769635" cy="973639"/>
            </a:xfrm>
          </p:grpSpPr>
          <p:sp>
            <p:nvSpPr>
              <p:cNvPr id="225" name="Rectangle 224">
                <a:extLst>
                  <a:ext uri="{FF2B5EF4-FFF2-40B4-BE49-F238E27FC236}">
                    <a16:creationId xmlns="" xmlns:a16="http://schemas.microsoft.com/office/drawing/2014/main" id="{DECF6CD6-3A3C-4226-8039-3E6001337D48}"/>
                  </a:ext>
                </a:extLst>
              </p:cNvPr>
              <p:cNvSpPr/>
              <p:nvPr/>
            </p:nvSpPr>
            <p:spPr>
              <a:xfrm>
                <a:off x="7951578" y="3519956"/>
                <a:ext cx="6029231" cy="319198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26" name="Rectangle 225">
                <a:extLst>
                  <a:ext uri="{FF2B5EF4-FFF2-40B4-BE49-F238E27FC236}">
                    <a16:creationId xmlns="" xmlns:a16="http://schemas.microsoft.com/office/drawing/2014/main" id="{0C31F77F-E95D-4685-834F-7F007AB2E22A}"/>
                  </a:ext>
                </a:extLst>
              </p:cNvPr>
              <p:cNvSpPr/>
              <p:nvPr/>
            </p:nvSpPr>
            <p:spPr>
              <a:xfrm>
                <a:off x="8118810" y="3337076"/>
                <a:ext cx="5675919" cy="227613"/>
              </a:xfrm>
              <a:prstGeom prst="rect">
                <a:avLst/>
              </a:prstGeom>
              <a:solidFill>
                <a:srgbClr val="F6931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227" name="Group 226">
                <a:extLst>
                  <a:ext uri="{FF2B5EF4-FFF2-40B4-BE49-F238E27FC236}">
                    <a16:creationId xmlns="" xmlns:a16="http://schemas.microsoft.com/office/drawing/2014/main" id="{E5E18AB8-845F-4187-A449-B14F9F88FBD4}"/>
                  </a:ext>
                </a:extLst>
              </p:cNvPr>
              <p:cNvGrpSpPr/>
              <p:nvPr/>
            </p:nvGrpSpPr>
            <p:grpSpPr>
              <a:xfrm>
                <a:off x="8174156" y="3633538"/>
                <a:ext cx="1883287" cy="669637"/>
                <a:chOff x="3567582" y="6178022"/>
                <a:chExt cx="1883287" cy="669637"/>
              </a:xfrm>
            </p:grpSpPr>
            <p:sp>
              <p:nvSpPr>
                <p:cNvPr id="260" name="Rectangle 259">
                  <a:extLst>
                    <a:ext uri="{FF2B5EF4-FFF2-40B4-BE49-F238E27FC236}">
                      <a16:creationId xmlns="" xmlns:a16="http://schemas.microsoft.com/office/drawing/2014/main" id="{8E87FBDD-34C8-40B7-98E2-B87B4519D215}"/>
                    </a:ext>
                  </a:extLst>
                </p:cNvPr>
                <p:cNvSpPr/>
                <p:nvPr/>
              </p:nvSpPr>
              <p:spPr>
                <a:xfrm>
                  <a:off x="3787802" y="6178022"/>
                  <a:ext cx="1417251" cy="414087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grpSp>
              <p:nvGrpSpPr>
                <p:cNvPr id="261" name="Group 260">
                  <a:extLst>
                    <a:ext uri="{FF2B5EF4-FFF2-40B4-BE49-F238E27FC236}">
                      <a16:creationId xmlns="" xmlns:a16="http://schemas.microsoft.com/office/drawing/2014/main" id="{F84E404E-7802-47D4-94DB-CF11F6F7F720}"/>
                    </a:ext>
                  </a:extLst>
                </p:cNvPr>
                <p:cNvGrpSpPr/>
                <p:nvPr/>
              </p:nvGrpSpPr>
              <p:grpSpPr>
                <a:xfrm>
                  <a:off x="3567582" y="6225235"/>
                  <a:ext cx="1883287" cy="622424"/>
                  <a:chOff x="1083937" y="4627649"/>
                  <a:chExt cx="1883287" cy="622424"/>
                </a:xfrm>
              </p:grpSpPr>
              <p:grpSp>
                <p:nvGrpSpPr>
                  <p:cNvPr id="262" name="Group 261">
                    <a:extLst>
                      <a:ext uri="{FF2B5EF4-FFF2-40B4-BE49-F238E27FC236}">
                        <a16:creationId xmlns="" xmlns:a16="http://schemas.microsoft.com/office/drawing/2014/main" id="{C0FC6994-45FF-4F19-B3CC-249BD3AE862B}"/>
                      </a:ext>
                    </a:extLst>
                  </p:cNvPr>
                  <p:cNvGrpSpPr/>
                  <p:nvPr/>
                </p:nvGrpSpPr>
                <p:grpSpPr>
                  <a:xfrm>
                    <a:off x="2404694" y="4684172"/>
                    <a:ext cx="562530" cy="562530"/>
                    <a:chOff x="872197" y="3031795"/>
                    <a:chExt cx="562530" cy="562530"/>
                  </a:xfrm>
                </p:grpSpPr>
                <p:sp>
                  <p:nvSpPr>
                    <p:cNvPr id="280" name="Circle: Hollow 279">
                      <a:extLst>
                        <a:ext uri="{FF2B5EF4-FFF2-40B4-BE49-F238E27FC236}">
                          <a16:creationId xmlns="" xmlns:a16="http://schemas.microsoft.com/office/drawing/2014/main" id="{17240DC6-CD2D-4619-8B64-CCA3F2277343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72197" y="3031795"/>
                      <a:ext cx="562530" cy="562530"/>
                    </a:xfrm>
                    <a:prstGeom prst="donut">
                      <a:avLst>
                        <a:gd name="adj" fmla="val 39396"/>
                      </a:avLst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chemeClr val="tx1"/>
                        </a:solidFill>
                      </a:endParaRPr>
                    </a:p>
                  </p:txBody>
                </p:sp>
                <p:sp>
                  <p:nvSpPr>
                    <p:cNvPr id="281" name="Oval 280">
                      <a:extLst>
                        <a:ext uri="{FF2B5EF4-FFF2-40B4-BE49-F238E27FC236}">
                          <a16:creationId xmlns="" xmlns:a16="http://schemas.microsoft.com/office/drawing/2014/main" id="{DD42277C-88CC-45B3-8AC4-8998DEEE8449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984808" y="3144406"/>
                      <a:ext cx="337309" cy="337309"/>
                    </a:xfrm>
                    <a:prstGeom prst="ellipse">
                      <a:avLst/>
                    </a:prstGeom>
                    <a:solidFill>
                      <a:schemeClr val="tx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263" name="Group 262">
                    <a:extLst>
                      <a:ext uri="{FF2B5EF4-FFF2-40B4-BE49-F238E27FC236}">
                        <a16:creationId xmlns="" xmlns:a16="http://schemas.microsoft.com/office/drawing/2014/main" id="{FD3140BA-3238-4F17-871A-F3B9C3DAB9BD}"/>
                      </a:ext>
                    </a:extLst>
                  </p:cNvPr>
                  <p:cNvGrpSpPr/>
                  <p:nvPr/>
                </p:nvGrpSpPr>
                <p:grpSpPr>
                  <a:xfrm>
                    <a:off x="1083937" y="4687543"/>
                    <a:ext cx="562530" cy="562530"/>
                    <a:chOff x="872197" y="3031795"/>
                    <a:chExt cx="562530" cy="562530"/>
                  </a:xfrm>
                </p:grpSpPr>
                <p:sp>
                  <p:nvSpPr>
                    <p:cNvPr id="278" name="Circle: Hollow 277">
                      <a:extLst>
                        <a:ext uri="{FF2B5EF4-FFF2-40B4-BE49-F238E27FC236}">
                          <a16:creationId xmlns="" xmlns:a16="http://schemas.microsoft.com/office/drawing/2014/main" id="{BA89EC7C-530B-4BE0-909E-33EFB4FD8233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72197" y="3031795"/>
                      <a:ext cx="562530" cy="562530"/>
                    </a:xfrm>
                    <a:prstGeom prst="donut">
                      <a:avLst>
                        <a:gd name="adj" fmla="val 39396"/>
                      </a:avLst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chemeClr val="tx1"/>
                        </a:solidFill>
                      </a:endParaRPr>
                    </a:p>
                  </p:txBody>
                </p:sp>
                <p:sp>
                  <p:nvSpPr>
                    <p:cNvPr id="279" name="Oval 278">
                      <a:extLst>
                        <a:ext uri="{FF2B5EF4-FFF2-40B4-BE49-F238E27FC236}">
                          <a16:creationId xmlns="" xmlns:a16="http://schemas.microsoft.com/office/drawing/2014/main" id="{8C8D57F4-FE06-4180-91A2-5DECF331650A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984808" y="3144406"/>
                      <a:ext cx="337309" cy="337309"/>
                    </a:xfrm>
                    <a:prstGeom prst="ellipse">
                      <a:avLst/>
                    </a:prstGeom>
                    <a:solidFill>
                      <a:schemeClr val="tx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sp>
                <p:nvSpPr>
                  <p:cNvPr id="264" name="Freeform: Shape 263">
                    <a:extLst>
                      <a:ext uri="{FF2B5EF4-FFF2-40B4-BE49-F238E27FC236}">
                        <a16:creationId xmlns="" xmlns:a16="http://schemas.microsoft.com/office/drawing/2014/main" id="{FA04BC57-72A9-432F-A1AF-4A6B1C94DB02}"/>
                      </a:ext>
                    </a:extLst>
                  </p:cNvPr>
                  <p:cNvSpPr/>
                  <p:nvPr/>
                </p:nvSpPr>
                <p:spPr>
                  <a:xfrm>
                    <a:off x="1304741" y="4627649"/>
                    <a:ext cx="1458810" cy="467109"/>
                  </a:xfrm>
                  <a:custGeom>
                    <a:avLst/>
                    <a:gdLst>
                      <a:gd name="connsiteX0" fmla="*/ 139206 w 1987230"/>
                      <a:gd name="connsiteY0" fmla="*/ 0 h 835219"/>
                      <a:gd name="connsiteX1" fmla="*/ 321768 w 1987230"/>
                      <a:gd name="connsiteY1" fmla="*/ 0 h 835219"/>
                      <a:gd name="connsiteX2" fmla="*/ 321768 w 1987230"/>
                      <a:gd name="connsiteY2" fmla="*/ 489536 h 835219"/>
                      <a:gd name="connsiteX3" fmla="*/ 460974 w 1987230"/>
                      <a:gd name="connsiteY3" fmla="*/ 628742 h 835219"/>
                      <a:gd name="connsiteX4" fmla="*/ 1531492 w 1987230"/>
                      <a:gd name="connsiteY4" fmla="*/ 628742 h 835219"/>
                      <a:gd name="connsiteX5" fmla="*/ 1670698 w 1987230"/>
                      <a:gd name="connsiteY5" fmla="*/ 489536 h 835219"/>
                      <a:gd name="connsiteX6" fmla="*/ 1670698 w 1987230"/>
                      <a:gd name="connsiteY6" fmla="*/ 0 h 835219"/>
                      <a:gd name="connsiteX7" fmla="*/ 1848024 w 1987230"/>
                      <a:gd name="connsiteY7" fmla="*/ 0 h 835219"/>
                      <a:gd name="connsiteX8" fmla="*/ 1987230 w 1987230"/>
                      <a:gd name="connsiteY8" fmla="*/ 139206 h 835219"/>
                      <a:gd name="connsiteX9" fmla="*/ 1987230 w 1987230"/>
                      <a:gd name="connsiteY9" fmla="*/ 209638 h 835219"/>
                      <a:gd name="connsiteX10" fmla="*/ 1884090 w 1987230"/>
                      <a:gd name="connsiteY10" fmla="*/ 209638 h 835219"/>
                      <a:gd name="connsiteX11" fmla="*/ 1797466 w 1987230"/>
                      <a:gd name="connsiteY11" fmla="*/ 296262 h 835219"/>
                      <a:gd name="connsiteX12" fmla="*/ 1797466 w 1987230"/>
                      <a:gd name="connsiteY12" fmla="*/ 835219 h 835219"/>
                      <a:gd name="connsiteX13" fmla="*/ 193424 w 1987230"/>
                      <a:gd name="connsiteY13" fmla="*/ 835219 h 835219"/>
                      <a:gd name="connsiteX14" fmla="*/ 193424 w 1987230"/>
                      <a:gd name="connsiteY14" fmla="*/ 278004 h 835219"/>
                      <a:gd name="connsiteX15" fmla="*/ 106800 w 1987230"/>
                      <a:gd name="connsiteY15" fmla="*/ 191380 h 835219"/>
                      <a:gd name="connsiteX16" fmla="*/ 0 w 1987230"/>
                      <a:gd name="connsiteY16" fmla="*/ 191380 h 835219"/>
                      <a:gd name="connsiteX17" fmla="*/ 0 w 1987230"/>
                      <a:gd name="connsiteY17" fmla="*/ 139206 h 835219"/>
                      <a:gd name="connsiteX18" fmla="*/ 139206 w 1987230"/>
                      <a:gd name="connsiteY18" fmla="*/ 0 h 83521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</a:cxnLst>
                    <a:rect l="l" t="t" r="r" b="b"/>
                    <a:pathLst>
                      <a:path w="1987230" h="835219">
                        <a:moveTo>
                          <a:pt x="139206" y="0"/>
                        </a:moveTo>
                        <a:lnTo>
                          <a:pt x="321768" y="0"/>
                        </a:lnTo>
                        <a:lnTo>
                          <a:pt x="321768" y="489536"/>
                        </a:lnTo>
                        <a:cubicBezTo>
                          <a:pt x="321768" y="566417"/>
                          <a:pt x="384093" y="628742"/>
                          <a:pt x="460974" y="628742"/>
                        </a:cubicBezTo>
                        <a:lnTo>
                          <a:pt x="1531492" y="628742"/>
                        </a:lnTo>
                        <a:cubicBezTo>
                          <a:pt x="1608373" y="628742"/>
                          <a:pt x="1670698" y="566417"/>
                          <a:pt x="1670698" y="489536"/>
                        </a:cubicBezTo>
                        <a:lnTo>
                          <a:pt x="1670698" y="0"/>
                        </a:lnTo>
                        <a:lnTo>
                          <a:pt x="1848024" y="0"/>
                        </a:lnTo>
                        <a:cubicBezTo>
                          <a:pt x="1924905" y="0"/>
                          <a:pt x="1987230" y="62325"/>
                          <a:pt x="1987230" y="139206"/>
                        </a:cubicBezTo>
                        <a:lnTo>
                          <a:pt x="1987230" y="209638"/>
                        </a:lnTo>
                        <a:lnTo>
                          <a:pt x="1884090" y="209638"/>
                        </a:lnTo>
                        <a:cubicBezTo>
                          <a:pt x="1836249" y="209638"/>
                          <a:pt x="1797466" y="248421"/>
                          <a:pt x="1797466" y="296262"/>
                        </a:cubicBezTo>
                        <a:lnTo>
                          <a:pt x="1797466" y="835219"/>
                        </a:lnTo>
                        <a:lnTo>
                          <a:pt x="193424" y="835219"/>
                        </a:lnTo>
                        <a:lnTo>
                          <a:pt x="193424" y="278004"/>
                        </a:lnTo>
                        <a:cubicBezTo>
                          <a:pt x="193424" y="230163"/>
                          <a:pt x="154641" y="191380"/>
                          <a:pt x="106800" y="191380"/>
                        </a:cubicBezTo>
                        <a:lnTo>
                          <a:pt x="0" y="191380"/>
                        </a:lnTo>
                        <a:lnTo>
                          <a:pt x="0" y="139206"/>
                        </a:lnTo>
                        <a:cubicBezTo>
                          <a:pt x="0" y="62325"/>
                          <a:pt x="62325" y="0"/>
                          <a:pt x="139206" y="0"/>
                        </a:cubicBezTo>
                        <a:close/>
                      </a:path>
                    </a:pathLst>
                  </a:custGeom>
                  <a:solidFill>
                    <a:srgbClr val="2E2B33"/>
                  </a:solidFill>
                  <a:ln>
                    <a:noFill/>
                  </a:ln>
                  <a:effectLst>
                    <a:outerShdw blurRad="50800" dist="38100" dir="5400000" algn="t" rotWithShape="0">
                      <a:prstClr val="black">
                        <a:alpha val="40000"/>
                      </a:prstClr>
                    </a:outerShd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65" name="Rectangle: Top Corners Rounded 264">
                    <a:extLst>
                      <a:ext uri="{FF2B5EF4-FFF2-40B4-BE49-F238E27FC236}">
                        <a16:creationId xmlns="" xmlns:a16="http://schemas.microsoft.com/office/drawing/2014/main" id="{A3AE322D-58B4-45F8-9BCB-326AA42A2867}"/>
                      </a:ext>
                    </a:extLst>
                  </p:cNvPr>
                  <p:cNvSpPr/>
                  <p:nvPr/>
                </p:nvSpPr>
                <p:spPr>
                  <a:xfrm rot="10800000">
                    <a:off x="1271264" y="4708457"/>
                    <a:ext cx="129677" cy="260632"/>
                  </a:xfrm>
                  <a:prstGeom prst="round2SameRect">
                    <a:avLst/>
                  </a:prstGeom>
                  <a:solidFill>
                    <a:srgbClr val="2E2B33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66" name="Rectangle: Top Corners Rounded 265">
                    <a:extLst>
                      <a:ext uri="{FF2B5EF4-FFF2-40B4-BE49-F238E27FC236}">
                        <a16:creationId xmlns="" xmlns:a16="http://schemas.microsoft.com/office/drawing/2014/main" id="{11DE7F3B-CE4A-4BD8-97D1-AE9FBE0BFC9E}"/>
                      </a:ext>
                    </a:extLst>
                  </p:cNvPr>
                  <p:cNvSpPr/>
                  <p:nvPr/>
                </p:nvSpPr>
                <p:spPr>
                  <a:xfrm rot="10800000">
                    <a:off x="2661429" y="4704805"/>
                    <a:ext cx="129677" cy="260632"/>
                  </a:xfrm>
                  <a:prstGeom prst="round2SameRect">
                    <a:avLst/>
                  </a:prstGeom>
                  <a:solidFill>
                    <a:srgbClr val="2E2B33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67" name="Freeform: Shape 266">
                    <a:extLst>
                      <a:ext uri="{FF2B5EF4-FFF2-40B4-BE49-F238E27FC236}">
                        <a16:creationId xmlns="" xmlns:a16="http://schemas.microsoft.com/office/drawing/2014/main" id="{5BE1D774-FD6D-4DD5-BEB8-BB7DC7372085}"/>
                      </a:ext>
                    </a:extLst>
                  </p:cNvPr>
                  <p:cNvSpPr/>
                  <p:nvPr/>
                </p:nvSpPr>
                <p:spPr>
                  <a:xfrm flipV="1">
                    <a:off x="1691073" y="4705036"/>
                    <a:ext cx="706714" cy="159612"/>
                  </a:xfrm>
                  <a:custGeom>
                    <a:avLst/>
                    <a:gdLst>
                      <a:gd name="connsiteX0" fmla="*/ 139206 w 1987230"/>
                      <a:gd name="connsiteY0" fmla="*/ 0 h 835219"/>
                      <a:gd name="connsiteX1" fmla="*/ 321768 w 1987230"/>
                      <a:gd name="connsiteY1" fmla="*/ 0 h 835219"/>
                      <a:gd name="connsiteX2" fmla="*/ 321768 w 1987230"/>
                      <a:gd name="connsiteY2" fmla="*/ 489536 h 835219"/>
                      <a:gd name="connsiteX3" fmla="*/ 460974 w 1987230"/>
                      <a:gd name="connsiteY3" fmla="*/ 628742 h 835219"/>
                      <a:gd name="connsiteX4" fmla="*/ 1531492 w 1987230"/>
                      <a:gd name="connsiteY4" fmla="*/ 628742 h 835219"/>
                      <a:gd name="connsiteX5" fmla="*/ 1670698 w 1987230"/>
                      <a:gd name="connsiteY5" fmla="*/ 489536 h 835219"/>
                      <a:gd name="connsiteX6" fmla="*/ 1670698 w 1987230"/>
                      <a:gd name="connsiteY6" fmla="*/ 0 h 835219"/>
                      <a:gd name="connsiteX7" fmla="*/ 1848024 w 1987230"/>
                      <a:gd name="connsiteY7" fmla="*/ 0 h 835219"/>
                      <a:gd name="connsiteX8" fmla="*/ 1987230 w 1987230"/>
                      <a:gd name="connsiteY8" fmla="*/ 139206 h 835219"/>
                      <a:gd name="connsiteX9" fmla="*/ 1987230 w 1987230"/>
                      <a:gd name="connsiteY9" fmla="*/ 209638 h 835219"/>
                      <a:gd name="connsiteX10" fmla="*/ 1884090 w 1987230"/>
                      <a:gd name="connsiteY10" fmla="*/ 209638 h 835219"/>
                      <a:gd name="connsiteX11" fmla="*/ 1797466 w 1987230"/>
                      <a:gd name="connsiteY11" fmla="*/ 296262 h 835219"/>
                      <a:gd name="connsiteX12" fmla="*/ 1797466 w 1987230"/>
                      <a:gd name="connsiteY12" fmla="*/ 835219 h 835219"/>
                      <a:gd name="connsiteX13" fmla="*/ 193424 w 1987230"/>
                      <a:gd name="connsiteY13" fmla="*/ 835219 h 835219"/>
                      <a:gd name="connsiteX14" fmla="*/ 193424 w 1987230"/>
                      <a:gd name="connsiteY14" fmla="*/ 278004 h 835219"/>
                      <a:gd name="connsiteX15" fmla="*/ 106800 w 1987230"/>
                      <a:gd name="connsiteY15" fmla="*/ 191380 h 835219"/>
                      <a:gd name="connsiteX16" fmla="*/ 0 w 1987230"/>
                      <a:gd name="connsiteY16" fmla="*/ 191380 h 835219"/>
                      <a:gd name="connsiteX17" fmla="*/ 0 w 1987230"/>
                      <a:gd name="connsiteY17" fmla="*/ 139206 h 835219"/>
                      <a:gd name="connsiteX18" fmla="*/ 139206 w 1987230"/>
                      <a:gd name="connsiteY18" fmla="*/ 0 h 83521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</a:cxnLst>
                    <a:rect l="l" t="t" r="r" b="b"/>
                    <a:pathLst>
                      <a:path w="1987230" h="835219">
                        <a:moveTo>
                          <a:pt x="139206" y="0"/>
                        </a:moveTo>
                        <a:lnTo>
                          <a:pt x="321768" y="0"/>
                        </a:lnTo>
                        <a:lnTo>
                          <a:pt x="321768" y="489536"/>
                        </a:lnTo>
                        <a:cubicBezTo>
                          <a:pt x="321768" y="566417"/>
                          <a:pt x="384093" y="628742"/>
                          <a:pt x="460974" y="628742"/>
                        </a:cubicBezTo>
                        <a:lnTo>
                          <a:pt x="1531492" y="628742"/>
                        </a:lnTo>
                        <a:cubicBezTo>
                          <a:pt x="1608373" y="628742"/>
                          <a:pt x="1670698" y="566417"/>
                          <a:pt x="1670698" y="489536"/>
                        </a:cubicBezTo>
                        <a:lnTo>
                          <a:pt x="1670698" y="0"/>
                        </a:lnTo>
                        <a:lnTo>
                          <a:pt x="1848024" y="0"/>
                        </a:lnTo>
                        <a:cubicBezTo>
                          <a:pt x="1924905" y="0"/>
                          <a:pt x="1987230" y="62325"/>
                          <a:pt x="1987230" y="139206"/>
                        </a:cubicBezTo>
                        <a:lnTo>
                          <a:pt x="1987230" y="209638"/>
                        </a:lnTo>
                        <a:lnTo>
                          <a:pt x="1884090" y="209638"/>
                        </a:lnTo>
                        <a:cubicBezTo>
                          <a:pt x="1836249" y="209638"/>
                          <a:pt x="1797466" y="248421"/>
                          <a:pt x="1797466" y="296262"/>
                        </a:cubicBezTo>
                        <a:lnTo>
                          <a:pt x="1797466" y="835219"/>
                        </a:lnTo>
                        <a:lnTo>
                          <a:pt x="193424" y="835219"/>
                        </a:lnTo>
                        <a:lnTo>
                          <a:pt x="193424" y="278004"/>
                        </a:lnTo>
                        <a:cubicBezTo>
                          <a:pt x="193424" y="230163"/>
                          <a:pt x="154641" y="191380"/>
                          <a:pt x="106800" y="191380"/>
                        </a:cubicBezTo>
                        <a:lnTo>
                          <a:pt x="0" y="191380"/>
                        </a:lnTo>
                        <a:lnTo>
                          <a:pt x="0" y="139206"/>
                        </a:lnTo>
                        <a:cubicBezTo>
                          <a:pt x="0" y="62325"/>
                          <a:pt x="62325" y="0"/>
                          <a:pt x="139206" y="0"/>
                        </a:cubicBezTo>
                        <a:close/>
                      </a:path>
                    </a:pathLst>
                  </a:custGeom>
                  <a:solidFill>
                    <a:srgbClr val="2E2B33"/>
                  </a:solidFill>
                  <a:ln>
                    <a:noFill/>
                  </a:ln>
                  <a:effectLst>
                    <a:outerShdw blurRad="50800" dist="38100" dir="5400000" algn="t" rotWithShape="0">
                      <a:prstClr val="black">
                        <a:alpha val="40000"/>
                      </a:prstClr>
                    </a:outerShd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grpSp>
                <p:nvGrpSpPr>
                  <p:cNvPr id="268" name="Group 267">
                    <a:extLst>
                      <a:ext uri="{FF2B5EF4-FFF2-40B4-BE49-F238E27FC236}">
                        <a16:creationId xmlns="" xmlns:a16="http://schemas.microsoft.com/office/drawing/2014/main" id="{0EA5EB20-2CFD-4299-A1A3-294CC979F6DC}"/>
                      </a:ext>
                    </a:extLst>
                  </p:cNvPr>
                  <p:cNvGrpSpPr/>
                  <p:nvPr/>
                </p:nvGrpSpPr>
                <p:grpSpPr>
                  <a:xfrm>
                    <a:off x="1823553" y="4702112"/>
                    <a:ext cx="173664" cy="305465"/>
                    <a:chOff x="1923011" y="5286487"/>
                    <a:chExt cx="173664" cy="305465"/>
                  </a:xfrm>
                </p:grpSpPr>
                <p:sp>
                  <p:nvSpPr>
                    <p:cNvPr id="274" name="Rectangle: Rounded Corners 273">
                      <a:extLst>
                        <a:ext uri="{FF2B5EF4-FFF2-40B4-BE49-F238E27FC236}">
                          <a16:creationId xmlns="" xmlns:a16="http://schemas.microsoft.com/office/drawing/2014/main" id="{50B728E3-17A1-4C3F-A6EE-A70E6E5AE37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286487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275" name="Rectangle: Rounded Corners 274">
                      <a:extLst>
                        <a:ext uri="{FF2B5EF4-FFF2-40B4-BE49-F238E27FC236}">
                          <a16:creationId xmlns="" xmlns:a16="http://schemas.microsoft.com/office/drawing/2014/main" id="{2CAD7412-913D-4241-88D4-B20BDCC1361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368015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276" name="Rectangle: Rounded Corners 275">
                      <a:extLst>
                        <a:ext uri="{FF2B5EF4-FFF2-40B4-BE49-F238E27FC236}">
                          <a16:creationId xmlns="" xmlns:a16="http://schemas.microsoft.com/office/drawing/2014/main" id="{C5DC4306-4BDB-4FED-9444-078C69E8D39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449543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277" name="Rectangle: Rounded Corners 276">
                      <a:extLst>
                        <a:ext uri="{FF2B5EF4-FFF2-40B4-BE49-F238E27FC236}">
                          <a16:creationId xmlns="" xmlns:a16="http://schemas.microsoft.com/office/drawing/2014/main" id="{2EA328E8-F680-4753-9FB4-B2585E1D9EE1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531071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269" name="Group 268">
                    <a:extLst>
                      <a:ext uri="{FF2B5EF4-FFF2-40B4-BE49-F238E27FC236}">
                        <a16:creationId xmlns="" xmlns:a16="http://schemas.microsoft.com/office/drawing/2014/main" id="{12434C9D-06D1-4596-8B30-0390235DDBB6}"/>
                      </a:ext>
                    </a:extLst>
                  </p:cNvPr>
                  <p:cNvGrpSpPr/>
                  <p:nvPr/>
                </p:nvGrpSpPr>
                <p:grpSpPr>
                  <a:xfrm>
                    <a:off x="2096675" y="4714839"/>
                    <a:ext cx="173664" cy="305465"/>
                    <a:chOff x="1923011" y="5286487"/>
                    <a:chExt cx="173664" cy="305465"/>
                  </a:xfrm>
                </p:grpSpPr>
                <p:sp>
                  <p:nvSpPr>
                    <p:cNvPr id="270" name="Rectangle: Rounded Corners 269">
                      <a:extLst>
                        <a:ext uri="{FF2B5EF4-FFF2-40B4-BE49-F238E27FC236}">
                          <a16:creationId xmlns="" xmlns:a16="http://schemas.microsoft.com/office/drawing/2014/main" id="{36F43177-1770-4A6F-A2CB-860DF41A8701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286487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271" name="Rectangle: Rounded Corners 270">
                      <a:extLst>
                        <a:ext uri="{FF2B5EF4-FFF2-40B4-BE49-F238E27FC236}">
                          <a16:creationId xmlns="" xmlns:a16="http://schemas.microsoft.com/office/drawing/2014/main" id="{0D48BD11-7FF8-4E7C-AF1E-733A54836F4E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368015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272" name="Rectangle: Rounded Corners 271">
                      <a:extLst>
                        <a:ext uri="{FF2B5EF4-FFF2-40B4-BE49-F238E27FC236}">
                          <a16:creationId xmlns="" xmlns:a16="http://schemas.microsoft.com/office/drawing/2014/main" id="{18613431-8441-4885-B858-00B04199C480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449543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273" name="Rectangle: Rounded Corners 272">
                      <a:extLst>
                        <a:ext uri="{FF2B5EF4-FFF2-40B4-BE49-F238E27FC236}">
                          <a16:creationId xmlns="" xmlns:a16="http://schemas.microsoft.com/office/drawing/2014/main" id="{E9F46078-E0C1-45E5-A764-089C5DDB45B1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531071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</p:grpSp>
          </p:grpSp>
          <p:grpSp>
            <p:nvGrpSpPr>
              <p:cNvPr id="228" name="Group 227">
                <a:extLst>
                  <a:ext uri="{FF2B5EF4-FFF2-40B4-BE49-F238E27FC236}">
                    <a16:creationId xmlns="" xmlns:a16="http://schemas.microsoft.com/office/drawing/2014/main" id="{0BA21BC6-29C3-47FE-855E-0F71BAEDD00B}"/>
                  </a:ext>
                </a:extLst>
              </p:cNvPr>
              <p:cNvGrpSpPr/>
              <p:nvPr/>
            </p:nvGrpSpPr>
            <p:grpSpPr>
              <a:xfrm>
                <a:off x="11896274" y="3641078"/>
                <a:ext cx="1883287" cy="669637"/>
                <a:chOff x="3567582" y="6178022"/>
                <a:chExt cx="1883287" cy="669637"/>
              </a:xfrm>
            </p:grpSpPr>
            <p:sp>
              <p:nvSpPr>
                <p:cNvPr id="238" name="Rectangle 237">
                  <a:extLst>
                    <a:ext uri="{FF2B5EF4-FFF2-40B4-BE49-F238E27FC236}">
                      <a16:creationId xmlns="" xmlns:a16="http://schemas.microsoft.com/office/drawing/2014/main" id="{C0552170-808C-4600-826F-C07B33598F50}"/>
                    </a:ext>
                  </a:extLst>
                </p:cNvPr>
                <p:cNvSpPr/>
                <p:nvPr/>
              </p:nvSpPr>
              <p:spPr>
                <a:xfrm>
                  <a:off x="3787802" y="6178022"/>
                  <a:ext cx="1417251" cy="414087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grpSp>
              <p:nvGrpSpPr>
                <p:cNvPr id="239" name="Group 238">
                  <a:extLst>
                    <a:ext uri="{FF2B5EF4-FFF2-40B4-BE49-F238E27FC236}">
                      <a16:creationId xmlns="" xmlns:a16="http://schemas.microsoft.com/office/drawing/2014/main" id="{8D114E0E-F0F7-4431-AD9D-FD68616B92CB}"/>
                    </a:ext>
                  </a:extLst>
                </p:cNvPr>
                <p:cNvGrpSpPr/>
                <p:nvPr/>
              </p:nvGrpSpPr>
              <p:grpSpPr>
                <a:xfrm>
                  <a:off x="3567582" y="6225235"/>
                  <a:ext cx="1883287" cy="622424"/>
                  <a:chOff x="1083937" y="4627649"/>
                  <a:chExt cx="1883287" cy="622424"/>
                </a:xfrm>
              </p:grpSpPr>
              <p:grpSp>
                <p:nvGrpSpPr>
                  <p:cNvPr id="240" name="Group 239">
                    <a:extLst>
                      <a:ext uri="{FF2B5EF4-FFF2-40B4-BE49-F238E27FC236}">
                        <a16:creationId xmlns="" xmlns:a16="http://schemas.microsoft.com/office/drawing/2014/main" id="{7A066733-6392-4B79-95AA-5AD5BDDEDA2D}"/>
                      </a:ext>
                    </a:extLst>
                  </p:cNvPr>
                  <p:cNvGrpSpPr/>
                  <p:nvPr/>
                </p:nvGrpSpPr>
                <p:grpSpPr>
                  <a:xfrm>
                    <a:off x="2404694" y="4684172"/>
                    <a:ext cx="562530" cy="562530"/>
                    <a:chOff x="872197" y="3031795"/>
                    <a:chExt cx="562530" cy="562530"/>
                  </a:xfrm>
                </p:grpSpPr>
                <p:sp>
                  <p:nvSpPr>
                    <p:cNvPr id="258" name="Circle: Hollow 257">
                      <a:extLst>
                        <a:ext uri="{FF2B5EF4-FFF2-40B4-BE49-F238E27FC236}">
                          <a16:creationId xmlns="" xmlns:a16="http://schemas.microsoft.com/office/drawing/2014/main" id="{0D3D2E19-2A9F-486A-9E5D-298BB10F1325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72197" y="3031795"/>
                      <a:ext cx="562530" cy="562530"/>
                    </a:xfrm>
                    <a:prstGeom prst="donut">
                      <a:avLst>
                        <a:gd name="adj" fmla="val 39396"/>
                      </a:avLst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chemeClr val="tx1"/>
                        </a:solidFill>
                      </a:endParaRPr>
                    </a:p>
                  </p:txBody>
                </p:sp>
                <p:sp>
                  <p:nvSpPr>
                    <p:cNvPr id="259" name="Oval 258">
                      <a:extLst>
                        <a:ext uri="{FF2B5EF4-FFF2-40B4-BE49-F238E27FC236}">
                          <a16:creationId xmlns="" xmlns:a16="http://schemas.microsoft.com/office/drawing/2014/main" id="{179C176D-A3A2-45A1-90E8-6FAA3BC3D12E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984808" y="3144406"/>
                      <a:ext cx="337309" cy="337309"/>
                    </a:xfrm>
                    <a:prstGeom prst="ellipse">
                      <a:avLst/>
                    </a:prstGeom>
                    <a:solidFill>
                      <a:schemeClr val="tx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241" name="Group 240">
                    <a:extLst>
                      <a:ext uri="{FF2B5EF4-FFF2-40B4-BE49-F238E27FC236}">
                        <a16:creationId xmlns="" xmlns:a16="http://schemas.microsoft.com/office/drawing/2014/main" id="{F5B923EE-C636-4311-98AF-259518D793F7}"/>
                      </a:ext>
                    </a:extLst>
                  </p:cNvPr>
                  <p:cNvGrpSpPr/>
                  <p:nvPr/>
                </p:nvGrpSpPr>
                <p:grpSpPr>
                  <a:xfrm>
                    <a:off x="1083937" y="4687543"/>
                    <a:ext cx="562530" cy="562530"/>
                    <a:chOff x="872197" y="3031795"/>
                    <a:chExt cx="562530" cy="562530"/>
                  </a:xfrm>
                </p:grpSpPr>
                <p:sp>
                  <p:nvSpPr>
                    <p:cNvPr id="256" name="Circle: Hollow 255">
                      <a:extLst>
                        <a:ext uri="{FF2B5EF4-FFF2-40B4-BE49-F238E27FC236}">
                          <a16:creationId xmlns="" xmlns:a16="http://schemas.microsoft.com/office/drawing/2014/main" id="{FC4B01E3-0101-4379-94F0-067CCAED1713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72197" y="3031795"/>
                      <a:ext cx="562530" cy="562530"/>
                    </a:xfrm>
                    <a:prstGeom prst="donut">
                      <a:avLst>
                        <a:gd name="adj" fmla="val 39396"/>
                      </a:avLst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chemeClr val="tx1"/>
                        </a:solidFill>
                      </a:endParaRPr>
                    </a:p>
                  </p:txBody>
                </p:sp>
                <p:sp>
                  <p:nvSpPr>
                    <p:cNvPr id="257" name="Oval 256">
                      <a:extLst>
                        <a:ext uri="{FF2B5EF4-FFF2-40B4-BE49-F238E27FC236}">
                          <a16:creationId xmlns="" xmlns:a16="http://schemas.microsoft.com/office/drawing/2014/main" id="{6B13D8D8-D3DF-4E55-B140-EDAD5E79C479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984808" y="3144406"/>
                      <a:ext cx="337309" cy="337309"/>
                    </a:xfrm>
                    <a:prstGeom prst="ellipse">
                      <a:avLst/>
                    </a:prstGeom>
                    <a:solidFill>
                      <a:schemeClr val="tx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sp>
                <p:nvSpPr>
                  <p:cNvPr id="242" name="Freeform: Shape 241">
                    <a:extLst>
                      <a:ext uri="{FF2B5EF4-FFF2-40B4-BE49-F238E27FC236}">
                        <a16:creationId xmlns="" xmlns:a16="http://schemas.microsoft.com/office/drawing/2014/main" id="{BBF7F594-CC10-4284-A9F7-3003330FB533}"/>
                      </a:ext>
                    </a:extLst>
                  </p:cNvPr>
                  <p:cNvSpPr/>
                  <p:nvPr/>
                </p:nvSpPr>
                <p:spPr>
                  <a:xfrm>
                    <a:off x="1304741" y="4627649"/>
                    <a:ext cx="1458810" cy="467109"/>
                  </a:xfrm>
                  <a:custGeom>
                    <a:avLst/>
                    <a:gdLst>
                      <a:gd name="connsiteX0" fmla="*/ 139206 w 1987230"/>
                      <a:gd name="connsiteY0" fmla="*/ 0 h 835219"/>
                      <a:gd name="connsiteX1" fmla="*/ 321768 w 1987230"/>
                      <a:gd name="connsiteY1" fmla="*/ 0 h 835219"/>
                      <a:gd name="connsiteX2" fmla="*/ 321768 w 1987230"/>
                      <a:gd name="connsiteY2" fmla="*/ 489536 h 835219"/>
                      <a:gd name="connsiteX3" fmla="*/ 460974 w 1987230"/>
                      <a:gd name="connsiteY3" fmla="*/ 628742 h 835219"/>
                      <a:gd name="connsiteX4" fmla="*/ 1531492 w 1987230"/>
                      <a:gd name="connsiteY4" fmla="*/ 628742 h 835219"/>
                      <a:gd name="connsiteX5" fmla="*/ 1670698 w 1987230"/>
                      <a:gd name="connsiteY5" fmla="*/ 489536 h 835219"/>
                      <a:gd name="connsiteX6" fmla="*/ 1670698 w 1987230"/>
                      <a:gd name="connsiteY6" fmla="*/ 0 h 835219"/>
                      <a:gd name="connsiteX7" fmla="*/ 1848024 w 1987230"/>
                      <a:gd name="connsiteY7" fmla="*/ 0 h 835219"/>
                      <a:gd name="connsiteX8" fmla="*/ 1987230 w 1987230"/>
                      <a:gd name="connsiteY8" fmla="*/ 139206 h 835219"/>
                      <a:gd name="connsiteX9" fmla="*/ 1987230 w 1987230"/>
                      <a:gd name="connsiteY9" fmla="*/ 209638 h 835219"/>
                      <a:gd name="connsiteX10" fmla="*/ 1884090 w 1987230"/>
                      <a:gd name="connsiteY10" fmla="*/ 209638 h 835219"/>
                      <a:gd name="connsiteX11" fmla="*/ 1797466 w 1987230"/>
                      <a:gd name="connsiteY11" fmla="*/ 296262 h 835219"/>
                      <a:gd name="connsiteX12" fmla="*/ 1797466 w 1987230"/>
                      <a:gd name="connsiteY12" fmla="*/ 835219 h 835219"/>
                      <a:gd name="connsiteX13" fmla="*/ 193424 w 1987230"/>
                      <a:gd name="connsiteY13" fmla="*/ 835219 h 835219"/>
                      <a:gd name="connsiteX14" fmla="*/ 193424 w 1987230"/>
                      <a:gd name="connsiteY14" fmla="*/ 278004 h 835219"/>
                      <a:gd name="connsiteX15" fmla="*/ 106800 w 1987230"/>
                      <a:gd name="connsiteY15" fmla="*/ 191380 h 835219"/>
                      <a:gd name="connsiteX16" fmla="*/ 0 w 1987230"/>
                      <a:gd name="connsiteY16" fmla="*/ 191380 h 835219"/>
                      <a:gd name="connsiteX17" fmla="*/ 0 w 1987230"/>
                      <a:gd name="connsiteY17" fmla="*/ 139206 h 835219"/>
                      <a:gd name="connsiteX18" fmla="*/ 139206 w 1987230"/>
                      <a:gd name="connsiteY18" fmla="*/ 0 h 83521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</a:cxnLst>
                    <a:rect l="l" t="t" r="r" b="b"/>
                    <a:pathLst>
                      <a:path w="1987230" h="835219">
                        <a:moveTo>
                          <a:pt x="139206" y="0"/>
                        </a:moveTo>
                        <a:lnTo>
                          <a:pt x="321768" y="0"/>
                        </a:lnTo>
                        <a:lnTo>
                          <a:pt x="321768" y="489536"/>
                        </a:lnTo>
                        <a:cubicBezTo>
                          <a:pt x="321768" y="566417"/>
                          <a:pt x="384093" y="628742"/>
                          <a:pt x="460974" y="628742"/>
                        </a:cubicBezTo>
                        <a:lnTo>
                          <a:pt x="1531492" y="628742"/>
                        </a:lnTo>
                        <a:cubicBezTo>
                          <a:pt x="1608373" y="628742"/>
                          <a:pt x="1670698" y="566417"/>
                          <a:pt x="1670698" y="489536"/>
                        </a:cubicBezTo>
                        <a:lnTo>
                          <a:pt x="1670698" y="0"/>
                        </a:lnTo>
                        <a:lnTo>
                          <a:pt x="1848024" y="0"/>
                        </a:lnTo>
                        <a:cubicBezTo>
                          <a:pt x="1924905" y="0"/>
                          <a:pt x="1987230" y="62325"/>
                          <a:pt x="1987230" y="139206"/>
                        </a:cubicBezTo>
                        <a:lnTo>
                          <a:pt x="1987230" y="209638"/>
                        </a:lnTo>
                        <a:lnTo>
                          <a:pt x="1884090" y="209638"/>
                        </a:lnTo>
                        <a:cubicBezTo>
                          <a:pt x="1836249" y="209638"/>
                          <a:pt x="1797466" y="248421"/>
                          <a:pt x="1797466" y="296262"/>
                        </a:cubicBezTo>
                        <a:lnTo>
                          <a:pt x="1797466" y="835219"/>
                        </a:lnTo>
                        <a:lnTo>
                          <a:pt x="193424" y="835219"/>
                        </a:lnTo>
                        <a:lnTo>
                          <a:pt x="193424" y="278004"/>
                        </a:lnTo>
                        <a:cubicBezTo>
                          <a:pt x="193424" y="230163"/>
                          <a:pt x="154641" y="191380"/>
                          <a:pt x="106800" y="191380"/>
                        </a:cubicBezTo>
                        <a:lnTo>
                          <a:pt x="0" y="191380"/>
                        </a:lnTo>
                        <a:lnTo>
                          <a:pt x="0" y="139206"/>
                        </a:lnTo>
                        <a:cubicBezTo>
                          <a:pt x="0" y="62325"/>
                          <a:pt x="62325" y="0"/>
                          <a:pt x="139206" y="0"/>
                        </a:cubicBezTo>
                        <a:close/>
                      </a:path>
                    </a:pathLst>
                  </a:custGeom>
                  <a:solidFill>
                    <a:srgbClr val="2E2B33"/>
                  </a:solidFill>
                  <a:ln>
                    <a:noFill/>
                  </a:ln>
                  <a:effectLst>
                    <a:outerShdw blurRad="50800" dist="38100" dir="5400000" algn="t" rotWithShape="0">
                      <a:prstClr val="black">
                        <a:alpha val="40000"/>
                      </a:prstClr>
                    </a:outerShd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43" name="Rectangle: Top Corners Rounded 242">
                    <a:extLst>
                      <a:ext uri="{FF2B5EF4-FFF2-40B4-BE49-F238E27FC236}">
                        <a16:creationId xmlns="" xmlns:a16="http://schemas.microsoft.com/office/drawing/2014/main" id="{8AB541A5-DCB9-45D6-8E1B-A0C622C4FA8A}"/>
                      </a:ext>
                    </a:extLst>
                  </p:cNvPr>
                  <p:cNvSpPr/>
                  <p:nvPr/>
                </p:nvSpPr>
                <p:spPr>
                  <a:xfrm rot="10800000">
                    <a:off x="1271264" y="4708457"/>
                    <a:ext cx="129677" cy="260632"/>
                  </a:xfrm>
                  <a:prstGeom prst="round2SameRect">
                    <a:avLst/>
                  </a:prstGeom>
                  <a:solidFill>
                    <a:srgbClr val="2E2B33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44" name="Rectangle: Top Corners Rounded 243">
                    <a:extLst>
                      <a:ext uri="{FF2B5EF4-FFF2-40B4-BE49-F238E27FC236}">
                        <a16:creationId xmlns="" xmlns:a16="http://schemas.microsoft.com/office/drawing/2014/main" id="{B0431277-F207-4B6F-A234-97303B9A481C}"/>
                      </a:ext>
                    </a:extLst>
                  </p:cNvPr>
                  <p:cNvSpPr/>
                  <p:nvPr/>
                </p:nvSpPr>
                <p:spPr>
                  <a:xfrm rot="10800000">
                    <a:off x="2661429" y="4704805"/>
                    <a:ext cx="129677" cy="260632"/>
                  </a:xfrm>
                  <a:prstGeom prst="round2SameRect">
                    <a:avLst/>
                  </a:prstGeom>
                  <a:solidFill>
                    <a:srgbClr val="2E2B33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45" name="Freeform: Shape 244">
                    <a:extLst>
                      <a:ext uri="{FF2B5EF4-FFF2-40B4-BE49-F238E27FC236}">
                        <a16:creationId xmlns="" xmlns:a16="http://schemas.microsoft.com/office/drawing/2014/main" id="{7FEC4A70-7777-46D0-8959-D712A19FC173}"/>
                      </a:ext>
                    </a:extLst>
                  </p:cNvPr>
                  <p:cNvSpPr/>
                  <p:nvPr/>
                </p:nvSpPr>
                <p:spPr>
                  <a:xfrm flipV="1">
                    <a:off x="1691073" y="4705036"/>
                    <a:ext cx="706714" cy="159612"/>
                  </a:xfrm>
                  <a:custGeom>
                    <a:avLst/>
                    <a:gdLst>
                      <a:gd name="connsiteX0" fmla="*/ 139206 w 1987230"/>
                      <a:gd name="connsiteY0" fmla="*/ 0 h 835219"/>
                      <a:gd name="connsiteX1" fmla="*/ 321768 w 1987230"/>
                      <a:gd name="connsiteY1" fmla="*/ 0 h 835219"/>
                      <a:gd name="connsiteX2" fmla="*/ 321768 w 1987230"/>
                      <a:gd name="connsiteY2" fmla="*/ 489536 h 835219"/>
                      <a:gd name="connsiteX3" fmla="*/ 460974 w 1987230"/>
                      <a:gd name="connsiteY3" fmla="*/ 628742 h 835219"/>
                      <a:gd name="connsiteX4" fmla="*/ 1531492 w 1987230"/>
                      <a:gd name="connsiteY4" fmla="*/ 628742 h 835219"/>
                      <a:gd name="connsiteX5" fmla="*/ 1670698 w 1987230"/>
                      <a:gd name="connsiteY5" fmla="*/ 489536 h 835219"/>
                      <a:gd name="connsiteX6" fmla="*/ 1670698 w 1987230"/>
                      <a:gd name="connsiteY6" fmla="*/ 0 h 835219"/>
                      <a:gd name="connsiteX7" fmla="*/ 1848024 w 1987230"/>
                      <a:gd name="connsiteY7" fmla="*/ 0 h 835219"/>
                      <a:gd name="connsiteX8" fmla="*/ 1987230 w 1987230"/>
                      <a:gd name="connsiteY8" fmla="*/ 139206 h 835219"/>
                      <a:gd name="connsiteX9" fmla="*/ 1987230 w 1987230"/>
                      <a:gd name="connsiteY9" fmla="*/ 209638 h 835219"/>
                      <a:gd name="connsiteX10" fmla="*/ 1884090 w 1987230"/>
                      <a:gd name="connsiteY10" fmla="*/ 209638 h 835219"/>
                      <a:gd name="connsiteX11" fmla="*/ 1797466 w 1987230"/>
                      <a:gd name="connsiteY11" fmla="*/ 296262 h 835219"/>
                      <a:gd name="connsiteX12" fmla="*/ 1797466 w 1987230"/>
                      <a:gd name="connsiteY12" fmla="*/ 835219 h 835219"/>
                      <a:gd name="connsiteX13" fmla="*/ 193424 w 1987230"/>
                      <a:gd name="connsiteY13" fmla="*/ 835219 h 835219"/>
                      <a:gd name="connsiteX14" fmla="*/ 193424 w 1987230"/>
                      <a:gd name="connsiteY14" fmla="*/ 278004 h 835219"/>
                      <a:gd name="connsiteX15" fmla="*/ 106800 w 1987230"/>
                      <a:gd name="connsiteY15" fmla="*/ 191380 h 835219"/>
                      <a:gd name="connsiteX16" fmla="*/ 0 w 1987230"/>
                      <a:gd name="connsiteY16" fmla="*/ 191380 h 835219"/>
                      <a:gd name="connsiteX17" fmla="*/ 0 w 1987230"/>
                      <a:gd name="connsiteY17" fmla="*/ 139206 h 835219"/>
                      <a:gd name="connsiteX18" fmla="*/ 139206 w 1987230"/>
                      <a:gd name="connsiteY18" fmla="*/ 0 h 83521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</a:cxnLst>
                    <a:rect l="l" t="t" r="r" b="b"/>
                    <a:pathLst>
                      <a:path w="1987230" h="835219">
                        <a:moveTo>
                          <a:pt x="139206" y="0"/>
                        </a:moveTo>
                        <a:lnTo>
                          <a:pt x="321768" y="0"/>
                        </a:lnTo>
                        <a:lnTo>
                          <a:pt x="321768" y="489536"/>
                        </a:lnTo>
                        <a:cubicBezTo>
                          <a:pt x="321768" y="566417"/>
                          <a:pt x="384093" y="628742"/>
                          <a:pt x="460974" y="628742"/>
                        </a:cubicBezTo>
                        <a:lnTo>
                          <a:pt x="1531492" y="628742"/>
                        </a:lnTo>
                        <a:cubicBezTo>
                          <a:pt x="1608373" y="628742"/>
                          <a:pt x="1670698" y="566417"/>
                          <a:pt x="1670698" y="489536"/>
                        </a:cubicBezTo>
                        <a:lnTo>
                          <a:pt x="1670698" y="0"/>
                        </a:lnTo>
                        <a:lnTo>
                          <a:pt x="1848024" y="0"/>
                        </a:lnTo>
                        <a:cubicBezTo>
                          <a:pt x="1924905" y="0"/>
                          <a:pt x="1987230" y="62325"/>
                          <a:pt x="1987230" y="139206"/>
                        </a:cubicBezTo>
                        <a:lnTo>
                          <a:pt x="1987230" y="209638"/>
                        </a:lnTo>
                        <a:lnTo>
                          <a:pt x="1884090" y="209638"/>
                        </a:lnTo>
                        <a:cubicBezTo>
                          <a:pt x="1836249" y="209638"/>
                          <a:pt x="1797466" y="248421"/>
                          <a:pt x="1797466" y="296262"/>
                        </a:cubicBezTo>
                        <a:lnTo>
                          <a:pt x="1797466" y="835219"/>
                        </a:lnTo>
                        <a:lnTo>
                          <a:pt x="193424" y="835219"/>
                        </a:lnTo>
                        <a:lnTo>
                          <a:pt x="193424" y="278004"/>
                        </a:lnTo>
                        <a:cubicBezTo>
                          <a:pt x="193424" y="230163"/>
                          <a:pt x="154641" y="191380"/>
                          <a:pt x="106800" y="191380"/>
                        </a:cubicBezTo>
                        <a:lnTo>
                          <a:pt x="0" y="191380"/>
                        </a:lnTo>
                        <a:lnTo>
                          <a:pt x="0" y="139206"/>
                        </a:lnTo>
                        <a:cubicBezTo>
                          <a:pt x="0" y="62325"/>
                          <a:pt x="62325" y="0"/>
                          <a:pt x="139206" y="0"/>
                        </a:cubicBezTo>
                        <a:close/>
                      </a:path>
                    </a:pathLst>
                  </a:custGeom>
                  <a:solidFill>
                    <a:srgbClr val="2E2B33"/>
                  </a:solidFill>
                  <a:ln>
                    <a:noFill/>
                  </a:ln>
                  <a:effectLst>
                    <a:outerShdw blurRad="50800" dist="38100" dir="5400000" algn="t" rotWithShape="0">
                      <a:prstClr val="black">
                        <a:alpha val="40000"/>
                      </a:prstClr>
                    </a:outerShd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grpSp>
                <p:nvGrpSpPr>
                  <p:cNvPr id="246" name="Group 245">
                    <a:extLst>
                      <a:ext uri="{FF2B5EF4-FFF2-40B4-BE49-F238E27FC236}">
                        <a16:creationId xmlns="" xmlns:a16="http://schemas.microsoft.com/office/drawing/2014/main" id="{F4ECB570-CF5E-4A32-839D-09548E8B0272}"/>
                      </a:ext>
                    </a:extLst>
                  </p:cNvPr>
                  <p:cNvGrpSpPr/>
                  <p:nvPr/>
                </p:nvGrpSpPr>
                <p:grpSpPr>
                  <a:xfrm>
                    <a:off x="1823553" y="4702112"/>
                    <a:ext cx="173664" cy="305465"/>
                    <a:chOff x="1923011" y="5286487"/>
                    <a:chExt cx="173664" cy="305465"/>
                  </a:xfrm>
                </p:grpSpPr>
                <p:sp>
                  <p:nvSpPr>
                    <p:cNvPr id="252" name="Rectangle: Rounded Corners 251">
                      <a:extLst>
                        <a:ext uri="{FF2B5EF4-FFF2-40B4-BE49-F238E27FC236}">
                          <a16:creationId xmlns="" xmlns:a16="http://schemas.microsoft.com/office/drawing/2014/main" id="{BB0382AB-5159-4D92-A967-2C01D0531D30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286487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253" name="Rectangle: Rounded Corners 252">
                      <a:extLst>
                        <a:ext uri="{FF2B5EF4-FFF2-40B4-BE49-F238E27FC236}">
                          <a16:creationId xmlns="" xmlns:a16="http://schemas.microsoft.com/office/drawing/2014/main" id="{C0AD2198-8807-4D80-89CD-499A4A883C2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368015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254" name="Rectangle: Rounded Corners 253">
                      <a:extLst>
                        <a:ext uri="{FF2B5EF4-FFF2-40B4-BE49-F238E27FC236}">
                          <a16:creationId xmlns="" xmlns:a16="http://schemas.microsoft.com/office/drawing/2014/main" id="{8B074077-F973-415C-BA31-42ACE9762C50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449543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255" name="Rectangle: Rounded Corners 254">
                      <a:extLst>
                        <a:ext uri="{FF2B5EF4-FFF2-40B4-BE49-F238E27FC236}">
                          <a16:creationId xmlns="" xmlns:a16="http://schemas.microsoft.com/office/drawing/2014/main" id="{CDA95738-2B4F-4D4D-B76F-2C38A18413C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531071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247" name="Group 246">
                    <a:extLst>
                      <a:ext uri="{FF2B5EF4-FFF2-40B4-BE49-F238E27FC236}">
                        <a16:creationId xmlns="" xmlns:a16="http://schemas.microsoft.com/office/drawing/2014/main" id="{5D5C2DF0-A031-43C0-A905-F4DCB9BE3B43}"/>
                      </a:ext>
                    </a:extLst>
                  </p:cNvPr>
                  <p:cNvGrpSpPr/>
                  <p:nvPr/>
                </p:nvGrpSpPr>
                <p:grpSpPr>
                  <a:xfrm>
                    <a:off x="2096675" y="4714839"/>
                    <a:ext cx="173664" cy="305465"/>
                    <a:chOff x="1923011" y="5286487"/>
                    <a:chExt cx="173664" cy="305465"/>
                  </a:xfrm>
                </p:grpSpPr>
                <p:sp>
                  <p:nvSpPr>
                    <p:cNvPr id="248" name="Rectangle: Rounded Corners 247">
                      <a:extLst>
                        <a:ext uri="{FF2B5EF4-FFF2-40B4-BE49-F238E27FC236}">
                          <a16:creationId xmlns="" xmlns:a16="http://schemas.microsoft.com/office/drawing/2014/main" id="{617E6A13-BC99-49B3-9959-227984F79118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286487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249" name="Rectangle: Rounded Corners 248">
                      <a:extLst>
                        <a:ext uri="{FF2B5EF4-FFF2-40B4-BE49-F238E27FC236}">
                          <a16:creationId xmlns="" xmlns:a16="http://schemas.microsoft.com/office/drawing/2014/main" id="{82A25FB6-C3D9-4430-ADB2-8B5D88584E19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368015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250" name="Rectangle: Rounded Corners 249">
                      <a:extLst>
                        <a:ext uri="{FF2B5EF4-FFF2-40B4-BE49-F238E27FC236}">
                          <a16:creationId xmlns="" xmlns:a16="http://schemas.microsoft.com/office/drawing/2014/main" id="{8E7F6571-8CA1-4AAB-B8F7-0FD61A83DB0D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449543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251" name="Rectangle: Rounded Corners 250">
                      <a:extLst>
                        <a:ext uri="{FF2B5EF4-FFF2-40B4-BE49-F238E27FC236}">
                          <a16:creationId xmlns="" xmlns:a16="http://schemas.microsoft.com/office/drawing/2014/main" id="{3524A732-836F-4E08-A783-08B0E9DB01F3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531071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</p:grpSp>
          </p:grpSp>
          <p:sp>
            <p:nvSpPr>
              <p:cNvPr id="229" name="Rectangle 228">
                <a:extLst>
                  <a:ext uri="{FF2B5EF4-FFF2-40B4-BE49-F238E27FC236}">
                    <a16:creationId xmlns="" xmlns:a16="http://schemas.microsoft.com/office/drawing/2014/main" id="{EF116A9C-10ED-40C1-A4FE-71E5D0727DA1}"/>
                  </a:ext>
                </a:extLst>
              </p:cNvPr>
              <p:cNvSpPr/>
              <p:nvPr/>
            </p:nvSpPr>
            <p:spPr>
              <a:xfrm>
                <a:off x="10324369" y="3587308"/>
                <a:ext cx="1357672" cy="439868"/>
              </a:xfrm>
              <a:prstGeom prst="rect">
                <a:avLst/>
              </a:prstGeom>
              <a:solidFill>
                <a:srgbClr val="2E2B3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230" name="Group 229">
                <a:extLst>
                  <a:ext uri="{FF2B5EF4-FFF2-40B4-BE49-F238E27FC236}">
                    <a16:creationId xmlns="" xmlns:a16="http://schemas.microsoft.com/office/drawing/2014/main" id="{5EFCCFFF-7183-42DC-8608-87E4B2958C34}"/>
                  </a:ext>
                </a:extLst>
              </p:cNvPr>
              <p:cNvGrpSpPr/>
              <p:nvPr/>
            </p:nvGrpSpPr>
            <p:grpSpPr>
              <a:xfrm>
                <a:off x="7551957" y="3514829"/>
                <a:ext cx="475790" cy="620700"/>
                <a:chOff x="2945383" y="6059313"/>
                <a:chExt cx="475790" cy="620700"/>
              </a:xfrm>
            </p:grpSpPr>
            <p:sp>
              <p:nvSpPr>
                <p:cNvPr id="235" name="Rectangle 234">
                  <a:extLst>
                    <a:ext uri="{FF2B5EF4-FFF2-40B4-BE49-F238E27FC236}">
                      <a16:creationId xmlns="" xmlns:a16="http://schemas.microsoft.com/office/drawing/2014/main" id="{941BF371-D88F-4396-A244-7692C0327E27}"/>
                    </a:ext>
                  </a:extLst>
                </p:cNvPr>
                <p:cNvSpPr/>
                <p:nvPr/>
              </p:nvSpPr>
              <p:spPr>
                <a:xfrm>
                  <a:off x="3101139" y="6064440"/>
                  <a:ext cx="252391" cy="560990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36" name="Freeform: Shape 235">
                  <a:extLst>
                    <a:ext uri="{FF2B5EF4-FFF2-40B4-BE49-F238E27FC236}">
                      <a16:creationId xmlns="" xmlns:a16="http://schemas.microsoft.com/office/drawing/2014/main" id="{922B494D-B272-4AD8-B3F0-7DD513D340AC}"/>
                    </a:ext>
                  </a:extLst>
                </p:cNvPr>
                <p:cNvSpPr/>
                <p:nvPr/>
              </p:nvSpPr>
              <p:spPr>
                <a:xfrm>
                  <a:off x="3172795" y="6059313"/>
                  <a:ext cx="248378" cy="620700"/>
                </a:xfrm>
                <a:custGeom>
                  <a:avLst/>
                  <a:gdLst>
                    <a:gd name="connsiteX0" fmla="*/ 29004 w 286343"/>
                    <a:gd name="connsiteY0" fmla="*/ 370329 h 526947"/>
                    <a:gd name="connsiteX1" fmla="*/ 29004 w 286343"/>
                    <a:gd name="connsiteY1" fmla="*/ 495556 h 526947"/>
                    <a:gd name="connsiteX2" fmla="*/ 252260 w 286343"/>
                    <a:gd name="connsiteY2" fmla="*/ 495556 h 526947"/>
                    <a:gd name="connsiteX3" fmla="*/ 252260 w 286343"/>
                    <a:gd name="connsiteY3" fmla="*/ 370329 h 526947"/>
                    <a:gd name="connsiteX4" fmla="*/ 28287 w 286343"/>
                    <a:gd name="connsiteY4" fmla="*/ 203612 h 526947"/>
                    <a:gd name="connsiteX5" fmla="*/ 28287 w 286343"/>
                    <a:gd name="connsiteY5" fmla="*/ 328839 h 526947"/>
                    <a:gd name="connsiteX6" fmla="*/ 251543 w 286343"/>
                    <a:gd name="connsiteY6" fmla="*/ 328839 h 526947"/>
                    <a:gd name="connsiteX7" fmla="*/ 251543 w 286343"/>
                    <a:gd name="connsiteY7" fmla="*/ 203612 h 526947"/>
                    <a:gd name="connsiteX8" fmla="*/ 27570 w 286343"/>
                    <a:gd name="connsiteY8" fmla="*/ 36895 h 526947"/>
                    <a:gd name="connsiteX9" fmla="*/ 27570 w 286343"/>
                    <a:gd name="connsiteY9" fmla="*/ 162122 h 526947"/>
                    <a:gd name="connsiteX10" fmla="*/ 250826 w 286343"/>
                    <a:gd name="connsiteY10" fmla="*/ 162122 h 526947"/>
                    <a:gd name="connsiteX11" fmla="*/ 250826 w 286343"/>
                    <a:gd name="connsiteY11" fmla="*/ 36895 h 526947"/>
                    <a:gd name="connsiteX12" fmla="*/ 0 w 286343"/>
                    <a:gd name="connsiteY12" fmla="*/ 0 h 526947"/>
                    <a:gd name="connsiteX13" fmla="*/ 286343 w 286343"/>
                    <a:gd name="connsiteY13" fmla="*/ 0 h 526947"/>
                    <a:gd name="connsiteX14" fmla="*/ 286343 w 286343"/>
                    <a:gd name="connsiteY14" fmla="*/ 526947 h 526947"/>
                    <a:gd name="connsiteX15" fmla="*/ 0 w 286343"/>
                    <a:gd name="connsiteY15" fmla="*/ 526947 h 52694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</a:cxnLst>
                  <a:rect l="l" t="t" r="r" b="b"/>
                  <a:pathLst>
                    <a:path w="286343" h="526947">
                      <a:moveTo>
                        <a:pt x="29004" y="370329"/>
                      </a:moveTo>
                      <a:lnTo>
                        <a:pt x="29004" y="495556"/>
                      </a:lnTo>
                      <a:lnTo>
                        <a:pt x="252260" y="495556"/>
                      </a:lnTo>
                      <a:lnTo>
                        <a:pt x="252260" y="370329"/>
                      </a:lnTo>
                      <a:close/>
                      <a:moveTo>
                        <a:pt x="28287" y="203612"/>
                      </a:moveTo>
                      <a:lnTo>
                        <a:pt x="28287" y="328839"/>
                      </a:lnTo>
                      <a:lnTo>
                        <a:pt x="251543" y="328839"/>
                      </a:lnTo>
                      <a:lnTo>
                        <a:pt x="251543" y="203612"/>
                      </a:lnTo>
                      <a:close/>
                      <a:moveTo>
                        <a:pt x="27570" y="36895"/>
                      </a:moveTo>
                      <a:lnTo>
                        <a:pt x="27570" y="162122"/>
                      </a:lnTo>
                      <a:lnTo>
                        <a:pt x="250826" y="162122"/>
                      </a:lnTo>
                      <a:lnTo>
                        <a:pt x="250826" y="36895"/>
                      </a:lnTo>
                      <a:close/>
                      <a:moveTo>
                        <a:pt x="0" y="0"/>
                      </a:moveTo>
                      <a:lnTo>
                        <a:pt x="286343" y="0"/>
                      </a:lnTo>
                      <a:lnTo>
                        <a:pt x="286343" y="526947"/>
                      </a:lnTo>
                      <a:lnTo>
                        <a:pt x="0" y="526947"/>
                      </a:lnTo>
                      <a:close/>
                    </a:path>
                  </a:pathLst>
                </a:custGeom>
                <a:solidFill>
                  <a:srgbClr val="2E2B33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37" name="Trapezoid 236">
                  <a:extLst>
                    <a:ext uri="{FF2B5EF4-FFF2-40B4-BE49-F238E27FC236}">
                      <a16:creationId xmlns="" xmlns:a16="http://schemas.microsoft.com/office/drawing/2014/main" id="{B65F468D-5D92-49C4-88B5-7B6B7C4C74BF}"/>
                    </a:ext>
                  </a:extLst>
                </p:cNvPr>
                <p:cNvSpPr/>
                <p:nvPr/>
              </p:nvSpPr>
              <p:spPr>
                <a:xfrm rot="5400000">
                  <a:off x="2875409" y="6323759"/>
                  <a:ext cx="315661" cy="175713"/>
                </a:xfrm>
                <a:prstGeom prst="trapezoid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231" name="Group 230">
                <a:extLst>
                  <a:ext uri="{FF2B5EF4-FFF2-40B4-BE49-F238E27FC236}">
                    <a16:creationId xmlns="" xmlns:a16="http://schemas.microsoft.com/office/drawing/2014/main" id="{3A78AB21-4BBE-411F-8FF2-46E2FAC7AF88}"/>
                  </a:ext>
                </a:extLst>
              </p:cNvPr>
              <p:cNvGrpSpPr/>
              <p:nvPr/>
            </p:nvGrpSpPr>
            <p:grpSpPr>
              <a:xfrm flipH="1">
                <a:off x="13845802" y="3522716"/>
                <a:ext cx="475790" cy="620700"/>
                <a:chOff x="2945383" y="6059313"/>
                <a:chExt cx="475790" cy="620700"/>
              </a:xfrm>
            </p:grpSpPr>
            <p:sp>
              <p:nvSpPr>
                <p:cNvPr id="232" name="Rectangle 231">
                  <a:extLst>
                    <a:ext uri="{FF2B5EF4-FFF2-40B4-BE49-F238E27FC236}">
                      <a16:creationId xmlns="" xmlns:a16="http://schemas.microsoft.com/office/drawing/2014/main" id="{CF27EE3E-8B49-45BC-BAAC-8DEB451EB49B}"/>
                    </a:ext>
                  </a:extLst>
                </p:cNvPr>
                <p:cNvSpPr/>
                <p:nvPr/>
              </p:nvSpPr>
              <p:spPr>
                <a:xfrm>
                  <a:off x="3101139" y="6064440"/>
                  <a:ext cx="252391" cy="560990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33" name="Freeform: Shape 232">
                  <a:extLst>
                    <a:ext uri="{FF2B5EF4-FFF2-40B4-BE49-F238E27FC236}">
                      <a16:creationId xmlns="" xmlns:a16="http://schemas.microsoft.com/office/drawing/2014/main" id="{F270B137-A82A-48C6-A000-9794F34D0E90}"/>
                    </a:ext>
                  </a:extLst>
                </p:cNvPr>
                <p:cNvSpPr/>
                <p:nvPr/>
              </p:nvSpPr>
              <p:spPr>
                <a:xfrm>
                  <a:off x="3172795" y="6059313"/>
                  <a:ext cx="248378" cy="620700"/>
                </a:xfrm>
                <a:custGeom>
                  <a:avLst/>
                  <a:gdLst>
                    <a:gd name="connsiteX0" fmla="*/ 29004 w 286343"/>
                    <a:gd name="connsiteY0" fmla="*/ 370329 h 526947"/>
                    <a:gd name="connsiteX1" fmla="*/ 29004 w 286343"/>
                    <a:gd name="connsiteY1" fmla="*/ 495556 h 526947"/>
                    <a:gd name="connsiteX2" fmla="*/ 252260 w 286343"/>
                    <a:gd name="connsiteY2" fmla="*/ 495556 h 526947"/>
                    <a:gd name="connsiteX3" fmla="*/ 252260 w 286343"/>
                    <a:gd name="connsiteY3" fmla="*/ 370329 h 526947"/>
                    <a:gd name="connsiteX4" fmla="*/ 28287 w 286343"/>
                    <a:gd name="connsiteY4" fmla="*/ 203612 h 526947"/>
                    <a:gd name="connsiteX5" fmla="*/ 28287 w 286343"/>
                    <a:gd name="connsiteY5" fmla="*/ 328839 h 526947"/>
                    <a:gd name="connsiteX6" fmla="*/ 251543 w 286343"/>
                    <a:gd name="connsiteY6" fmla="*/ 328839 h 526947"/>
                    <a:gd name="connsiteX7" fmla="*/ 251543 w 286343"/>
                    <a:gd name="connsiteY7" fmla="*/ 203612 h 526947"/>
                    <a:gd name="connsiteX8" fmla="*/ 27570 w 286343"/>
                    <a:gd name="connsiteY8" fmla="*/ 36895 h 526947"/>
                    <a:gd name="connsiteX9" fmla="*/ 27570 w 286343"/>
                    <a:gd name="connsiteY9" fmla="*/ 162122 h 526947"/>
                    <a:gd name="connsiteX10" fmla="*/ 250826 w 286343"/>
                    <a:gd name="connsiteY10" fmla="*/ 162122 h 526947"/>
                    <a:gd name="connsiteX11" fmla="*/ 250826 w 286343"/>
                    <a:gd name="connsiteY11" fmla="*/ 36895 h 526947"/>
                    <a:gd name="connsiteX12" fmla="*/ 0 w 286343"/>
                    <a:gd name="connsiteY12" fmla="*/ 0 h 526947"/>
                    <a:gd name="connsiteX13" fmla="*/ 286343 w 286343"/>
                    <a:gd name="connsiteY13" fmla="*/ 0 h 526947"/>
                    <a:gd name="connsiteX14" fmla="*/ 286343 w 286343"/>
                    <a:gd name="connsiteY14" fmla="*/ 526947 h 526947"/>
                    <a:gd name="connsiteX15" fmla="*/ 0 w 286343"/>
                    <a:gd name="connsiteY15" fmla="*/ 526947 h 52694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</a:cxnLst>
                  <a:rect l="l" t="t" r="r" b="b"/>
                  <a:pathLst>
                    <a:path w="286343" h="526947">
                      <a:moveTo>
                        <a:pt x="29004" y="370329"/>
                      </a:moveTo>
                      <a:lnTo>
                        <a:pt x="29004" y="495556"/>
                      </a:lnTo>
                      <a:lnTo>
                        <a:pt x="252260" y="495556"/>
                      </a:lnTo>
                      <a:lnTo>
                        <a:pt x="252260" y="370329"/>
                      </a:lnTo>
                      <a:close/>
                      <a:moveTo>
                        <a:pt x="28287" y="203612"/>
                      </a:moveTo>
                      <a:lnTo>
                        <a:pt x="28287" y="328839"/>
                      </a:lnTo>
                      <a:lnTo>
                        <a:pt x="251543" y="328839"/>
                      </a:lnTo>
                      <a:lnTo>
                        <a:pt x="251543" y="203612"/>
                      </a:lnTo>
                      <a:close/>
                      <a:moveTo>
                        <a:pt x="27570" y="36895"/>
                      </a:moveTo>
                      <a:lnTo>
                        <a:pt x="27570" y="162122"/>
                      </a:lnTo>
                      <a:lnTo>
                        <a:pt x="250826" y="162122"/>
                      </a:lnTo>
                      <a:lnTo>
                        <a:pt x="250826" y="36895"/>
                      </a:lnTo>
                      <a:close/>
                      <a:moveTo>
                        <a:pt x="0" y="0"/>
                      </a:moveTo>
                      <a:lnTo>
                        <a:pt x="286343" y="0"/>
                      </a:lnTo>
                      <a:lnTo>
                        <a:pt x="286343" y="526947"/>
                      </a:lnTo>
                      <a:lnTo>
                        <a:pt x="0" y="526947"/>
                      </a:lnTo>
                      <a:close/>
                    </a:path>
                  </a:pathLst>
                </a:custGeom>
                <a:solidFill>
                  <a:srgbClr val="2E2B33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34" name="Trapezoid 233">
                  <a:extLst>
                    <a:ext uri="{FF2B5EF4-FFF2-40B4-BE49-F238E27FC236}">
                      <a16:creationId xmlns="" xmlns:a16="http://schemas.microsoft.com/office/drawing/2014/main" id="{E89747BD-8915-48BF-B4F6-44E85F6872D6}"/>
                    </a:ext>
                  </a:extLst>
                </p:cNvPr>
                <p:cNvSpPr/>
                <p:nvPr/>
              </p:nvSpPr>
              <p:spPr>
                <a:xfrm rot="5400000">
                  <a:off x="2875409" y="6323759"/>
                  <a:ext cx="315661" cy="175713"/>
                </a:xfrm>
                <a:prstGeom prst="trapezoid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grpSp>
          <p:nvGrpSpPr>
            <p:cNvPr id="282" name="Group 281">
              <a:extLst>
                <a:ext uri="{FF2B5EF4-FFF2-40B4-BE49-F238E27FC236}">
                  <a16:creationId xmlns="" xmlns:a16="http://schemas.microsoft.com/office/drawing/2014/main" id="{6C728AE4-D2AB-484F-B67B-F430262B2F4D}"/>
                </a:ext>
              </a:extLst>
            </p:cNvPr>
            <p:cNvGrpSpPr/>
            <p:nvPr/>
          </p:nvGrpSpPr>
          <p:grpSpPr>
            <a:xfrm>
              <a:off x="14569294" y="3555361"/>
              <a:ext cx="2409424" cy="346534"/>
              <a:chOff x="7551957" y="3337076"/>
              <a:chExt cx="6769635" cy="973639"/>
            </a:xfrm>
          </p:grpSpPr>
          <p:sp>
            <p:nvSpPr>
              <p:cNvPr id="283" name="Rectangle 282">
                <a:extLst>
                  <a:ext uri="{FF2B5EF4-FFF2-40B4-BE49-F238E27FC236}">
                    <a16:creationId xmlns="" xmlns:a16="http://schemas.microsoft.com/office/drawing/2014/main" id="{2F328ED0-3D27-4D8A-B970-12F0ABA254E1}"/>
                  </a:ext>
                </a:extLst>
              </p:cNvPr>
              <p:cNvSpPr/>
              <p:nvPr/>
            </p:nvSpPr>
            <p:spPr>
              <a:xfrm>
                <a:off x="7951578" y="3519956"/>
                <a:ext cx="6029231" cy="319198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84" name="Rectangle 283">
                <a:extLst>
                  <a:ext uri="{FF2B5EF4-FFF2-40B4-BE49-F238E27FC236}">
                    <a16:creationId xmlns="" xmlns:a16="http://schemas.microsoft.com/office/drawing/2014/main" id="{AFDBB089-4BB8-41A2-8DD4-E05A6DE51E16}"/>
                  </a:ext>
                </a:extLst>
              </p:cNvPr>
              <p:cNvSpPr/>
              <p:nvPr/>
            </p:nvSpPr>
            <p:spPr>
              <a:xfrm>
                <a:off x="8118810" y="3337076"/>
                <a:ext cx="5675919" cy="227613"/>
              </a:xfrm>
              <a:prstGeom prst="rect">
                <a:avLst/>
              </a:prstGeom>
              <a:solidFill>
                <a:srgbClr val="F6931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285" name="Group 284">
                <a:extLst>
                  <a:ext uri="{FF2B5EF4-FFF2-40B4-BE49-F238E27FC236}">
                    <a16:creationId xmlns="" xmlns:a16="http://schemas.microsoft.com/office/drawing/2014/main" id="{860A1ED1-1B3D-447B-BAB9-6B9FEA18E21B}"/>
                  </a:ext>
                </a:extLst>
              </p:cNvPr>
              <p:cNvGrpSpPr/>
              <p:nvPr/>
            </p:nvGrpSpPr>
            <p:grpSpPr>
              <a:xfrm>
                <a:off x="8174156" y="3633538"/>
                <a:ext cx="1883287" cy="669637"/>
                <a:chOff x="3567582" y="6178022"/>
                <a:chExt cx="1883287" cy="669637"/>
              </a:xfrm>
            </p:grpSpPr>
            <p:sp>
              <p:nvSpPr>
                <p:cNvPr id="318" name="Rectangle 317">
                  <a:extLst>
                    <a:ext uri="{FF2B5EF4-FFF2-40B4-BE49-F238E27FC236}">
                      <a16:creationId xmlns="" xmlns:a16="http://schemas.microsoft.com/office/drawing/2014/main" id="{721E99EE-1D72-405E-BAE3-059B9FD6B7FD}"/>
                    </a:ext>
                  </a:extLst>
                </p:cNvPr>
                <p:cNvSpPr/>
                <p:nvPr/>
              </p:nvSpPr>
              <p:spPr>
                <a:xfrm>
                  <a:off x="3787802" y="6178022"/>
                  <a:ext cx="1417251" cy="414087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grpSp>
              <p:nvGrpSpPr>
                <p:cNvPr id="319" name="Group 318">
                  <a:extLst>
                    <a:ext uri="{FF2B5EF4-FFF2-40B4-BE49-F238E27FC236}">
                      <a16:creationId xmlns="" xmlns:a16="http://schemas.microsoft.com/office/drawing/2014/main" id="{67D70856-D7B1-43AF-A06B-79FE9F52EE3B}"/>
                    </a:ext>
                  </a:extLst>
                </p:cNvPr>
                <p:cNvGrpSpPr/>
                <p:nvPr/>
              </p:nvGrpSpPr>
              <p:grpSpPr>
                <a:xfrm>
                  <a:off x="3567582" y="6225235"/>
                  <a:ext cx="1883287" cy="622424"/>
                  <a:chOff x="1083937" y="4627649"/>
                  <a:chExt cx="1883287" cy="622424"/>
                </a:xfrm>
              </p:grpSpPr>
              <p:grpSp>
                <p:nvGrpSpPr>
                  <p:cNvPr id="320" name="Group 319">
                    <a:extLst>
                      <a:ext uri="{FF2B5EF4-FFF2-40B4-BE49-F238E27FC236}">
                        <a16:creationId xmlns="" xmlns:a16="http://schemas.microsoft.com/office/drawing/2014/main" id="{F2FA33F3-E9CB-4369-ABD1-7C03D4DC8A89}"/>
                      </a:ext>
                    </a:extLst>
                  </p:cNvPr>
                  <p:cNvGrpSpPr/>
                  <p:nvPr/>
                </p:nvGrpSpPr>
                <p:grpSpPr>
                  <a:xfrm>
                    <a:off x="2404694" y="4684172"/>
                    <a:ext cx="562530" cy="562530"/>
                    <a:chOff x="872197" y="3031795"/>
                    <a:chExt cx="562530" cy="562530"/>
                  </a:xfrm>
                </p:grpSpPr>
                <p:sp>
                  <p:nvSpPr>
                    <p:cNvPr id="338" name="Circle: Hollow 337">
                      <a:extLst>
                        <a:ext uri="{FF2B5EF4-FFF2-40B4-BE49-F238E27FC236}">
                          <a16:creationId xmlns="" xmlns:a16="http://schemas.microsoft.com/office/drawing/2014/main" id="{FC02D2D3-C221-4086-86DB-AEF1688AC2F3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72197" y="3031795"/>
                      <a:ext cx="562530" cy="562530"/>
                    </a:xfrm>
                    <a:prstGeom prst="donut">
                      <a:avLst>
                        <a:gd name="adj" fmla="val 39396"/>
                      </a:avLst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chemeClr val="tx1"/>
                        </a:solidFill>
                      </a:endParaRPr>
                    </a:p>
                  </p:txBody>
                </p:sp>
                <p:sp>
                  <p:nvSpPr>
                    <p:cNvPr id="339" name="Oval 338">
                      <a:extLst>
                        <a:ext uri="{FF2B5EF4-FFF2-40B4-BE49-F238E27FC236}">
                          <a16:creationId xmlns="" xmlns:a16="http://schemas.microsoft.com/office/drawing/2014/main" id="{B080C389-53FB-4173-B223-3BC4476052F4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984808" y="3144406"/>
                      <a:ext cx="337309" cy="337309"/>
                    </a:xfrm>
                    <a:prstGeom prst="ellipse">
                      <a:avLst/>
                    </a:prstGeom>
                    <a:solidFill>
                      <a:schemeClr val="tx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321" name="Group 320">
                    <a:extLst>
                      <a:ext uri="{FF2B5EF4-FFF2-40B4-BE49-F238E27FC236}">
                        <a16:creationId xmlns="" xmlns:a16="http://schemas.microsoft.com/office/drawing/2014/main" id="{7BFA069F-CE72-45B8-B37B-8F8E2CF25C79}"/>
                      </a:ext>
                    </a:extLst>
                  </p:cNvPr>
                  <p:cNvGrpSpPr/>
                  <p:nvPr/>
                </p:nvGrpSpPr>
                <p:grpSpPr>
                  <a:xfrm>
                    <a:off x="1083937" y="4687543"/>
                    <a:ext cx="562530" cy="562530"/>
                    <a:chOff x="872197" y="3031795"/>
                    <a:chExt cx="562530" cy="562530"/>
                  </a:xfrm>
                </p:grpSpPr>
                <p:sp>
                  <p:nvSpPr>
                    <p:cNvPr id="336" name="Circle: Hollow 335">
                      <a:extLst>
                        <a:ext uri="{FF2B5EF4-FFF2-40B4-BE49-F238E27FC236}">
                          <a16:creationId xmlns="" xmlns:a16="http://schemas.microsoft.com/office/drawing/2014/main" id="{5DDD5FC2-FF53-4BDE-84DC-E68289F6D4C4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72197" y="3031795"/>
                      <a:ext cx="562530" cy="562530"/>
                    </a:xfrm>
                    <a:prstGeom prst="donut">
                      <a:avLst>
                        <a:gd name="adj" fmla="val 39396"/>
                      </a:avLst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chemeClr val="tx1"/>
                        </a:solidFill>
                      </a:endParaRPr>
                    </a:p>
                  </p:txBody>
                </p:sp>
                <p:sp>
                  <p:nvSpPr>
                    <p:cNvPr id="337" name="Oval 336">
                      <a:extLst>
                        <a:ext uri="{FF2B5EF4-FFF2-40B4-BE49-F238E27FC236}">
                          <a16:creationId xmlns="" xmlns:a16="http://schemas.microsoft.com/office/drawing/2014/main" id="{FF25748F-B505-4B52-9AC4-59A2557B2589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984808" y="3144406"/>
                      <a:ext cx="337309" cy="337309"/>
                    </a:xfrm>
                    <a:prstGeom prst="ellipse">
                      <a:avLst/>
                    </a:prstGeom>
                    <a:solidFill>
                      <a:schemeClr val="tx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sp>
                <p:nvSpPr>
                  <p:cNvPr id="322" name="Freeform: Shape 321">
                    <a:extLst>
                      <a:ext uri="{FF2B5EF4-FFF2-40B4-BE49-F238E27FC236}">
                        <a16:creationId xmlns="" xmlns:a16="http://schemas.microsoft.com/office/drawing/2014/main" id="{ED5EC72D-C3D0-4ACC-927D-027DDE12B222}"/>
                      </a:ext>
                    </a:extLst>
                  </p:cNvPr>
                  <p:cNvSpPr/>
                  <p:nvPr/>
                </p:nvSpPr>
                <p:spPr>
                  <a:xfrm>
                    <a:off x="1304741" y="4627649"/>
                    <a:ext cx="1458810" cy="467109"/>
                  </a:xfrm>
                  <a:custGeom>
                    <a:avLst/>
                    <a:gdLst>
                      <a:gd name="connsiteX0" fmla="*/ 139206 w 1987230"/>
                      <a:gd name="connsiteY0" fmla="*/ 0 h 835219"/>
                      <a:gd name="connsiteX1" fmla="*/ 321768 w 1987230"/>
                      <a:gd name="connsiteY1" fmla="*/ 0 h 835219"/>
                      <a:gd name="connsiteX2" fmla="*/ 321768 w 1987230"/>
                      <a:gd name="connsiteY2" fmla="*/ 489536 h 835219"/>
                      <a:gd name="connsiteX3" fmla="*/ 460974 w 1987230"/>
                      <a:gd name="connsiteY3" fmla="*/ 628742 h 835219"/>
                      <a:gd name="connsiteX4" fmla="*/ 1531492 w 1987230"/>
                      <a:gd name="connsiteY4" fmla="*/ 628742 h 835219"/>
                      <a:gd name="connsiteX5" fmla="*/ 1670698 w 1987230"/>
                      <a:gd name="connsiteY5" fmla="*/ 489536 h 835219"/>
                      <a:gd name="connsiteX6" fmla="*/ 1670698 w 1987230"/>
                      <a:gd name="connsiteY6" fmla="*/ 0 h 835219"/>
                      <a:gd name="connsiteX7" fmla="*/ 1848024 w 1987230"/>
                      <a:gd name="connsiteY7" fmla="*/ 0 h 835219"/>
                      <a:gd name="connsiteX8" fmla="*/ 1987230 w 1987230"/>
                      <a:gd name="connsiteY8" fmla="*/ 139206 h 835219"/>
                      <a:gd name="connsiteX9" fmla="*/ 1987230 w 1987230"/>
                      <a:gd name="connsiteY9" fmla="*/ 209638 h 835219"/>
                      <a:gd name="connsiteX10" fmla="*/ 1884090 w 1987230"/>
                      <a:gd name="connsiteY10" fmla="*/ 209638 h 835219"/>
                      <a:gd name="connsiteX11" fmla="*/ 1797466 w 1987230"/>
                      <a:gd name="connsiteY11" fmla="*/ 296262 h 835219"/>
                      <a:gd name="connsiteX12" fmla="*/ 1797466 w 1987230"/>
                      <a:gd name="connsiteY12" fmla="*/ 835219 h 835219"/>
                      <a:gd name="connsiteX13" fmla="*/ 193424 w 1987230"/>
                      <a:gd name="connsiteY13" fmla="*/ 835219 h 835219"/>
                      <a:gd name="connsiteX14" fmla="*/ 193424 w 1987230"/>
                      <a:gd name="connsiteY14" fmla="*/ 278004 h 835219"/>
                      <a:gd name="connsiteX15" fmla="*/ 106800 w 1987230"/>
                      <a:gd name="connsiteY15" fmla="*/ 191380 h 835219"/>
                      <a:gd name="connsiteX16" fmla="*/ 0 w 1987230"/>
                      <a:gd name="connsiteY16" fmla="*/ 191380 h 835219"/>
                      <a:gd name="connsiteX17" fmla="*/ 0 w 1987230"/>
                      <a:gd name="connsiteY17" fmla="*/ 139206 h 835219"/>
                      <a:gd name="connsiteX18" fmla="*/ 139206 w 1987230"/>
                      <a:gd name="connsiteY18" fmla="*/ 0 h 83521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</a:cxnLst>
                    <a:rect l="l" t="t" r="r" b="b"/>
                    <a:pathLst>
                      <a:path w="1987230" h="835219">
                        <a:moveTo>
                          <a:pt x="139206" y="0"/>
                        </a:moveTo>
                        <a:lnTo>
                          <a:pt x="321768" y="0"/>
                        </a:lnTo>
                        <a:lnTo>
                          <a:pt x="321768" y="489536"/>
                        </a:lnTo>
                        <a:cubicBezTo>
                          <a:pt x="321768" y="566417"/>
                          <a:pt x="384093" y="628742"/>
                          <a:pt x="460974" y="628742"/>
                        </a:cubicBezTo>
                        <a:lnTo>
                          <a:pt x="1531492" y="628742"/>
                        </a:lnTo>
                        <a:cubicBezTo>
                          <a:pt x="1608373" y="628742"/>
                          <a:pt x="1670698" y="566417"/>
                          <a:pt x="1670698" y="489536"/>
                        </a:cubicBezTo>
                        <a:lnTo>
                          <a:pt x="1670698" y="0"/>
                        </a:lnTo>
                        <a:lnTo>
                          <a:pt x="1848024" y="0"/>
                        </a:lnTo>
                        <a:cubicBezTo>
                          <a:pt x="1924905" y="0"/>
                          <a:pt x="1987230" y="62325"/>
                          <a:pt x="1987230" y="139206"/>
                        </a:cubicBezTo>
                        <a:lnTo>
                          <a:pt x="1987230" y="209638"/>
                        </a:lnTo>
                        <a:lnTo>
                          <a:pt x="1884090" y="209638"/>
                        </a:lnTo>
                        <a:cubicBezTo>
                          <a:pt x="1836249" y="209638"/>
                          <a:pt x="1797466" y="248421"/>
                          <a:pt x="1797466" y="296262"/>
                        </a:cubicBezTo>
                        <a:lnTo>
                          <a:pt x="1797466" y="835219"/>
                        </a:lnTo>
                        <a:lnTo>
                          <a:pt x="193424" y="835219"/>
                        </a:lnTo>
                        <a:lnTo>
                          <a:pt x="193424" y="278004"/>
                        </a:lnTo>
                        <a:cubicBezTo>
                          <a:pt x="193424" y="230163"/>
                          <a:pt x="154641" y="191380"/>
                          <a:pt x="106800" y="191380"/>
                        </a:cubicBezTo>
                        <a:lnTo>
                          <a:pt x="0" y="191380"/>
                        </a:lnTo>
                        <a:lnTo>
                          <a:pt x="0" y="139206"/>
                        </a:lnTo>
                        <a:cubicBezTo>
                          <a:pt x="0" y="62325"/>
                          <a:pt x="62325" y="0"/>
                          <a:pt x="139206" y="0"/>
                        </a:cubicBezTo>
                        <a:close/>
                      </a:path>
                    </a:pathLst>
                  </a:custGeom>
                  <a:solidFill>
                    <a:srgbClr val="2E2B33"/>
                  </a:solidFill>
                  <a:ln>
                    <a:noFill/>
                  </a:ln>
                  <a:effectLst>
                    <a:outerShdw blurRad="50800" dist="38100" dir="5400000" algn="t" rotWithShape="0">
                      <a:prstClr val="black">
                        <a:alpha val="40000"/>
                      </a:prstClr>
                    </a:outerShd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23" name="Rectangle: Top Corners Rounded 322">
                    <a:extLst>
                      <a:ext uri="{FF2B5EF4-FFF2-40B4-BE49-F238E27FC236}">
                        <a16:creationId xmlns="" xmlns:a16="http://schemas.microsoft.com/office/drawing/2014/main" id="{ADE19828-FAF2-4B65-AE8D-5429AB0EB3DF}"/>
                      </a:ext>
                    </a:extLst>
                  </p:cNvPr>
                  <p:cNvSpPr/>
                  <p:nvPr/>
                </p:nvSpPr>
                <p:spPr>
                  <a:xfrm rot="10800000">
                    <a:off x="1271264" y="4708457"/>
                    <a:ext cx="129677" cy="260632"/>
                  </a:xfrm>
                  <a:prstGeom prst="round2SameRect">
                    <a:avLst/>
                  </a:prstGeom>
                  <a:solidFill>
                    <a:srgbClr val="2E2B33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24" name="Rectangle: Top Corners Rounded 323">
                    <a:extLst>
                      <a:ext uri="{FF2B5EF4-FFF2-40B4-BE49-F238E27FC236}">
                        <a16:creationId xmlns="" xmlns:a16="http://schemas.microsoft.com/office/drawing/2014/main" id="{18AB7283-D164-42A2-A723-81CE4C01FB35}"/>
                      </a:ext>
                    </a:extLst>
                  </p:cNvPr>
                  <p:cNvSpPr/>
                  <p:nvPr/>
                </p:nvSpPr>
                <p:spPr>
                  <a:xfrm rot="10800000">
                    <a:off x="2661429" y="4704805"/>
                    <a:ext cx="129677" cy="260632"/>
                  </a:xfrm>
                  <a:prstGeom prst="round2SameRect">
                    <a:avLst/>
                  </a:prstGeom>
                  <a:solidFill>
                    <a:srgbClr val="2E2B33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25" name="Freeform: Shape 324">
                    <a:extLst>
                      <a:ext uri="{FF2B5EF4-FFF2-40B4-BE49-F238E27FC236}">
                        <a16:creationId xmlns="" xmlns:a16="http://schemas.microsoft.com/office/drawing/2014/main" id="{8C0DCF64-B7CD-49F0-B014-7957B73DF604}"/>
                      </a:ext>
                    </a:extLst>
                  </p:cNvPr>
                  <p:cNvSpPr/>
                  <p:nvPr/>
                </p:nvSpPr>
                <p:spPr>
                  <a:xfrm flipV="1">
                    <a:off x="1691073" y="4705036"/>
                    <a:ext cx="706714" cy="159612"/>
                  </a:xfrm>
                  <a:custGeom>
                    <a:avLst/>
                    <a:gdLst>
                      <a:gd name="connsiteX0" fmla="*/ 139206 w 1987230"/>
                      <a:gd name="connsiteY0" fmla="*/ 0 h 835219"/>
                      <a:gd name="connsiteX1" fmla="*/ 321768 w 1987230"/>
                      <a:gd name="connsiteY1" fmla="*/ 0 h 835219"/>
                      <a:gd name="connsiteX2" fmla="*/ 321768 w 1987230"/>
                      <a:gd name="connsiteY2" fmla="*/ 489536 h 835219"/>
                      <a:gd name="connsiteX3" fmla="*/ 460974 w 1987230"/>
                      <a:gd name="connsiteY3" fmla="*/ 628742 h 835219"/>
                      <a:gd name="connsiteX4" fmla="*/ 1531492 w 1987230"/>
                      <a:gd name="connsiteY4" fmla="*/ 628742 h 835219"/>
                      <a:gd name="connsiteX5" fmla="*/ 1670698 w 1987230"/>
                      <a:gd name="connsiteY5" fmla="*/ 489536 h 835219"/>
                      <a:gd name="connsiteX6" fmla="*/ 1670698 w 1987230"/>
                      <a:gd name="connsiteY6" fmla="*/ 0 h 835219"/>
                      <a:gd name="connsiteX7" fmla="*/ 1848024 w 1987230"/>
                      <a:gd name="connsiteY7" fmla="*/ 0 h 835219"/>
                      <a:gd name="connsiteX8" fmla="*/ 1987230 w 1987230"/>
                      <a:gd name="connsiteY8" fmla="*/ 139206 h 835219"/>
                      <a:gd name="connsiteX9" fmla="*/ 1987230 w 1987230"/>
                      <a:gd name="connsiteY9" fmla="*/ 209638 h 835219"/>
                      <a:gd name="connsiteX10" fmla="*/ 1884090 w 1987230"/>
                      <a:gd name="connsiteY10" fmla="*/ 209638 h 835219"/>
                      <a:gd name="connsiteX11" fmla="*/ 1797466 w 1987230"/>
                      <a:gd name="connsiteY11" fmla="*/ 296262 h 835219"/>
                      <a:gd name="connsiteX12" fmla="*/ 1797466 w 1987230"/>
                      <a:gd name="connsiteY12" fmla="*/ 835219 h 835219"/>
                      <a:gd name="connsiteX13" fmla="*/ 193424 w 1987230"/>
                      <a:gd name="connsiteY13" fmla="*/ 835219 h 835219"/>
                      <a:gd name="connsiteX14" fmla="*/ 193424 w 1987230"/>
                      <a:gd name="connsiteY14" fmla="*/ 278004 h 835219"/>
                      <a:gd name="connsiteX15" fmla="*/ 106800 w 1987230"/>
                      <a:gd name="connsiteY15" fmla="*/ 191380 h 835219"/>
                      <a:gd name="connsiteX16" fmla="*/ 0 w 1987230"/>
                      <a:gd name="connsiteY16" fmla="*/ 191380 h 835219"/>
                      <a:gd name="connsiteX17" fmla="*/ 0 w 1987230"/>
                      <a:gd name="connsiteY17" fmla="*/ 139206 h 835219"/>
                      <a:gd name="connsiteX18" fmla="*/ 139206 w 1987230"/>
                      <a:gd name="connsiteY18" fmla="*/ 0 h 83521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</a:cxnLst>
                    <a:rect l="l" t="t" r="r" b="b"/>
                    <a:pathLst>
                      <a:path w="1987230" h="835219">
                        <a:moveTo>
                          <a:pt x="139206" y="0"/>
                        </a:moveTo>
                        <a:lnTo>
                          <a:pt x="321768" y="0"/>
                        </a:lnTo>
                        <a:lnTo>
                          <a:pt x="321768" y="489536"/>
                        </a:lnTo>
                        <a:cubicBezTo>
                          <a:pt x="321768" y="566417"/>
                          <a:pt x="384093" y="628742"/>
                          <a:pt x="460974" y="628742"/>
                        </a:cubicBezTo>
                        <a:lnTo>
                          <a:pt x="1531492" y="628742"/>
                        </a:lnTo>
                        <a:cubicBezTo>
                          <a:pt x="1608373" y="628742"/>
                          <a:pt x="1670698" y="566417"/>
                          <a:pt x="1670698" y="489536"/>
                        </a:cubicBezTo>
                        <a:lnTo>
                          <a:pt x="1670698" y="0"/>
                        </a:lnTo>
                        <a:lnTo>
                          <a:pt x="1848024" y="0"/>
                        </a:lnTo>
                        <a:cubicBezTo>
                          <a:pt x="1924905" y="0"/>
                          <a:pt x="1987230" y="62325"/>
                          <a:pt x="1987230" y="139206"/>
                        </a:cubicBezTo>
                        <a:lnTo>
                          <a:pt x="1987230" y="209638"/>
                        </a:lnTo>
                        <a:lnTo>
                          <a:pt x="1884090" y="209638"/>
                        </a:lnTo>
                        <a:cubicBezTo>
                          <a:pt x="1836249" y="209638"/>
                          <a:pt x="1797466" y="248421"/>
                          <a:pt x="1797466" y="296262"/>
                        </a:cubicBezTo>
                        <a:lnTo>
                          <a:pt x="1797466" y="835219"/>
                        </a:lnTo>
                        <a:lnTo>
                          <a:pt x="193424" y="835219"/>
                        </a:lnTo>
                        <a:lnTo>
                          <a:pt x="193424" y="278004"/>
                        </a:lnTo>
                        <a:cubicBezTo>
                          <a:pt x="193424" y="230163"/>
                          <a:pt x="154641" y="191380"/>
                          <a:pt x="106800" y="191380"/>
                        </a:cubicBezTo>
                        <a:lnTo>
                          <a:pt x="0" y="191380"/>
                        </a:lnTo>
                        <a:lnTo>
                          <a:pt x="0" y="139206"/>
                        </a:lnTo>
                        <a:cubicBezTo>
                          <a:pt x="0" y="62325"/>
                          <a:pt x="62325" y="0"/>
                          <a:pt x="139206" y="0"/>
                        </a:cubicBezTo>
                        <a:close/>
                      </a:path>
                    </a:pathLst>
                  </a:custGeom>
                  <a:solidFill>
                    <a:srgbClr val="2E2B33"/>
                  </a:solidFill>
                  <a:ln>
                    <a:noFill/>
                  </a:ln>
                  <a:effectLst>
                    <a:outerShdw blurRad="50800" dist="38100" dir="5400000" algn="t" rotWithShape="0">
                      <a:prstClr val="black">
                        <a:alpha val="40000"/>
                      </a:prstClr>
                    </a:outerShd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grpSp>
                <p:nvGrpSpPr>
                  <p:cNvPr id="326" name="Group 325">
                    <a:extLst>
                      <a:ext uri="{FF2B5EF4-FFF2-40B4-BE49-F238E27FC236}">
                        <a16:creationId xmlns="" xmlns:a16="http://schemas.microsoft.com/office/drawing/2014/main" id="{2FCA9B7D-BA04-431E-A0AF-8DF9D11AFE49}"/>
                      </a:ext>
                    </a:extLst>
                  </p:cNvPr>
                  <p:cNvGrpSpPr/>
                  <p:nvPr/>
                </p:nvGrpSpPr>
                <p:grpSpPr>
                  <a:xfrm>
                    <a:off x="1823553" y="4702112"/>
                    <a:ext cx="173664" cy="305465"/>
                    <a:chOff x="1923011" y="5286487"/>
                    <a:chExt cx="173664" cy="305465"/>
                  </a:xfrm>
                </p:grpSpPr>
                <p:sp>
                  <p:nvSpPr>
                    <p:cNvPr id="332" name="Rectangle: Rounded Corners 331">
                      <a:extLst>
                        <a:ext uri="{FF2B5EF4-FFF2-40B4-BE49-F238E27FC236}">
                          <a16:creationId xmlns="" xmlns:a16="http://schemas.microsoft.com/office/drawing/2014/main" id="{DC0619B0-EBA9-40F4-9B91-3D80E13B5328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286487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333" name="Rectangle: Rounded Corners 332">
                      <a:extLst>
                        <a:ext uri="{FF2B5EF4-FFF2-40B4-BE49-F238E27FC236}">
                          <a16:creationId xmlns="" xmlns:a16="http://schemas.microsoft.com/office/drawing/2014/main" id="{C642C578-D594-43A1-9BD6-B5CEA237AF6A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368015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334" name="Rectangle: Rounded Corners 333">
                      <a:extLst>
                        <a:ext uri="{FF2B5EF4-FFF2-40B4-BE49-F238E27FC236}">
                          <a16:creationId xmlns="" xmlns:a16="http://schemas.microsoft.com/office/drawing/2014/main" id="{8396B3DF-407C-49C2-BA6C-4EBB07D847E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449543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335" name="Rectangle: Rounded Corners 334">
                      <a:extLst>
                        <a:ext uri="{FF2B5EF4-FFF2-40B4-BE49-F238E27FC236}">
                          <a16:creationId xmlns="" xmlns:a16="http://schemas.microsoft.com/office/drawing/2014/main" id="{51B38F7F-9317-4F77-82C1-AAE933C17B09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531071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327" name="Group 326">
                    <a:extLst>
                      <a:ext uri="{FF2B5EF4-FFF2-40B4-BE49-F238E27FC236}">
                        <a16:creationId xmlns="" xmlns:a16="http://schemas.microsoft.com/office/drawing/2014/main" id="{5D18FFBD-1047-4571-A184-EA14C960C64C}"/>
                      </a:ext>
                    </a:extLst>
                  </p:cNvPr>
                  <p:cNvGrpSpPr/>
                  <p:nvPr/>
                </p:nvGrpSpPr>
                <p:grpSpPr>
                  <a:xfrm>
                    <a:off x="2096675" y="4714839"/>
                    <a:ext cx="173664" cy="305465"/>
                    <a:chOff x="1923011" y="5286487"/>
                    <a:chExt cx="173664" cy="305465"/>
                  </a:xfrm>
                </p:grpSpPr>
                <p:sp>
                  <p:nvSpPr>
                    <p:cNvPr id="328" name="Rectangle: Rounded Corners 327">
                      <a:extLst>
                        <a:ext uri="{FF2B5EF4-FFF2-40B4-BE49-F238E27FC236}">
                          <a16:creationId xmlns="" xmlns:a16="http://schemas.microsoft.com/office/drawing/2014/main" id="{64981368-5A86-4DA4-B596-0DF6ECAE998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286487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329" name="Rectangle: Rounded Corners 328">
                      <a:extLst>
                        <a:ext uri="{FF2B5EF4-FFF2-40B4-BE49-F238E27FC236}">
                          <a16:creationId xmlns="" xmlns:a16="http://schemas.microsoft.com/office/drawing/2014/main" id="{DBD87933-6407-48AC-8076-C8435D9E71A5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368015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330" name="Rectangle: Rounded Corners 329">
                      <a:extLst>
                        <a:ext uri="{FF2B5EF4-FFF2-40B4-BE49-F238E27FC236}">
                          <a16:creationId xmlns="" xmlns:a16="http://schemas.microsoft.com/office/drawing/2014/main" id="{BFF5B62D-0206-40D1-AFBC-B6EADAC8E6C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449543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331" name="Rectangle: Rounded Corners 330">
                      <a:extLst>
                        <a:ext uri="{FF2B5EF4-FFF2-40B4-BE49-F238E27FC236}">
                          <a16:creationId xmlns="" xmlns:a16="http://schemas.microsoft.com/office/drawing/2014/main" id="{7A58A525-66C4-43D4-9DA9-1CAF77D0D61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531071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</p:grpSp>
          </p:grpSp>
          <p:grpSp>
            <p:nvGrpSpPr>
              <p:cNvPr id="286" name="Group 285">
                <a:extLst>
                  <a:ext uri="{FF2B5EF4-FFF2-40B4-BE49-F238E27FC236}">
                    <a16:creationId xmlns="" xmlns:a16="http://schemas.microsoft.com/office/drawing/2014/main" id="{95BDA884-C4A0-4540-ADFE-B9085B88AE89}"/>
                  </a:ext>
                </a:extLst>
              </p:cNvPr>
              <p:cNvGrpSpPr/>
              <p:nvPr/>
            </p:nvGrpSpPr>
            <p:grpSpPr>
              <a:xfrm>
                <a:off x="11896274" y="3641078"/>
                <a:ext cx="1883287" cy="669637"/>
                <a:chOff x="3567582" y="6178022"/>
                <a:chExt cx="1883287" cy="669637"/>
              </a:xfrm>
            </p:grpSpPr>
            <p:sp>
              <p:nvSpPr>
                <p:cNvPr id="296" name="Rectangle 295">
                  <a:extLst>
                    <a:ext uri="{FF2B5EF4-FFF2-40B4-BE49-F238E27FC236}">
                      <a16:creationId xmlns="" xmlns:a16="http://schemas.microsoft.com/office/drawing/2014/main" id="{B9DFB1CC-3D2F-4EBA-A554-F59D6E3C209D}"/>
                    </a:ext>
                  </a:extLst>
                </p:cNvPr>
                <p:cNvSpPr/>
                <p:nvPr/>
              </p:nvSpPr>
              <p:spPr>
                <a:xfrm>
                  <a:off x="3787802" y="6178022"/>
                  <a:ext cx="1417251" cy="414087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grpSp>
              <p:nvGrpSpPr>
                <p:cNvPr id="297" name="Group 296">
                  <a:extLst>
                    <a:ext uri="{FF2B5EF4-FFF2-40B4-BE49-F238E27FC236}">
                      <a16:creationId xmlns="" xmlns:a16="http://schemas.microsoft.com/office/drawing/2014/main" id="{8C6246C6-D1D9-43C5-87EC-88BA37EDB885}"/>
                    </a:ext>
                  </a:extLst>
                </p:cNvPr>
                <p:cNvGrpSpPr/>
                <p:nvPr/>
              </p:nvGrpSpPr>
              <p:grpSpPr>
                <a:xfrm>
                  <a:off x="3567582" y="6225235"/>
                  <a:ext cx="1883287" cy="622424"/>
                  <a:chOff x="1083937" y="4627649"/>
                  <a:chExt cx="1883287" cy="622424"/>
                </a:xfrm>
              </p:grpSpPr>
              <p:grpSp>
                <p:nvGrpSpPr>
                  <p:cNvPr id="298" name="Group 297">
                    <a:extLst>
                      <a:ext uri="{FF2B5EF4-FFF2-40B4-BE49-F238E27FC236}">
                        <a16:creationId xmlns="" xmlns:a16="http://schemas.microsoft.com/office/drawing/2014/main" id="{BF00819E-B22C-4AC5-88AC-2B2D5E3B685E}"/>
                      </a:ext>
                    </a:extLst>
                  </p:cNvPr>
                  <p:cNvGrpSpPr/>
                  <p:nvPr/>
                </p:nvGrpSpPr>
                <p:grpSpPr>
                  <a:xfrm>
                    <a:off x="2404694" y="4684172"/>
                    <a:ext cx="562530" cy="562530"/>
                    <a:chOff x="872197" y="3031795"/>
                    <a:chExt cx="562530" cy="562530"/>
                  </a:xfrm>
                </p:grpSpPr>
                <p:sp>
                  <p:nvSpPr>
                    <p:cNvPr id="316" name="Circle: Hollow 315">
                      <a:extLst>
                        <a:ext uri="{FF2B5EF4-FFF2-40B4-BE49-F238E27FC236}">
                          <a16:creationId xmlns="" xmlns:a16="http://schemas.microsoft.com/office/drawing/2014/main" id="{51A2E0C2-0AB4-4894-B37C-8CD5BFB9F33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72197" y="3031795"/>
                      <a:ext cx="562530" cy="562530"/>
                    </a:xfrm>
                    <a:prstGeom prst="donut">
                      <a:avLst>
                        <a:gd name="adj" fmla="val 39396"/>
                      </a:avLst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chemeClr val="tx1"/>
                        </a:solidFill>
                      </a:endParaRPr>
                    </a:p>
                  </p:txBody>
                </p:sp>
                <p:sp>
                  <p:nvSpPr>
                    <p:cNvPr id="317" name="Oval 316">
                      <a:extLst>
                        <a:ext uri="{FF2B5EF4-FFF2-40B4-BE49-F238E27FC236}">
                          <a16:creationId xmlns="" xmlns:a16="http://schemas.microsoft.com/office/drawing/2014/main" id="{1DF88241-951E-45BF-B941-AA568E3B414A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984808" y="3144406"/>
                      <a:ext cx="337309" cy="337309"/>
                    </a:xfrm>
                    <a:prstGeom prst="ellipse">
                      <a:avLst/>
                    </a:prstGeom>
                    <a:solidFill>
                      <a:schemeClr val="tx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299" name="Group 298">
                    <a:extLst>
                      <a:ext uri="{FF2B5EF4-FFF2-40B4-BE49-F238E27FC236}">
                        <a16:creationId xmlns="" xmlns:a16="http://schemas.microsoft.com/office/drawing/2014/main" id="{5239D5B9-3CA3-4715-AB44-793187844215}"/>
                      </a:ext>
                    </a:extLst>
                  </p:cNvPr>
                  <p:cNvGrpSpPr/>
                  <p:nvPr/>
                </p:nvGrpSpPr>
                <p:grpSpPr>
                  <a:xfrm>
                    <a:off x="1083937" y="4687543"/>
                    <a:ext cx="562530" cy="562530"/>
                    <a:chOff x="872197" y="3031795"/>
                    <a:chExt cx="562530" cy="562530"/>
                  </a:xfrm>
                </p:grpSpPr>
                <p:sp>
                  <p:nvSpPr>
                    <p:cNvPr id="314" name="Circle: Hollow 313">
                      <a:extLst>
                        <a:ext uri="{FF2B5EF4-FFF2-40B4-BE49-F238E27FC236}">
                          <a16:creationId xmlns="" xmlns:a16="http://schemas.microsoft.com/office/drawing/2014/main" id="{72F87BE7-9FCC-4654-AF27-285AD13C9C4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72197" y="3031795"/>
                      <a:ext cx="562530" cy="562530"/>
                    </a:xfrm>
                    <a:prstGeom prst="donut">
                      <a:avLst>
                        <a:gd name="adj" fmla="val 39396"/>
                      </a:avLst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chemeClr val="tx1"/>
                        </a:solidFill>
                      </a:endParaRPr>
                    </a:p>
                  </p:txBody>
                </p:sp>
                <p:sp>
                  <p:nvSpPr>
                    <p:cNvPr id="315" name="Oval 314">
                      <a:extLst>
                        <a:ext uri="{FF2B5EF4-FFF2-40B4-BE49-F238E27FC236}">
                          <a16:creationId xmlns="" xmlns:a16="http://schemas.microsoft.com/office/drawing/2014/main" id="{A14B7F4A-46C6-4868-9E07-3ED0DC61B9DE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984808" y="3144406"/>
                      <a:ext cx="337309" cy="337309"/>
                    </a:xfrm>
                    <a:prstGeom prst="ellipse">
                      <a:avLst/>
                    </a:prstGeom>
                    <a:solidFill>
                      <a:schemeClr val="tx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sp>
                <p:nvSpPr>
                  <p:cNvPr id="300" name="Freeform: Shape 299">
                    <a:extLst>
                      <a:ext uri="{FF2B5EF4-FFF2-40B4-BE49-F238E27FC236}">
                        <a16:creationId xmlns="" xmlns:a16="http://schemas.microsoft.com/office/drawing/2014/main" id="{1AC2259C-7AFF-4FFD-8C9B-E17186E9AF5F}"/>
                      </a:ext>
                    </a:extLst>
                  </p:cNvPr>
                  <p:cNvSpPr/>
                  <p:nvPr/>
                </p:nvSpPr>
                <p:spPr>
                  <a:xfrm>
                    <a:off x="1304741" y="4627649"/>
                    <a:ext cx="1458810" cy="467109"/>
                  </a:xfrm>
                  <a:custGeom>
                    <a:avLst/>
                    <a:gdLst>
                      <a:gd name="connsiteX0" fmla="*/ 139206 w 1987230"/>
                      <a:gd name="connsiteY0" fmla="*/ 0 h 835219"/>
                      <a:gd name="connsiteX1" fmla="*/ 321768 w 1987230"/>
                      <a:gd name="connsiteY1" fmla="*/ 0 h 835219"/>
                      <a:gd name="connsiteX2" fmla="*/ 321768 w 1987230"/>
                      <a:gd name="connsiteY2" fmla="*/ 489536 h 835219"/>
                      <a:gd name="connsiteX3" fmla="*/ 460974 w 1987230"/>
                      <a:gd name="connsiteY3" fmla="*/ 628742 h 835219"/>
                      <a:gd name="connsiteX4" fmla="*/ 1531492 w 1987230"/>
                      <a:gd name="connsiteY4" fmla="*/ 628742 h 835219"/>
                      <a:gd name="connsiteX5" fmla="*/ 1670698 w 1987230"/>
                      <a:gd name="connsiteY5" fmla="*/ 489536 h 835219"/>
                      <a:gd name="connsiteX6" fmla="*/ 1670698 w 1987230"/>
                      <a:gd name="connsiteY6" fmla="*/ 0 h 835219"/>
                      <a:gd name="connsiteX7" fmla="*/ 1848024 w 1987230"/>
                      <a:gd name="connsiteY7" fmla="*/ 0 h 835219"/>
                      <a:gd name="connsiteX8" fmla="*/ 1987230 w 1987230"/>
                      <a:gd name="connsiteY8" fmla="*/ 139206 h 835219"/>
                      <a:gd name="connsiteX9" fmla="*/ 1987230 w 1987230"/>
                      <a:gd name="connsiteY9" fmla="*/ 209638 h 835219"/>
                      <a:gd name="connsiteX10" fmla="*/ 1884090 w 1987230"/>
                      <a:gd name="connsiteY10" fmla="*/ 209638 h 835219"/>
                      <a:gd name="connsiteX11" fmla="*/ 1797466 w 1987230"/>
                      <a:gd name="connsiteY11" fmla="*/ 296262 h 835219"/>
                      <a:gd name="connsiteX12" fmla="*/ 1797466 w 1987230"/>
                      <a:gd name="connsiteY12" fmla="*/ 835219 h 835219"/>
                      <a:gd name="connsiteX13" fmla="*/ 193424 w 1987230"/>
                      <a:gd name="connsiteY13" fmla="*/ 835219 h 835219"/>
                      <a:gd name="connsiteX14" fmla="*/ 193424 w 1987230"/>
                      <a:gd name="connsiteY14" fmla="*/ 278004 h 835219"/>
                      <a:gd name="connsiteX15" fmla="*/ 106800 w 1987230"/>
                      <a:gd name="connsiteY15" fmla="*/ 191380 h 835219"/>
                      <a:gd name="connsiteX16" fmla="*/ 0 w 1987230"/>
                      <a:gd name="connsiteY16" fmla="*/ 191380 h 835219"/>
                      <a:gd name="connsiteX17" fmla="*/ 0 w 1987230"/>
                      <a:gd name="connsiteY17" fmla="*/ 139206 h 835219"/>
                      <a:gd name="connsiteX18" fmla="*/ 139206 w 1987230"/>
                      <a:gd name="connsiteY18" fmla="*/ 0 h 83521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</a:cxnLst>
                    <a:rect l="l" t="t" r="r" b="b"/>
                    <a:pathLst>
                      <a:path w="1987230" h="835219">
                        <a:moveTo>
                          <a:pt x="139206" y="0"/>
                        </a:moveTo>
                        <a:lnTo>
                          <a:pt x="321768" y="0"/>
                        </a:lnTo>
                        <a:lnTo>
                          <a:pt x="321768" y="489536"/>
                        </a:lnTo>
                        <a:cubicBezTo>
                          <a:pt x="321768" y="566417"/>
                          <a:pt x="384093" y="628742"/>
                          <a:pt x="460974" y="628742"/>
                        </a:cubicBezTo>
                        <a:lnTo>
                          <a:pt x="1531492" y="628742"/>
                        </a:lnTo>
                        <a:cubicBezTo>
                          <a:pt x="1608373" y="628742"/>
                          <a:pt x="1670698" y="566417"/>
                          <a:pt x="1670698" y="489536"/>
                        </a:cubicBezTo>
                        <a:lnTo>
                          <a:pt x="1670698" y="0"/>
                        </a:lnTo>
                        <a:lnTo>
                          <a:pt x="1848024" y="0"/>
                        </a:lnTo>
                        <a:cubicBezTo>
                          <a:pt x="1924905" y="0"/>
                          <a:pt x="1987230" y="62325"/>
                          <a:pt x="1987230" y="139206"/>
                        </a:cubicBezTo>
                        <a:lnTo>
                          <a:pt x="1987230" y="209638"/>
                        </a:lnTo>
                        <a:lnTo>
                          <a:pt x="1884090" y="209638"/>
                        </a:lnTo>
                        <a:cubicBezTo>
                          <a:pt x="1836249" y="209638"/>
                          <a:pt x="1797466" y="248421"/>
                          <a:pt x="1797466" y="296262"/>
                        </a:cubicBezTo>
                        <a:lnTo>
                          <a:pt x="1797466" y="835219"/>
                        </a:lnTo>
                        <a:lnTo>
                          <a:pt x="193424" y="835219"/>
                        </a:lnTo>
                        <a:lnTo>
                          <a:pt x="193424" y="278004"/>
                        </a:lnTo>
                        <a:cubicBezTo>
                          <a:pt x="193424" y="230163"/>
                          <a:pt x="154641" y="191380"/>
                          <a:pt x="106800" y="191380"/>
                        </a:cubicBezTo>
                        <a:lnTo>
                          <a:pt x="0" y="191380"/>
                        </a:lnTo>
                        <a:lnTo>
                          <a:pt x="0" y="139206"/>
                        </a:lnTo>
                        <a:cubicBezTo>
                          <a:pt x="0" y="62325"/>
                          <a:pt x="62325" y="0"/>
                          <a:pt x="139206" y="0"/>
                        </a:cubicBezTo>
                        <a:close/>
                      </a:path>
                    </a:pathLst>
                  </a:custGeom>
                  <a:solidFill>
                    <a:srgbClr val="2E2B33"/>
                  </a:solidFill>
                  <a:ln>
                    <a:noFill/>
                  </a:ln>
                  <a:effectLst>
                    <a:outerShdw blurRad="50800" dist="38100" dir="5400000" algn="t" rotWithShape="0">
                      <a:prstClr val="black">
                        <a:alpha val="40000"/>
                      </a:prstClr>
                    </a:outerShd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01" name="Rectangle: Top Corners Rounded 300">
                    <a:extLst>
                      <a:ext uri="{FF2B5EF4-FFF2-40B4-BE49-F238E27FC236}">
                        <a16:creationId xmlns="" xmlns:a16="http://schemas.microsoft.com/office/drawing/2014/main" id="{FEBC1A72-64D2-40DA-A97B-DA6E83DF4C9A}"/>
                      </a:ext>
                    </a:extLst>
                  </p:cNvPr>
                  <p:cNvSpPr/>
                  <p:nvPr/>
                </p:nvSpPr>
                <p:spPr>
                  <a:xfrm rot="10800000">
                    <a:off x="1271264" y="4708457"/>
                    <a:ext cx="129677" cy="260632"/>
                  </a:xfrm>
                  <a:prstGeom prst="round2SameRect">
                    <a:avLst/>
                  </a:prstGeom>
                  <a:solidFill>
                    <a:srgbClr val="2E2B33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02" name="Rectangle: Top Corners Rounded 301">
                    <a:extLst>
                      <a:ext uri="{FF2B5EF4-FFF2-40B4-BE49-F238E27FC236}">
                        <a16:creationId xmlns="" xmlns:a16="http://schemas.microsoft.com/office/drawing/2014/main" id="{F0649DF4-E099-42BA-AFA0-DB68CD5F8F6C}"/>
                      </a:ext>
                    </a:extLst>
                  </p:cNvPr>
                  <p:cNvSpPr/>
                  <p:nvPr/>
                </p:nvSpPr>
                <p:spPr>
                  <a:xfrm rot="10800000">
                    <a:off x="2661429" y="4704805"/>
                    <a:ext cx="129677" cy="260632"/>
                  </a:xfrm>
                  <a:prstGeom prst="round2SameRect">
                    <a:avLst/>
                  </a:prstGeom>
                  <a:solidFill>
                    <a:srgbClr val="2E2B33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03" name="Freeform: Shape 302">
                    <a:extLst>
                      <a:ext uri="{FF2B5EF4-FFF2-40B4-BE49-F238E27FC236}">
                        <a16:creationId xmlns="" xmlns:a16="http://schemas.microsoft.com/office/drawing/2014/main" id="{F11F5B67-8FCB-4709-92A0-A6DD98FD8FAA}"/>
                      </a:ext>
                    </a:extLst>
                  </p:cNvPr>
                  <p:cNvSpPr/>
                  <p:nvPr/>
                </p:nvSpPr>
                <p:spPr>
                  <a:xfrm flipV="1">
                    <a:off x="1691073" y="4705036"/>
                    <a:ext cx="706714" cy="159612"/>
                  </a:xfrm>
                  <a:custGeom>
                    <a:avLst/>
                    <a:gdLst>
                      <a:gd name="connsiteX0" fmla="*/ 139206 w 1987230"/>
                      <a:gd name="connsiteY0" fmla="*/ 0 h 835219"/>
                      <a:gd name="connsiteX1" fmla="*/ 321768 w 1987230"/>
                      <a:gd name="connsiteY1" fmla="*/ 0 h 835219"/>
                      <a:gd name="connsiteX2" fmla="*/ 321768 w 1987230"/>
                      <a:gd name="connsiteY2" fmla="*/ 489536 h 835219"/>
                      <a:gd name="connsiteX3" fmla="*/ 460974 w 1987230"/>
                      <a:gd name="connsiteY3" fmla="*/ 628742 h 835219"/>
                      <a:gd name="connsiteX4" fmla="*/ 1531492 w 1987230"/>
                      <a:gd name="connsiteY4" fmla="*/ 628742 h 835219"/>
                      <a:gd name="connsiteX5" fmla="*/ 1670698 w 1987230"/>
                      <a:gd name="connsiteY5" fmla="*/ 489536 h 835219"/>
                      <a:gd name="connsiteX6" fmla="*/ 1670698 w 1987230"/>
                      <a:gd name="connsiteY6" fmla="*/ 0 h 835219"/>
                      <a:gd name="connsiteX7" fmla="*/ 1848024 w 1987230"/>
                      <a:gd name="connsiteY7" fmla="*/ 0 h 835219"/>
                      <a:gd name="connsiteX8" fmla="*/ 1987230 w 1987230"/>
                      <a:gd name="connsiteY8" fmla="*/ 139206 h 835219"/>
                      <a:gd name="connsiteX9" fmla="*/ 1987230 w 1987230"/>
                      <a:gd name="connsiteY9" fmla="*/ 209638 h 835219"/>
                      <a:gd name="connsiteX10" fmla="*/ 1884090 w 1987230"/>
                      <a:gd name="connsiteY10" fmla="*/ 209638 h 835219"/>
                      <a:gd name="connsiteX11" fmla="*/ 1797466 w 1987230"/>
                      <a:gd name="connsiteY11" fmla="*/ 296262 h 835219"/>
                      <a:gd name="connsiteX12" fmla="*/ 1797466 w 1987230"/>
                      <a:gd name="connsiteY12" fmla="*/ 835219 h 835219"/>
                      <a:gd name="connsiteX13" fmla="*/ 193424 w 1987230"/>
                      <a:gd name="connsiteY13" fmla="*/ 835219 h 835219"/>
                      <a:gd name="connsiteX14" fmla="*/ 193424 w 1987230"/>
                      <a:gd name="connsiteY14" fmla="*/ 278004 h 835219"/>
                      <a:gd name="connsiteX15" fmla="*/ 106800 w 1987230"/>
                      <a:gd name="connsiteY15" fmla="*/ 191380 h 835219"/>
                      <a:gd name="connsiteX16" fmla="*/ 0 w 1987230"/>
                      <a:gd name="connsiteY16" fmla="*/ 191380 h 835219"/>
                      <a:gd name="connsiteX17" fmla="*/ 0 w 1987230"/>
                      <a:gd name="connsiteY17" fmla="*/ 139206 h 835219"/>
                      <a:gd name="connsiteX18" fmla="*/ 139206 w 1987230"/>
                      <a:gd name="connsiteY18" fmla="*/ 0 h 83521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</a:cxnLst>
                    <a:rect l="l" t="t" r="r" b="b"/>
                    <a:pathLst>
                      <a:path w="1987230" h="835219">
                        <a:moveTo>
                          <a:pt x="139206" y="0"/>
                        </a:moveTo>
                        <a:lnTo>
                          <a:pt x="321768" y="0"/>
                        </a:lnTo>
                        <a:lnTo>
                          <a:pt x="321768" y="489536"/>
                        </a:lnTo>
                        <a:cubicBezTo>
                          <a:pt x="321768" y="566417"/>
                          <a:pt x="384093" y="628742"/>
                          <a:pt x="460974" y="628742"/>
                        </a:cubicBezTo>
                        <a:lnTo>
                          <a:pt x="1531492" y="628742"/>
                        </a:lnTo>
                        <a:cubicBezTo>
                          <a:pt x="1608373" y="628742"/>
                          <a:pt x="1670698" y="566417"/>
                          <a:pt x="1670698" y="489536"/>
                        </a:cubicBezTo>
                        <a:lnTo>
                          <a:pt x="1670698" y="0"/>
                        </a:lnTo>
                        <a:lnTo>
                          <a:pt x="1848024" y="0"/>
                        </a:lnTo>
                        <a:cubicBezTo>
                          <a:pt x="1924905" y="0"/>
                          <a:pt x="1987230" y="62325"/>
                          <a:pt x="1987230" y="139206"/>
                        </a:cubicBezTo>
                        <a:lnTo>
                          <a:pt x="1987230" y="209638"/>
                        </a:lnTo>
                        <a:lnTo>
                          <a:pt x="1884090" y="209638"/>
                        </a:lnTo>
                        <a:cubicBezTo>
                          <a:pt x="1836249" y="209638"/>
                          <a:pt x="1797466" y="248421"/>
                          <a:pt x="1797466" y="296262"/>
                        </a:cubicBezTo>
                        <a:lnTo>
                          <a:pt x="1797466" y="835219"/>
                        </a:lnTo>
                        <a:lnTo>
                          <a:pt x="193424" y="835219"/>
                        </a:lnTo>
                        <a:lnTo>
                          <a:pt x="193424" y="278004"/>
                        </a:lnTo>
                        <a:cubicBezTo>
                          <a:pt x="193424" y="230163"/>
                          <a:pt x="154641" y="191380"/>
                          <a:pt x="106800" y="191380"/>
                        </a:cubicBezTo>
                        <a:lnTo>
                          <a:pt x="0" y="191380"/>
                        </a:lnTo>
                        <a:lnTo>
                          <a:pt x="0" y="139206"/>
                        </a:lnTo>
                        <a:cubicBezTo>
                          <a:pt x="0" y="62325"/>
                          <a:pt x="62325" y="0"/>
                          <a:pt x="139206" y="0"/>
                        </a:cubicBezTo>
                        <a:close/>
                      </a:path>
                    </a:pathLst>
                  </a:custGeom>
                  <a:solidFill>
                    <a:srgbClr val="2E2B33"/>
                  </a:solidFill>
                  <a:ln>
                    <a:noFill/>
                  </a:ln>
                  <a:effectLst>
                    <a:outerShdw blurRad="50800" dist="38100" dir="5400000" algn="t" rotWithShape="0">
                      <a:prstClr val="black">
                        <a:alpha val="40000"/>
                      </a:prstClr>
                    </a:outerShd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grpSp>
                <p:nvGrpSpPr>
                  <p:cNvPr id="304" name="Group 303">
                    <a:extLst>
                      <a:ext uri="{FF2B5EF4-FFF2-40B4-BE49-F238E27FC236}">
                        <a16:creationId xmlns="" xmlns:a16="http://schemas.microsoft.com/office/drawing/2014/main" id="{FE5D2E60-2E07-4EDB-B0E0-6B23FAF33528}"/>
                      </a:ext>
                    </a:extLst>
                  </p:cNvPr>
                  <p:cNvGrpSpPr/>
                  <p:nvPr/>
                </p:nvGrpSpPr>
                <p:grpSpPr>
                  <a:xfrm>
                    <a:off x="1823553" y="4702112"/>
                    <a:ext cx="173664" cy="305465"/>
                    <a:chOff x="1923011" y="5286487"/>
                    <a:chExt cx="173664" cy="305465"/>
                  </a:xfrm>
                </p:grpSpPr>
                <p:sp>
                  <p:nvSpPr>
                    <p:cNvPr id="310" name="Rectangle: Rounded Corners 309">
                      <a:extLst>
                        <a:ext uri="{FF2B5EF4-FFF2-40B4-BE49-F238E27FC236}">
                          <a16:creationId xmlns="" xmlns:a16="http://schemas.microsoft.com/office/drawing/2014/main" id="{27C105DD-D244-44E0-B29B-4D20702167B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286487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311" name="Rectangle: Rounded Corners 310">
                      <a:extLst>
                        <a:ext uri="{FF2B5EF4-FFF2-40B4-BE49-F238E27FC236}">
                          <a16:creationId xmlns="" xmlns:a16="http://schemas.microsoft.com/office/drawing/2014/main" id="{A08330B8-6563-4D9C-A973-D23A2C36B6E2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368015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312" name="Rectangle: Rounded Corners 311">
                      <a:extLst>
                        <a:ext uri="{FF2B5EF4-FFF2-40B4-BE49-F238E27FC236}">
                          <a16:creationId xmlns="" xmlns:a16="http://schemas.microsoft.com/office/drawing/2014/main" id="{2E7456A1-C9E5-4FFB-BA36-F3CC62BB5B17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449543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313" name="Rectangle: Rounded Corners 312">
                      <a:extLst>
                        <a:ext uri="{FF2B5EF4-FFF2-40B4-BE49-F238E27FC236}">
                          <a16:creationId xmlns="" xmlns:a16="http://schemas.microsoft.com/office/drawing/2014/main" id="{07E8A39A-A6EB-478F-AD8E-59C48C0CDB47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531071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305" name="Group 304">
                    <a:extLst>
                      <a:ext uri="{FF2B5EF4-FFF2-40B4-BE49-F238E27FC236}">
                        <a16:creationId xmlns="" xmlns:a16="http://schemas.microsoft.com/office/drawing/2014/main" id="{DD96EE1D-991E-4A8D-8C82-B1483514B686}"/>
                      </a:ext>
                    </a:extLst>
                  </p:cNvPr>
                  <p:cNvGrpSpPr/>
                  <p:nvPr/>
                </p:nvGrpSpPr>
                <p:grpSpPr>
                  <a:xfrm>
                    <a:off x="2096675" y="4714839"/>
                    <a:ext cx="173664" cy="305465"/>
                    <a:chOff x="1923011" y="5286487"/>
                    <a:chExt cx="173664" cy="305465"/>
                  </a:xfrm>
                </p:grpSpPr>
                <p:sp>
                  <p:nvSpPr>
                    <p:cNvPr id="306" name="Rectangle: Rounded Corners 305">
                      <a:extLst>
                        <a:ext uri="{FF2B5EF4-FFF2-40B4-BE49-F238E27FC236}">
                          <a16:creationId xmlns="" xmlns:a16="http://schemas.microsoft.com/office/drawing/2014/main" id="{E4D24936-3CEE-43F5-A517-D775D297A20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286487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307" name="Rectangle: Rounded Corners 306">
                      <a:extLst>
                        <a:ext uri="{FF2B5EF4-FFF2-40B4-BE49-F238E27FC236}">
                          <a16:creationId xmlns="" xmlns:a16="http://schemas.microsoft.com/office/drawing/2014/main" id="{58DD1355-6D4D-474F-B79F-2B5C5957B0BE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368015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308" name="Rectangle: Rounded Corners 307">
                      <a:extLst>
                        <a:ext uri="{FF2B5EF4-FFF2-40B4-BE49-F238E27FC236}">
                          <a16:creationId xmlns="" xmlns:a16="http://schemas.microsoft.com/office/drawing/2014/main" id="{0BCAF2D9-BB02-44A0-9D39-3B4B182DF59E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449543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309" name="Rectangle: Rounded Corners 308">
                      <a:extLst>
                        <a:ext uri="{FF2B5EF4-FFF2-40B4-BE49-F238E27FC236}">
                          <a16:creationId xmlns="" xmlns:a16="http://schemas.microsoft.com/office/drawing/2014/main" id="{FAE820E4-F6C7-49BD-8822-F25CD69C517D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531071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</p:grpSp>
          </p:grpSp>
          <p:sp>
            <p:nvSpPr>
              <p:cNvPr id="287" name="Rectangle 286">
                <a:extLst>
                  <a:ext uri="{FF2B5EF4-FFF2-40B4-BE49-F238E27FC236}">
                    <a16:creationId xmlns="" xmlns:a16="http://schemas.microsoft.com/office/drawing/2014/main" id="{2DC40DA4-6EC5-4608-8265-E40976C3E4A9}"/>
                  </a:ext>
                </a:extLst>
              </p:cNvPr>
              <p:cNvSpPr/>
              <p:nvPr/>
            </p:nvSpPr>
            <p:spPr>
              <a:xfrm>
                <a:off x="10324369" y="3587308"/>
                <a:ext cx="1357672" cy="439868"/>
              </a:xfrm>
              <a:prstGeom prst="rect">
                <a:avLst/>
              </a:prstGeom>
              <a:solidFill>
                <a:srgbClr val="2E2B3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288" name="Group 287">
                <a:extLst>
                  <a:ext uri="{FF2B5EF4-FFF2-40B4-BE49-F238E27FC236}">
                    <a16:creationId xmlns="" xmlns:a16="http://schemas.microsoft.com/office/drawing/2014/main" id="{FE9A949F-3FC5-4DF0-933B-771E8E321435}"/>
                  </a:ext>
                </a:extLst>
              </p:cNvPr>
              <p:cNvGrpSpPr/>
              <p:nvPr/>
            </p:nvGrpSpPr>
            <p:grpSpPr>
              <a:xfrm>
                <a:off x="7551957" y="3514829"/>
                <a:ext cx="475790" cy="620700"/>
                <a:chOff x="2945383" y="6059313"/>
                <a:chExt cx="475790" cy="620700"/>
              </a:xfrm>
            </p:grpSpPr>
            <p:sp>
              <p:nvSpPr>
                <p:cNvPr id="293" name="Rectangle 292">
                  <a:extLst>
                    <a:ext uri="{FF2B5EF4-FFF2-40B4-BE49-F238E27FC236}">
                      <a16:creationId xmlns="" xmlns:a16="http://schemas.microsoft.com/office/drawing/2014/main" id="{59B2C899-E9AA-474E-9B6A-4DDE84974762}"/>
                    </a:ext>
                  </a:extLst>
                </p:cNvPr>
                <p:cNvSpPr/>
                <p:nvPr/>
              </p:nvSpPr>
              <p:spPr>
                <a:xfrm>
                  <a:off x="3101139" y="6064440"/>
                  <a:ext cx="252391" cy="560990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94" name="Freeform: Shape 293">
                  <a:extLst>
                    <a:ext uri="{FF2B5EF4-FFF2-40B4-BE49-F238E27FC236}">
                      <a16:creationId xmlns="" xmlns:a16="http://schemas.microsoft.com/office/drawing/2014/main" id="{6B33BAC5-96D9-4BD0-A609-348515B39FF0}"/>
                    </a:ext>
                  </a:extLst>
                </p:cNvPr>
                <p:cNvSpPr/>
                <p:nvPr/>
              </p:nvSpPr>
              <p:spPr>
                <a:xfrm>
                  <a:off x="3172795" y="6059313"/>
                  <a:ext cx="248378" cy="620700"/>
                </a:xfrm>
                <a:custGeom>
                  <a:avLst/>
                  <a:gdLst>
                    <a:gd name="connsiteX0" fmla="*/ 29004 w 286343"/>
                    <a:gd name="connsiteY0" fmla="*/ 370329 h 526947"/>
                    <a:gd name="connsiteX1" fmla="*/ 29004 w 286343"/>
                    <a:gd name="connsiteY1" fmla="*/ 495556 h 526947"/>
                    <a:gd name="connsiteX2" fmla="*/ 252260 w 286343"/>
                    <a:gd name="connsiteY2" fmla="*/ 495556 h 526947"/>
                    <a:gd name="connsiteX3" fmla="*/ 252260 w 286343"/>
                    <a:gd name="connsiteY3" fmla="*/ 370329 h 526947"/>
                    <a:gd name="connsiteX4" fmla="*/ 28287 w 286343"/>
                    <a:gd name="connsiteY4" fmla="*/ 203612 h 526947"/>
                    <a:gd name="connsiteX5" fmla="*/ 28287 w 286343"/>
                    <a:gd name="connsiteY5" fmla="*/ 328839 h 526947"/>
                    <a:gd name="connsiteX6" fmla="*/ 251543 w 286343"/>
                    <a:gd name="connsiteY6" fmla="*/ 328839 h 526947"/>
                    <a:gd name="connsiteX7" fmla="*/ 251543 w 286343"/>
                    <a:gd name="connsiteY7" fmla="*/ 203612 h 526947"/>
                    <a:gd name="connsiteX8" fmla="*/ 27570 w 286343"/>
                    <a:gd name="connsiteY8" fmla="*/ 36895 h 526947"/>
                    <a:gd name="connsiteX9" fmla="*/ 27570 w 286343"/>
                    <a:gd name="connsiteY9" fmla="*/ 162122 h 526947"/>
                    <a:gd name="connsiteX10" fmla="*/ 250826 w 286343"/>
                    <a:gd name="connsiteY10" fmla="*/ 162122 h 526947"/>
                    <a:gd name="connsiteX11" fmla="*/ 250826 w 286343"/>
                    <a:gd name="connsiteY11" fmla="*/ 36895 h 526947"/>
                    <a:gd name="connsiteX12" fmla="*/ 0 w 286343"/>
                    <a:gd name="connsiteY12" fmla="*/ 0 h 526947"/>
                    <a:gd name="connsiteX13" fmla="*/ 286343 w 286343"/>
                    <a:gd name="connsiteY13" fmla="*/ 0 h 526947"/>
                    <a:gd name="connsiteX14" fmla="*/ 286343 w 286343"/>
                    <a:gd name="connsiteY14" fmla="*/ 526947 h 526947"/>
                    <a:gd name="connsiteX15" fmla="*/ 0 w 286343"/>
                    <a:gd name="connsiteY15" fmla="*/ 526947 h 52694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</a:cxnLst>
                  <a:rect l="l" t="t" r="r" b="b"/>
                  <a:pathLst>
                    <a:path w="286343" h="526947">
                      <a:moveTo>
                        <a:pt x="29004" y="370329"/>
                      </a:moveTo>
                      <a:lnTo>
                        <a:pt x="29004" y="495556"/>
                      </a:lnTo>
                      <a:lnTo>
                        <a:pt x="252260" y="495556"/>
                      </a:lnTo>
                      <a:lnTo>
                        <a:pt x="252260" y="370329"/>
                      </a:lnTo>
                      <a:close/>
                      <a:moveTo>
                        <a:pt x="28287" y="203612"/>
                      </a:moveTo>
                      <a:lnTo>
                        <a:pt x="28287" y="328839"/>
                      </a:lnTo>
                      <a:lnTo>
                        <a:pt x="251543" y="328839"/>
                      </a:lnTo>
                      <a:lnTo>
                        <a:pt x="251543" y="203612"/>
                      </a:lnTo>
                      <a:close/>
                      <a:moveTo>
                        <a:pt x="27570" y="36895"/>
                      </a:moveTo>
                      <a:lnTo>
                        <a:pt x="27570" y="162122"/>
                      </a:lnTo>
                      <a:lnTo>
                        <a:pt x="250826" y="162122"/>
                      </a:lnTo>
                      <a:lnTo>
                        <a:pt x="250826" y="36895"/>
                      </a:lnTo>
                      <a:close/>
                      <a:moveTo>
                        <a:pt x="0" y="0"/>
                      </a:moveTo>
                      <a:lnTo>
                        <a:pt x="286343" y="0"/>
                      </a:lnTo>
                      <a:lnTo>
                        <a:pt x="286343" y="526947"/>
                      </a:lnTo>
                      <a:lnTo>
                        <a:pt x="0" y="526947"/>
                      </a:lnTo>
                      <a:close/>
                    </a:path>
                  </a:pathLst>
                </a:custGeom>
                <a:solidFill>
                  <a:srgbClr val="2E2B33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95" name="Trapezoid 294">
                  <a:extLst>
                    <a:ext uri="{FF2B5EF4-FFF2-40B4-BE49-F238E27FC236}">
                      <a16:creationId xmlns="" xmlns:a16="http://schemas.microsoft.com/office/drawing/2014/main" id="{FD9648A9-B160-417E-B28B-8F74852AEB54}"/>
                    </a:ext>
                  </a:extLst>
                </p:cNvPr>
                <p:cNvSpPr/>
                <p:nvPr/>
              </p:nvSpPr>
              <p:spPr>
                <a:xfrm rot="5400000">
                  <a:off x="2875409" y="6323759"/>
                  <a:ext cx="315661" cy="175713"/>
                </a:xfrm>
                <a:prstGeom prst="trapezoid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289" name="Group 288">
                <a:extLst>
                  <a:ext uri="{FF2B5EF4-FFF2-40B4-BE49-F238E27FC236}">
                    <a16:creationId xmlns="" xmlns:a16="http://schemas.microsoft.com/office/drawing/2014/main" id="{D182D3BA-9423-4DC1-8A71-F0AB37105746}"/>
                  </a:ext>
                </a:extLst>
              </p:cNvPr>
              <p:cNvGrpSpPr/>
              <p:nvPr/>
            </p:nvGrpSpPr>
            <p:grpSpPr>
              <a:xfrm flipH="1">
                <a:off x="13845802" y="3522716"/>
                <a:ext cx="475790" cy="620700"/>
                <a:chOff x="2945383" y="6059313"/>
                <a:chExt cx="475790" cy="620700"/>
              </a:xfrm>
            </p:grpSpPr>
            <p:sp>
              <p:nvSpPr>
                <p:cNvPr id="290" name="Rectangle 289">
                  <a:extLst>
                    <a:ext uri="{FF2B5EF4-FFF2-40B4-BE49-F238E27FC236}">
                      <a16:creationId xmlns="" xmlns:a16="http://schemas.microsoft.com/office/drawing/2014/main" id="{A8F488AF-819B-443A-B245-5701DDCB45B1}"/>
                    </a:ext>
                  </a:extLst>
                </p:cNvPr>
                <p:cNvSpPr/>
                <p:nvPr/>
              </p:nvSpPr>
              <p:spPr>
                <a:xfrm>
                  <a:off x="3101139" y="6064440"/>
                  <a:ext cx="252391" cy="560990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91" name="Freeform: Shape 290">
                  <a:extLst>
                    <a:ext uri="{FF2B5EF4-FFF2-40B4-BE49-F238E27FC236}">
                      <a16:creationId xmlns="" xmlns:a16="http://schemas.microsoft.com/office/drawing/2014/main" id="{1C392061-3C5C-41EE-A572-3677197658F8}"/>
                    </a:ext>
                  </a:extLst>
                </p:cNvPr>
                <p:cNvSpPr/>
                <p:nvPr/>
              </p:nvSpPr>
              <p:spPr>
                <a:xfrm>
                  <a:off x="3172795" y="6059313"/>
                  <a:ext cx="248378" cy="620700"/>
                </a:xfrm>
                <a:custGeom>
                  <a:avLst/>
                  <a:gdLst>
                    <a:gd name="connsiteX0" fmla="*/ 29004 w 286343"/>
                    <a:gd name="connsiteY0" fmla="*/ 370329 h 526947"/>
                    <a:gd name="connsiteX1" fmla="*/ 29004 w 286343"/>
                    <a:gd name="connsiteY1" fmla="*/ 495556 h 526947"/>
                    <a:gd name="connsiteX2" fmla="*/ 252260 w 286343"/>
                    <a:gd name="connsiteY2" fmla="*/ 495556 h 526947"/>
                    <a:gd name="connsiteX3" fmla="*/ 252260 w 286343"/>
                    <a:gd name="connsiteY3" fmla="*/ 370329 h 526947"/>
                    <a:gd name="connsiteX4" fmla="*/ 28287 w 286343"/>
                    <a:gd name="connsiteY4" fmla="*/ 203612 h 526947"/>
                    <a:gd name="connsiteX5" fmla="*/ 28287 w 286343"/>
                    <a:gd name="connsiteY5" fmla="*/ 328839 h 526947"/>
                    <a:gd name="connsiteX6" fmla="*/ 251543 w 286343"/>
                    <a:gd name="connsiteY6" fmla="*/ 328839 h 526947"/>
                    <a:gd name="connsiteX7" fmla="*/ 251543 w 286343"/>
                    <a:gd name="connsiteY7" fmla="*/ 203612 h 526947"/>
                    <a:gd name="connsiteX8" fmla="*/ 27570 w 286343"/>
                    <a:gd name="connsiteY8" fmla="*/ 36895 h 526947"/>
                    <a:gd name="connsiteX9" fmla="*/ 27570 w 286343"/>
                    <a:gd name="connsiteY9" fmla="*/ 162122 h 526947"/>
                    <a:gd name="connsiteX10" fmla="*/ 250826 w 286343"/>
                    <a:gd name="connsiteY10" fmla="*/ 162122 h 526947"/>
                    <a:gd name="connsiteX11" fmla="*/ 250826 w 286343"/>
                    <a:gd name="connsiteY11" fmla="*/ 36895 h 526947"/>
                    <a:gd name="connsiteX12" fmla="*/ 0 w 286343"/>
                    <a:gd name="connsiteY12" fmla="*/ 0 h 526947"/>
                    <a:gd name="connsiteX13" fmla="*/ 286343 w 286343"/>
                    <a:gd name="connsiteY13" fmla="*/ 0 h 526947"/>
                    <a:gd name="connsiteX14" fmla="*/ 286343 w 286343"/>
                    <a:gd name="connsiteY14" fmla="*/ 526947 h 526947"/>
                    <a:gd name="connsiteX15" fmla="*/ 0 w 286343"/>
                    <a:gd name="connsiteY15" fmla="*/ 526947 h 52694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</a:cxnLst>
                  <a:rect l="l" t="t" r="r" b="b"/>
                  <a:pathLst>
                    <a:path w="286343" h="526947">
                      <a:moveTo>
                        <a:pt x="29004" y="370329"/>
                      </a:moveTo>
                      <a:lnTo>
                        <a:pt x="29004" y="495556"/>
                      </a:lnTo>
                      <a:lnTo>
                        <a:pt x="252260" y="495556"/>
                      </a:lnTo>
                      <a:lnTo>
                        <a:pt x="252260" y="370329"/>
                      </a:lnTo>
                      <a:close/>
                      <a:moveTo>
                        <a:pt x="28287" y="203612"/>
                      </a:moveTo>
                      <a:lnTo>
                        <a:pt x="28287" y="328839"/>
                      </a:lnTo>
                      <a:lnTo>
                        <a:pt x="251543" y="328839"/>
                      </a:lnTo>
                      <a:lnTo>
                        <a:pt x="251543" y="203612"/>
                      </a:lnTo>
                      <a:close/>
                      <a:moveTo>
                        <a:pt x="27570" y="36895"/>
                      </a:moveTo>
                      <a:lnTo>
                        <a:pt x="27570" y="162122"/>
                      </a:lnTo>
                      <a:lnTo>
                        <a:pt x="250826" y="162122"/>
                      </a:lnTo>
                      <a:lnTo>
                        <a:pt x="250826" y="36895"/>
                      </a:lnTo>
                      <a:close/>
                      <a:moveTo>
                        <a:pt x="0" y="0"/>
                      </a:moveTo>
                      <a:lnTo>
                        <a:pt x="286343" y="0"/>
                      </a:lnTo>
                      <a:lnTo>
                        <a:pt x="286343" y="526947"/>
                      </a:lnTo>
                      <a:lnTo>
                        <a:pt x="0" y="526947"/>
                      </a:lnTo>
                      <a:close/>
                    </a:path>
                  </a:pathLst>
                </a:custGeom>
                <a:solidFill>
                  <a:srgbClr val="2E2B33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92" name="Trapezoid 291">
                  <a:extLst>
                    <a:ext uri="{FF2B5EF4-FFF2-40B4-BE49-F238E27FC236}">
                      <a16:creationId xmlns="" xmlns:a16="http://schemas.microsoft.com/office/drawing/2014/main" id="{63BDB20B-1CB3-47C9-92BF-D3CBB58D0790}"/>
                    </a:ext>
                  </a:extLst>
                </p:cNvPr>
                <p:cNvSpPr/>
                <p:nvPr/>
              </p:nvSpPr>
              <p:spPr>
                <a:xfrm rot="5400000">
                  <a:off x="2875409" y="6323759"/>
                  <a:ext cx="315661" cy="175713"/>
                </a:xfrm>
                <a:prstGeom prst="trapezoid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sp>
          <p:nvSpPr>
            <p:cNvPr id="342" name="TextBox 341">
              <a:extLst>
                <a:ext uri="{FF2B5EF4-FFF2-40B4-BE49-F238E27FC236}">
                  <a16:creationId xmlns="" xmlns:a16="http://schemas.microsoft.com/office/drawing/2014/main" id="{5F1E1639-F48D-4D01-80D9-2058D7799887}"/>
                </a:ext>
              </a:extLst>
            </p:cNvPr>
            <p:cNvSpPr txBox="1"/>
            <p:nvPr/>
          </p:nvSpPr>
          <p:spPr>
            <a:xfrm>
              <a:off x="12266492" y="3119515"/>
              <a:ext cx="2220105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ar-SY" sz="2800" b="1" dirty="0">
                  <a:solidFill>
                    <a:srgbClr val="FF0000"/>
                  </a:solidFill>
                  <a:latin typeface="Cooper Black" panose="0208090404030B020404" pitchFamily="18" charset="0"/>
                </a:rPr>
                <a:t>انتهى الدرس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0060665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9000" fill="remove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498 -1.48148E-6 L 1.23737 -0.00254 " pathEditMode="relative" rAng="0" ptsTypes="AA">
                                      <p:cBhvr>
                                        <p:cTn id="6" dur="20000" fill="hold"/>
                                        <p:tgtEl>
                                          <p:spTgt spid="34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2617" y="-13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نسق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7236</TotalTime>
  <Words>242</Words>
  <Application>Microsoft Office PowerPoint</Application>
  <PresentationFormat>مخصص</PresentationFormat>
  <Paragraphs>58</Paragraphs>
  <Slides>8</Slides>
  <Notes>0</Notes>
  <HiddenSlides>0</HiddenSlides>
  <MMClips>0</MMClips>
  <ScaleCrop>false</ScaleCrop>
  <HeadingPairs>
    <vt:vector size="4" baseType="variant">
      <vt:variant>
        <vt:lpstr>نسق</vt:lpstr>
      </vt:variant>
      <vt:variant>
        <vt:i4>1</vt:i4>
      </vt:variant>
      <vt:variant>
        <vt:lpstr>عناوين الشرائح</vt:lpstr>
      </vt:variant>
      <vt:variant>
        <vt:i4>8</vt:i4>
      </vt:variant>
    </vt:vector>
  </HeadingPairs>
  <TitlesOfParts>
    <vt:vector size="9" baseType="lpstr">
      <vt:lpstr>Office Theme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duha omar</dc:creator>
  <cp:lastModifiedBy>Win7</cp:lastModifiedBy>
  <cp:revision>5171</cp:revision>
  <dcterms:created xsi:type="dcterms:W3CDTF">2020-10-10T04:32:51Z</dcterms:created>
  <dcterms:modified xsi:type="dcterms:W3CDTF">2021-04-30T06:51:25Z</dcterms:modified>
</cp:coreProperties>
</file>