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589" r:id="rId2"/>
    <p:sldId id="776" r:id="rId3"/>
    <p:sldId id="779" r:id="rId4"/>
    <p:sldId id="781" r:id="rId5"/>
    <p:sldId id="791" r:id="rId6"/>
    <p:sldId id="792" r:id="rId7"/>
    <p:sldId id="794" r:id="rId8"/>
    <p:sldId id="795" r:id="rId9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33FF"/>
    <a:srgbClr val="D60093"/>
    <a:srgbClr val="00CC99"/>
    <a:srgbClr val="33CCFF"/>
    <a:srgbClr val="8E8E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763" autoAdjust="0"/>
    <p:restoredTop sz="94660"/>
  </p:normalViewPr>
  <p:slideViewPr>
    <p:cSldViewPr snapToGrid="0">
      <p:cViewPr>
        <p:scale>
          <a:sx n="66" d="100"/>
          <a:sy n="66" d="100"/>
        </p:scale>
        <p:origin x="-216" y="-126"/>
      </p:cViewPr>
      <p:guideLst>
        <p:guide orient="horz" pos="1570"/>
        <p:guide pos="701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Y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927C2867-E55A-4D78-9560-5A67FEF13D76}" type="datetimeFigureOut">
              <a:rPr lang="ar-SY" smtClean="0"/>
              <a:t>19/09/1442</a:t>
            </a:fld>
            <a:endParaRPr lang="ar-SY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Y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Y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Y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7AB6B5D0-A538-4549-A260-0F35CF253692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8805077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7383EFD-F5C3-4596-A6BE-F013D50D63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AF468507-E48F-4DFA-A829-9E6850D483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817824D-4963-4AEF-8845-A701F8977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19/09/1442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D41B5A5-C580-4BAD-AC31-F7A349DB6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0BBE145-E0FE-4869-BAF5-293267447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341778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81E142B-EB09-40AC-9C1C-70743FB2D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1FEA1A42-6E36-4F8A-9BCD-E5822A637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12035B9-E8D9-446C-8B0C-E620EEF00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19/09/1442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A16E3D1-50C0-4730-B528-A8C498A14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B01073B-158B-4AE9-AC92-1749BAAD0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2713392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4FCCA734-14EF-4383-A502-FEEE5AB73E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8058EF1C-264D-4088-B5C0-E9BA4DD77E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18DE1C0-E5B4-4EFD-8F40-86BB2BF55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19/09/1442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7EAE23B-BEDB-44BD-881B-6810A5116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0AC8A00-691D-4222-9E4C-27AD8ED9A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918021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F00268D-5087-4782-83A0-7BDCE442A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708DDF0-95F6-4C2C-A69B-084351F854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6B8CA33-BB33-4277-B612-C9E1D05C2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19/09/1442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D62F7DA-877C-4013-8071-00B9B560F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6B75940-3DE1-408F-A3A8-F3079DA51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165140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84215D6-DABE-4EC1-8EF8-3F28AB657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88B973C-3DE2-4442-9F61-6A3A0A83B7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2331303-8694-4202-AE62-13D8BF19A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19/09/1442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4B5A991-FED7-4761-9FDA-4EBFAFD0A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B1CE27E-CAB6-4676-A299-F8F0CCE76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51280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F28406D-B68F-4492-B411-544EA1CBB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4E685C1-6582-4548-93B0-CF389488E2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EF7209E-CA2B-4E0C-9F58-D23832130D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4576C25-EB1A-493E-925A-54DD261A4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19/09/1442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1F1A648-573E-4D1C-9B37-0DD38B2DE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EF7FD76-E72B-4103-8C08-909F8FBD5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242832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7FDE9F3-0B73-451E-B1FD-E57763CA2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1B3FAC8-02A7-41C1-9E47-10A3D4A77C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D229AC79-7E73-4D20-9646-DD236F0F19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94C11032-0B34-41CF-82A2-9AAD8DAFAF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5541945D-B03E-426C-B2EB-660A2A4AF8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799AB5B1-37E9-452C-A859-82C73F48C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19/09/1442</a:t>
            </a:fld>
            <a:endParaRPr lang="ar-SY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5081A46B-C692-42B8-B5F4-F6A2F41B4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5A570D41-E0D1-4D60-AA1B-C4505C1CA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159495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98361EA-BB4F-4812-AB3B-6DC8D6552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C9AE787D-937F-45D7-9F0A-676E91284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19/09/1442</a:t>
            </a:fld>
            <a:endParaRPr lang="ar-SY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74537004-576D-4A7C-BC07-BA35536E3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B18AD639-5ABD-4DF9-93B0-B163F3997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274027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D84F1BB8-A163-4517-B61E-339E9D08B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19/09/1442</a:t>
            </a:fld>
            <a:endParaRPr lang="ar-SY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09DAE9B0-8279-4D95-A8E5-FF1861DCB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2C575CDE-48B3-4C4B-9133-0DEBA82C6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87494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4420E49-9673-4926-A845-7934D29D2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76EE9FC-96EA-426D-AECE-D5ACC8AD1D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4FD3148F-7D9E-4DC2-983C-2DF4EBEF9D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9902337-E20A-44D7-A4A2-B3288160D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19/09/1442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D49D80C-F2AF-4541-B72F-72163887A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84AF57B-78A1-4C8D-95D2-21E26FC40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717662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4D991A2-4774-4E31-AFD1-81C095387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ABCFEBE6-1F40-49F1-A26B-A1D2783FF9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Y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937DDD43-DD00-49D2-8755-6B6C04FE94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CA31415-AD63-4380-B0A5-449277CCE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19/09/1442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EB7B878-3C64-4AD3-B496-BCCE1B059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21A505B-7E14-40DC-8215-424EE71AA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193815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D8DEDDA3-59C3-47C3-A9FC-BDF8CA8C9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CA632CC-E3B5-4518-BA05-A11A2C020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684713C-4252-4E02-8094-3312FC7AB2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4A506-A0B2-4DE1-B069-A8C9CB89B5D1}" type="datetimeFigureOut">
              <a:rPr lang="ar-SY" smtClean="0"/>
              <a:t>19/09/1442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69C7B0F-1CEF-46C7-A7CA-EB23C98DBA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367A0E8-86E0-4785-A23D-63C27EBC31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424052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jpe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="" xmlns:a16="http://schemas.microsoft.com/office/drawing/2014/main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="" xmlns:a16="http://schemas.microsoft.com/office/drawing/2014/main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="" xmlns:a16="http://schemas.microsoft.com/office/drawing/2014/main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="" xmlns:a16="http://schemas.microsoft.com/office/drawing/2014/main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="" xmlns:a16="http://schemas.microsoft.com/office/drawing/2014/main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="" xmlns:a16="http://schemas.microsoft.com/office/drawing/2014/main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="" xmlns:a16="http://schemas.microsoft.com/office/drawing/2014/main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="" xmlns:a16="http://schemas.microsoft.com/office/drawing/2014/main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="" xmlns:a16="http://schemas.microsoft.com/office/drawing/2014/main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="" xmlns:a16="http://schemas.microsoft.com/office/drawing/2014/main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="" xmlns:a16="http://schemas.microsoft.com/office/drawing/2014/main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="" xmlns:a16="http://schemas.microsoft.com/office/drawing/2014/main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="" xmlns:a16="http://schemas.microsoft.com/office/drawing/2014/main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="" xmlns:a16="http://schemas.microsoft.com/office/drawing/2014/main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="" xmlns:a16="http://schemas.microsoft.com/office/drawing/2014/main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="" xmlns:a16="http://schemas.microsoft.com/office/drawing/2014/main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="" xmlns:a16="http://schemas.microsoft.com/office/drawing/2014/main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="" xmlns:a16="http://schemas.microsoft.com/office/drawing/2014/main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="" xmlns:a16="http://schemas.microsoft.com/office/drawing/2014/main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="" xmlns:a16="http://schemas.microsoft.com/office/drawing/2014/main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="" xmlns:a16="http://schemas.microsoft.com/office/drawing/2014/main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="" xmlns:a16="http://schemas.microsoft.com/office/drawing/2014/main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="" xmlns:a16="http://schemas.microsoft.com/office/drawing/2014/main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="" xmlns:a16="http://schemas.microsoft.com/office/drawing/2014/main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="" xmlns:a16="http://schemas.microsoft.com/office/drawing/2014/main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="" xmlns:a16="http://schemas.microsoft.com/office/drawing/2014/main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="" xmlns:a16="http://schemas.microsoft.com/office/drawing/2014/main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="" xmlns:a16="http://schemas.microsoft.com/office/drawing/2014/main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="" xmlns:a16="http://schemas.microsoft.com/office/drawing/2014/main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="" xmlns:a16="http://schemas.microsoft.com/office/drawing/2014/main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="" xmlns:a16="http://schemas.microsoft.com/office/drawing/2014/main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="" xmlns:a16="http://schemas.microsoft.com/office/drawing/2014/main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="" xmlns:a16="http://schemas.microsoft.com/office/drawing/2014/main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="" xmlns:a16="http://schemas.microsoft.com/office/drawing/2014/main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="" xmlns:a16="http://schemas.microsoft.com/office/drawing/2014/main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="" xmlns:a16="http://schemas.microsoft.com/office/drawing/2014/main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="" xmlns:a16="http://schemas.microsoft.com/office/drawing/2014/main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="" xmlns:a16="http://schemas.microsoft.com/office/drawing/2014/main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="" xmlns:a16="http://schemas.microsoft.com/office/drawing/2014/main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="" xmlns:a16="http://schemas.microsoft.com/office/drawing/2014/main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="" xmlns:a16="http://schemas.microsoft.com/office/drawing/2014/main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="" xmlns:a16="http://schemas.microsoft.com/office/drawing/2014/main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="" xmlns:a16="http://schemas.microsoft.com/office/drawing/2014/main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="" xmlns:a16="http://schemas.microsoft.com/office/drawing/2014/main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="" xmlns:a16="http://schemas.microsoft.com/office/drawing/2014/main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="" xmlns:a16="http://schemas.microsoft.com/office/drawing/2014/main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="" xmlns:a16="http://schemas.microsoft.com/office/drawing/2014/main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="" xmlns:a16="http://schemas.microsoft.com/office/drawing/2014/main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="" xmlns:a16="http://schemas.microsoft.com/office/drawing/2014/main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="" xmlns:a16="http://schemas.microsoft.com/office/drawing/2014/main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="" xmlns:a16="http://schemas.microsoft.com/office/drawing/2014/main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="" xmlns:a16="http://schemas.microsoft.com/office/drawing/2014/main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="" xmlns:a16="http://schemas.microsoft.com/office/drawing/2014/main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="" xmlns:a16="http://schemas.microsoft.com/office/drawing/2014/main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="" xmlns:a16="http://schemas.microsoft.com/office/drawing/2014/main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="" xmlns:a16="http://schemas.microsoft.com/office/drawing/2014/main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="" xmlns:a16="http://schemas.microsoft.com/office/drawing/2014/main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="" xmlns:a16="http://schemas.microsoft.com/office/drawing/2014/main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="" xmlns:a16="http://schemas.microsoft.com/office/drawing/2014/main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="" xmlns:a16="http://schemas.microsoft.com/office/drawing/2014/main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="" xmlns:a16="http://schemas.microsoft.com/office/drawing/2014/main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="" xmlns:a16="http://schemas.microsoft.com/office/drawing/2014/main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="" xmlns:a16="http://schemas.microsoft.com/office/drawing/2014/main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="" xmlns:a16="http://schemas.microsoft.com/office/drawing/2014/main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="" xmlns:a16="http://schemas.microsoft.com/office/drawing/2014/main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="" xmlns:a16="http://schemas.microsoft.com/office/drawing/2014/main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="" xmlns:a16="http://schemas.microsoft.com/office/drawing/2014/main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="" xmlns:a16="http://schemas.microsoft.com/office/drawing/2014/main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="" xmlns:a16="http://schemas.microsoft.com/office/drawing/2014/main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="" xmlns:a16="http://schemas.microsoft.com/office/drawing/2014/main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="" xmlns:a16="http://schemas.microsoft.com/office/drawing/2014/main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="" xmlns:a16="http://schemas.microsoft.com/office/drawing/2014/main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="" xmlns:a16="http://schemas.microsoft.com/office/drawing/2014/main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="" xmlns:a16="http://schemas.microsoft.com/office/drawing/2014/main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="" xmlns:a16="http://schemas.microsoft.com/office/drawing/2014/main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="" xmlns:a16="http://schemas.microsoft.com/office/drawing/2014/main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="" xmlns:a16="http://schemas.microsoft.com/office/drawing/2014/main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="" xmlns:a16="http://schemas.microsoft.com/office/drawing/2014/main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="" xmlns:a16="http://schemas.microsoft.com/office/drawing/2014/main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4" name="Group 343">
            <a:extLst>
              <a:ext uri="{FF2B5EF4-FFF2-40B4-BE49-F238E27FC236}">
                <a16:creationId xmlns="" xmlns:a16="http://schemas.microsoft.com/office/drawing/2014/main" id="{6B593B20-1F5C-431F-8B71-BF5257FC17D7}"/>
              </a:ext>
            </a:extLst>
          </p:cNvPr>
          <p:cNvGrpSpPr/>
          <p:nvPr/>
        </p:nvGrpSpPr>
        <p:grpSpPr>
          <a:xfrm>
            <a:off x="11024984" y="2680769"/>
            <a:ext cx="7779829" cy="1265254"/>
            <a:chOff x="9198889" y="2670931"/>
            <a:chExt cx="7779829" cy="1265254"/>
          </a:xfrm>
        </p:grpSpPr>
        <p:grpSp>
          <p:nvGrpSpPr>
            <p:cNvPr id="92" name="Group 91">
              <a:extLst>
                <a:ext uri="{FF2B5EF4-FFF2-40B4-BE49-F238E27FC236}">
                  <a16:creationId xmlns="" xmlns:a16="http://schemas.microsoft.com/office/drawing/2014/main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="" xmlns:a16="http://schemas.microsoft.com/office/drawing/2014/main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="" xmlns:a16="http://schemas.microsoft.com/office/drawing/2014/main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="" xmlns:a16="http://schemas.microsoft.com/office/drawing/2014/main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="" xmlns:a16="http://schemas.microsoft.com/office/drawing/2014/main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="" xmlns:a16="http://schemas.microsoft.com/office/drawing/2014/main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="" xmlns:a16="http://schemas.microsoft.com/office/drawing/2014/main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="" xmlns:a16="http://schemas.microsoft.com/office/drawing/2014/main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="" xmlns:a16="http://schemas.microsoft.com/office/drawing/2014/main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="" xmlns:a16="http://schemas.microsoft.com/office/drawing/2014/main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="" xmlns:a16="http://schemas.microsoft.com/office/drawing/2014/main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="" xmlns:a16="http://schemas.microsoft.com/office/drawing/2014/main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="" xmlns:a16="http://schemas.microsoft.com/office/drawing/2014/main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="" xmlns:a16="http://schemas.microsoft.com/office/drawing/2014/main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="" xmlns:a16="http://schemas.microsoft.com/office/drawing/2014/main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="" xmlns:a16="http://schemas.microsoft.com/office/drawing/2014/main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="" xmlns:a16="http://schemas.microsoft.com/office/drawing/2014/main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="" xmlns:a16="http://schemas.microsoft.com/office/drawing/2014/main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="" xmlns:a16="http://schemas.microsoft.com/office/drawing/2014/main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="" xmlns:a16="http://schemas.microsoft.com/office/drawing/2014/main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="" xmlns:a16="http://schemas.microsoft.com/office/drawing/2014/main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="" xmlns:a16="http://schemas.microsoft.com/office/drawing/2014/main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="" xmlns:a16="http://schemas.microsoft.com/office/drawing/2014/main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="" xmlns:a16="http://schemas.microsoft.com/office/drawing/2014/main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="" xmlns:a16="http://schemas.microsoft.com/office/drawing/2014/main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="" xmlns:a16="http://schemas.microsoft.com/office/drawing/2014/main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="" xmlns:a16="http://schemas.microsoft.com/office/drawing/2014/main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="" xmlns:a16="http://schemas.microsoft.com/office/drawing/2014/main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="" xmlns:a16="http://schemas.microsoft.com/office/drawing/2014/main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="" xmlns:a16="http://schemas.microsoft.com/office/drawing/2014/main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="" xmlns:a16="http://schemas.microsoft.com/office/drawing/2014/main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="" xmlns:a16="http://schemas.microsoft.com/office/drawing/2014/main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="" xmlns:a16="http://schemas.microsoft.com/office/drawing/2014/main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="" xmlns:a16="http://schemas.microsoft.com/office/drawing/2014/main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="" xmlns:a16="http://schemas.microsoft.com/office/drawing/2014/main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="" xmlns:a16="http://schemas.microsoft.com/office/drawing/2014/main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="" xmlns:a16="http://schemas.microsoft.com/office/drawing/2014/main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="" xmlns:a16="http://schemas.microsoft.com/office/drawing/2014/main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="" xmlns:a16="http://schemas.microsoft.com/office/drawing/2014/main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="" xmlns:a16="http://schemas.microsoft.com/office/drawing/2014/main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="" xmlns:a16="http://schemas.microsoft.com/office/drawing/2014/main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="" xmlns:a16="http://schemas.microsoft.com/office/drawing/2014/main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="" xmlns:a16="http://schemas.microsoft.com/office/drawing/2014/main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="" xmlns:a16="http://schemas.microsoft.com/office/drawing/2014/main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="" xmlns:a16="http://schemas.microsoft.com/office/drawing/2014/main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="" xmlns:a16="http://schemas.microsoft.com/office/drawing/2014/main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="" xmlns:a16="http://schemas.microsoft.com/office/drawing/2014/main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="" xmlns:a16="http://schemas.microsoft.com/office/drawing/2014/main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="" xmlns:a16="http://schemas.microsoft.com/office/drawing/2014/main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="" xmlns:a16="http://schemas.microsoft.com/office/drawing/2014/main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="" xmlns:a16="http://schemas.microsoft.com/office/drawing/2014/main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="" xmlns:a16="http://schemas.microsoft.com/office/drawing/2014/main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="" xmlns:a16="http://schemas.microsoft.com/office/drawing/2014/main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="" xmlns:a16="http://schemas.microsoft.com/office/drawing/2014/main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="" xmlns:a16="http://schemas.microsoft.com/office/drawing/2014/main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="" xmlns:a16="http://schemas.microsoft.com/office/drawing/2014/main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="" xmlns:a16="http://schemas.microsoft.com/office/drawing/2014/main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="" xmlns:a16="http://schemas.microsoft.com/office/drawing/2014/main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="" xmlns:a16="http://schemas.microsoft.com/office/drawing/2014/main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="" xmlns:a16="http://schemas.microsoft.com/office/drawing/2014/main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="" xmlns:a16="http://schemas.microsoft.com/office/drawing/2014/main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="" xmlns:a16="http://schemas.microsoft.com/office/drawing/2014/main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="" xmlns:a16="http://schemas.microsoft.com/office/drawing/2014/main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="" xmlns:a16="http://schemas.microsoft.com/office/drawing/2014/main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="" xmlns:a16="http://schemas.microsoft.com/office/drawing/2014/main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="" xmlns:a16="http://schemas.microsoft.com/office/drawing/2014/main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="" xmlns:a16="http://schemas.microsoft.com/office/drawing/2014/main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="" xmlns:a16="http://schemas.microsoft.com/office/drawing/2014/main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="" xmlns:a16="http://schemas.microsoft.com/office/drawing/2014/main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="" xmlns:a16="http://schemas.microsoft.com/office/drawing/2014/main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="" xmlns:a16="http://schemas.microsoft.com/office/drawing/2014/main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="" xmlns:a16="http://schemas.microsoft.com/office/drawing/2014/main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="" xmlns:a16="http://schemas.microsoft.com/office/drawing/2014/main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="" xmlns:a16="http://schemas.microsoft.com/office/drawing/2014/main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="" xmlns:a16="http://schemas.microsoft.com/office/drawing/2014/main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="" xmlns:a16="http://schemas.microsoft.com/office/drawing/2014/main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="" xmlns:a16="http://schemas.microsoft.com/office/drawing/2014/main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="" xmlns:a16="http://schemas.microsoft.com/office/drawing/2014/main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="" xmlns:a16="http://schemas.microsoft.com/office/drawing/2014/main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="" xmlns:a16="http://schemas.microsoft.com/office/drawing/2014/main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="" xmlns:a16="http://schemas.microsoft.com/office/drawing/2014/main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="" xmlns:a16="http://schemas.microsoft.com/office/drawing/2014/main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="" xmlns:a16="http://schemas.microsoft.com/office/drawing/2014/main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="" xmlns:a16="http://schemas.microsoft.com/office/drawing/2014/main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="" xmlns:a16="http://schemas.microsoft.com/office/drawing/2014/main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="" xmlns:a16="http://schemas.microsoft.com/office/drawing/2014/main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="" xmlns:a16="http://schemas.microsoft.com/office/drawing/2014/main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="" xmlns:a16="http://schemas.microsoft.com/office/drawing/2014/main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="" xmlns:a16="http://schemas.microsoft.com/office/drawing/2014/main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="" xmlns:a16="http://schemas.microsoft.com/office/drawing/2014/main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="" xmlns:a16="http://schemas.microsoft.com/office/drawing/2014/main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="" xmlns:a16="http://schemas.microsoft.com/office/drawing/2014/main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="" xmlns:a16="http://schemas.microsoft.com/office/drawing/2014/main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="" xmlns:a16="http://schemas.microsoft.com/office/drawing/2014/main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="" xmlns:a16="http://schemas.microsoft.com/office/drawing/2014/main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="" xmlns:a16="http://schemas.microsoft.com/office/drawing/2014/main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="" xmlns:a16="http://schemas.microsoft.com/office/drawing/2014/main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="" xmlns:a16="http://schemas.microsoft.com/office/drawing/2014/main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="" xmlns:a16="http://schemas.microsoft.com/office/drawing/2014/main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="" xmlns:a16="http://schemas.microsoft.com/office/drawing/2014/main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="" xmlns:a16="http://schemas.microsoft.com/office/drawing/2014/main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="" xmlns:a16="http://schemas.microsoft.com/office/drawing/2014/main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="" xmlns:a16="http://schemas.microsoft.com/office/drawing/2014/main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="" xmlns:a16="http://schemas.microsoft.com/office/drawing/2014/main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="" xmlns:a16="http://schemas.microsoft.com/office/drawing/2014/main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="" xmlns:a16="http://schemas.microsoft.com/office/drawing/2014/main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="" xmlns:a16="http://schemas.microsoft.com/office/drawing/2014/main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="" xmlns:a16="http://schemas.microsoft.com/office/drawing/2014/main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="" xmlns:a16="http://schemas.microsoft.com/office/drawing/2014/main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="" xmlns:a16="http://schemas.microsoft.com/office/drawing/2014/main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="" xmlns:a16="http://schemas.microsoft.com/office/drawing/2014/main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="" xmlns:a16="http://schemas.microsoft.com/office/drawing/2014/main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="" xmlns:a16="http://schemas.microsoft.com/office/drawing/2014/main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="" xmlns:a16="http://schemas.microsoft.com/office/drawing/2014/main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="" xmlns:a16="http://schemas.microsoft.com/office/drawing/2014/main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="" xmlns:a16="http://schemas.microsoft.com/office/drawing/2014/main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="" xmlns:a16="http://schemas.microsoft.com/office/drawing/2014/main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="" xmlns:a16="http://schemas.microsoft.com/office/drawing/2014/main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="" xmlns:a16="http://schemas.microsoft.com/office/drawing/2014/main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="" xmlns:a16="http://schemas.microsoft.com/office/drawing/2014/main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="" xmlns:a16="http://schemas.microsoft.com/office/drawing/2014/main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="" xmlns:a16="http://schemas.microsoft.com/office/drawing/2014/main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="" xmlns:a16="http://schemas.microsoft.com/office/drawing/2014/main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="" xmlns:a16="http://schemas.microsoft.com/office/drawing/2014/main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="" xmlns:a16="http://schemas.microsoft.com/office/drawing/2014/main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="" xmlns:a16="http://schemas.microsoft.com/office/drawing/2014/main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="" xmlns:a16="http://schemas.microsoft.com/office/drawing/2014/main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="" xmlns:a16="http://schemas.microsoft.com/office/drawing/2014/main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="" xmlns:a16="http://schemas.microsoft.com/office/drawing/2014/main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="" xmlns:a16="http://schemas.microsoft.com/office/drawing/2014/main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="" xmlns:a16="http://schemas.microsoft.com/office/drawing/2014/main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="" xmlns:a16="http://schemas.microsoft.com/office/drawing/2014/main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="" xmlns:a16="http://schemas.microsoft.com/office/drawing/2014/main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="" xmlns:a16="http://schemas.microsoft.com/office/drawing/2014/main" id="{DECF6CD6-3A3C-4226-8039-3E6001337D48}"/>
                  </a:ext>
                </a:extLst>
              </p:cNvPr>
              <p:cNvSpPr/>
              <p:nvPr/>
            </p:nvSpPr>
            <p:spPr>
              <a:xfrm>
                <a:off x="7951579" y="3519956"/>
                <a:ext cx="6029231" cy="319199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="" xmlns:a16="http://schemas.microsoft.com/office/drawing/2014/main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="" xmlns:a16="http://schemas.microsoft.com/office/drawing/2014/main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="" xmlns:a16="http://schemas.microsoft.com/office/drawing/2014/main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="" xmlns:a16="http://schemas.microsoft.com/office/drawing/2014/main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="" xmlns:a16="http://schemas.microsoft.com/office/drawing/2014/main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="" xmlns:a16="http://schemas.microsoft.com/office/drawing/2014/main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="" xmlns:a16="http://schemas.microsoft.com/office/drawing/2014/main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="" xmlns:a16="http://schemas.microsoft.com/office/drawing/2014/main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="" xmlns:a16="http://schemas.microsoft.com/office/drawing/2014/main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="" xmlns:a16="http://schemas.microsoft.com/office/drawing/2014/main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="" xmlns:a16="http://schemas.microsoft.com/office/drawing/2014/main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="" xmlns:a16="http://schemas.microsoft.com/office/drawing/2014/main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="" xmlns:a16="http://schemas.microsoft.com/office/drawing/2014/main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="" xmlns:a16="http://schemas.microsoft.com/office/drawing/2014/main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="" xmlns:a16="http://schemas.microsoft.com/office/drawing/2014/main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="" xmlns:a16="http://schemas.microsoft.com/office/drawing/2014/main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="" xmlns:a16="http://schemas.microsoft.com/office/drawing/2014/main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="" xmlns:a16="http://schemas.microsoft.com/office/drawing/2014/main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="" xmlns:a16="http://schemas.microsoft.com/office/drawing/2014/main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="" xmlns:a16="http://schemas.microsoft.com/office/drawing/2014/main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="" xmlns:a16="http://schemas.microsoft.com/office/drawing/2014/main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="" xmlns:a16="http://schemas.microsoft.com/office/drawing/2014/main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="" xmlns:a16="http://schemas.microsoft.com/office/drawing/2014/main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="" xmlns:a16="http://schemas.microsoft.com/office/drawing/2014/main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="" xmlns:a16="http://schemas.microsoft.com/office/drawing/2014/main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="" xmlns:a16="http://schemas.microsoft.com/office/drawing/2014/main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="" xmlns:a16="http://schemas.microsoft.com/office/drawing/2014/main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="" xmlns:a16="http://schemas.microsoft.com/office/drawing/2014/main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="" xmlns:a16="http://schemas.microsoft.com/office/drawing/2014/main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="" xmlns:a16="http://schemas.microsoft.com/office/drawing/2014/main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="" xmlns:a16="http://schemas.microsoft.com/office/drawing/2014/main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="" xmlns:a16="http://schemas.microsoft.com/office/drawing/2014/main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="" xmlns:a16="http://schemas.microsoft.com/office/drawing/2014/main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="" xmlns:a16="http://schemas.microsoft.com/office/drawing/2014/main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="" xmlns:a16="http://schemas.microsoft.com/office/drawing/2014/main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="" xmlns:a16="http://schemas.microsoft.com/office/drawing/2014/main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="" xmlns:a16="http://schemas.microsoft.com/office/drawing/2014/main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="" xmlns:a16="http://schemas.microsoft.com/office/drawing/2014/main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="" xmlns:a16="http://schemas.microsoft.com/office/drawing/2014/main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="" xmlns:a16="http://schemas.microsoft.com/office/drawing/2014/main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="" xmlns:a16="http://schemas.microsoft.com/office/drawing/2014/main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="" xmlns:a16="http://schemas.microsoft.com/office/drawing/2014/main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="" xmlns:a16="http://schemas.microsoft.com/office/drawing/2014/main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="" xmlns:a16="http://schemas.microsoft.com/office/drawing/2014/main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="" xmlns:a16="http://schemas.microsoft.com/office/drawing/2014/main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="" xmlns:a16="http://schemas.microsoft.com/office/drawing/2014/main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="" xmlns:a16="http://schemas.microsoft.com/office/drawing/2014/main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="" xmlns:a16="http://schemas.microsoft.com/office/drawing/2014/main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="" xmlns:a16="http://schemas.microsoft.com/office/drawing/2014/main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="" xmlns:a16="http://schemas.microsoft.com/office/drawing/2014/main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="" xmlns:a16="http://schemas.microsoft.com/office/drawing/2014/main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="" xmlns:a16="http://schemas.microsoft.com/office/drawing/2014/main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="" xmlns:a16="http://schemas.microsoft.com/office/drawing/2014/main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="" xmlns:a16="http://schemas.microsoft.com/office/drawing/2014/main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="" xmlns:a16="http://schemas.microsoft.com/office/drawing/2014/main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="" xmlns:a16="http://schemas.microsoft.com/office/drawing/2014/main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="" xmlns:a16="http://schemas.microsoft.com/office/drawing/2014/main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="" xmlns:a16="http://schemas.microsoft.com/office/drawing/2014/main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="" xmlns:a16="http://schemas.microsoft.com/office/drawing/2014/main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="" xmlns:a16="http://schemas.microsoft.com/office/drawing/2014/main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="" xmlns:a16="http://schemas.microsoft.com/office/drawing/2014/main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="" xmlns:a16="http://schemas.microsoft.com/office/drawing/2014/main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="" xmlns:a16="http://schemas.microsoft.com/office/drawing/2014/main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="" xmlns:a16="http://schemas.microsoft.com/office/drawing/2014/main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="" xmlns:a16="http://schemas.microsoft.com/office/drawing/2014/main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="" xmlns:a16="http://schemas.microsoft.com/office/drawing/2014/main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="" xmlns:a16="http://schemas.microsoft.com/office/drawing/2014/main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="" xmlns:a16="http://schemas.microsoft.com/office/drawing/2014/main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="" xmlns:a16="http://schemas.microsoft.com/office/drawing/2014/main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="" xmlns:a16="http://schemas.microsoft.com/office/drawing/2014/main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="" xmlns:a16="http://schemas.microsoft.com/office/drawing/2014/main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="" xmlns:a16="http://schemas.microsoft.com/office/drawing/2014/main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="" xmlns:a16="http://schemas.microsoft.com/office/drawing/2014/main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="" xmlns:a16="http://schemas.microsoft.com/office/drawing/2014/main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="" xmlns:a16="http://schemas.microsoft.com/office/drawing/2014/main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="" xmlns:a16="http://schemas.microsoft.com/office/drawing/2014/main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="" xmlns:a16="http://schemas.microsoft.com/office/drawing/2014/main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="" xmlns:a16="http://schemas.microsoft.com/office/drawing/2014/main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="" xmlns:a16="http://schemas.microsoft.com/office/drawing/2014/main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="" xmlns:a16="http://schemas.microsoft.com/office/drawing/2014/main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="" xmlns:a16="http://schemas.microsoft.com/office/drawing/2014/main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="" xmlns:a16="http://schemas.microsoft.com/office/drawing/2014/main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="" xmlns:a16="http://schemas.microsoft.com/office/drawing/2014/main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="" xmlns:a16="http://schemas.microsoft.com/office/drawing/2014/main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="" xmlns:a16="http://schemas.microsoft.com/office/drawing/2014/main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="" xmlns:a16="http://schemas.microsoft.com/office/drawing/2014/main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="" xmlns:a16="http://schemas.microsoft.com/office/drawing/2014/main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="" xmlns:a16="http://schemas.microsoft.com/office/drawing/2014/main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="" xmlns:a16="http://schemas.microsoft.com/office/drawing/2014/main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="" xmlns:a16="http://schemas.microsoft.com/office/drawing/2014/main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="" xmlns:a16="http://schemas.microsoft.com/office/drawing/2014/main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="" xmlns:a16="http://schemas.microsoft.com/office/drawing/2014/main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="" xmlns:a16="http://schemas.microsoft.com/office/drawing/2014/main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="" xmlns:a16="http://schemas.microsoft.com/office/drawing/2014/main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="" xmlns:a16="http://schemas.microsoft.com/office/drawing/2014/main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="" xmlns:a16="http://schemas.microsoft.com/office/drawing/2014/main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="" xmlns:a16="http://schemas.microsoft.com/office/drawing/2014/main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="" xmlns:a16="http://schemas.microsoft.com/office/drawing/2014/main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="" xmlns:a16="http://schemas.microsoft.com/office/drawing/2014/main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="" xmlns:a16="http://schemas.microsoft.com/office/drawing/2014/main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="" xmlns:a16="http://schemas.microsoft.com/office/drawing/2014/main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="" xmlns:a16="http://schemas.microsoft.com/office/drawing/2014/main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="" xmlns:a16="http://schemas.microsoft.com/office/drawing/2014/main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="" xmlns:a16="http://schemas.microsoft.com/office/drawing/2014/main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="" xmlns:a16="http://schemas.microsoft.com/office/drawing/2014/main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="" xmlns:a16="http://schemas.microsoft.com/office/drawing/2014/main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="" xmlns:a16="http://schemas.microsoft.com/office/drawing/2014/main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="" xmlns:a16="http://schemas.microsoft.com/office/drawing/2014/main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="" xmlns:a16="http://schemas.microsoft.com/office/drawing/2014/main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="" xmlns:a16="http://schemas.microsoft.com/office/drawing/2014/main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="" xmlns:a16="http://schemas.microsoft.com/office/drawing/2014/main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="" xmlns:a16="http://schemas.microsoft.com/office/drawing/2014/main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="" xmlns:a16="http://schemas.microsoft.com/office/drawing/2014/main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="" xmlns:a16="http://schemas.microsoft.com/office/drawing/2014/main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="" xmlns:a16="http://schemas.microsoft.com/office/drawing/2014/main" id="{5F1E1639-F48D-4D01-80D9-2058D7799887}"/>
                </a:ext>
              </a:extLst>
            </p:cNvPr>
            <p:cNvSpPr txBox="1"/>
            <p:nvPr/>
          </p:nvSpPr>
          <p:spPr>
            <a:xfrm>
              <a:off x="11238868" y="3031795"/>
              <a:ext cx="529922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200" b="1" dirty="0">
                  <a:solidFill>
                    <a:srgbClr val="FF0000"/>
                  </a:solidFill>
                  <a:latin typeface="Cooper Black" panose="0208090404030B020404" pitchFamily="18" charset="0"/>
                </a:rPr>
                <a:t>النباتات و أجزاؤها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99831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48148E-6 L -1.41901 0.00278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951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B61E8F48-9F58-4FBB-A4B7-53B54DBACA35}"/>
              </a:ext>
            </a:extLst>
          </p:cNvPr>
          <p:cNvGrpSpPr/>
          <p:nvPr/>
        </p:nvGrpSpPr>
        <p:grpSpPr>
          <a:xfrm>
            <a:off x="469457" y="2602770"/>
            <a:ext cx="2540612" cy="707886"/>
            <a:chOff x="4562485" y="2602770"/>
            <a:chExt cx="2540612" cy="707886"/>
          </a:xfrm>
        </p:grpSpPr>
        <p:pic>
          <p:nvPicPr>
            <p:cNvPr id="20" name="Graphic 19">
              <a:extLst>
                <a:ext uri="{FF2B5EF4-FFF2-40B4-BE49-F238E27FC236}">
                  <a16:creationId xmlns="" xmlns:a16="http://schemas.microsoft.com/office/drawing/2014/main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2485" y="2602770"/>
              <a:ext cx="876250" cy="638623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E9A3F2A4-523A-43EC-AC42-26A0A704049B}"/>
                </a:ext>
              </a:extLst>
            </p:cNvPr>
            <p:cNvSpPr txBox="1"/>
            <p:nvPr/>
          </p:nvSpPr>
          <p:spPr>
            <a:xfrm>
              <a:off x="5418099" y="2602770"/>
              <a:ext cx="168499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الأول </a:t>
              </a:r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النباتات من حولنا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4F303D07-23DA-4876-B2A3-A06F7DC65C2B}"/>
              </a:ext>
            </a:extLst>
          </p:cNvPr>
          <p:cNvGrpSpPr/>
          <p:nvPr/>
        </p:nvGrpSpPr>
        <p:grpSpPr>
          <a:xfrm>
            <a:off x="571655" y="3731504"/>
            <a:ext cx="2374744" cy="547644"/>
            <a:chOff x="4664683" y="3731504"/>
            <a:chExt cx="2374744" cy="547644"/>
          </a:xfrm>
        </p:grpSpPr>
        <p:pic>
          <p:nvPicPr>
            <p:cNvPr id="22" name="Graphic 21">
              <a:extLst>
                <a:ext uri="{FF2B5EF4-FFF2-40B4-BE49-F238E27FC236}">
                  <a16:creationId xmlns="" xmlns:a16="http://schemas.microsoft.com/office/drawing/2014/main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64683" y="3731504"/>
              <a:ext cx="671853" cy="547644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0C37B15B-FA09-41D5-A480-D1B298E85BDB}"/>
                </a:ext>
              </a:extLst>
            </p:cNvPr>
            <p:cNvSpPr txBox="1"/>
            <p:nvPr/>
          </p:nvSpPr>
          <p:spPr>
            <a:xfrm>
              <a:off x="5274930" y="3862685"/>
              <a:ext cx="176449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النباتات و أجزاؤها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021E03BA-7738-4C4C-89EB-8D002A8F37C3}"/>
              </a:ext>
            </a:extLst>
          </p:cNvPr>
          <p:cNvGrpSpPr/>
          <p:nvPr/>
        </p:nvGrpSpPr>
        <p:grpSpPr>
          <a:xfrm>
            <a:off x="678265" y="4833911"/>
            <a:ext cx="1878860" cy="521763"/>
            <a:chOff x="4771293" y="4833911"/>
            <a:chExt cx="1878860" cy="521763"/>
          </a:xfrm>
        </p:grpSpPr>
        <p:pic>
          <p:nvPicPr>
            <p:cNvPr id="18" name="Graphic 17">
              <a:extLst>
                <a:ext uri="{FF2B5EF4-FFF2-40B4-BE49-F238E27FC236}">
                  <a16:creationId xmlns="" xmlns:a16="http://schemas.microsoft.com/office/drawing/2014/main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71293" y="4833911"/>
              <a:ext cx="565243" cy="521763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D422625F-6678-4DD5-97FA-758F4C6B6913}"/>
                </a:ext>
              </a:extLst>
            </p:cNvPr>
            <p:cNvSpPr txBox="1"/>
            <p:nvPr/>
          </p:nvSpPr>
          <p:spPr>
            <a:xfrm>
              <a:off x="5354299" y="4975776"/>
              <a:ext cx="1295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الثاني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12A1F8F9-6D07-4783-AA05-2B10C255BCC9}"/>
              </a:ext>
            </a:extLst>
          </p:cNvPr>
          <p:cNvSpPr txBox="1"/>
          <p:nvPr/>
        </p:nvSpPr>
        <p:spPr>
          <a:xfrm>
            <a:off x="1156032" y="1864698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الأولى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7" name="TextBox 34">
            <a:extLst>
              <a:ext uri="{FF2B5EF4-FFF2-40B4-BE49-F238E27FC236}">
                <a16:creationId xmlns:a16="http://schemas.microsoft.com/office/drawing/2014/main" xmlns="" id="{73C4F4A6-C756-4101-A3F0-248D63C16A03}"/>
              </a:ext>
            </a:extLst>
          </p:cNvPr>
          <p:cNvSpPr txBox="1"/>
          <p:nvPr/>
        </p:nvSpPr>
        <p:spPr>
          <a:xfrm>
            <a:off x="4659086" y="665822"/>
            <a:ext cx="72638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chemeClr val="bg1"/>
                </a:solidFill>
              </a:rPr>
              <a:t>لماذا خلق الله النبات مكوَّناً من أجزاء مختلفة ؟ </a:t>
            </a:r>
            <a:endParaRPr lang="ar-SY" sz="2400" b="1" dirty="0">
              <a:solidFill>
                <a:schemeClr val="bg1"/>
              </a:solidFill>
            </a:endParaRPr>
          </a:p>
        </p:txBody>
      </p:sp>
      <p:sp>
        <p:nvSpPr>
          <p:cNvPr id="40" name="Freeform: Shape 12">
            <a:extLst>
              <a:ext uri="{FF2B5EF4-FFF2-40B4-BE49-F238E27FC236}">
                <a16:creationId xmlns="" xmlns:a16="http://schemas.microsoft.com/office/drawing/2014/main" id="{66AAAF00-546E-4D11-A9DF-771E4009B418}"/>
              </a:ext>
            </a:extLst>
          </p:cNvPr>
          <p:cNvSpPr/>
          <p:nvPr/>
        </p:nvSpPr>
        <p:spPr>
          <a:xfrm flipH="1" flipV="1">
            <a:off x="6352928" y="1884805"/>
            <a:ext cx="5363169" cy="2906071"/>
          </a:xfrm>
          <a:custGeom>
            <a:avLst/>
            <a:gdLst>
              <a:gd name="connsiteX0" fmla="*/ 5551158 w 8221786"/>
              <a:gd name="connsiteY0" fmla="*/ 0 h 4210712"/>
              <a:gd name="connsiteX1" fmla="*/ 8221786 w 8221786"/>
              <a:gd name="connsiteY1" fmla="*/ 1473200 h 4210712"/>
              <a:gd name="connsiteX2" fmla="*/ 5551158 w 8221786"/>
              <a:gd name="connsiteY2" fmla="*/ 2946400 h 4210712"/>
              <a:gd name="connsiteX3" fmla="*/ 5551158 w 8221786"/>
              <a:gd name="connsiteY3" fmla="*/ 2510970 h 4210712"/>
              <a:gd name="connsiteX4" fmla="*/ 1997332 w 8221786"/>
              <a:gd name="connsiteY4" fmla="*/ 2510970 h 4210712"/>
              <a:gd name="connsiteX5" fmla="*/ 1145518 w 8221786"/>
              <a:gd name="connsiteY5" fmla="*/ 3362784 h 4210712"/>
              <a:gd name="connsiteX6" fmla="*/ 1145518 w 8221786"/>
              <a:gd name="connsiteY6" fmla="*/ 3516984 h 4210712"/>
              <a:gd name="connsiteX7" fmla="*/ 1395009 w 8221786"/>
              <a:gd name="connsiteY7" fmla="*/ 4119308 h 4210712"/>
              <a:gd name="connsiteX8" fmla="*/ 1505792 w 8221786"/>
              <a:gd name="connsiteY8" fmla="*/ 4210712 h 4210712"/>
              <a:gd name="connsiteX9" fmla="*/ 1505546 w 8221786"/>
              <a:gd name="connsiteY9" fmla="*/ 4210700 h 4210712"/>
              <a:gd name="connsiteX10" fmla="*/ 0 w 8221786"/>
              <a:gd name="connsiteY10" fmla="*/ 2542348 h 4210712"/>
              <a:gd name="connsiteX11" fmla="*/ 0 w 8221786"/>
              <a:gd name="connsiteY11" fmla="*/ 2238768 h 4210712"/>
              <a:gd name="connsiteX12" fmla="*/ 1677010 w 8221786"/>
              <a:gd name="connsiteY12" fmla="*/ 561758 h 4210712"/>
              <a:gd name="connsiteX13" fmla="*/ 5551158 w 8221786"/>
              <a:gd name="connsiteY13" fmla="*/ 561758 h 4210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8221786" h="4210712">
                <a:moveTo>
                  <a:pt x="5551158" y="0"/>
                </a:moveTo>
                <a:lnTo>
                  <a:pt x="8221786" y="1473200"/>
                </a:lnTo>
                <a:lnTo>
                  <a:pt x="5551158" y="2946400"/>
                </a:lnTo>
                <a:lnTo>
                  <a:pt x="5551158" y="2510970"/>
                </a:lnTo>
                <a:lnTo>
                  <a:pt x="1997332" y="2510970"/>
                </a:lnTo>
                <a:cubicBezTo>
                  <a:pt x="1526888" y="2510970"/>
                  <a:pt x="1145518" y="2892340"/>
                  <a:pt x="1145518" y="3362784"/>
                </a:cubicBezTo>
                <a:lnTo>
                  <a:pt x="1145518" y="3516984"/>
                </a:lnTo>
                <a:cubicBezTo>
                  <a:pt x="1145518" y="3752206"/>
                  <a:pt x="1240861" y="3965160"/>
                  <a:pt x="1395009" y="4119308"/>
                </a:cubicBezTo>
                <a:lnTo>
                  <a:pt x="1505792" y="4210712"/>
                </a:lnTo>
                <a:lnTo>
                  <a:pt x="1505546" y="4210700"/>
                </a:lnTo>
                <a:cubicBezTo>
                  <a:pt x="659903" y="4124820"/>
                  <a:pt x="0" y="3410649"/>
                  <a:pt x="0" y="2542348"/>
                </a:cubicBezTo>
                <a:lnTo>
                  <a:pt x="0" y="2238768"/>
                </a:lnTo>
                <a:cubicBezTo>
                  <a:pt x="0" y="1312581"/>
                  <a:pt x="750823" y="561758"/>
                  <a:pt x="1677010" y="561758"/>
                </a:cubicBezTo>
                <a:lnTo>
                  <a:pt x="5551158" y="561758"/>
                </a:lnTo>
                <a:close/>
              </a:path>
            </a:pathLst>
          </a:custGeom>
          <a:gradFill flip="none" rotWithShape="1">
            <a:gsLst>
              <a:gs pos="0">
                <a:srgbClr val="00CCFF"/>
              </a:gs>
              <a:gs pos="100000">
                <a:srgbClr val="0033CC"/>
              </a:gs>
            </a:gsLst>
            <a:lin ang="10800000" scaled="1"/>
            <a:tileRect/>
          </a:gradFill>
          <a:ln>
            <a:noFill/>
          </a:ln>
          <a:effectLst>
            <a:innerShdw blurRad="2286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1" name="Freeform: Shape 13">
            <a:extLst>
              <a:ext uri="{FF2B5EF4-FFF2-40B4-BE49-F238E27FC236}">
                <a16:creationId xmlns="" xmlns:a16="http://schemas.microsoft.com/office/drawing/2014/main" id="{D2922E7D-05B2-4196-B387-C88EDA7D7FE0}"/>
              </a:ext>
            </a:extLst>
          </p:cNvPr>
          <p:cNvSpPr/>
          <p:nvPr/>
        </p:nvSpPr>
        <p:spPr>
          <a:xfrm flipH="1" flipV="1">
            <a:off x="6189715" y="1674568"/>
            <a:ext cx="5363168" cy="2906072"/>
          </a:xfrm>
          <a:custGeom>
            <a:avLst/>
            <a:gdLst>
              <a:gd name="connsiteX0" fmla="*/ 5551158 w 8221786"/>
              <a:gd name="connsiteY0" fmla="*/ 0 h 4210712"/>
              <a:gd name="connsiteX1" fmla="*/ 8221786 w 8221786"/>
              <a:gd name="connsiteY1" fmla="*/ 1473200 h 4210712"/>
              <a:gd name="connsiteX2" fmla="*/ 5551158 w 8221786"/>
              <a:gd name="connsiteY2" fmla="*/ 2946400 h 4210712"/>
              <a:gd name="connsiteX3" fmla="*/ 5551158 w 8221786"/>
              <a:gd name="connsiteY3" fmla="*/ 2510970 h 4210712"/>
              <a:gd name="connsiteX4" fmla="*/ 1997332 w 8221786"/>
              <a:gd name="connsiteY4" fmla="*/ 2510970 h 4210712"/>
              <a:gd name="connsiteX5" fmla="*/ 1145518 w 8221786"/>
              <a:gd name="connsiteY5" fmla="*/ 3362784 h 4210712"/>
              <a:gd name="connsiteX6" fmla="*/ 1145518 w 8221786"/>
              <a:gd name="connsiteY6" fmla="*/ 3516984 h 4210712"/>
              <a:gd name="connsiteX7" fmla="*/ 1395009 w 8221786"/>
              <a:gd name="connsiteY7" fmla="*/ 4119308 h 4210712"/>
              <a:gd name="connsiteX8" fmla="*/ 1505792 w 8221786"/>
              <a:gd name="connsiteY8" fmla="*/ 4210712 h 4210712"/>
              <a:gd name="connsiteX9" fmla="*/ 1505546 w 8221786"/>
              <a:gd name="connsiteY9" fmla="*/ 4210700 h 4210712"/>
              <a:gd name="connsiteX10" fmla="*/ 0 w 8221786"/>
              <a:gd name="connsiteY10" fmla="*/ 2542348 h 4210712"/>
              <a:gd name="connsiteX11" fmla="*/ 0 w 8221786"/>
              <a:gd name="connsiteY11" fmla="*/ 2238768 h 4210712"/>
              <a:gd name="connsiteX12" fmla="*/ 1677010 w 8221786"/>
              <a:gd name="connsiteY12" fmla="*/ 561758 h 4210712"/>
              <a:gd name="connsiteX13" fmla="*/ 5551158 w 8221786"/>
              <a:gd name="connsiteY13" fmla="*/ 561758 h 4210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8221786" h="4210712">
                <a:moveTo>
                  <a:pt x="5551158" y="0"/>
                </a:moveTo>
                <a:lnTo>
                  <a:pt x="8221786" y="1473200"/>
                </a:lnTo>
                <a:lnTo>
                  <a:pt x="5551158" y="2946400"/>
                </a:lnTo>
                <a:lnTo>
                  <a:pt x="5551158" y="2510970"/>
                </a:lnTo>
                <a:lnTo>
                  <a:pt x="1997332" y="2510970"/>
                </a:lnTo>
                <a:cubicBezTo>
                  <a:pt x="1526888" y="2510970"/>
                  <a:pt x="1145518" y="2892340"/>
                  <a:pt x="1145518" y="3362784"/>
                </a:cubicBezTo>
                <a:lnTo>
                  <a:pt x="1145518" y="3516984"/>
                </a:lnTo>
                <a:cubicBezTo>
                  <a:pt x="1145518" y="3752206"/>
                  <a:pt x="1240861" y="3965160"/>
                  <a:pt x="1395009" y="4119308"/>
                </a:cubicBezTo>
                <a:lnTo>
                  <a:pt x="1505792" y="4210712"/>
                </a:lnTo>
                <a:lnTo>
                  <a:pt x="1505546" y="4210700"/>
                </a:lnTo>
                <a:cubicBezTo>
                  <a:pt x="659903" y="4124820"/>
                  <a:pt x="0" y="3410649"/>
                  <a:pt x="0" y="2542348"/>
                </a:cubicBezTo>
                <a:lnTo>
                  <a:pt x="0" y="2238768"/>
                </a:lnTo>
                <a:cubicBezTo>
                  <a:pt x="0" y="1312581"/>
                  <a:pt x="750823" y="561758"/>
                  <a:pt x="1677010" y="561758"/>
                </a:cubicBezTo>
                <a:lnTo>
                  <a:pt x="5551158" y="561758"/>
                </a:lnTo>
                <a:close/>
              </a:path>
            </a:pathLst>
          </a:custGeom>
          <a:gradFill>
            <a:gsLst>
              <a:gs pos="47000">
                <a:schemeClr val="bg1"/>
              </a:gs>
              <a:gs pos="0">
                <a:schemeClr val="bg1">
                  <a:lumMod val="95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47" name="Group 2">
            <a:extLst>
              <a:ext uri="{FF2B5EF4-FFF2-40B4-BE49-F238E27FC236}">
                <a16:creationId xmlns="" xmlns:a16="http://schemas.microsoft.com/office/drawing/2014/main" id="{DE6A379F-7BDE-447D-BA19-E77AE351583C}"/>
              </a:ext>
            </a:extLst>
          </p:cNvPr>
          <p:cNvGrpSpPr/>
          <p:nvPr/>
        </p:nvGrpSpPr>
        <p:grpSpPr>
          <a:xfrm>
            <a:off x="7126514" y="3242060"/>
            <a:ext cx="4209143" cy="830997"/>
            <a:chOff x="5965860" y="4309681"/>
            <a:chExt cx="3603068" cy="830997"/>
          </a:xfrm>
        </p:grpSpPr>
        <p:sp>
          <p:nvSpPr>
            <p:cNvPr id="48" name="TextBox 22">
              <a:extLst>
                <a:ext uri="{FF2B5EF4-FFF2-40B4-BE49-F238E27FC236}">
                  <a16:creationId xmlns="" xmlns:a16="http://schemas.microsoft.com/office/drawing/2014/main" id="{3656659C-DE48-4A4A-8918-D6B6FE244D42}"/>
                </a:ext>
              </a:extLst>
            </p:cNvPr>
            <p:cNvSpPr txBox="1"/>
            <p:nvPr/>
          </p:nvSpPr>
          <p:spPr>
            <a:xfrm>
              <a:off x="5965860" y="4309681"/>
              <a:ext cx="360306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 smtClean="0">
                  <a:solidFill>
                    <a:srgbClr val="0033CC"/>
                  </a:solidFill>
                  <a:latin typeface="Century Gothic" panose="020B0502020202020204" pitchFamily="34" charset="0"/>
                </a:rPr>
                <a:t>إنَّ لكل جزء من النبات وظيفة يقوم بها</a:t>
              </a:r>
              <a:endParaRPr lang="en-US" sz="2400" b="1" dirty="0">
                <a:solidFill>
                  <a:srgbClr val="0033CC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9" name="TextBox 23">
              <a:extLst>
                <a:ext uri="{FF2B5EF4-FFF2-40B4-BE49-F238E27FC236}">
                  <a16:creationId xmlns="" xmlns:a16="http://schemas.microsoft.com/office/drawing/2014/main" id="{C2363FE4-D677-4806-9FF1-D3FD9513713E}"/>
                </a:ext>
              </a:extLst>
            </p:cNvPr>
            <p:cNvSpPr txBox="1"/>
            <p:nvPr/>
          </p:nvSpPr>
          <p:spPr>
            <a:xfrm>
              <a:off x="6574971" y="4323779"/>
              <a:ext cx="283429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sz="2000" b="1" dirty="0"/>
            </a:p>
          </p:txBody>
        </p:sp>
      </p:grpSp>
      <p:pic>
        <p:nvPicPr>
          <p:cNvPr id="51" name="Graphic 206">
            <a:extLst>
              <a:ext uri="{FF2B5EF4-FFF2-40B4-BE49-F238E27FC236}">
                <a16:creationId xmlns="" xmlns:a16="http://schemas.microsoft.com/office/drawing/2014/main" id="{6E006741-4755-427C-898D-9339BED681F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6613" y="1104862"/>
            <a:ext cx="2503102" cy="27578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5" name="Graphic 206">
            <a:extLst>
              <a:ext uri="{FF2B5EF4-FFF2-40B4-BE49-F238E27FC236}">
                <a16:creationId xmlns="" xmlns:a16="http://schemas.microsoft.com/office/drawing/2014/main" id="{6E006741-4755-427C-898D-9339BED681F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6611" y="3987257"/>
            <a:ext cx="2503103" cy="27157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6" name="TextBox 37">
            <a:extLst>
              <a:ext uri="{FF2B5EF4-FFF2-40B4-BE49-F238E27FC236}">
                <a16:creationId xmlns="" xmlns:a16="http://schemas.microsoft.com/office/drawing/2014/main" id="{E0673B62-28E7-435F-81AC-2973E74EB7D7}"/>
              </a:ext>
            </a:extLst>
          </p:cNvPr>
          <p:cNvSpPr txBox="1"/>
          <p:nvPr/>
        </p:nvSpPr>
        <p:spPr>
          <a:xfrm>
            <a:off x="5008926" y="56270"/>
            <a:ext cx="3256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النباتات و أجزاؤها</a:t>
            </a:r>
            <a:endParaRPr lang="ar-SY" sz="3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5544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750"/>
                            </p:stCondLst>
                            <p:childTnLst>
                              <p:par>
                                <p:cTn id="6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37" grpId="0"/>
      <p:bldP spid="40" grpId="0" animBg="1"/>
      <p:bldP spid="4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B61E8F48-9F58-4FBB-A4B7-53B54DBACA35}"/>
              </a:ext>
            </a:extLst>
          </p:cNvPr>
          <p:cNvGrpSpPr/>
          <p:nvPr/>
        </p:nvGrpSpPr>
        <p:grpSpPr>
          <a:xfrm>
            <a:off x="469457" y="2602770"/>
            <a:ext cx="2543771" cy="746385"/>
            <a:chOff x="4562485" y="2602770"/>
            <a:chExt cx="2543771" cy="746385"/>
          </a:xfrm>
        </p:grpSpPr>
        <p:pic>
          <p:nvPicPr>
            <p:cNvPr id="20" name="Graphic 19">
              <a:extLst>
                <a:ext uri="{FF2B5EF4-FFF2-40B4-BE49-F238E27FC236}">
                  <a16:creationId xmlns="" xmlns:a16="http://schemas.microsoft.com/office/drawing/2014/main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2485" y="2602770"/>
              <a:ext cx="876250" cy="638623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E9A3F2A4-523A-43EC-AC42-26A0A704049B}"/>
                </a:ext>
              </a:extLst>
            </p:cNvPr>
            <p:cNvSpPr txBox="1"/>
            <p:nvPr/>
          </p:nvSpPr>
          <p:spPr>
            <a:xfrm>
              <a:off x="5421258" y="2641269"/>
              <a:ext cx="168499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الأول </a:t>
              </a:r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النباتات من حولنا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4F303D07-23DA-4876-B2A3-A06F7DC65C2B}"/>
              </a:ext>
            </a:extLst>
          </p:cNvPr>
          <p:cNvGrpSpPr/>
          <p:nvPr/>
        </p:nvGrpSpPr>
        <p:grpSpPr>
          <a:xfrm>
            <a:off x="544703" y="3646907"/>
            <a:ext cx="2414907" cy="681542"/>
            <a:chOff x="4637731" y="3646907"/>
            <a:chExt cx="2414907" cy="681542"/>
          </a:xfrm>
        </p:grpSpPr>
        <p:pic>
          <p:nvPicPr>
            <p:cNvPr id="22" name="Graphic 21">
              <a:extLst>
                <a:ext uri="{FF2B5EF4-FFF2-40B4-BE49-F238E27FC236}">
                  <a16:creationId xmlns="" xmlns:a16="http://schemas.microsoft.com/office/drawing/2014/main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37731" y="3646907"/>
              <a:ext cx="752181" cy="61312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0C37B15B-FA09-41D5-A480-D1B298E85BDB}"/>
                </a:ext>
              </a:extLst>
            </p:cNvPr>
            <p:cNvSpPr txBox="1"/>
            <p:nvPr/>
          </p:nvSpPr>
          <p:spPr>
            <a:xfrm>
              <a:off x="5013821" y="3928339"/>
              <a:ext cx="203881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النباتات و أجزاؤها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021E03BA-7738-4C4C-89EB-8D002A8F37C3}"/>
              </a:ext>
            </a:extLst>
          </p:cNvPr>
          <p:cNvGrpSpPr/>
          <p:nvPr/>
        </p:nvGrpSpPr>
        <p:grpSpPr>
          <a:xfrm>
            <a:off x="727696" y="4882402"/>
            <a:ext cx="1821192" cy="480051"/>
            <a:chOff x="4820724" y="4882402"/>
            <a:chExt cx="1821192" cy="480051"/>
          </a:xfrm>
        </p:grpSpPr>
        <p:pic>
          <p:nvPicPr>
            <p:cNvPr id="18" name="Graphic 17">
              <a:extLst>
                <a:ext uri="{FF2B5EF4-FFF2-40B4-BE49-F238E27FC236}">
                  <a16:creationId xmlns="" xmlns:a16="http://schemas.microsoft.com/office/drawing/2014/main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0724" y="4882402"/>
              <a:ext cx="520055" cy="480051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D422625F-6678-4DD5-97FA-758F4C6B6913}"/>
                </a:ext>
              </a:extLst>
            </p:cNvPr>
            <p:cNvSpPr txBox="1"/>
            <p:nvPr/>
          </p:nvSpPr>
          <p:spPr>
            <a:xfrm>
              <a:off x="5071990" y="4993121"/>
              <a:ext cx="156992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الثاني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12A1F8F9-6D07-4783-AA05-2B10C255BCC9}"/>
              </a:ext>
            </a:extLst>
          </p:cNvPr>
          <p:cNvSpPr txBox="1"/>
          <p:nvPr/>
        </p:nvSpPr>
        <p:spPr>
          <a:xfrm>
            <a:off x="907582" y="1851466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الأولى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7" name="TextBox 34">
            <a:extLst>
              <a:ext uri="{FF2B5EF4-FFF2-40B4-BE49-F238E27FC236}">
                <a16:creationId xmlns:a16="http://schemas.microsoft.com/office/drawing/2014/main" xmlns="" id="{73C4F4A6-C756-4101-A3F0-248D63C16A03}"/>
              </a:ext>
            </a:extLst>
          </p:cNvPr>
          <p:cNvSpPr txBox="1"/>
          <p:nvPr/>
        </p:nvSpPr>
        <p:spPr>
          <a:xfrm>
            <a:off x="8926285" y="180266"/>
            <a:ext cx="29966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chemeClr val="bg1"/>
                </a:solidFill>
              </a:rPr>
              <a:t>ما أجزاء النبات ؟</a:t>
            </a:r>
            <a:endParaRPr lang="ar-SY" sz="2400" b="1" dirty="0">
              <a:solidFill>
                <a:schemeClr val="bg1"/>
              </a:solidFill>
            </a:endParaRPr>
          </a:p>
        </p:txBody>
      </p:sp>
      <p:grpSp>
        <p:nvGrpSpPr>
          <p:cNvPr id="44" name="Group 1">
            <a:extLst>
              <a:ext uri="{FF2B5EF4-FFF2-40B4-BE49-F238E27FC236}">
                <a16:creationId xmlns="" xmlns:a16="http://schemas.microsoft.com/office/drawing/2014/main" id="{866675D0-0320-484C-8CED-59DCB61B5155}"/>
              </a:ext>
            </a:extLst>
          </p:cNvPr>
          <p:cNvGrpSpPr/>
          <p:nvPr/>
        </p:nvGrpSpPr>
        <p:grpSpPr>
          <a:xfrm>
            <a:off x="6477568" y="707530"/>
            <a:ext cx="4952519" cy="2172858"/>
            <a:chOff x="795626" y="230652"/>
            <a:chExt cx="4952519" cy="2172858"/>
          </a:xfrm>
        </p:grpSpPr>
        <p:sp>
          <p:nvSpPr>
            <p:cNvPr id="45" name="TextBox 20">
              <a:extLst>
                <a:ext uri="{FF2B5EF4-FFF2-40B4-BE49-F238E27FC236}">
                  <a16:creationId xmlns="" xmlns:a16="http://schemas.microsoft.com/office/drawing/2014/main" id="{CDEAB85B-05B1-48C3-BE21-C82201FBD928}"/>
                </a:ext>
              </a:extLst>
            </p:cNvPr>
            <p:cNvSpPr txBox="1"/>
            <p:nvPr/>
          </p:nvSpPr>
          <p:spPr>
            <a:xfrm>
              <a:off x="795626" y="230652"/>
              <a:ext cx="468399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أجزاء النبات هي :</a:t>
              </a:r>
              <a:endParaRPr lang="ar-SY" sz="20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6" name="TextBox 21">
              <a:extLst>
                <a:ext uri="{FF2B5EF4-FFF2-40B4-BE49-F238E27FC236}">
                  <a16:creationId xmlns="" xmlns:a16="http://schemas.microsoft.com/office/drawing/2014/main" id="{97DB3C04-E536-4EB7-ABCE-64E37DBC02E0}"/>
                </a:ext>
              </a:extLst>
            </p:cNvPr>
            <p:cNvSpPr txBox="1"/>
            <p:nvPr/>
          </p:nvSpPr>
          <p:spPr>
            <a:xfrm>
              <a:off x="2559295" y="2003400"/>
              <a:ext cx="318885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sz="2000" b="1" dirty="0"/>
            </a:p>
          </p:txBody>
        </p:sp>
      </p:grpSp>
      <p:pic>
        <p:nvPicPr>
          <p:cNvPr id="50" name="Graphic 204">
            <a:extLst>
              <a:ext uri="{FF2B5EF4-FFF2-40B4-BE49-F238E27FC236}">
                <a16:creationId xmlns="" xmlns:a16="http://schemas.microsoft.com/office/drawing/2014/main" id="{12A15261-21FF-4C3F-BFF2-B647A658D27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0166" y="3748498"/>
            <a:ext cx="2953957" cy="29960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99" name="Group 73">
            <a:extLst>
              <a:ext uri="{FF2B5EF4-FFF2-40B4-BE49-F238E27FC236}">
                <a16:creationId xmlns="" xmlns:a16="http://schemas.microsoft.com/office/drawing/2014/main" id="{DC57DBB6-F977-4C1E-B923-98DA3DC1192B}"/>
              </a:ext>
            </a:extLst>
          </p:cNvPr>
          <p:cNvGrpSpPr/>
          <p:nvPr/>
        </p:nvGrpSpPr>
        <p:grpSpPr>
          <a:xfrm>
            <a:off x="10316904" y="1048448"/>
            <a:ext cx="1875096" cy="1875096"/>
            <a:chOff x="5435356" y="1973962"/>
            <a:chExt cx="1400628" cy="1400628"/>
          </a:xfrm>
        </p:grpSpPr>
        <p:sp>
          <p:nvSpPr>
            <p:cNvPr id="100" name="Oval 9">
              <a:extLst>
                <a:ext uri="{FF2B5EF4-FFF2-40B4-BE49-F238E27FC236}">
                  <a16:creationId xmlns="" xmlns:a16="http://schemas.microsoft.com/office/drawing/2014/main" id="{C9268440-B4E7-4FCF-8C74-14F2A52BD7FA}"/>
                </a:ext>
              </a:extLst>
            </p:cNvPr>
            <p:cNvSpPr/>
            <p:nvPr/>
          </p:nvSpPr>
          <p:spPr>
            <a:xfrm>
              <a:off x="5435356" y="1973962"/>
              <a:ext cx="1400628" cy="1400628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1" name="Graphic 39">
              <a:extLst>
                <a:ext uri="{FF2B5EF4-FFF2-40B4-BE49-F238E27FC236}">
                  <a16:creationId xmlns="" xmlns:a16="http://schemas.microsoft.com/office/drawing/2014/main" id="{A66DC398-0276-4F2B-8BC1-02D3A12CB34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51985" y="2091626"/>
              <a:ext cx="1173430" cy="645578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02" name="TextBox 72">
              <a:extLst>
                <a:ext uri="{FF2B5EF4-FFF2-40B4-BE49-F238E27FC236}">
                  <a16:creationId xmlns="" xmlns:a16="http://schemas.microsoft.com/office/drawing/2014/main" id="{00F967E6-9E29-462C-8EA3-E214D36EBB74}"/>
                </a:ext>
              </a:extLst>
            </p:cNvPr>
            <p:cNvSpPr txBox="1"/>
            <p:nvPr/>
          </p:nvSpPr>
          <p:spPr>
            <a:xfrm>
              <a:off x="5647226" y="2674276"/>
              <a:ext cx="9829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الجذور</a:t>
              </a:r>
              <a:endParaRPr lang="en-US" sz="11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03" name="Group 75">
            <a:extLst>
              <a:ext uri="{FF2B5EF4-FFF2-40B4-BE49-F238E27FC236}">
                <a16:creationId xmlns="" xmlns:a16="http://schemas.microsoft.com/office/drawing/2014/main" id="{12566D88-31D6-416B-B5B5-685630FB662C}"/>
              </a:ext>
            </a:extLst>
          </p:cNvPr>
          <p:cNvGrpSpPr/>
          <p:nvPr/>
        </p:nvGrpSpPr>
        <p:grpSpPr>
          <a:xfrm>
            <a:off x="8401394" y="1524337"/>
            <a:ext cx="1818631" cy="1818631"/>
            <a:chOff x="6803483" y="3004413"/>
            <a:chExt cx="1204685" cy="1204685"/>
          </a:xfrm>
        </p:grpSpPr>
        <p:grpSp>
          <p:nvGrpSpPr>
            <p:cNvPr id="104" name="Group 51">
              <a:extLst>
                <a:ext uri="{FF2B5EF4-FFF2-40B4-BE49-F238E27FC236}">
                  <a16:creationId xmlns="" xmlns:a16="http://schemas.microsoft.com/office/drawing/2014/main" id="{C3322326-DC9B-437A-949E-23E6AA942AF8}"/>
                </a:ext>
              </a:extLst>
            </p:cNvPr>
            <p:cNvGrpSpPr/>
            <p:nvPr/>
          </p:nvGrpSpPr>
          <p:grpSpPr>
            <a:xfrm>
              <a:off x="6803483" y="3004413"/>
              <a:ext cx="1204685" cy="1204685"/>
              <a:chOff x="6803483" y="3004413"/>
              <a:chExt cx="1204685" cy="1204685"/>
            </a:xfrm>
          </p:grpSpPr>
          <p:sp>
            <p:nvSpPr>
              <p:cNvPr id="106" name="Oval 10">
                <a:extLst>
                  <a:ext uri="{FF2B5EF4-FFF2-40B4-BE49-F238E27FC236}">
                    <a16:creationId xmlns="" xmlns:a16="http://schemas.microsoft.com/office/drawing/2014/main" id="{2B602DCE-9734-498E-BA99-D31148558385}"/>
                  </a:ext>
                </a:extLst>
              </p:cNvPr>
              <p:cNvSpPr/>
              <p:nvPr/>
            </p:nvSpPr>
            <p:spPr>
              <a:xfrm>
                <a:off x="6803483" y="3004413"/>
                <a:ext cx="1204685" cy="1204685"/>
              </a:xfrm>
              <a:prstGeom prst="ellipse">
                <a:avLst/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07" name="Graphic 35">
                <a:extLst>
                  <a:ext uri="{FF2B5EF4-FFF2-40B4-BE49-F238E27FC236}">
                    <a16:creationId xmlns="" xmlns:a16="http://schemas.microsoft.com/office/drawing/2014/main" id="{CDF11D26-F863-4640-93EF-5EF105B6E0C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080485" y="3107329"/>
                <a:ext cx="608818" cy="611452"/>
              </a:xfrm>
              <a:prstGeom prst="ellipse">
                <a:avLst/>
              </a:prstGeom>
              <a:ln>
                <a:noFill/>
              </a:ln>
              <a:effectLst>
                <a:softEdge rad="112500"/>
              </a:effectLst>
            </p:spPr>
          </p:pic>
        </p:grpSp>
        <p:sp>
          <p:nvSpPr>
            <p:cNvPr id="105" name="TextBox 74">
              <a:extLst>
                <a:ext uri="{FF2B5EF4-FFF2-40B4-BE49-F238E27FC236}">
                  <a16:creationId xmlns="" xmlns:a16="http://schemas.microsoft.com/office/drawing/2014/main" id="{E61E29B1-A885-49FA-8EF0-8DCA134FF6ED}"/>
                </a:ext>
              </a:extLst>
            </p:cNvPr>
            <p:cNvSpPr txBox="1"/>
            <p:nvPr/>
          </p:nvSpPr>
          <p:spPr>
            <a:xfrm>
              <a:off x="6923433" y="3633142"/>
              <a:ext cx="9829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الساق</a:t>
              </a:r>
              <a:endParaRPr lang="en-US" sz="11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08" name="Group 79">
            <a:extLst>
              <a:ext uri="{FF2B5EF4-FFF2-40B4-BE49-F238E27FC236}">
                <a16:creationId xmlns="" xmlns:a16="http://schemas.microsoft.com/office/drawing/2014/main" id="{489AE80C-ADF1-4FF8-8660-5CB7967E507B}"/>
              </a:ext>
            </a:extLst>
          </p:cNvPr>
          <p:cNvGrpSpPr/>
          <p:nvPr/>
        </p:nvGrpSpPr>
        <p:grpSpPr>
          <a:xfrm>
            <a:off x="4876331" y="2778406"/>
            <a:ext cx="1601237" cy="1661411"/>
            <a:chOff x="3870940" y="2008494"/>
            <a:chExt cx="1204685" cy="1249957"/>
          </a:xfrm>
        </p:grpSpPr>
        <p:grpSp>
          <p:nvGrpSpPr>
            <p:cNvPr id="109" name="Group 53">
              <a:extLst>
                <a:ext uri="{FF2B5EF4-FFF2-40B4-BE49-F238E27FC236}">
                  <a16:creationId xmlns="" xmlns:a16="http://schemas.microsoft.com/office/drawing/2014/main" id="{78B50154-6C26-4506-A816-8B390ACD84D0}"/>
                </a:ext>
              </a:extLst>
            </p:cNvPr>
            <p:cNvGrpSpPr/>
            <p:nvPr/>
          </p:nvGrpSpPr>
          <p:grpSpPr>
            <a:xfrm>
              <a:off x="3870940" y="2008494"/>
              <a:ext cx="1204685" cy="1249957"/>
              <a:chOff x="3870940" y="2008494"/>
              <a:chExt cx="1204685" cy="1249957"/>
            </a:xfrm>
          </p:grpSpPr>
          <p:sp>
            <p:nvSpPr>
              <p:cNvPr id="111" name="Oval 12">
                <a:extLst>
                  <a:ext uri="{FF2B5EF4-FFF2-40B4-BE49-F238E27FC236}">
                    <a16:creationId xmlns="" xmlns:a16="http://schemas.microsoft.com/office/drawing/2014/main" id="{B0C4F120-319B-47A2-8A78-17DAD1039D78}"/>
                  </a:ext>
                </a:extLst>
              </p:cNvPr>
              <p:cNvSpPr/>
              <p:nvPr/>
            </p:nvSpPr>
            <p:spPr>
              <a:xfrm>
                <a:off x="3870940" y="2053766"/>
                <a:ext cx="1204685" cy="1204685"/>
              </a:xfrm>
              <a:prstGeom prst="ellipse">
                <a:avLst/>
              </a:prstGeom>
              <a:solidFill>
                <a:srgbClr val="CCFF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2" name="Graphic 43">
                <a:extLst>
                  <a:ext uri="{FF2B5EF4-FFF2-40B4-BE49-F238E27FC236}">
                    <a16:creationId xmlns="" xmlns:a16="http://schemas.microsoft.com/office/drawing/2014/main" id="{2DBE23F2-CA1F-404B-9A17-65FC6FD3775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089688" y="2008494"/>
                <a:ext cx="593818" cy="849490"/>
              </a:xfrm>
              <a:prstGeom prst="ellipse">
                <a:avLst/>
              </a:prstGeom>
              <a:ln>
                <a:noFill/>
              </a:ln>
              <a:effectLst>
                <a:softEdge rad="112500"/>
              </a:effectLst>
            </p:spPr>
          </p:pic>
        </p:grpSp>
        <p:sp>
          <p:nvSpPr>
            <p:cNvPr id="110" name="TextBox 78">
              <a:extLst>
                <a:ext uri="{FF2B5EF4-FFF2-40B4-BE49-F238E27FC236}">
                  <a16:creationId xmlns="" xmlns:a16="http://schemas.microsoft.com/office/drawing/2014/main" id="{2809A83D-2677-47E3-AF02-B7AED9F4AD31}"/>
                </a:ext>
              </a:extLst>
            </p:cNvPr>
            <p:cNvSpPr txBox="1"/>
            <p:nvPr/>
          </p:nvSpPr>
          <p:spPr>
            <a:xfrm>
              <a:off x="3981807" y="2726070"/>
              <a:ext cx="9829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الأزهار</a:t>
              </a:r>
              <a:endParaRPr lang="en-US" sz="11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18" name="Group 70">
            <a:extLst>
              <a:ext uri="{FF2B5EF4-FFF2-40B4-BE49-F238E27FC236}">
                <a16:creationId xmlns="" xmlns:a16="http://schemas.microsoft.com/office/drawing/2014/main" id="{5884891D-7ED6-43B9-BFF0-DB4E42DCC2AD}"/>
              </a:ext>
            </a:extLst>
          </p:cNvPr>
          <p:cNvGrpSpPr/>
          <p:nvPr/>
        </p:nvGrpSpPr>
        <p:grpSpPr>
          <a:xfrm>
            <a:off x="6588016" y="2246912"/>
            <a:ext cx="1716954" cy="1716954"/>
            <a:chOff x="7006142" y="1608051"/>
            <a:chExt cx="1204685" cy="1204685"/>
          </a:xfrm>
        </p:grpSpPr>
        <p:grpSp>
          <p:nvGrpSpPr>
            <p:cNvPr id="119" name="Group 48">
              <a:extLst>
                <a:ext uri="{FF2B5EF4-FFF2-40B4-BE49-F238E27FC236}">
                  <a16:creationId xmlns="" xmlns:a16="http://schemas.microsoft.com/office/drawing/2014/main" id="{70A508E6-2A6A-4AB6-8A61-886A60B4BD13}"/>
                </a:ext>
              </a:extLst>
            </p:cNvPr>
            <p:cNvGrpSpPr/>
            <p:nvPr/>
          </p:nvGrpSpPr>
          <p:grpSpPr>
            <a:xfrm>
              <a:off x="7006142" y="1608051"/>
              <a:ext cx="1204685" cy="1204685"/>
              <a:chOff x="7006142" y="1608051"/>
              <a:chExt cx="1204685" cy="1204685"/>
            </a:xfrm>
          </p:grpSpPr>
          <p:sp>
            <p:nvSpPr>
              <p:cNvPr id="121" name="Oval 15">
                <a:extLst>
                  <a:ext uri="{FF2B5EF4-FFF2-40B4-BE49-F238E27FC236}">
                    <a16:creationId xmlns="" xmlns:a16="http://schemas.microsoft.com/office/drawing/2014/main" id="{25C16C94-E4DC-4902-8BE3-596FF4AA8714}"/>
                  </a:ext>
                </a:extLst>
              </p:cNvPr>
              <p:cNvSpPr/>
              <p:nvPr/>
            </p:nvSpPr>
            <p:spPr>
              <a:xfrm>
                <a:off x="7006142" y="1608051"/>
                <a:ext cx="1204685" cy="1204685"/>
              </a:xfrm>
              <a:prstGeom prst="ellipse">
                <a:avLst/>
              </a:prstGeom>
              <a:solidFill>
                <a:srgbClr val="75C7F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22" name="Graphic 37">
                <a:extLst>
                  <a:ext uri="{FF2B5EF4-FFF2-40B4-BE49-F238E27FC236}">
                    <a16:creationId xmlns="" xmlns:a16="http://schemas.microsoft.com/office/drawing/2014/main" id="{B8054EE0-4CFD-452F-BE8E-6903F8C4FE8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224618" y="1704970"/>
                <a:ext cx="767733" cy="536524"/>
              </a:xfrm>
              <a:prstGeom prst="ellipse">
                <a:avLst/>
              </a:prstGeom>
              <a:ln>
                <a:noFill/>
              </a:ln>
              <a:effectLst>
                <a:softEdge rad="112500"/>
              </a:effectLst>
            </p:spPr>
          </p:pic>
        </p:grpSp>
        <p:sp>
          <p:nvSpPr>
            <p:cNvPr id="120" name="TextBox 66">
              <a:extLst>
                <a:ext uri="{FF2B5EF4-FFF2-40B4-BE49-F238E27FC236}">
                  <a16:creationId xmlns="" xmlns:a16="http://schemas.microsoft.com/office/drawing/2014/main" id="{BD4B29FC-6A84-4E7C-A261-5EF66E9C5A59}"/>
                </a:ext>
              </a:extLst>
            </p:cNvPr>
            <p:cNvSpPr txBox="1"/>
            <p:nvPr/>
          </p:nvSpPr>
          <p:spPr>
            <a:xfrm>
              <a:off x="7129683" y="2279876"/>
              <a:ext cx="9829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الأوراق</a:t>
              </a:r>
              <a:endParaRPr lang="en-US" sz="11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26" name="Group 71">
            <a:extLst>
              <a:ext uri="{FF2B5EF4-FFF2-40B4-BE49-F238E27FC236}">
                <a16:creationId xmlns="" xmlns:a16="http://schemas.microsoft.com/office/drawing/2014/main" id="{FDF27B60-7E6B-4A0A-B00D-72A07BD16E19}"/>
              </a:ext>
            </a:extLst>
          </p:cNvPr>
          <p:cNvGrpSpPr/>
          <p:nvPr/>
        </p:nvGrpSpPr>
        <p:grpSpPr>
          <a:xfrm>
            <a:off x="3530635" y="3616213"/>
            <a:ext cx="1330713" cy="1330713"/>
            <a:chOff x="4635157" y="1122201"/>
            <a:chExt cx="1330713" cy="1330713"/>
          </a:xfrm>
        </p:grpSpPr>
        <p:grpSp>
          <p:nvGrpSpPr>
            <p:cNvPr id="127" name="Group 54">
              <a:extLst>
                <a:ext uri="{FF2B5EF4-FFF2-40B4-BE49-F238E27FC236}">
                  <a16:creationId xmlns="" xmlns:a16="http://schemas.microsoft.com/office/drawing/2014/main" id="{CCE44E76-DCD3-4810-B524-4C0A3FFF9011}"/>
                </a:ext>
              </a:extLst>
            </p:cNvPr>
            <p:cNvGrpSpPr/>
            <p:nvPr/>
          </p:nvGrpSpPr>
          <p:grpSpPr>
            <a:xfrm>
              <a:off x="4635157" y="1122201"/>
              <a:ext cx="1330713" cy="1330713"/>
              <a:chOff x="4635157" y="1122201"/>
              <a:chExt cx="1330713" cy="1330713"/>
            </a:xfrm>
          </p:grpSpPr>
          <p:sp>
            <p:nvSpPr>
              <p:cNvPr id="129" name="Oval 23">
                <a:extLst>
                  <a:ext uri="{FF2B5EF4-FFF2-40B4-BE49-F238E27FC236}">
                    <a16:creationId xmlns="" xmlns:a16="http://schemas.microsoft.com/office/drawing/2014/main" id="{A8251A32-9ED0-46A7-B7E4-651ED5C2C411}"/>
                  </a:ext>
                </a:extLst>
              </p:cNvPr>
              <p:cNvSpPr/>
              <p:nvPr/>
            </p:nvSpPr>
            <p:spPr>
              <a:xfrm>
                <a:off x="4635157" y="1122201"/>
                <a:ext cx="1330713" cy="1330713"/>
              </a:xfrm>
              <a:prstGeom prst="ellipse">
                <a:avLst/>
              </a:prstGeom>
              <a:solidFill>
                <a:srgbClr val="FF99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30" name="Graphic 41">
                <a:extLst>
                  <a:ext uri="{FF2B5EF4-FFF2-40B4-BE49-F238E27FC236}">
                    <a16:creationId xmlns="" xmlns:a16="http://schemas.microsoft.com/office/drawing/2014/main" id="{DFDC2DC4-3A2D-405F-99FC-55E38FD2D7B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919448" y="1269153"/>
                <a:ext cx="781848" cy="594884"/>
              </a:xfrm>
              <a:prstGeom prst="ellipse">
                <a:avLst/>
              </a:prstGeom>
              <a:ln>
                <a:noFill/>
              </a:ln>
              <a:effectLst>
                <a:softEdge rad="112500"/>
              </a:effectLst>
            </p:spPr>
          </p:pic>
        </p:grpSp>
        <p:sp>
          <p:nvSpPr>
            <p:cNvPr id="128" name="TextBox 65">
              <a:extLst>
                <a:ext uri="{FF2B5EF4-FFF2-40B4-BE49-F238E27FC236}">
                  <a16:creationId xmlns="" xmlns:a16="http://schemas.microsoft.com/office/drawing/2014/main" id="{63752D37-5856-413E-BAFB-8B20B6C33627}"/>
                </a:ext>
              </a:extLst>
            </p:cNvPr>
            <p:cNvSpPr txBox="1"/>
            <p:nvPr/>
          </p:nvSpPr>
          <p:spPr>
            <a:xfrm>
              <a:off x="4818898" y="1841608"/>
              <a:ext cx="9829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الثمار</a:t>
              </a:r>
              <a:endParaRPr lang="en-US" sz="11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39589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3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3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550"/>
                            </p:stCondLst>
                            <p:childTnLst>
                              <p:par>
                                <p:cTn id="6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3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3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3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3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3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3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3850"/>
                            </p:stCondLst>
                            <p:childTnLst>
                              <p:par>
                                <p:cTn id="7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3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3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3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B61E8F48-9F58-4FBB-A4B7-53B54DBACA35}"/>
              </a:ext>
            </a:extLst>
          </p:cNvPr>
          <p:cNvGrpSpPr/>
          <p:nvPr/>
        </p:nvGrpSpPr>
        <p:grpSpPr>
          <a:xfrm>
            <a:off x="469457" y="2594226"/>
            <a:ext cx="2561248" cy="707886"/>
            <a:chOff x="4562485" y="2594226"/>
            <a:chExt cx="2561248" cy="707886"/>
          </a:xfrm>
        </p:grpSpPr>
        <p:pic>
          <p:nvPicPr>
            <p:cNvPr id="20" name="Graphic 19">
              <a:extLst>
                <a:ext uri="{FF2B5EF4-FFF2-40B4-BE49-F238E27FC236}">
                  <a16:creationId xmlns="" xmlns:a16="http://schemas.microsoft.com/office/drawing/2014/main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2485" y="2602770"/>
              <a:ext cx="876250" cy="638623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E9A3F2A4-523A-43EC-AC42-26A0A704049B}"/>
                </a:ext>
              </a:extLst>
            </p:cNvPr>
            <p:cNvSpPr txBox="1"/>
            <p:nvPr/>
          </p:nvSpPr>
          <p:spPr>
            <a:xfrm>
              <a:off x="5438735" y="2594226"/>
              <a:ext cx="168499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الأول </a:t>
              </a:r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النباتات من حولنا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4F303D07-23DA-4876-B2A3-A06F7DC65C2B}"/>
              </a:ext>
            </a:extLst>
          </p:cNvPr>
          <p:cNvGrpSpPr/>
          <p:nvPr/>
        </p:nvGrpSpPr>
        <p:grpSpPr>
          <a:xfrm>
            <a:off x="469457" y="3702541"/>
            <a:ext cx="2516691" cy="590385"/>
            <a:chOff x="4562485" y="3702541"/>
            <a:chExt cx="2516691" cy="590385"/>
          </a:xfrm>
        </p:grpSpPr>
        <p:pic>
          <p:nvPicPr>
            <p:cNvPr id="22" name="Graphic 21">
              <a:extLst>
                <a:ext uri="{FF2B5EF4-FFF2-40B4-BE49-F238E27FC236}">
                  <a16:creationId xmlns="" xmlns:a16="http://schemas.microsoft.com/office/drawing/2014/main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2485" y="3702541"/>
              <a:ext cx="724288" cy="590385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0C37B15B-FA09-41D5-A480-D1B298E85BDB}"/>
                </a:ext>
              </a:extLst>
            </p:cNvPr>
            <p:cNvSpPr txBox="1"/>
            <p:nvPr/>
          </p:nvSpPr>
          <p:spPr>
            <a:xfrm>
              <a:off x="5314679" y="3887035"/>
              <a:ext cx="176449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النباتات و أجزاؤها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021E03BA-7738-4C4C-89EB-8D002A8F37C3}"/>
              </a:ext>
            </a:extLst>
          </p:cNvPr>
          <p:cNvGrpSpPr/>
          <p:nvPr/>
        </p:nvGrpSpPr>
        <p:grpSpPr>
          <a:xfrm>
            <a:off x="660078" y="4823698"/>
            <a:ext cx="1832302" cy="496968"/>
            <a:chOff x="4753106" y="4823698"/>
            <a:chExt cx="1832302" cy="496968"/>
          </a:xfrm>
        </p:grpSpPr>
        <p:pic>
          <p:nvPicPr>
            <p:cNvPr id="18" name="Graphic 17">
              <a:extLst>
                <a:ext uri="{FF2B5EF4-FFF2-40B4-BE49-F238E27FC236}">
                  <a16:creationId xmlns="" xmlns:a16="http://schemas.microsoft.com/office/drawing/2014/main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53106" y="4823698"/>
              <a:ext cx="536448" cy="495183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D422625F-6678-4DD5-97FA-758F4C6B6913}"/>
                </a:ext>
              </a:extLst>
            </p:cNvPr>
            <p:cNvSpPr txBox="1"/>
            <p:nvPr/>
          </p:nvSpPr>
          <p:spPr>
            <a:xfrm>
              <a:off x="5289554" y="4951334"/>
              <a:ext cx="1295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الثاني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12A1F8F9-6D07-4783-AA05-2B10C255BCC9}"/>
              </a:ext>
            </a:extLst>
          </p:cNvPr>
          <p:cNvSpPr txBox="1"/>
          <p:nvPr/>
        </p:nvSpPr>
        <p:spPr>
          <a:xfrm>
            <a:off x="851609" y="1855264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الأولى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7" name="TextBox 34">
            <a:extLst>
              <a:ext uri="{FF2B5EF4-FFF2-40B4-BE49-F238E27FC236}">
                <a16:creationId xmlns:a16="http://schemas.microsoft.com/office/drawing/2014/main" xmlns="" id="{73C4F4A6-C756-4101-A3F0-248D63C16A03}"/>
              </a:ext>
            </a:extLst>
          </p:cNvPr>
          <p:cNvSpPr txBox="1"/>
          <p:nvPr/>
        </p:nvSpPr>
        <p:spPr>
          <a:xfrm>
            <a:off x="4659086" y="665822"/>
            <a:ext cx="72638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chemeClr val="bg1"/>
                </a:solidFill>
              </a:rPr>
              <a:t>ما أجزاء النبات ( </a:t>
            </a:r>
            <a:r>
              <a:rPr lang="ar-SY" sz="2400" b="1" dirty="0" smtClean="0">
                <a:solidFill>
                  <a:srgbClr val="FFFF00"/>
                </a:solidFill>
              </a:rPr>
              <a:t>نبات الفراولة </a:t>
            </a:r>
            <a:r>
              <a:rPr lang="ar-SY" sz="2400" b="1" dirty="0" smtClean="0">
                <a:solidFill>
                  <a:schemeClr val="bg1"/>
                </a:solidFill>
              </a:rPr>
              <a:t>) التي أراها بالصورة ؟</a:t>
            </a:r>
            <a:endParaRPr lang="ar-SY" sz="2400" b="1" dirty="0">
              <a:solidFill>
                <a:schemeClr val="bg1"/>
              </a:solidFill>
            </a:endParaRPr>
          </a:p>
        </p:txBody>
      </p:sp>
      <p:grpSp>
        <p:nvGrpSpPr>
          <p:cNvPr id="44" name="Group 1">
            <a:extLst>
              <a:ext uri="{FF2B5EF4-FFF2-40B4-BE49-F238E27FC236}">
                <a16:creationId xmlns="" xmlns:a16="http://schemas.microsoft.com/office/drawing/2014/main" id="{866675D0-0320-484C-8CED-59DCB61B5155}"/>
              </a:ext>
            </a:extLst>
          </p:cNvPr>
          <p:cNvGrpSpPr/>
          <p:nvPr/>
        </p:nvGrpSpPr>
        <p:grpSpPr>
          <a:xfrm>
            <a:off x="4818744" y="1618681"/>
            <a:ext cx="6930658" cy="1261707"/>
            <a:chOff x="-863198" y="1141803"/>
            <a:chExt cx="6930658" cy="1261707"/>
          </a:xfrm>
        </p:grpSpPr>
        <p:sp>
          <p:nvSpPr>
            <p:cNvPr id="45" name="TextBox 20">
              <a:extLst>
                <a:ext uri="{FF2B5EF4-FFF2-40B4-BE49-F238E27FC236}">
                  <a16:creationId xmlns="" xmlns:a16="http://schemas.microsoft.com/office/drawing/2014/main" id="{CDEAB85B-05B1-48C3-BE21-C82201FBD928}"/>
                </a:ext>
              </a:extLst>
            </p:cNvPr>
            <p:cNvSpPr txBox="1"/>
            <p:nvPr/>
          </p:nvSpPr>
          <p:spPr>
            <a:xfrm>
              <a:off x="-863198" y="1141803"/>
              <a:ext cx="69306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الجذور -  الساق  - الأوراق – الأزهار - الثمار </a:t>
              </a:r>
              <a:endParaRPr lang="ar-SY" sz="2400" b="1" dirty="0">
                <a:solidFill>
                  <a:srgbClr val="FF0000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6" name="TextBox 21">
              <a:extLst>
                <a:ext uri="{FF2B5EF4-FFF2-40B4-BE49-F238E27FC236}">
                  <a16:creationId xmlns="" xmlns:a16="http://schemas.microsoft.com/office/drawing/2014/main" id="{97DB3C04-E536-4EB7-ABCE-64E37DBC02E0}"/>
                </a:ext>
              </a:extLst>
            </p:cNvPr>
            <p:cNvSpPr txBox="1"/>
            <p:nvPr/>
          </p:nvSpPr>
          <p:spPr>
            <a:xfrm>
              <a:off x="2559295" y="2003400"/>
              <a:ext cx="318885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sz="2000" b="1" dirty="0"/>
            </a:p>
          </p:txBody>
        </p:sp>
      </p:grpSp>
      <p:pic>
        <p:nvPicPr>
          <p:cNvPr id="50" name="Graphic 204">
            <a:extLst>
              <a:ext uri="{FF2B5EF4-FFF2-40B4-BE49-F238E27FC236}">
                <a16:creationId xmlns="" xmlns:a16="http://schemas.microsoft.com/office/drawing/2014/main" id="{12A15261-21FF-4C3F-BFF2-B647A658D27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8744" y="2889480"/>
            <a:ext cx="4278052" cy="34871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668552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3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B61E8F48-9F58-4FBB-A4B7-53B54DBACA35}"/>
              </a:ext>
            </a:extLst>
          </p:cNvPr>
          <p:cNvGrpSpPr/>
          <p:nvPr/>
        </p:nvGrpSpPr>
        <p:grpSpPr>
          <a:xfrm>
            <a:off x="469457" y="2594226"/>
            <a:ext cx="2556441" cy="707886"/>
            <a:chOff x="4562485" y="2594226"/>
            <a:chExt cx="2556441" cy="707886"/>
          </a:xfrm>
        </p:grpSpPr>
        <p:pic>
          <p:nvPicPr>
            <p:cNvPr id="20" name="Graphic 19">
              <a:extLst>
                <a:ext uri="{FF2B5EF4-FFF2-40B4-BE49-F238E27FC236}">
                  <a16:creationId xmlns="" xmlns:a16="http://schemas.microsoft.com/office/drawing/2014/main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2485" y="2602770"/>
              <a:ext cx="876250" cy="638623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E9A3F2A4-523A-43EC-AC42-26A0A704049B}"/>
                </a:ext>
              </a:extLst>
            </p:cNvPr>
            <p:cNvSpPr txBox="1"/>
            <p:nvPr/>
          </p:nvSpPr>
          <p:spPr>
            <a:xfrm>
              <a:off x="5433928" y="2594226"/>
              <a:ext cx="168499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الأول </a:t>
              </a:r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النباتات من حولنا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4F303D07-23DA-4876-B2A3-A06F7DC65C2B}"/>
              </a:ext>
            </a:extLst>
          </p:cNvPr>
          <p:cNvGrpSpPr/>
          <p:nvPr/>
        </p:nvGrpSpPr>
        <p:grpSpPr>
          <a:xfrm>
            <a:off x="578283" y="3754730"/>
            <a:ext cx="2447615" cy="569938"/>
            <a:chOff x="4671311" y="3754730"/>
            <a:chExt cx="2447615" cy="569938"/>
          </a:xfrm>
        </p:grpSpPr>
        <p:pic>
          <p:nvPicPr>
            <p:cNvPr id="22" name="Graphic 21">
              <a:extLst>
                <a:ext uri="{FF2B5EF4-FFF2-40B4-BE49-F238E27FC236}">
                  <a16:creationId xmlns="" xmlns:a16="http://schemas.microsoft.com/office/drawing/2014/main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1311" y="3754730"/>
              <a:ext cx="683118" cy="556827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0C37B15B-FA09-41D5-A480-D1B298E85BDB}"/>
                </a:ext>
              </a:extLst>
            </p:cNvPr>
            <p:cNvSpPr txBox="1"/>
            <p:nvPr/>
          </p:nvSpPr>
          <p:spPr>
            <a:xfrm>
              <a:off x="5354429" y="3924558"/>
              <a:ext cx="176449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النباتات و أجزاؤها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021E03BA-7738-4C4C-89EB-8D002A8F37C3}"/>
              </a:ext>
            </a:extLst>
          </p:cNvPr>
          <p:cNvGrpSpPr/>
          <p:nvPr/>
        </p:nvGrpSpPr>
        <p:grpSpPr>
          <a:xfrm>
            <a:off x="657782" y="4773857"/>
            <a:ext cx="1937988" cy="509353"/>
            <a:chOff x="4750810" y="4773857"/>
            <a:chExt cx="1937988" cy="509353"/>
          </a:xfrm>
        </p:grpSpPr>
        <p:pic>
          <p:nvPicPr>
            <p:cNvPr id="18" name="Graphic 17">
              <a:extLst>
                <a:ext uri="{FF2B5EF4-FFF2-40B4-BE49-F238E27FC236}">
                  <a16:creationId xmlns="" xmlns:a16="http://schemas.microsoft.com/office/drawing/2014/main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50810" y="4773857"/>
              <a:ext cx="524119" cy="48380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D422625F-6678-4DD5-97FA-758F4C6B6913}"/>
                </a:ext>
              </a:extLst>
            </p:cNvPr>
            <p:cNvSpPr txBox="1"/>
            <p:nvPr/>
          </p:nvSpPr>
          <p:spPr>
            <a:xfrm>
              <a:off x="5477250" y="4913878"/>
              <a:ext cx="12115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الثاني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12A1F8F9-6D07-4783-AA05-2B10C255BCC9}"/>
              </a:ext>
            </a:extLst>
          </p:cNvPr>
          <p:cNvSpPr txBox="1"/>
          <p:nvPr/>
        </p:nvSpPr>
        <p:spPr>
          <a:xfrm>
            <a:off x="907582" y="1885575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الأولى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7" name="TextBox 34">
            <a:extLst>
              <a:ext uri="{FF2B5EF4-FFF2-40B4-BE49-F238E27FC236}">
                <a16:creationId xmlns:a16="http://schemas.microsoft.com/office/drawing/2014/main" xmlns="" id="{73C4F4A6-C756-4101-A3F0-248D63C16A03}"/>
              </a:ext>
            </a:extLst>
          </p:cNvPr>
          <p:cNvSpPr txBox="1"/>
          <p:nvPr/>
        </p:nvSpPr>
        <p:spPr>
          <a:xfrm>
            <a:off x="8302464" y="260379"/>
            <a:ext cx="36319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chemeClr val="bg1"/>
                </a:solidFill>
              </a:rPr>
              <a:t>ما وظائف أجزاء النبات ؟</a:t>
            </a:r>
            <a:endParaRPr lang="ar-SY" sz="2400" b="1" dirty="0">
              <a:solidFill>
                <a:schemeClr val="bg1"/>
              </a:solidFill>
            </a:endParaRPr>
          </a:p>
        </p:txBody>
      </p:sp>
      <p:grpSp>
        <p:nvGrpSpPr>
          <p:cNvPr id="44" name="Group 1">
            <a:extLst>
              <a:ext uri="{FF2B5EF4-FFF2-40B4-BE49-F238E27FC236}">
                <a16:creationId xmlns="" xmlns:a16="http://schemas.microsoft.com/office/drawing/2014/main" id="{866675D0-0320-484C-8CED-59DCB61B5155}"/>
              </a:ext>
            </a:extLst>
          </p:cNvPr>
          <p:cNvGrpSpPr/>
          <p:nvPr/>
        </p:nvGrpSpPr>
        <p:grpSpPr>
          <a:xfrm>
            <a:off x="5046156" y="780744"/>
            <a:ext cx="6930658" cy="2099644"/>
            <a:chOff x="-635786" y="303866"/>
            <a:chExt cx="6930658" cy="2099644"/>
          </a:xfrm>
        </p:grpSpPr>
        <p:sp>
          <p:nvSpPr>
            <p:cNvPr id="45" name="TextBox 20">
              <a:extLst>
                <a:ext uri="{FF2B5EF4-FFF2-40B4-BE49-F238E27FC236}">
                  <a16:creationId xmlns="" xmlns:a16="http://schemas.microsoft.com/office/drawing/2014/main" id="{CDEAB85B-05B1-48C3-BE21-C82201FBD928}"/>
                </a:ext>
              </a:extLst>
            </p:cNvPr>
            <p:cNvSpPr txBox="1"/>
            <p:nvPr/>
          </p:nvSpPr>
          <p:spPr>
            <a:xfrm>
              <a:off x="-635786" y="303866"/>
              <a:ext cx="693065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الجذور </a:t>
              </a:r>
            </a:p>
            <a:p>
              <a:pPr algn="r"/>
              <a:r>
                <a:rPr lang="ar-SY" sz="24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الساق </a:t>
              </a:r>
            </a:p>
            <a:p>
              <a:pPr algn="r"/>
              <a:r>
                <a:rPr lang="ar-SY" sz="24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الأوراق </a:t>
              </a:r>
              <a:endParaRPr lang="ar-SY" sz="2400" b="1" dirty="0">
                <a:solidFill>
                  <a:srgbClr val="FF0000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6" name="TextBox 21">
              <a:extLst>
                <a:ext uri="{FF2B5EF4-FFF2-40B4-BE49-F238E27FC236}">
                  <a16:creationId xmlns="" xmlns:a16="http://schemas.microsoft.com/office/drawing/2014/main" id="{97DB3C04-E536-4EB7-ABCE-64E37DBC02E0}"/>
                </a:ext>
              </a:extLst>
            </p:cNvPr>
            <p:cNvSpPr txBox="1"/>
            <p:nvPr/>
          </p:nvSpPr>
          <p:spPr>
            <a:xfrm>
              <a:off x="2878610" y="2003400"/>
              <a:ext cx="318885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sz="2000" b="1" dirty="0"/>
            </a:p>
          </p:txBody>
        </p:sp>
      </p:grpSp>
      <p:pic>
        <p:nvPicPr>
          <p:cNvPr id="50" name="Graphic 204">
            <a:extLst>
              <a:ext uri="{FF2B5EF4-FFF2-40B4-BE49-F238E27FC236}">
                <a16:creationId xmlns="" xmlns:a16="http://schemas.microsoft.com/office/drawing/2014/main" id="{12A15261-21FF-4C3F-BFF2-B647A658D27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1942" y="92175"/>
            <a:ext cx="2212151" cy="24372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21" name="Group 163">
            <a:extLst>
              <a:ext uri="{FF2B5EF4-FFF2-40B4-BE49-F238E27FC236}">
                <a16:creationId xmlns="" xmlns:a16="http://schemas.microsoft.com/office/drawing/2014/main" id="{2AAEA439-088E-4F27-A2DB-0AC2010E9619}"/>
              </a:ext>
            </a:extLst>
          </p:cNvPr>
          <p:cNvGrpSpPr/>
          <p:nvPr/>
        </p:nvGrpSpPr>
        <p:grpSpPr>
          <a:xfrm>
            <a:off x="3762371" y="2556602"/>
            <a:ext cx="2503715" cy="2391233"/>
            <a:chOff x="1302659" y="2452915"/>
            <a:chExt cx="2503715" cy="2391233"/>
          </a:xfrm>
        </p:grpSpPr>
        <p:sp>
          <p:nvSpPr>
            <p:cNvPr id="26" name="Oval 5">
              <a:extLst>
                <a:ext uri="{FF2B5EF4-FFF2-40B4-BE49-F238E27FC236}">
                  <a16:creationId xmlns="" xmlns:a16="http://schemas.microsoft.com/office/drawing/2014/main" id="{92B7EDCC-37FC-4F98-8E64-A07B17153909}"/>
                </a:ext>
              </a:extLst>
            </p:cNvPr>
            <p:cNvSpPr/>
            <p:nvPr/>
          </p:nvSpPr>
          <p:spPr>
            <a:xfrm>
              <a:off x="1302659" y="2452915"/>
              <a:ext cx="1952170" cy="1952170"/>
            </a:xfrm>
            <a:prstGeom prst="ellipse">
              <a:avLst/>
            </a:pr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6">
              <a:extLst>
                <a:ext uri="{FF2B5EF4-FFF2-40B4-BE49-F238E27FC236}">
                  <a16:creationId xmlns="" xmlns:a16="http://schemas.microsoft.com/office/drawing/2014/main" id="{28D8A112-193E-45BD-9CCC-57750F07D890}"/>
                </a:ext>
              </a:extLst>
            </p:cNvPr>
            <p:cNvSpPr/>
            <p:nvPr/>
          </p:nvSpPr>
          <p:spPr>
            <a:xfrm>
              <a:off x="1549396" y="2587170"/>
              <a:ext cx="2256978" cy="2256978"/>
            </a:xfrm>
            <a:prstGeom prst="ellipse">
              <a:avLst/>
            </a:prstGeom>
            <a:solidFill>
              <a:schemeClr val="tx1">
                <a:alpha val="14000"/>
              </a:schemeClr>
            </a:solidFill>
            <a:ln>
              <a:noFill/>
            </a:ln>
            <a:effectLst>
              <a:softEdge rad="330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Oval 4">
              <a:extLst>
                <a:ext uri="{FF2B5EF4-FFF2-40B4-BE49-F238E27FC236}">
                  <a16:creationId xmlns="" xmlns:a16="http://schemas.microsoft.com/office/drawing/2014/main" id="{FF9C9E24-AA49-4731-9193-ED30093DE6B5}"/>
                </a:ext>
              </a:extLst>
            </p:cNvPr>
            <p:cNvSpPr/>
            <p:nvPr/>
          </p:nvSpPr>
          <p:spPr>
            <a:xfrm>
              <a:off x="1436914" y="2587170"/>
              <a:ext cx="1683660" cy="1683660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9" name="Group 164">
            <a:extLst>
              <a:ext uri="{FF2B5EF4-FFF2-40B4-BE49-F238E27FC236}">
                <a16:creationId xmlns="" xmlns:a16="http://schemas.microsoft.com/office/drawing/2014/main" id="{ABF00193-433E-459E-8861-4B99B8983ED7}"/>
              </a:ext>
            </a:extLst>
          </p:cNvPr>
          <p:cNvGrpSpPr/>
          <p:nvPr/>
        </p:nvGrpSpPr>
        <p:grpSpPr>
          <a:xfrm>
            <a:off x="6429723" y="2556602"/>
            <a:ext cx="2503715" cy="2391233"/>
            <a:chOff x="3970011" y="2452915"/>
            <a:chExt cx="2503715" cy="2391233"/>
          </a:xfrm>
        </p:grpSpPr>
        <p:sp>
          <p:nvSpPr>
            <p:cNvPr id="30" name="Oval 22">
              <a:extLst>
                <a:ext uri="{FF2B5EF4-FFF2-40B4-BE49-F238E27FC236}">
                  <a16:creationId xmlns="" xmlns:a16="http://schemas.microsoft.com/office/drawing/2014/main" id="{F4C5F1F7-5A0C-48DA-BA4F-446BDC877178}"/>
                </a:ext>
              </a:extLst>
            </p:cNvPr>
            <p:cNvSpPr/>
            <p:nvPr/>
          </p:nvSpPr>
          <p:spPr>
            <a:xfrm>
              <a:off x="3970011" y="2452915"/>
              <a:ext cx="1952170" cy="1952170"/>
            </a:xfrm>
            <a:prstGeom prst="ellipse">
              <a:avLst/>
            </a:pr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23">
              <a:extLst>
                <a:ext uri="{FF2B5EF4-FFF2-40B4-BE49-F238E27FC236}">
                  <a16:creationId xmlns="" xmlns:a16="http://schemas.microsoft.com/office/drawing/2014/main" id="{D7297F9E-B19F-42FE-9A29-F6309443339B}"/>
                </a:ext>
              </a:extLst>
            </p:cNvPr>
            <p:cNvSpPr/>
            <p:nvPr/>
          </p:nvSpPr>
          <p:spPr>
            <a:xfrm>
              <a:off x="4216748" y="2587170"/>
              <a:ext cx="2256978" cy="2256978"/>
            </a:xfrm>
            <a:prstGeom prst="ellipse">
              <a:avLst/>
            </a:prstGeom>
            <a:solidFill>
              <a:schemeClr val="tx1">
                <a:alpha val="14000"/>
              </a:schemeClr>
            </a:solidFill>
            <a:ln>
              <a:noFill/>
            </a:ln>
            <a:effectLst>
              <a:softEdge rad="330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Oval 24">
              <a:extLst>
                <a:ext uri="{FF2B5EF4-FFF2-40B4-BE49-F238E27FC236}">
                  <a16:creationId xmlns="" xmlns:a16="http://schemas.microsoft.com/office/drawing/2014/main" id="{3650B03C-CF51-4E00-AF3B-53F064F35083}"/>
                </a:ext>
              </a:extLst>
            </p:cNvPr>
            <p:cNvSpPr/>
            <p:nvPr/>
          </p:nvSpPr>
          <p:spPr>
            <a:xfrm>
              <a:off x="4104266" y="2587170"/>
              <a:ext cx="1683660" cy="1683660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4" name="Group 165">
            <a:extLst>
              <a:ext uri="{FF2B5EF4-FFF2-40B4-BE49-F238E27FC236}">
                <a16:creationId xmlns="" xmlns:a16="http://schemas.microsoft.com/office/drawing/2014/main" id="{277699FE-ABB4-4FC7-8D31-0236CD1DEA4F}"/>
              </a:ext>
            </a:extLst>
          </p:cNvPr>
          <p:cNvGrpSpPr/>
          <p:nvPr/>
        </p:nvGrpSpPr>
        <p:grpSpPr>
          <a:xfrm>
            <a:off x="9097075" y="2556602"/>
            <a:ext cx="2503715" cy="2391233"/>
            <a:chOff x="6637363" y="2452915"/>
            <a:chExt cx="2503715" cy="2391233"/>
          </a:xfrm>
        </p:grpSpPr>
        <p:sp>
          <p:nvSpPr>
            <p:cNvPr id="35" name="Oval 27">
              <a:extLst>
                <a:ext uri="{FF2B5EF4-FFF2-40B4-BE49-F238E27FC236}">
                  <a16:creationId xmlns="" xmlns:a16="http://schemas.microsoft.com/office/drawing/2014/main" id="{D8EAE566-A446-47F8-AE3B-AC1721882EEB}"/>
                </a:ext>
              </a:extLst>
            </p:cNvPr>
            <p:cNvSpPr/>
            <p:nvPr/>
          </p:nvSpPr>
          <p:spPr>
            <a:xfrm>
              <a:off x="6637363" y="2452915"/>
              <a:ext cx="1952170" cy="1952170"/>
            </a:xfrm>
            <a:prstGeom prst="ellipse">
              <a:avLst/>
            </a:pr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28">
              <a:extLst>
                <a:ext uri="{FF2B5EF4-FFF2-40B4-BE49-F238E27FC236}">
                  <a16:creationId xmlns="" xmlns:a16="http://schemas.microsoft.com/office/drawing/2014/main" id="{79EE0691-C337-4128-8407-4A7A2B5219D5}"/>
                </a:ext>
              </a:extLst>
            </p:cNvPr>
            <p:cNvSpPr/>
            <p:nvPr/>
          </p:nvSpPr>
          <p:spPr>
            <a:xfrm>
              <a:off x="6884100" y="2587170"/>
              <a:ext cx="2256978" cy="2256978"/>
            </a:xfrm>
            <a:prstGeom prst="ellipse">
              <a:avLst/>
            </a:prstGeom>
            <a:solidFill>
              <a:schemeClr val="tx1">
                <a:alpha val="14000"/>
              </a:schemeClr>
            </a:solidFill>
            <a:ln>
              <a:noFill/>
            </a:ln>
            <a:effectLst>
              <a:softEdge rad="330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Oval 29">
              <a:extLst>
                <a:ext uri="{FF2B5EF4-FFF2-40B4-BE49-F238E27FC236}">
                  <a16:creationId xmlns="" xmlns:a16="http://schemas.microsoft.com/office/drawing/2014/main" id="{3BF4CBD4-FB2E-4DA6-BE54-1CA5D67C0154}"/>
                </a:ext>
              </a:extLst>
            </p:cNvPr>
            <p:cNvSpPr/>
            <p:nvPr/>
          </p:nvSpPr>
          <p:spPr>
            <a:xfrm>
              <a:off x="6771618" y="2587170"/>
              <a:ext cx="1683660" cy="1683660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9" name="Isosceles Triangle 1">
            <a:extLst>
              <a:ext uri="{FF2B5EF4-FFF2-40B4-BE49-F238E27FC236}">
                <a16:creationId xmlns="" xmlns:a16="http://schemas.microsoft.com/office/drawing/2014/main" id="{3FB5989E-FC67-47E1-BD8F-D73190B69E96}"/>
              </a:ext>
            </a:extLst>
          </p:cNvPr>
          <p:cNvSpPr/>
          <p:nvPr/>
        </p:nvSpPr>
        <p:spPr>
          <a:xfrm>
            <a:off x="7296949" y="2992032"/>
            <a:ext cx="217714" cy="1019619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0" name="Group 168">
            <a:extLst>
              <a:ext uri="{FF2B5EF4-FFF2-40B4-BE49-F238E27FC236}">
                <a16:creationId xmlns="" xmlns:a16="http://schemas.microsoft.com/office/drawing/2014/main" id="{4A4AA38F-C34E-43B4-A29C-6A20E42313AE}"/>
              </a:ext>
            </a:extLst>
          </p:cNvPr>
          <p:cNvGrpSpPr/>
          <p:nvPr/>
        </p:nvGrpSpPr>
        <p:grpSpPr>
          <a:xfrm>
            <a:off x="6762490" y="3888284"/>
            <a:ext cx="1286635" cy="500747"/>
            <a:chOff x="4302778" y="3784597"/>
            <a:chExt cx="1286635" cy="500747"/>
          </a:xfrm>
        </p:grpSpPr>
        <p:sp>
          <p:nvSpPr>
            <p:cNvPr id="41" name="Freeform: Shape 25">
              <a:extLst>
                <a:ext uri="{FF2B5EF4-FFF2-40B4-BE49-F238E27FC236}">
                  <a16:creationId xmlns="" xmlns:a16="http://schemas.microsoft.com/office/drawing/2014/main" id="{91996DF5-4CA2-40C7-9E67-96F427CDC77F}"/>
                </a:ext>
              </a:extLst>
            </p:cNvPr>
            <p:cNvSpPr/>
            <p:nvPr/>
          </p:nvSpPr>
          <p:spPr>
            <a:xfrm>
              <a:off x="4302778" y="3980536"/>
              <a:ext cx="1286635" cy="304808"/>
            </a:xfrm>
            <a:custGeom>
              <a:avLst/>
              <a:gdLst>
                <a:gd name="connsiteX0" fmla="*/ 0 w 1286635"/>
                <a:gd name="connsiteY0" fmla="*/ 0 h 304808"/>
                <a:gd name="connsiteX1" fmla="*/ 1286635 w 1286635"/>
                <a:gd name="connsiteY1" fmla="*/ 0 h 304808"/>
                <a:gd name="connsiteX2" fmla="*/ 1238581 w 1286635"/>
                <a:gd name="connsiteY2" fmla="*/ 58242 h 304808"/>
                <a:gd name="connsiteX3" fmla="*/ 643317 w 1286635"/>
                <a:gd name="connsiteY3" fmla="*/ 304808 h 304808"/>
                <a:gd name="connsiteX4" fmla="*/ 48053 w 1286635"/>
                <a:gd name="connsiteY4" fmla="*/ 58242 h 304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6635" h="304808">
                  <a:moveTo>
                    <a:pt x="0" y="0"/>
                  </a:moveTo>
                  <a:lnTo>
                    <a:pt x="1286635" y="0"/>
                  </a:lnTo>
                  <a:lnTo>
                    <a:pt x="1238581" y="58242"/>
                  </a:lnTo>
                  <a:cubicBezTo>
                    <a:pt x="1086240" y="210583"/>
                    <a:pt x="875782" y="304808"/>
                    <a:pt x="643317" y="304808"/>
                  </a:cubicBezTo>
                  <a:cubicBezTo>
                    <a:pt x="410852" y="304808"/>
                    <a:pt x="200395" y="210583"/>
                    <a:pt x="48053" y="58242"/>
                  </a:cubicBezTo>
                  <a:close/>
                </a:path>
              </a:pathLst>
            </a:custGeom>
            <a:solidFill>
              <a:srgbClr val="66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2" name="Freeform: Shape 42">
              <a:extLst>
                <a:ext uri="{FF2B5EF4-FFF2-40B4-BE49-F238E27FC236}">
                  <a16:creationId xmlns="" xmlns:a16="http://schemas.microsoft.com/office/drawing/2014/main" id="{60C35379-E1C0-481C-8021-9F38219A8ACB}"/>
                </a:ext>
              </a:extLst>
            </p:cNvPr>
            <p:cNvSpPr/>
            <p:nvPr/>
          </p:nvSpPr>
          <p:spPr>
            <a:xfrm>
              <a:off x="4617812" y="3784597"/>
              <a:ext cx="656565" cy="210453"/>
            </a:xfrm>
            <a:custGeom>
              <a:avLst/>
              <a:gdLst>
                <a:gd name="connsiteX0" fmla="*/ 328282 w 656565"/>
                <a:gd name="connsiteY0" fmla="*/ 0 h 210453"/>
                <a:gd name="connsiteX1" fmla="*/ 629169 w 656565"/>
                <a:gd name="connsiteY1" fmla="*/ 159980 h 210453"/>
                <a:gd name="connsiteX2" fmla="*/ 656565 w 656565"/>
                <a:gd name="connsiteY2" fmla="*/ 210453 h 210453"/>
                <a:gd name="connsiteX3" fmla="*/ 0 w 656565"/>
                <a:gd name="connsiteY3" fmla="*/ 210453 h 210453"/>
                <a:gd name="connsiteX4" fmla="*/ 27395 w 656565"/>
                <a:gd name="connsiteY4" fmla="*/ 159980 h 210453"/>
                <a:gd name="connsiteX5" fmla="*/ 328282 w 656565"/>
                <a:gd name="connsiteY5" fmla="*/ 0 h 210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6565" h="210453">
                  <a:moveTo>
                    <a:pt x="328282" y="0"/>
                  </a:moveTo>
                  <a:cubicBezTo>
                    <a:pt x="453532" y="0"/>
                    <a:pt x="563961" y="63460"/>
                    <a:pt x="629169" y="159980"/>
                  </a:cubicBezTo>
                  <a:lnTo>
                    <a:pt x="656565" y="210453"/>
                  </a:lnTo>
                  <a:lnTo>
                    <a:pt x="0" y="210453"/>
                  </a:lnTo>
                  <a:lnTo>
                    <a:pt x="27395" y="159980"/>
                  </a:lnTo>
                  <a:cubicBezTo>
                    <a:pt x="92604" y="63460"/>
                    <a:pt x="203032" y="0"/>
                    <a:pt x="328282" y="0"/>
                  </a:cubicBezTo>
                  <a:close/>
                </a:path>
              </a:pathLst>
            </a:custGeom>
            <a:solidFill>
              <a:srgbClr val="66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3" name="Group 175">
            <a:extLst>
              <a:ext uri="{FF2B5EF4-FFF2-40B4-BE49-F238E27FC236}">
                <a16:creationId xmlns="" xmlns:a16="http://schemas.microsoft.com/office/drawing/2014/main" id="{0EBB2D4A-E300-45E2-8A2F-85989BBA30EB}"/>
              </a:ext>
            </a:extLst>
          </p:cNvPr>
          <p:cNvGrpSpPr/>
          <p:nvPr/>
        </p:nvGrpSpPr>
        <p:grpSpPr>
          <a:xfrm>
            <a:off x="8919935" y="1851857"/>
            <a:ext cx="1960549" cy="2150742"/>
            <a:chOff x="6460223" y="1748170"/>
            <a:chExt cx="1960549" cy="2150742"/>
          </a:xfrm>
        </p:grpSpPr>
        <p:sp>
          <p:nvSpPr>
            <p:cNvPr id="47" name="Isosceles Triangle 57">
              <a:extLst>
                <a:ext uri="{FF2B5EF4-FFF2-40B4-BE49-F238E27FC236}">
                  <a16:creationId xmlns="" xmlns:a16="http://schemas.microsoft.com/office/drawing/2014/main" id="{167D0EBB-55E2-4042-AAB9-4B468492A42C}"/>
                </a:ext>
              </a:extLst>
            </p:cNvPr>
            <p:cNvSpPr/>
            <p:nvPr/>
          </p:nvSpPr>
          <p:spPr>
            <a:xfrm>
              <a:off x="7475561" y="1946742"/>
              <a:ext cx="260554" cy="1952170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Isosceles Triangle 58">
              <a:extLst>
                <a:ext uri="{FF2B5EF4-FFF2-40B4-BE49-F238E27FC236}">
                  <a16:creationId xmlns="" xmlns:a16="http://schemas.microsoft.com/office/drawing/2014/main" id="{A8E4D162-A457-4775-B114-9803B742FA5C}"/>
                </a:ext>
              </a:extLst>
            </p:cNvPr>
            <p:cNvSpPr/>
            <p:nvPr/>
          </p:nvSpPr>
          <p:spPr>
            <a:xfrm rot="1812511">
              <a:off x="7784673" y="2771432"/>
              <a:ext cx="171394" cy="912246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Isosceles Triangle 59">
              <a:extLst>
                <a:ext uri="{FF2B5EF4-FFF2-40B4-BE49-F238E27FC236}">
                  <a16:creationId xmlns="" xmlns:a16="http://schemas.microsoft.com/office/drawing/2014/main" id="{DB75167D-88EF-477E-A787-7160F11C5D1F}"/>
                </a:ext>
              </a:extLst>
            </p:cNvPr>
            <p:cNvSpPr/>
            <p:nvPr/>
          </p:nvSpPr>
          <p:spPr>
            <a:xfrm rot="18804669">
              <a:off x="7167764" y="2372507"/>
              <a:ext cx="171394" cy="912246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1" name="Group 60">
              <a:extLst>
                <a:ext uri="{FF2B5EF4-FFF2-40B4-BE49-F238E27FC236}">
                  <a16:creationId xmlns="" xmlns:a16="http://schemas.microsoft.com/office/drawing/2014/main" id="{B6F4C71E-43A6-47D0-BD77-7B745EB6A9E3}"/>
                </a:ext>
              </a:extLst>
            </p:cNvPr>
            <p:cNvGrpSpPr/>
            <p:nvPr/>
          </p:nvGrpSpPr>
          <p:grpSpPr>
            <a:xfrm rot="2453356">
              <a:off x="8099650" y="2483088"/>
              <a:ext cx="254284" cy="434823"/>
              <a:chOff x="3733332" y="2701127"/>
              <a:chExt cx="336264" cy="575008"/>
            </a:xfrm>
          </p:grpSpPr>
          <p:sp>
            <p:nvSpPr>
              <p:cNvPr id="73" name="Freeform: Shape 61">
                <a:extLst>
                  <a:ext uri="{FF2B5EF4-FFF2-40B4-BE49-F238E27FC236}">
                    <a16:creationId xmlns="" xmlns:a16="http://schemas.microsoft.com/office/drawing/2014/main" id="{4480292B-2E2D-415B-AC72-5AC44BCA7F1D}"/>
                  </a:ext>
                </a:extLst>
              </p:cNvPr>
              <p:cNvSpPr/>
              <p:nvPr/>
            </p:nvSpPr>
            <p:spPr>
              <a:xfrm>
                <a:off x="3733332" y="2705342"/>
                <a:ext cx="159880" cy="569838"/>
              </a:xfrm>
              <a:custGeom>
                <a:avLst/>
                <a:gdLst>
                  <a:gd name="connsiteX0" fmla="*/ 159880 w 159880"/>
                  <a:gd name="connsiteY0" fmla="*/ 0 h 569838"/>
                  <a:gd name="connsiteX1" fmla="*/ 159880 w 159880"/>
                  <a:gd name="connsiteY1" fmla="*/ 569838 h 569838"/>
                  <a:gd name="connsiteX2" fmla="*/ 132008 w 159880"/>
                  <a:gd name="connsiteY2" fmla="*/ 564952 h 569838"/>
                  <a:gd name="connsiteX3" fmla="*/ 0 w 159880"/>
                  <a:gd name="connsiteY3" fmla="*/ 283289 h 569838"/>
                  <a:gd name="connsiteX4" fmla="*/ 157778 w 159880"/>
                  <a:gd name="connsiteY4" fmla="*/ 1626 h 569838"/>
                  <a:gd name="connsiteX5" fmla="*/ 159880 w 159880"/>
                  <a:gd name="connsiteY5" fmla="*/ 0 h 569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9880" h="569838">
                    <a:moveTo>
                      <a:pt x="159880" y="0"/>
                    </a:moveTo>
                    <a:lnTo>
                      <a:pt x="159880" y="569838"/>
                    </a:lnTo>
                    <a:lnTo>
                      <a:pt x="132008" y="564952"/>
                    </a:lnTo>
                    <a:cubicBezTo>
                      <a:pt x="56671" y="538143"/>
                      <a:pt x="0" y="422225"/>
                      <a:pt x="0" y="283289"/>
                    </a:cubicBezTo>
                    <a:cubicBezTo>
                      <a:pt x="0" y="144353"/>
                      <a:pt x="125391" y="28435"/>
                      <a:pt x="157778" y="1626"/>
                    </a:cubicBezTo>
                    <a:lnTo>
                      <a:pt x="159880" y="0"/>
                    </a:ln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74" name="Freeform: Shape 62">
                <a:extLst>
                  <a:ext uri="{FF2B5EF4-FFF2-40B4-BE49-F238E27FC236}">
                    <a16:creationId xmlns="" xmlns:a16="http://schemas.microsoft.com/office/drawing/2014/main" id="{24A45E04-7B06-4A22-9F38-8F2CBA275B1D}"/>
                  </a:ext>
                </a:extLst>
              </p:cNvPr>
              <p:cNvSpPr/>
              <p:nvPr/>
            </p:nvSpPr>
            <p:spPr>
              <a:xfrm>
                <a:off x="3898822" y="2701127"/>
                <a:ext cx="170774" cy="575008"/>
              </a:xfrm>
              <a:custGeom>
                <a:avLst/>
                <a:gdLst>
                  <a:gd name="connsiteX0" fmla="*/ 5447 w 170774"/>
                  <a:gd name="connsiteY0" fmla="*/ 0 h 575008"/>
                  <a:gd name="connsiteX1" fmla="*/ 170774 w 170774"/>
                  <a:gd name="connsiteY1" fmla="*/ 287504 h 575008"/>
                  <a:gd name="connsiteX2" fmla="*/ 5447 w 170774"/>
                  <a:gd name="connsiteY2" fmla="*/ 575008 h 575008"/>
                  <a:gd name="connsiteX3" fmla="*/ 0 w 170774"/>
                  <a:gd name="connsiteY3" fmla="*/ 574053 h 575008"/>
                  <a:gd name="connsiteX4" fmla="*/ 0 w 170774"/>
                  <a:gd name="connsiteY4" fmla="*/ 4215 h 575008"/>
                  <a:gd name="connsiteX5" fmla="*/ 5447 w 170774"/>
                  <a:gd name="connsiteY5" fmla="*/ 0 h 5750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0774" h="575008">
                    <a:moveTo>
                      <a:pt x="5447" y="0"/>
                    </a:moveTo>
                    <a:cubicBezTo>
                      <a:pt x="6998" y="0"/>
                      <a:pt x="170774" y="128720"/>
                      <a:pt x="170774" y="287504"/>
                    </a:cubicBezTo>
                    <a:cubicBezTo>
                      <a:pt x="170774" y="446288"/>
                      <a:pt x="96755" y="575008"/>
                      <a:pt x="5447" y="575008"/>
                    </a:cubicBezTo>
                    <a:lnTo>
                      <a:pt x="0" y="574053"/>
                    </a:lnTo>
                    <a:lnTo>
                      <a:pt x="0" y="4215"/>
                    </a:lnTo>
                    <a:lnTo>
                      <a:pt x="5447" y="0"/>
                    </a:lnTo>
                    <a:close/>
                  </a:path>
                </a:pathLst>
              </a:cu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2" name="Group 63">
              <a:extLst>
                <a:ext uri="{FF2B5EF4-FFF2-40B4-BE49-F238E27FC236}">
                  <a16:creationId xmlns="" xmlns:a16="http://schemas.microsoft.com/office/drawing/2014/main" id="{7133C7F2-9DEB-4E05-8863-74B3AC900BD7}"/>
                </a:ext>
              </a:extLst>
            </p:cNvPr>
            <p:cNvGrpSpPr/>
            <p:nvPr/>
          </p:nvGrpSpPr>
          <p:grpSpPr>
            <a:xfrm rot="2453356">
              <a:off x="7754993" y="1748170"/>
              <a:ext cx="254284" cy="434823"/>
              <a:chOff x="3733332" y="2701127"/>
              <a:chExt cx="336264" cy="575008"/>
            </a:xfrm>
          </p:grpSpPr>
          <p:sp>
            <p:nvSpPr>
              <p:cNvPr id="71" name="Freeform: Shape 64">
                <a:extLst>
                  <a:ext uri="{FF2B5EF4-FFF2-40B4-BE49-F238E27FC236}">
                    <a16:creationId xmlns="" xmlns:a16="http://schemas.microsoft.com/office/drawing/2014/main" id="{C1580282-E54B-4AE9-9D6C-3542985B2120}"/>
                  </a:ext>
                </a:extLst>
              </p:cNvPr>
              <p:cNvSpPr/>
              <p:nvPr/>
            </p:nvSpPr>
            <p:spPr>
              <a:xfrm>
                <a:off x="3733332" y="2705342"/>
                <a:ext cx="159880" cy="569838"/>
              </a:xfrm>
              <a:custGeom>
                <a:avLst/>
                <a:gdLst>
                  <a:gd name="connsiteX0" fmla="*/ 159880 w 159880"/>
                  <a:gd name="connsiteY0" fmla="*/ 0 h 569838"/>
                  <a:gd name="connsiteX1" fmla="*/ 159880 w 159880"/>
                  <a:gd name="connsiteY1" fmla="*/ 569838 h 569838"/>
                  <a:gd name="connsiteX2" fmla="*/ 132008 w 159880"/>
                  <a:gd name="connsiteY2" fmla="*/ 564952 h 569838"/>
                  <a:gd name="connsiteX3" fmla="*/ 0 w 159880"/>
                  <a:gd name="connsiteY3" fmla="*/ 283289 h 569838"/>
                  <a:gd name="connsiteX4" fmla="*/ 157778 w 159880"/>
                  <a:gd name="connsiteY4" fmla="*/ 1626 h 569838"/>
                  <a:gd name="connsiteX5" fmla="*/ 159880 w 159880"/>
                  <a:gd name="connsiteY5" fmla="*/ 0 h 569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9880" h="569838">
                    <a:moveTo>
                      <a:pt x="159880" y="0"/>
                    </a:moveTo>
                    <a:lnTo>
                      <a:pt x="159880" y="569838"/>
                    </a:lnTo>
                    <a:lnTo>
                      <a:pt x="132008" y="564952"/>
                    </a:lnTo>
                    <a:cubicBezTo>
                      <a:pt x="56671" y="538143"/>
                      <a:pt x="0" y="422225"/>
                      <a:pt x="0" y="283289"/>
                    </a:cubicBezTo>
                    <a:cubicBezTo>
                      <a:pt x="0" y="144353"/>
                      <a:pt x="125391" y="28435"/>
                      <a:pt x="157778" y="1626"/>
                    </a:cubicBezTo>
                    <a:lnTo>
                      <a:pt x="159880" y="0"/>
                    </a:ln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72" name="Freeform: Shape 65">
                <a:extLst>
                  <a:ext uri="{FF2B5EF4-FFF2-40B4-BE49-F238E27FC236}">
                    <a16:creationId xmlns="" xmlns:a16="http://schemas.microsoft.com/office/drawing/2014/main" id="{4A448860-5135-49EE-98CC-B09D6690BFC8}"/>
                  </a:ext>
                </a:extLst>
              </p:cNvPr>
              <p:cNvSpPr/>
              <p:nvPr/>
            </p:nvSpPr>
            <p:spPr>
              <a:xfrm>
                <a:off x="3898822" y="2701127"/>
                <a:ext cx="170774" cy="575008"/>
              </a:xfrm>
              <a:custGeom>
                <a:avLst/>
                <a:gdLst>
                  <a:gd name="connsiteX0" fmla="*/ 5447 w 170774"/>
                  <a:gd name="connsiteY0" fmla="*/ 0 h 575008"/>
                  <a:gd name="connsiteX1" fmla="*/ 170774 w 170774"/>
                  <a:gd name="connsiteY1" fmla="*/ 287504 h 575008"/>
                  <a:gd name="connsiteX2" fmla="*/ 5447 w 170774"/>
                  <a:gd name="connsiteY2" fmla="*/ 575008 h 575008"/>
                  <a:gd name="connsiteX3" fmla="*/ 0 w 170774"/>
                  <a:gd name="connsiteY3" fmla="*/ 574053 h 575008"/>
                  <a:gd name="connsiteX4" fmla="*/ 0 w 170774"/>
                  <a:gd name="connsiteY4" fmla="*/ 4215 h 575008"/>
                  <a:gd name="connsiteX5" fmla="*/ 5447 w 170774"/>
                  <a:gd name="connsiteY5" fmla="*/ 0 h 5750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0774" h="575008">
                    <a:moveTo>
                      <a:pt x="5447" y="0"/>
                    </a:moveTo>
                    <a:cubicBezTo>
                      <a:pt x="6998" y="0"/>
                      <a:pt x="170774" y="128720"/>
                      <a:pt x="170774" y="287504"/>
                    </a:cubicBezTo>
                    <a:cubicBezTo>
                      <a:pt x="170774" y="446288"/>
                      <a:pt x="96755" y="575008"/>
                      <a:pt x="5447" y="575008"/>
                    </a:cubicBezTo>
                    <a:lnTo>
                      <a:pt x="0" y="574053"/>
                    </a:lnTo>
                    <a:lnTo>
                      <a:pt x="0" y="4215"/>
                    </a:lnTo>
                    <a:lnTo>
                      <a:pt x="5447" y="0"/>
                    </a:lnTo>
                    <a:close/>
                  </a:path>
                </a:pathLst>
              </a:cu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" name="Group 66">
              <a:extLst>
                <a:ext uri="{FF2B5EF4-FFF2-40B4-BE49-F238E27FC236}">
                  <a16:creationId xmlns="" xmlns:a16="http://schemas.microsoft.com/office/drawing/2014/main" id="{06169D03-FE87-4B80-8D87-034994B709A0}"/>
                </a:ext>
              </a:extLst>
            </p:cNvPr>
            <p:cNvGrpSpPr/>
            <p:nvPr/>
          </p:nvGrpSpPr>
          <p:grpSpPr>
            <a:xfrm rot="19557994">
              <a:off x="7232009" y="1840931"/>
              <a:ext cx="254284" cy="434823"/>
              <a:chOff x="3733332" y="2701127"/>
              <a:chExt cx="336264" cy="575008"/>
            </a:xfrm>
          </p:grpSpPr>
          <p:sp>
            <p:nvSpPr>
              <p:cNvPr id="69" name="Freeform: Shape 67">
                <a:extLst>
                  <a:ext uri="{FF2B5EF4-FFF2-40B4-BE49-F238E27FC236}">
                    <a16:creationId xmlns="" xmlns:a16="http://schemas.microsoft.com/office/drawing/2014/main" id="{7AAD3531-9A08-48E7-AB7C-E048DAB77923}"/>
                  </a:ext>
                </a:extLst>
              </p:cNvPr>
              <p:cNvSpPr/>
              <p:nvPr/>
            </p:nvSpPr>
            <p:spPr>
              <a:xfrm>
                <a:off x="3733332" y="2705342"/>
                <a:ext cx="159880" cy="569838"/>
              </a:xfrm>
              <a:custGeom>
                <a:avLst/>
                <a:gdLst>
                  <a:gd name="connsiteX0" fmla="*/ 159880 w 159880"/>
                  <a:gd name="connsiteY0" fmla="*/ 0 h 569838"/>
                  <a:gd name="connsiteX1" fmla="*/ 159880 w 159880"/>
                  <a:gd name="connsiteY1" fmla="*/ 569838 h 569838"/>
                  <a:gd name="connsiteX2" fmla="*/ 132008 w 159880"/>
                  <a:gd name="connsiteY2" fmla="*/ 564952 h 569838"/>
                  <a:gd name="connsiteX3" fmla="*/ 0 w 159880"/>
                  <a:gd name="connsiteY3" fmla="*/ 283289 h 569838"/>
                  <a:gd name="connsiteX4" fmla="*/ 157778 w 159880"/>
                  <a:gd name="connsiteY4" fmla="*/ 1626 h 569838"/>
                  <a:gd name="connsiteX5" fmla="*/ 159880 w 159880"/>
                  <a:gd name="connsiteY5" fmla="*/ 0 h 569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9880" h="569838">
                    <a:moveTo>
                      <a:pt x="159880" y="0"/>
                    </a:moveTo>
                    <a:lnTo>
                      <a:pt x="159880" y="569838"/>
                    </a:lnTo>
                    <a:lnTo>
                      <a:pt x="132008" y="564952"/>
                    </a:lnTo>
                    <a:cubicBezTo>
                      <a:pt x="56671" y="538143"/>
                      <a:pt x="0" y="422225"/>
                      <a:pt x="0" y="283289"/>
                    </a:cubicBezTo>
                    <a:cubicBezTo>
                      <a:pt x="0" y="144353"/>
                      <a:pt x="125391" y="28435"/>
                      <a:pt x="157778" y="1626"/>
                    </a:cubicBezTo>
                    <a:lnTo>
                      <a:pt x="159880" y="0"/>
                    </a:ln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70" name="Freeform: Shape 68">
                <a:extLst>
                  <a:ext uri="{FF2B5EF4-FFF2-40B4-BE49-F238E27FC236}">
                    <a16:creationId xmlns="" xmlns:a16="http://schemas.microsoft.com/office/drawing/2014/main" id="{593450B3-DC74-45FC-867C-90706435C971}"/>
                  </a:ext>
                </a:extLst>
              </p:cNvPr>
              <p:cNvSpPr/>
              <p:nvPr/>
            </p:nvSpPr>
            <p:spPr>
              <a:xfrm>
                <a:off x="3898822" y="2701127"/>
                <a:ext cx="170774" cy="575008"/>
              </a:xfrm>
              <a:custGeom>
                <a:avLst/>
                <a:gdLst>
                  <a:gd name="connsiteX0" fmla="*/ 5447 w 170774"/>
                  <a:gd name="connsiteY0" fmla="*/ 0 h 575008"/>
                  <a:gd name="connsiteX1" fmla="*/ 170774 w 170774"/>
                  <a:gd name="connsiteY1" fmla="*/ 287504 h 575008"/>
                  <a:gd name="connsiteX2" fmla="*/ 5447 w 170774"/>
                  <a:gd name="connsiteY2" fmla="*/ 575008 h 575008"/>
                  <a:gd name="connsiteX3" fmla="*/ 0 w 170774"/>
                  <a:gd name="connsiteY3" fmla="*/ 574053 h 575008"/>
                  <a:gd name="connsiteX4" fmla="*/ 0 w 170774"/>
                  <a:gd name="connsiteY4" fmla="*/ 4215 h 575008"/>
                  <a:gd name="connsiteX5" fmla="*/ 5447 w 170774"/>
                  <a:gd name="connsiteY5" fmla="*/ 0 h 5750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0774" h="575008">
                    <a:moveTo>
                      <a:pt x="5447" y="0"/>
                    </a:moveTo>
                    <a:cubicBezTo>
                      <a:pt x="6998" y="0"/>
                      <a:pt x="170774" y="128720"/>
                      <a:pt x="170774" y="287504"/>
                    </a:cubicBezTo>
                    <a:cubicBezTo>
                      <a:pt x="170774" y="446288"/>
                      <a:pt x="96755" y="575008"/>
                      <a:pt x="5447" y="575008"/>
                    </a:cubicBezTo>
                    <a:lnTo>
                      <a:pt x="0" y="574053"/>
                    </a:lnTo>
                    <a:lnTo>
                      <a:pt x="0" y="4215"/>
                    </a:lnTo>
                    <a:lnTo>
                      <a:pt x="5447" y="0"/>
                    </a:lnTo>
                    <a:close/>
                  </a:path>
                </a:pathLst>
              </a:cu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4" name="Group 69">
              <a:extLst>
                <a:ext uri="{FF2B5EF4-FFF2-40B4-BE49-F238E27FC236}">
                  <a16:creationId xmlns="" xmlns:a16="http://schemas.microsoft.com/office/drawing/2014/main" id="{757838E5-5E68-4078-A04F-FDD7E82BD423}"/>
                </a:ext>
              </a:extLst>
            </p:cNvPr>
            <p:cNvGrpSpPr/>
            <p:nvPr/>
          </p:nvGrpSpPr>
          <p:grpSpPr>
            <a:xfrm rot="18791668">
              <a:off x="6550493" y="2163583"/>
              <a:ext cx="254284" cy="434823"/>
              <a:chOff x="3733332" y="2701127"/>
              <a:chExt cx="336264" cy="575008"/>
            </a:xfrm>
          </p:grpSpPr>
          <p:sp>
            <p:nvSpPr>
              <p:cNvPr id="67" name="Freeform: Shape 70">
                <a:extLst>
                  <a:ext uri="{FF2B5EF4-FFF2-40B4-BE49-F238E27FC236}">
                    <a16:creationId xmlns="" xmlns:a16="http://schemas.microsoft.com/office/drawing/2014/main" id="{8F9CEB2D-F3A4-429A-865C-3555BA1B565B}"/>
                  </a:ext>
                </a:extLst>
              </p:cNvPr>
              <p:cNvSpPr/>
              <p:nvPr/>
            </p:nvSpPr>
            <p:spPr>
              <a:xfrm>
                <a:off x="3733332" y="2705342"/>
                <a:ext cx="159880" cy="569838"/>
              </a:xfrm>
              <a:custGeom>
                <a:avLst/>
                <a:gdLst>
                  <a:gd name="connsiteX0" fmla="*/ 159880 w 159880"/>
                  <a:gd name="connsiteY0" fmla="*/ 0 h 569838"/>
                  <a:gd name="connsiteX1" fmla="*/ 159880 w 159880"/>
                  <a:gd name="connsiteY1" fmla="*/ 569838 h 569838"/>
                  <a:gd name="connsiteX2" fmla="*/ 132008 w 159880"/>
                  <a:gd name="connsiteY2" fmla="*/ 564952 h 569838"/>
                  <a:gd name="connsiteX3" fmla="*/ 0 w 159880"/>
                  <a:gd name="connsiteY3" fmla="*/ 283289 h 569838"/>
                  <a:gd name="connsiteX4" fmla="*/ 157778 w 159880"/>
                  <a:gd name="connsiteY4" fmla="*/ 1626 h 569838"/>
                  <a:gd name="connsiteX5" fmla="*/ 159880 w 159880"/>
                  <a:gd name="connsiteY5" fmla="*/ 0 h 569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9880" h="569838">
                    <a:moveTo>
                      <a:pt x="159880" y="0"/>
                    </a:moveTo>
                    <a:lnTo>
                      <a:pt x="159880" y="569838"/>
                    </a:lnTo>
                    <a:lnTo>
                      <a:pt x="132008" y="564952"/>
                    </a:lnTo>
                    <a:cubicBezTo>
                      <a:pt x="56671" y="538143"/>
                      <a:pt x="0" y="422225"/>
                      <a:pt x="0" y="283289"/>
                    </a:cubicBezTo>
                    <a:cubicBezTo>
                      <a:pt x="0" y="144353"/>
                      <a:pt x="125391" y="28435"/>
                      <a:pt x="157778" y="1626"/>
                    </a:cubicBezTo>
                    <a:lnTo>
                      <a:pt x="159880" y="0"/>
                    </a:ln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68" name="Freeform: Shape 71">
                <a:extLst>
                  <a:ext uri="{FF2B5EF4-FFF2-40B4-BE49-F238E27FC236}">
                    <a16:creationId xmlns="" xmlns:a16="http://schemas.microsoft.com/office/drawing/2014/main" id="{E604BAF1-022C-4868-A0AC-08BF2C9ACC14}"/>
                  </a:ext>
                </a:extLst>
              </p:cNvPr>
              <p:cNvSpPr/>
              <p:nvPr/>
            </p:nvSpPr>
            <p:spPr>
              <a:xfrm>
                <a:off x="3898822" y="2701127"/>
                <a:ext cx="170774" cy="575008"/>
              </a:xfrm>
              <a:custGeom>
                <a:avLst/>
                <a:gdLst>
                  <a:gd name="connsiteX0" fmla="*/ 5447 w 170774"/>
                  <a:gd name="connsiteY0" fmla="*/ 0 h 575008"/>
                  <a:gd name="connsiteX1" fmla="*/ 170774 w 170774"/>
                  <a:gd name="connsiteY1" fmla="*/ 287504 h 575008"/>
                  <a:gd name="connsiteX2" fmla="*/ 5447 w 170774"/>
                  <a:gd name="connsiteY2" fmla="*/ 575008 h 575008"/>
                  <a:gd name="connsiteX3" fmla="*/ 0 w 170774"/>
                  <a:gd name="connsiteY3" fmla="*/ 574053 h 575008"/>
                  <a:gd name="connsiteX4" fmla="*/ 0 w 170774"/>
                  <a:gd name="connsiteY4" fmla="*/ 4215 h 575008"/>
                  <a:gd name="connsiteX5" fmla="*/ 5447 w 170774"/>
                  <a:gd name="connsiteY5" fmla="*/ 0 h 5750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0774" h="575008">
                    <a:moveTo>
                      <a:pt x="5447" y="0"/>
                    </a:moveTo>
                    <a:cubicBezTo>
                      <a:pt x="6998" y="0"/>
                      <a:pt x="170774" y="128720"/>
                      <a:pt x="170774" y="287504"/>
                    </a:cubicBezTo>
                    <a:cubicBezTo>
                      <a:pt x="170774" y="446288"/>
                      <a:pt x="96755" y="575008"/>
                      <a:pt x="5447" y="575008"/>
                    </a:cubicBezTo>
                    <a:lnTo>
                      <a:pt x="0" y="574053"/>
                    </a:lnTo>
                    <a:lnTo>
                      <a:pt x="0" y="4215"/>
                    </a:lnTo>
                    <a:lnTo>
                      <a:pt x="5447" y="0"/>
                    </a:lnTo>
                    <a:close/>
                  </a:path>
                </a:pathLst>
              </a:cu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5" name="Group 72">
              <a:extLst>
                <a:ext uri="{FF2B5EF4-FFF2-40B4-BE49-F238E27FC236}">
                  <a16:creationId xmlns="" xmlns:a16="http://schemas.microsoft.com/office/drawing/2014/main" id="{C4B5016E-31FF-49E5-BDDA-F951FFC2D04E}"/>
                </a:ext>
              </a:extLst>
            </p:cNvPr>
            <p:cNvGrpSpPr/>
            <p:nvPr/>
          </p:nvGrpSpPr>
          <p:grpSpPr>
            <a:xfrm rot="14310836">
              <a:off x="6827500" y="2850826"/>
              <a:ext cx="254284" cy="434823"/>
              <a:chOff x="3733332" y="2701127"/>
              <a:chExt cx="336264" cy="575008"/>
            </a:xfrm>
          </p:grpSpPr>
          <p:sp>
            <p:nvSpPr>
              <p:cNvPr id="65" name="Freeform: Shape 73">
                <a:extLst>
                  <a:ext uri="{FF2B5EF4-FFF2-40B4-BE49-F238E27FC236}">
                    <a16:creationId xmlns="" xmlns:a16="http://schemas.microsoft.com/office/drawing/2014/main" id="{CAC3D032-DF00-409A-AAA9-C90DF9FD8661}"/>
                  </a:ext>
                </a:extLst>
              </p:cNvPr>
              <p:cNvSpPr/>
              <p:nvPr/>
            </p:nvSpPr>
            <p:spPr>
              <a:xfrm>
                <a:off x="3733332" y="2705342"/>
                <a:ext cx="159880" cy="569838"/>
              </a:xfrm>
              <a:custGeom>
                <a:avLst/>
                <a:gdLst>
                  <a:gd name="connsiteX0" fmla="*/ 159880 w 159880"/>
                  <a:gd name="connsiteY0" fmla="*/ 0 h 569838"/>
                  <a:gd name="connsiteX1" fmla="*/ 159880 w 159880"/>
                  <a:gd name="connsiteY1" fmla="*/ 569838 h 569838"/>
                  <a:gd name="connsiteX2" fmla="*/ 132008 w 159880"/>
                  <a:gd name="connsiteY2" fmla="*/ 564952 h 569838"/>
                  <a:gd name="connsiteX3" fmla="*/ 0 w 159880"/>
                  <a:gd name="connsiteY3" fmla="*/ 283289 h 569838"/>
                  <a:gd name="connsiteX4" fmla="*/ 157778 w 159880"/>
                  <a:gd name="connsiteY4" fmla="*/ 1626 h 569838"/>
                  <a:gd name="connsiteX5" fmla="*/ 159880 w 159880"/>
                  <a:gd name="connsiteY5" fmla="*/ 0 h 569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9880" h="569838">
                    <a:moveTo>
                      <a:pt x="159880" y="0"/>
                    </a:moveTo>
                    <a:lnTo>
                      <a:pt x="159880" y="569838"/>
                    </a:lnTo>
                    <a:lnTo>
                      <a:pt x="132008" y="564952"/>
                    </a:lnTo>
                    <a:cubicBezTo>
                      <a:pt x="56671" y="538143"/>
                      <a:pt x="0" y="422225"/>
                      <a:pt x="0" y="283289"/>
                    </a:cubicBezTo>
                    <a:cubicBezTo>
                      <a:pt x="0" y="144353"/>
                      <a:pt x="125391" y="28435"/>
                      <a:pt x="157778" y="1626"/>
                    </a:cubicBezTo>
                    <a:lnTo>
                      <a:pt x="159880" y="0"/>
                    </a:ln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66" name="Freeform: Shape 74">
                <a:extLst>
                  <a:ext uri="{FF2B5EF4-FFF2-40B4-BE49-F238E27FC236}">
                    <a16:creationId xmlns="" xmlns:a16="http://schemas.microsoft.com/office/drawing/2014/main" id="{F8BC514D-0CE5-406A-A5B0-9804B74D0498}"/>
                  </a:ext>
                </a:extLst>
              </p:cNvPr>
              <p:cNvSpPr/>
              <p:nvPr/>
            </p:nvSpPr>
            <p:spPr>
              <a:xfrm>
                <a:off x="3898822" y="2701127"/>
                <a:ext cx="170774" cy="575008"/>
              </a:xfrm>
              <a:custGeom>
                <a:avLst/>
                <a:gdLst>
                  <a:gd name="connsiteX0" fmla="*/ 5447 w 170774"/>
                  <a:gd name="connsiteY0" fmla="*/ 0 h 575008"/>
                  <a:gd name="connsiteX1" fmla="*/ 170774 w 170774"/>
                  <a:gd name="connsiteY1" fmla="*/ 287504 h 575008"/>
                  <a:gd name="connsiteX2" fmla="*/ 5447 w 170774"/>
                  <a:gd name="connsiteY2" fmla="*/ 575008 h 575008"/>
                  <a:gd name="connsiteX3" fmla="*/ 0 w 170774"/>
                  <a:gd name="connsiteY3" fmla="*/ 574053 h 575008"/>
                  <a:gd name="connsiteX4" fmla="*/ 0 w 170774"/>
                  <a:gd name="connsiteY4" fmla="*/ 4215 h 575008"/>
                  <a:gd name="connsiteX5" fmla="*/ 5447 w 170774"/>
                  <a:gd name="connsiteY5" fmla="*/ 0 h 5750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0774" h="575008">
                    <a:moveTo>
                      <a:pt x="5447" y="0"/>
                    </a:moveTo>
                    <a:cubicBezTo>
                      <a:pt x="6998" y="0"/>
                      <a:pt x="170774" y="128720"/>
                      <a:pt x="170774" y="287504"/>
                    </a:cubicBezTo>
                    <a:cubicBezTo>
                      <a:pt x="170774" y="446288"/>
                      <a:pt x="96755" y="575008"/>
                      <a:pt x="5447" y="575008"/>
                    </a:cubicBezTo>
                    <a:lnTo>
                      <a:pt x="0" y="574053"/>
                    </a:lnTo>
                    <a:lnTo>
                      <a:pt x="0" y="4215"/>
                    </a:lnTo>
                    <a:lnTo>
                      <a:pt x="5447" y="0"/>
                    </a:lnTo>
                    <a:close/>
                  </a:path>
                </a:pathLst>
              </a:cu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6" name="Group 75">
              <a:extLst>
                <a:ext uri="{FF2B5EF4-FFF2-40B4-BE49-F238E27FC236}">
                  <a16:creationId xmlns="" xmlns:a16="http://schemas.microsoft.com/office/drawing/2014/main" id="{8D0D4C44-069A-4091-B3D2-49284050CAD2}"/>
                </a:ext>
              </a:extLst>
            </p:cNvPr>
            <p:cNvGrpSpPr/>
            <p:nvPr/>
          </p:nvGrpSpPr>
          <p:grpSpPr>
            <a:xfrm rot="7454350">
              <a:off x="8076219" y="3129348"/>
              <a:ext cx="254284" cy="434823"/>
              <a:chOff x="3733332" y="2701127"/>
              <a:chExt cx="336264" cy="575008"/>
            </a:xfrm>
          </p:grpSpPr>
          <p:sp>
            <p:nvSpPr>
              <p:cNvPr id="63" name="Freeform: Shape 76">
                <a:extLst>
                  <a:ext uri="{FF2B5EF4-FFF2-40B4-BE49-F238E27FC236}">
                    <a16:creationId xmlns="" xmlns:a16="http://schemas.microsoft.com/office/drawing/2014/main" id="{A9BE3518-397F-40FB-9D7B-456975067102}"/>
                  </a:ext>
                </a:extLst>
              </p:cNvPr>
              <p:cNvSpPr/>
              <p:nvPr/>
            </p:nvSpPr>
            <p:spPr>
              <a:xfrm>
                <a:off x="3733332" y="2705342"/>
                <a:ext cx="159880" cy="569838"/>
              </a:xfrm>
              <a:custGeom>
                <a:avLst/>
                <a:gdLst>
                  <a:gd name="connsiteX0" fmla="*/ 159880 w 159880"/>
                  <a:gd name="connsiteY0" fmla="*/ 0 h 569838"/>
                  <a:gd name="connsiteX1" fmla="*/ 159880 w 159880"/>
                  <a:gd name="connsiteY1" fmla="*/ 569838 h 569838"/>
                  <a:gd name="connsiteX2" fmla="*/ 132008 w 159880"/>
                  <a:gd name="connsiteY2" fmla="*/ 564952 h 569838"/>
                  <a:gd name="connsiteX3" fmla="*/ 0 w 159880"/>
                  <a:gd name="connsiteY3" fmla="*/ 283289 h 569838"/>
                  <a:gd name="connsiteX4" fmla="*/ 157778 w 159880"/>
                  <a:gd name="connsiteY4" fmla="*/ 1626 h 569838"/>
                  <a:gd name="connsiteX5" fmla="*/ 159880 w 159880"/>
                  <a:gd name="connsiteY5" fmla="*/ 0 h 569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9880" h="569838">
                    <a:moveTo>
                      <a:pt x="159880" y="0"/>
                    </a:moveTo>
                    <a:lnTo>
                      <a:pt x="159880" y="569838"/>
                    </a:lnTo>
                    <a:lnTo>
                      <a:pt x="132008" y="564952"/>
                    </a:lnTo>
                    <a:cubicBezTo>
                      <a:pt x="56671" y="538143"/>
                      <a:pt x="0" y="422225"/>
                      <a:pt x="0" y="283289"/>
                    </a:cubicBezTo>
                    <a:cubicBezTo>
                      <a:pt x="0" y="144353"/>
                      <a:pt x="125391" y="28435"/>
                      <a:pt x="157778" y="1626"/>
                    </a:cubicBezTo>
                    <a:lnTo>
                      <a:pt x="159880" y="0"/>
                    </a:ln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64" name="Freeform: Shape 77">
                <a:extLst>
                  <a:ext uri="{FF2B5EF4-FFF2-40B4-BE49-F238E27FC236}">
                    <a16:creationId xmlns="" xmlns:a16="http://schemas.microsoft.com/office/drawing/2014/main" id="{DA4BBCDE-3DCE-432C-824B-0999E46A02A8}"/>
                  </a:ext>
                </a:extLst>
              </p:cNvPr>
              <p:cNvSpPr/>
              <p:nvPr/>
            </p:nvSpPr>
            <p:spPr>
              <a:xfrm>
                <a:off x="3898822" y="2701127"/>
                <a:ext cx="170774" cy="575008"/>
              </a:xfrm>
              <a:custGeom>
                <a:avLst/>
                <a:gdLst>
                  <a:gd name="connsiteX0" fmla="*/ 5447 w 170774"/>
                  <a:gd name="connsiteY0" fmla="*/ 0 h 575008"/>
                  <a:gd name="connsiteX1" fmla="*/ 170774 w 170774"/>
                  <a:gd name="connsiteY1" fmla="*/ 287504 h 575008"/>
                  <a:gd name="connsiteX2" fmla="*/ 5447 w 170774"/>
                  <a:gd name="connsiteY2" fmla="*/ 575008 h 575008"/>
                  <a:gd name="connsiteX3" fmla="*/ 0 w 170774"/>
                  <a:gd name="connsiteY3" fmla="*/ 574053 h 575008"/>
                  <a:gd name="connsiteX4" fmla="*/ 0 w 170774"/>
                  <a:gd name="connsiteY4" fmla="*/ 4215 h 575008"/>
                  <a:gd name="connsiteX5" fmla="*/ 5447 w 170774"/>
                  <a:gd name="connsiteY5" fmla="*/ 0 h 5750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0774" h="575008">
                    <a:moveTo>
                      <a:pt x="5447" y="0"/>
                    </a:moveTo>
                    <a:cubicBezTo>
                      <a:pt x="6998" y="0"/>
                      <a:pt x="170774" y="128720"/>
                      <a:pt x="170774" y="287504"/>
                    </a:cubicBezTo>
                    <a:cubicBezTo>
                      <a:pt x="170774" y="446288"/>
                      <a:pt x="96755" y="575008"/>
                      <a:pt x="5447" y="575008"/>
                    </a:cubicBezTo>
                    <a:lnTo>
                      <a:pt x="0" y="574053"/>
                    </a:lnTo>
                    <a:lnTo>
                      <a:pt x="0" y="4215"/>
                    </a:lnTo>
                    <a:lnTo>
                      <a:pt x="5447" y="0"/>
                    </a:lnTo>
                    <a:close/>
                  </a:path>
                </a:pathLst>
              </a:cu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7" name="Group 78">
              <a:extLst>
                <a:ext uri="{FF2B5EF4-FFF2-40B4-BE49-F238E27FC236}">
                  <a16:creationId xmlns="" xmlns:a16="http://schemas.microsoft.com/office/drawing/2014/main" id="{8D0C1422-BCBB-4A3C-BEE6-5924CEFB8A0C}"/>
                </a:ext>
              </a:extLst>
            </p:cNvPr>
            <p:cNvGrpSpPr/>
            <p:nvPr/>
          </p:nvGrpSpPr>
          <p:grpSpPr>
            <a:xfrm rot="2929553">
              <a:off x="7714120" y="2334009"/>
              <a:ext cx="254284" cy="434823"/>
              <a:chOff x="3733332" y="2701127"/>
              <a:chExt cx="336264" cy="575008"/>
            </a:xfrm>
          </p:grpSpPr>
          <p:sp>
            <p:nvSpPr>
              <p:cNvPr id="61" name="Freeform: Shape 79">
                <a:extLst>
                  <a:ext uri="{FF2B5EF4-FFF2-40B4-BE49-F238E27FC236}">
                    <a16:creationId xmlns="" xmlns:a16="http://schemas.microsoft.com/office/drawing/2014/main" id="{20A884B7-38AE-40AC-9F40-8AA08C69FB0B}"/>
                  </a:ext>
                </a:extLst>
              </p:cNvPr>
              <p:cNvSpPr/>
              <p:nvPr/>
            </p:nvSpPr>
            <p:spPr>
              <a:xfrm>
                <a:off x="3733332" y="2705342"/>
                <a:ext cx="159880" cy="569838"/>
              </a:xfrm>
              <a:custGeom>
                <a:avLst/>
                <a:gdLst>
                  <a:gd name="connsiteX0" fmla="*/ 159880 w 159880"/>
                  <a:gd name="connsiteY0" fmla="*/ 0 h 569838"/>
                  <a:gd name="connsiteX1" fmla="*/ 159880 w 159880"/>
                  <a:gd name="connsiteY1" fmla="*/ 569838 h 569838"/>
                  <a:gd name="connsiteX2" fmla="*/ 132008 w 159880"/>
                  <a:gd name="connsiteY2" fmla="*/ 564952 h 569838"/>
                  <a:gd name="connsiteX3" fmla="*/ 0 w 159880"/>
                  <a:gd name="connsiteY3" fmla="*/ 283289 h 569838"/>
                  <a:gd name="connsiteX4" fmla="*/ 157778 w 159880"/>
                  <a:gd name="connsiteY4" fmla="*/ 1626 h 569838"/>
                  <a:gd name="connsiteX5" fmla="*/ 159880 w 159880"/>
                  <a:gd name="connsiteY5" fmla="*/ 0 h 569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9880" h="569838">
                    <a:moveTo>
                      <a:pt x="159880" y="0"/>
                    </a:moveTo>
                    <a:lnTo>
                      <a:pt x="159880" y="569838"/>
                    </a:lnTo>
                    <a:lnTo>
                      <a:pt x="132008" y="564952"/>
                    </a:lnTo>
                    <a:cubicBezTo>
                      <a:pt x="56671" y="538143"/>
                      <a:pt x="0" y="422225"/>
                      <a:pt x="0" y="283289"/>
                    </a:cubicBezTo>
                    <a:cubicBezTo>
                      <a:pt x="0" y="144353"/>
                      <a:pt x="125391" y="28435"/>
                      <a:pt x="157778" y="1626"/>
                    </a:cubicBezTo>
                    <a:lnTo>
                      <a:pt x="159880" y="0"/>
                    </a:ln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62" name="Freeform: Shape 80">
                <a:extLst>
                  <a:ext uri="{FF2B5EF4-FFF2-40B4-BE49-F238E27FC236}">
                    <a16:creationId xmlns="" xmlns:a16="http://schemas.microsoft.com/office/drawing/2014/main" id="{199E25FE-D9DE-432D-8E18-38A7D43F8B62}"/>
                  </a:ext>
                </a:extLst>
              </p:cNvPr>
              <p:cNvSpPr/>
              <p:nvPr/>
            </p:nvSpPr>
            <p:spPr>
              <a:xfrm>
                <a:off x="3898822" y="2701127"/>
                <a:ext cx="170774" cy="575008"/>
              </a:xfrm>
              <a:custGeom>
                <a:avLst/>
                <a:gdLst>
                  <a:gd name="connsiteX0" fmla="*/ 5447 w 170774"/>
                  <a:gd name="connsiteY0" fmla="*/ 0 h 575008"/>
                  <a:gd name="connsiteX1" fmla="*/ 170774 w 170774"/>
                  <a:gd name="connsiteY1" fmla="*/ 287504 h 575008"/>
                  <a:gd name="connsiteX2" fmla="*/ 5447 w 170774"/>
                  <a:gd name="connsiteY2" fmla="*/ 575008 h 575008"/>
                  <a:gd name="connsiteX3" fmla="*/ 0 w 170774"/>
                  <a:gd name="connsiteY3" fmla="*/ 574053 h 575008"/>
                  <a:gd name="connsiteX4" fmla="*/ 0 w 170774"/>
                  <a:gd name="connsiteY4" fmla="*/ 4215 h 575008"/>
                  <a:gd name="connsiteX5" fmla="*/ 5447 w 170774"/>
                  <a:gd name="connsiteY5" fmla="*/ 0 h 5750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0774" h="575008">
                    <a:moveTo>
                      <a:pt x="5447" y="0"/>
                    </a:moveTo>
                    <a:cubicBezTo>
                      <a:pt x="6998" y="0"/>
                      <a:pt x="170774" y="128720"/>
                      <a:pt x="170774" y="287504"/>
                    </a:cubicBezTo>
                    <a:cubicBezTo>
                      <a:pt x="170774" y="446288"/>
                      <a:pt x="96755" y="575008"/>
                      <a:pt x="5447" y="575008"/>
                    </a:cubicBezTo>
                    <a:lnTo>
                      <a:pt x="0" y="574053"/>
                    </a:lnTo>
                    <a:lnTo>
                      <a:pt x="0" y="4215"/>
                    </a:lnTo>
                    <a:lnTo>
                      <a:pt x="5447" y="0"/>
                    </a:lnTo>
                    <a:close/>
                  </a:path>
                </a:pathLst>
              </a:cu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8" name="Group 81">
              <a:extLst>
                <a:ext uri="{FF2B5EF4-FFF2-40B4-BE49-F238E27FC236}">
                  <a16:creationId xmlns="" xmlns:a16="http://schemas.microsoft.com/office/drawing/2014/main" id="{FF0DEEC4-5087-48E7-8772-F9A50AE88818}"/>
                </a:ext>
              </a:extLst>
            </p:cNvPr>
            <p:cNvGrpSpPr/>
            <p:nvPr/>
          </p:nvGrpSpPr>
          <p:grpSpPr>
            <a:xfrm rot="1141336">
              <a:off x="7205007" y="2337902"/>
              <a:ext cx="254284" cy="434823"/>
              <a:chOff x="3733332" y="2701127"/>
              <a:chExt cx="336264" cy="575008"/>
            </a:xfrm>
          </p:grpSpPr>
          <p:sp>
            <p:nvSpPr>
              <p:cNvPr id="59" name="Freeform: Shape 82">
                <a:extLst>
                  <a:ext uri="{FF2B5EF4-FFF2-40B4-BE49-F238E27FC236}">
                    <a16:creationId xmlns="" xmlns:a16="http://schemas.microsoft.com/office/drawing/2014/main" id="{3D4C68BC-C5D0-419F-AD46-885E4C72FA62}"/>
                  </a:ext>
                </a:extLst>
              </p:cNvPr>
              <p:cNvSpPr/>
              <p:nvPr/>
            </p:nvSpPr>
            <p:spPr>
              <a:xfrm>
                <a:off x="3733332" y="2705342"/>
                <a:ext cx="159880" cy="569838"/>
              </a:xfrm>
              <a:custGeom>
                <a:avLst/>
                <a:gdLst>
                  <a:gd name="connsiteX0" fmla="*/ 159880 w 159880"/>
                  <a:gd name="connsiteY0" fmla="*/ 0 h 569838"/>
                  <a:gd name="connsiteX1" fmla="*/ 159880 w 159880"/>
                  <a:gd name="connsiteY1" fmla="*/ 569838 h 569838"/>
                  <a:gd name="connsiteX2" fmla="*/ 132008 w 159880"/>
                  <a:gd name="connsiteY2" fmla="*/ 564952 h 569838"/>
                  <a:gd name="connsiteX3" fmla="*/ 0 w 159880"/>
                  <a:gd name="connsiteY3" fmla="*/ 283289 h 569838"/>
                  <a:gd name="connsiteX4" fmla="*/ 157778 w 159880"/>
                  <a:gd name="connsiteY4" fmla="*/ 1626 h 569838"/>
                  <a:gd name="connsiteX5" fmla="*/ 159880 w 159880"/>
                  <a:gd name="connsiteY5" fmla="*/ 0 h 569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9880" h="569838">
                    <a:moveTo>
                      <a:pt x="159880" y="0"/>
                    </a:moveTo>
                    <a:lnTo>
                      <a:pt x="159880" y="569838"/>
                    </a:lnTo>
                    <a:lnTo>
                      <a:pt x="132008" y="564952"/>
                    </a:lnTo>
                    <a:cubicBezTo>
                      <a:pt x="56671" y="538143"/>
                      <a:pt x="0" y="422225"/>
                      <a:pt x="0" y="283289"/>
                    </a:cubicBezTo>
                    <a:cubicBezTo>
                      <a:pt x="0" y="144353"/>
                      <a:pt x="125391" y="28435"/>
                      <a:pt x="157778" y="1626"/>
                    </a:cubicBezTo>
                    <a:lnTo>
                      <a:pt x="159880" y="0"/>
                    </a:ln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60" name="Freeform: Shape 83">
                <a:extLst>
                  <a:ext uri="{FF2B5EF4-FFF2-40B4-BE49-F238E27FC236}">
                    <a16:creationId xmlns="" xmlns:a16="http://schemas.microsoft.com/office/drawing/2014/main" id="{18017AE0-E968-4D19-BBEA-223394BC59BC}"/>
                  </a:ext>
                </a:extLst>
              </p:cNvPr>
              <p:cNvSpPr/>
              <p:nvPr/>
            </p:nvSpPr>
            <p:spPr>
              <a:xfrm>
                <a:off x="3898822" y="2701127"/>
                <a:ext cx="170774" cy="575008"/>
              </a:xfrm>
              <a:custGeom>
                <a:avLst/>
                <a:gdLst>
                  <a:gd name="connsiteX0" fmla="*/ 5447 w 170774"/>
                  <a:gd name="connsiteY0" fmla="*/ 0 h 575008"/>
                  <a:gd name="connsiteX1" fmla="*/ 170774 w 170774"/>
                  <a:gd name="connsiteY1" fmla="*/ 287504 h 575008"/>
                  <a:gd name="connsiteX2" fmla="*/ 5447 w 170774"/>
                  <a:gd name="connsiteY2" fmla="*/ 575008 h 575008"/>
                  <a:gd name="connsiteX3" fmla="*/ 0 w 170774"/>
                  <a:gd name="connsiteY3" fmla="*/ 574053 h 575008"/>
                  <a:gd name="connsiteX4" fmla="*/ 0 w 170774"/>
                  <a:gd name="connsiteY4" fmla="*/ 4215 h 575008"/>
                  <a:gd name="connsiteX5" fmla="*/ 5447 w 170774"/>
                  <a:gd name="connsiteY5" fmla="*/ 0 h 5750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0774" h="575008">
                    <a:moveTo>
                      <a:pt x="5447" y="0"/>
                    </a:moveTo>
                    <a:cubicBezTo>
                      <a:pt x="6998" y="0"/>
                      <a:pt x="170774" y="128720"/>
                      <a:pt x="170774" y="287504"/>
                    </a:cubicBezTo>
                    <a:cubicBezTo>
                      <a:pt x="170774" y="446288"/>
                      <a:pt x="96755" y="575008"/>
                      <a:pt x="5447" y="575008"/>
                    </a:cubicBezTo>
                    <a:lnTo>
                      <a:pt x="0" y="574053"/>
                    </a:lnTo>
                    <a:lnTo>
                      <a:pt x="0" y="4215"/>
                    </a:lnTo>
                    <a:lnTo>
                      <a:pt x="5447" y="0"/>
                    </a:lnTo>
                    <a:close/>
                  </a:path>
                </a:pathLst>
              </a:cu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75" name="Group 171">
            <a:extLst>
              <a:ext uri="{FF2B5EF4-FFF2-40B4-BE49-F238E27FC236}">
                <a16:creationId xmlns="" xmlns:a16="http://schemas.microsoft.com/office/drawing/2014/main" id="{6A0CA8B7-01CA-4762-9C84-0CB2B97B620A}"/>
              </a:ext>
            </a:extLst>
          </p:cNvPr>
          <p:cNvGrpSpPr/>
          <p:nvPr/>
        </p:nvGrpSpPr>
        <p:grpSpPr>
          <a:xfrm>
            <a:off x="2631616" y="5202231"/>
            <a:ext cx="3228065" cy="1454244"/>
            <a:chOff x="161022" y="4929532"/>
            <a:chExt cx="3228065" cy="1454244"/>
          </a:xfrm>
        </p:grpSpPr>
        <p:sp>
          <p:nvSpPr>
            <p:cNvPr id="76" name="TextBox 144">
              <a:extLst>
                <a:ext uri="{FF2B5EF4-FFF2-40B4-BE49-F238E27FC236}">
                  <a16:creationId xmlns="" xmlns:a16="http://schemas.microsoft.com/office/drawing/2014/main" id="{BFB6C52F-DB7D-4969-857B-F1365824BCAD}"/>
                </a:ext>
              </a:extLst>
            </p:cNvPr>
            <p:cNvSpPr txBox="1"/>
            <p:nvPr/>
          </p:nvSpPr>
          <p:spPr>
            <a:xfrm>
              <a:off x="1635426" y="4929532"/>
              <a:ext cx="12990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 smtClean="0">
                  <a:solidFill>
                    <a:srgbClr val="FFFF00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الجذور</a:t>
              </a:r>
              <a:endParaRPr lang="en-US" b="1" dirty="0">
                <a:solidFill>
                  <a:srgbClr val="FFFF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  <p:sp>
          <p:nvSpPr>
            <p:cNvPr id="77" name="TextBox 148">
              <a:extLst>
                <a:ext uri="{FF2B5EF4-FFF2-40B4-BE49-F238E27FC236}">
                  <a16:creationId xmlns="" xmlns:a16="http://schemas.microsoft.com/office/drawing/2014/main" id="{0D47724B-1A0F-42B5-9406-116B2D973C95}"/>
                </a:ext>
              </a:extLst>
            </p:cNvPr>
            <p:cNvSpPr txBox="1"/>
            <p:nvPr/>
          </p:nvSpPr>
          <p:spPr>
            <a:xfrm>
              <a:off x="161022" y="5391197"/>
              <a:ext cx="3228065" cy="9925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 smtClean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تُثبت النبات في التربة و تأخذ منها الماء و الأملاح الذائبة فيه</a:t>
              </a:r>
              <a:endParaRPr lang="en-US" sz="24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  <a:p>
              <a:pPr algn="just"/>
              <a:endParaRPr lang="en-US" sz="1050" dirty="0">
                <a:solidFill>
                  <a:srgbClr val="BABAB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grpSp>
        <p:nvGrpSpPr>
          <p:cNvPr id="78" name="Group 172">
            <a:extLst>
              <a:ext uri="{FF2B5EF4-FFF2-40B4-BE49-F238E27FC236}">
                <a16:creationId xmlns="" xmlns:a16="http://schemas.microsoft.com/office/drawing/2014/main" id="{F714C08B-8FF1-4BBC-B9E4-387B16D91AB7}"/>
              </a:ext>
            </a:extLst>
          </p:cNvPr>
          <p:cNvGrpSpPr/>
          <p:nvPr/>
        </p:nvGrpSpPr>
        <p:grpSpPr>
          <a:xfrm>
            <a:off x="5859681" y="5098544"/>
            <a:ext cx="3378056" cy="1557930"/>
            <a:chOff x="3864593" y="4929532"/>
            <a:chExt cx="2220688" cy="1557930"/>
          </a:xfrm>
        </p:grpSpPr>
        <p:sp>
          <p:nvSpPr>
            <p:cNvPr id="79" name="TextBox 145">
              <a:extLst>
                <a:ext uri="{FF2B5EF4-FFF2-40B4-BE49-F238E27FC236}">
                  <a16:creationId xmlns="" xmlns:a16="http://schemas.microsoft.com/office/drawing/2014/main" id="{ACAFFAA9-A3A6-4D02-A73A-D9E34CCBBFE1}"/>
                </a:ext>
              </a:extLst>
            </p:cNvPr>
            <p:cNvSpPr txBox="1"/>
            <p:nvPr/>
          </p:nvSpPr>
          <p:spPr>
            <a:xfrm>
              <a:off x="4223630" y="4929532"/>
              <a:ext cx="12990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 smtClean="0">
                  <a:solidFill>
                    <a:srgbClr val="FFFF00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الساق</a:t>
              </a:r>
              <a:endParaRPr lang="en-US" b="1" dirty="0">
                <a:solidFill>
                  <a:srgbClr val="FFFF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  <p:sp>
          <p:nvSpPr>
            <p:cNvPr id="80" name="TextBox 149">
              <a:extLst>
                <a:ext uri="{FF2B5EF4-FFF2-40B4-BE49-F238E27FC236}">
                  <a16:creationId xmlns="" xmlns:a16="http://schemas.microsoft.com/office/drawing/2014/main" id="{0F3E3229-CE16-46EE-B593-8E3F821A9491}"/>
                </a:ext>
              </a:extLst>
            </p:cNvPr>
            <p:cNvSpPr txBox="1"/>
            <p:nvPr/>
          </p:nvSpPr>
          <p:spPr>
            <a:xfrm>
              <a:off x="3864593" y="5494883"/>
              <a:ext cx="2220688" cy="9925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 smtClean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تحمل الأوراق و تنقل الماء و الغذاء إلى بقية أجزاء النبات</a:t>
              </a:r>
              <a:endParaRPr lang="en-US" sz="24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  <a:p>
              <a:pPr algn="just"/>
              <a:endParaRPr lang="en-US" sz="1050" dirty="0">
                <a:solidFill>
                  <a:srgbClr val="BABAB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grpSp>
        <p:nvGrpSpPr>
          <p:cNvPr id="81" name="Group 173">
            <a:extLst>
              <a:ext uri="{FF2B5EF4-FFF2-40B4-BE49-F238E27FC236}">
                <a16:creationId xmlns="" xmlns:a16="http://schemas.microsoft.com/office/drawing/2014/main" id="{5D0AC7F8-1F99-4305-9E54-86092CB1C399}"/>
              </a:ext>
            </a:extLst>
          </p:cNvPr>
          <p:cNvGrpSpPr/>
          <p:nvPr/>
        </p:nvGrpSpPr>
        <p:grpSpPr>
          <a:xfrm>
            <a:off x="8880014" y="5033219"/>
            <a:ext cx="3018271" cy="1623254"/>
            <a:chOff x="6420302" y="4929532"/>
            <a:chExt cx="3018271" cy="1623254"/>
          </a:xfrm>
        </p:grpSpPr>
        <p:sp>
          <p:nvSpPr>
            <p:cNvPr id="82" name="TextBox 146">
              <a:extLst>
                <a:ext uri="{FF2B5EF4-FFF2-40B4-BE49-F238E27FC236}">
                  <a16:creationId xmlns="" xmlns:a16="http://schemas.microsoft.com/office/drawing/2014/main" id="{6AEEB192-AAAB-4A2E-9C1F-E6D7F9A6B31C}"/>
                </a:ext>
              </a:extLst>
            </p:cNvPr>
            <p:cNvSpPr txBox="1"/>
            <p:nvPr/>
          </p:nvSpPr>
          <p:spPr>
            <a:xfrm>
              <a:off x="6996626" y="4929532"/>
              <a:ext cx="12990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 smtClean="0">
                  <a:solidFill>
                    <a:srgbClr val="FFFF00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الأوراق</a:t>
              </a:r>
              <a:endParaRPr lang="en-US" b="1" dirty="0">
                <a:solidFill>
                  <a:srgbClr val="FFFF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  <p:sp>
          <p:nvSpPr>
            <p:cNvPr id="83" name="TextBox 150">
              <a:extLst>
                <a:ext uri="{FF2B5EF4-FFF2-40B4-BE49-F238E27FC236}">
                  <a16:creationId xmlns="" xmlns:a16="http://schemas.microsoft.com/office/drawing/2014/main" id="{7FBC176C-2B1B-419F-8AC9-5DBE201BBA06}"/>
                </a:ext>
              </a:extLst>
            </p:cNvPr>
            <p:cNvSpPr txBox="1"/>
            <p:nvPr/>
          </p:nvSpPr>
          <p:spPr>
            <a:xfrm>
              <a:off x="6420302" y="5560207"/>
              <a:ext cx="3018271" cy="9925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 smtClean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تستخدم الهواء وضوء الشمس لتصنع الغذاء</a:t>
              </a:r>
              <a:endParaRPr lang="en-US" sz="24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  <a:p>
              <a:pPr algn="just"/>
              <a:endParaRPr lang="en-US" sz="1050" dirty="0">
                <a:solidFill>
                  <a:srgbClr val="BABAB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cxnSp>
        <p:nvCxnSpPr>
          <p:cNvPr id="84" name="Straight Arrow Connector 155">
            <a:extLst>
              <a:ext uri="{FF2B5EF4-FFF2-40B4-BE49-F238E27FC236}">
                <a16:creationId xmlns="" xmlns:a16="http://schemas.microsoft.com/office/drawing/2014/main" id="{C0F002CC-433B-4943-9416-F70B2B3AA1A8}"/>
              </a:ext>
            </a:extLst>
          </p:cNvPr>
          <p:cNvCxnSpPr>
            <a:cxnSpLocks/>
          </p:cNvCxnSpPr>
          <p:nvPr/>
        </p:nvCxnSpPr>
        <p:spPr>
          <a:xfrm>
            <a:off x="4738455" y="4508772"/>
            <a:ext cx="0" cy="534902"/>
          </a:xfrm>
          <a:prstGeom prst="straightConnector1">
            <a:avLst/>
          </a:prstGeom>
          <a:ln w="38100">
            <a:solidFill>
              <a:srgbClr val="BABABA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Arrow Connector 157">
            <a:extLst>
              <a:ext uri="{FF2B5EF4-FFF2-40B4-BE49-F238E27FC236}">
                <a16:creationId xmlns="" xmlns:a16="http://schemas.microsoft.com/office/drawing/2014/main" id="{E4604BC5-7046-49B0-96C2-B42D6E6186F7}"/>
              </a:ext>
            </a:extLst>
          </p:cNvPr>
          <p:cNvCxnSpPr>
            <a:cxnSpLocks/>
          </p:cNvCxnSpPr>
          <p:nvPr/>
        </p:nvCxnSpPr>
        <p:spPr>
          <a:xfrm>
            <a:off x="7413063" y="4498317"/>
            <a:ext cx="0" cy="534902"/>
          </a:xfrm>
          <a:prstGeom prst="straightConnector1">
            <a:avLst/>
          </a:prstGeom>
          <a:ln w="38100">
            <a:solidFill>
              <a:srgbClr val="BABABA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Arrow Connector 158">
            <a:extLst>
              <a:ext uri="{FF2B5EF4-FFF2-40B4-BE49-F238E27FC236}">
                <a16:creationId xmlns="" xmlns:a16="http://schemas.microsoft.com/office/drawing/2014/main" id="{99BEB186-3188-4924-AB44-140B482626CB}"/>
              </a:ext>
            </a:extLst>
          </p:cNvPr>
          <p:cNvCxnSpPr>
            <a:cxnSpLocks/>
          </p:cNvCxnSpPr>
          <p:nvPr/>
        </p:nvCxnSpPr>
        <p:spPr>
          <a:xfrm>
            <a:off x="10087671" y="4487862"/>
            <a:ext cx="0" cy="534902"/>
          </a:xfrm>
          <a:prstGeom prst="straightConnector1">
            <a:avLst/>
          </a:prstGeom>
          <a:ln w="38100">
            <a:solidFill>
              <a:srgbClr val="BABABA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7" name="Group 167">
            <a:extLst>
              <a:ext uri="{FF2B5EF4-FFF2-40B4-BE49-F238E27FC236}">
                <a16:creationId xmlns="" xmlns:a16="http://schemas.microsoft.com/office/drawing/2014/main" id="{DA097850-0470-463C-A5AF-54F1AF916A6D}"/>
              </a:ext>
            </a:extLst>
          </p:cNvPr>
          <p:cNvGrpSpPr/>
          <p:nvPr/>
        </p:nvGrpSpPr>
        <p:grpSpPr>
          <a:xfrm>
            <a:off x="4095138" y="3924558"/>
            <a:ext cx="1286635" cy="464473"/>
            <a:chOff x="1635426" y="3820871"/>
            <a:chExt cx="1286635" cy="464473"/>
          </a:xfrm>
        </p:grpSpPr>
        <p:sp>
          <p:nvSpPr>
            <p:cNvPr id="88" name="Freeform: Shape 9">
              <a:extLst>
                <a:ext uri="{FF2B5EF4-FFF2-40B4-BE49-F238E27FC236}">
                  <a16:creationId xmlns="" xmlns:a16="http://schemas.microsoft.com/office/drawing/2014/main" id="{53BC5AF9-EE49-4253-8CDA-FE04D3B0BACB}"/>
                </a:ext>
              </a:extLst>
            </p:cNvPr>
            <p:cNvSpPr/>
            <p:nvPr/>
          </p:nvSpPr>
          <p:spPr>
            <a:xfrm>
              <a:off x="1635426" y="3980536"/>
              <a:ext cx="1286635" cy="304808"/>
            </a:xfrm>
            <a:custGeom>
              <a:avLst/>
              <a:gdLst>
                <a:gd name="connsiteX0" fmla="*/ 0 w 1286635"/>
                <a:gd name="connsiteY0" fmla="*/ 0 h 304808"/>
                <a:gd name="connsiteX1" fmla="*/ 1286635 w 1286635"/>
                <a:gd name="connsiteY1" fmla="*/ 0 h 304808"/>
                <a:gd name="connsiteX2" fmla="*/ 1238581 w 1286635"/>
                <a:gd name="connsiteY2" fmla="*/ 58242 h 304808"/>
                <a:gd name="connsiteX3" fmla="*/ 643317 w 1286635"/>
                <a:gd name="connsiteY3" fmla="*/ 304808 h 304808"/>
                <a:gd name="connsiteX4" fmla="*/ 48053 w 1286635"/>
                <a:gd name="connsiteY4" fmla="*/ 58242 h 304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6635" h="304808">
                  <a:moveTo>
                    <a:pt x="0" y="0"/>
                  </a:moveTo>
                  <a:lnTo>
                    <a:pt x="1286635" y="0"/>
                  </a:lnTo>
                  <a:lnTo>
                    <a:pt x="1238581" y="58242"/>
                  </a:lnTo>
                  <a:cubicBezTo>
                    <a:pt x="1086240" y="210583"/>
                    <a:pt x="875782" y="304808"/>
                    <a:pt x="643317" y="304808"/>
                  </a:cubicBezTo>
                  <a:cubicBezTo>
                    <a:pt x="410852" y="304808"/>
                    <a:pt x="200395" y="210583"/>
                    <a:pt x="48053" y="58242"/>
                  </a:cubicBezTo>
                  <a:close/>
                </a:path>
              </a:pathLst>
            </a:custGeom>
            <a:solidFill>
              <a:srgbClr val="66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9" name="Freeform: Shape 162">
              <a:extLst>
                <a:ext uri="{FF2B5EF4-FFF2-40B4-BE49-F238E27FC236}">
                  <a16:creationId xmlns="" xmlns:a16="http://schemas.microsoft.com/office/drawing/2014/main" id="{72243068-A32E-4226-9F78-A96467276D7D}"/>
                </a:ext>
              </a:extLst>
            </p:cNvPr>
            <p:cNvSpPr/>
            <p:nvPr/>
          </p:nvSpPr>
          <p:spPr>
            <a:xfrm>
              <a:off x="1956283" y="3820871"/>
              <a:ext cx="656565" cy="210453"/>
            </a:xfrm>
            <a:custGeom>
              <a:avLst/>
              <a:gdLst>
                <a:gd name="connsiteX0" fmla="*/ 328282 w 656565"/>
                <a:gd name="connsiteY0" fmla="*/ 0 h 210453"/>
                <a:gd name="connsiteX1" fmla="*/ 629169 w 656565"/>
                <a:gd name="connsiteY1" fmla="*/ 159980 h 210453"/>
                <a:gd name="connsiteX2" fmla="*/ 656565 w 656565"/>
                <a:gd name="connsiteY2" fmla="*/ 210453 h 210453"/>
                <a:gd name="connsiteX3" fmla="*/ 0 w 656565"/>
                <a:gd name="connsiteY3" fmla="*/ 210453 h 210453"/>
                <a:gd name="connsiteX4" fmla="*/ 27395 w 656565"/>
                <a:gd name="connsiteY4" fmla="*/ 159980 h 210453"/>
                <a:gd name="connsiteX5" fmla="*/ 328282 w 656565"/>
                <a:gd name="connsiteY5" fmla="*/ 0 h 210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6565" h="210453">
                  <a:moveTo>
                    <a:pt x="328282" y="0"/>
                  </a:moveTo>
                  <a:cubicBezTo>
                    <a:pt x="453532" y="0"/>
                    <a:pt x="563961" y="63460"/>
                    <a:pt x="629169" y="159980"/>
                  </a:cubicBezTo>
                  <a:lnTo>
                    <a:pt x="656565" y="210453"/>
                  </a:lnTo>
                  <a:lnTo>
                    <a:pt x="0" y="210453"/>
                  </a:lnTo>
                  <a:lnTo>
                    <a:pt x="27395" y="159980"/>
                  </a:lnTo>
                  <a:cubicBezTo>
                    <a:pt x="92604" y="63460"/>
                    <a:pt x="203032" y="0"/>
                    <a:pt x="328282" y="0"/>
                  </a:cubicBezTo>
                  <a:close/>
                </a:path>
              </a:pathLst>
            </a:custGeom>
            <a:solidFill>
              <a:srgbClr val="66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90" name="Group 169">
            <a:extLst>
              <a:ext uri="{FF2B5EF4-FFF2-40B4-BE49-F238E27FC236}">
                <a16:creationId xmlns="" xmlns:a16="http://schemas.microsoft.com/office/drawing/2014/main" id="{07DE49CA-0549-40E3-8097-5B2F37E197CD}"/>
              </a:ext>
            </a:extLst>
          </p:cNvPr>
          <p:cNvGrpSpPr/>
          <p:nvPr/>
        </p:nvGrpSpPr>
        <p:grpSpPr>
          <a:xfrm>
            <a:off x="9429842" y="3888283"/>
            <a:ext cx="1286635" cy="500748"/>
            <a:chOff x="6970130" y="3784596"/>
            <a:chExt cx="1286635" cy="500748"/>
          </a:xfrm>
        </p:grpSpPr>
        <p:sp>
          <p:nvSpPr>
            <p:cNvPr id="91" name="Freeform: Shape 30">
              <a:extLst>
                <a:ext uri="{FF2B5EF4-FFF2-40B4-BE49-F238E27FC236}">
                  <a16:creationId xmlns="" xmlns:a16="http://schemas.microsoft.com/office/drawing/2014/main" id="{3358CF86-2A0C-4691-BDEB-C1345DBF42E6}"/>
                </a:ext>
              </a:extLst>
            </p:cNvPr>
            <p:cNvSpPr/>
            <p:nvPr/>
          </p:nvSpPr>
          <p:spPr>
            <a:xfrm>
              <a:off x="6970130" y="3980536"/>
              <a:ext cx="1286635" cy="304808"/>
            </a:xfrm>
            <a:custGeom>
              <a:avLst/>
              <a:gdLst>
                <a:gd name="connsiteX0" fmla="*/ 0 w 1286635"/>
                <a:gd name="connsiteY0" fmla="*/ 0 h 304808"/>
                <a:gd name="connsiteX1" fmla="*/ 1286635 w 1286635"/>
                <a:gd name="connsiteY1" fmla="*/ 0 h 304808"/>
                <a:gd name="connsiteX2" fmla="*/ 1238581 w 1286635"/>
                <a:gd name="connsiteY2" fmla="*/ 58242 h 304808"/>
                <a:gd name="connsiteX3" fmla="*/ 643317 w 1286635"/>
                <a:gd name="connsiteY3" fmla="*/ 304808 h 304808"/>
                <a:gd name="connsiteX4" fmla="*/ 48053 w 1286635"/>
                <a:gd name="connsiteY4" fmla="*/ 58242 h 304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6635" h="304808">
                  <a:moveTo>
                    <a:pt x="0" y="0"/>
                  </a:moveTo>
                  <a:lnTo>
                    <a:pt x="1286635" y="0"/>
                  </a:lnTo>
                  <a:lnTo>
                    <a:pt x="1238581" y="58242"/>
                  </a:lnTo>
                  <a:cubicBezTo>
                    <a:pt x="1086240" y="210583"/>
                    <a:pt x="875782" y="304808"/>
                    <a:pt x="643317" y="304808"/>
                  </a:cubicBezTo>
                  <a:cubicBezTo>
                    <a:pt x="410852" y="304808"/>
                    <a:pt x="200395" y="210583"/>
                    <a:pt x="48053" y="58242"/>
                  </a:cubicBezTo>
                  <a:close/>
                </a:path>
              </a:pathLst>
            </a:custGeom>
            <a:solidFill>
              <a:srgbClr val="66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2" name="Freeform: Shape 44">
              <a:extLst>
                <a:ext uri="{FF2B5EF4-FFF2-40B4-BE49-F238E27FC236}">
                  <a16:creationId xmlns="" xmlns:a16="http://schemas.microsoft.com/office/drawing/2014/main" id="{31E77DB7-D7F5-4D3E-A6DA-B94E13AA01C3}"/>
                </a:ext>
              </a:extLst>
            </p:cNvPr>
            <p:cNvSpPr/>
            <p:nvPr/>
          </p:nvSpPr>
          <p:spPr>
            <a:xfrm>
              <a:off x="7285164" y="3784596"/>
              <a:ext cx="656565" cy="210453"/>
            </a:xfrm>
            <a:custGeom>
              <a:avLst/>
              <a:gdLst>
                <a:gd name="connsiteX0" fmla="*/ 328282 w 656565"/>
                <a:gd name="connsiteY0" fmla="*/ 0 h 210453"/>
                <a:gd name="connsiteX1" fmla="*/ 629169 w 656565"/>
                <a:gd name="connsiteY1" fmla="*/ 159980 h 210453"/>
                <a:gd name="connsiteX2" fmla="*/ 656565 w 656565"/>
                <a:gd name="connsiteY2" fmla="*/ 210453 h 210453"/>
                <a:gd name="connsiteX3" fmla="*/ 0 w 656565"/>
                <a:gd name="connsiteY3" fmla="*/ 210453 h 210453"/>
                <a:gd name="connsiteX4" fmla="*/ 27395 w 656565"/>
                <a:gd name="connsiteY4" fmla="*/ 159980 h 210453"/>
                <a:gd name="connsiteX5" fmla="*/ 328282 w 656565"/>
                <a:gd name="connsiteY5" fmla="*/ 0 h 210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6565" h="210453">
                  <a:moveTo>
                    <a:pt x="328282" y="0"/>
                  </a:moveTo>
                  <a:cubicBezTo>
                    <a:pt x="453532" y="0"/>
                    <a:pt x="563961" y="63460"/>
                    <a:pt x="629169" y="159980"/>
                  </a:cubicBezTo>
                  <a:lnTo>
                    <a:pt x="656565" y="210453"/>
                  </a:lnTo>
                  <a:lnTo>
                    <a:pt x="0" y="210453"/>
                  </a:lnTo>
                  <a:lnTo>
                    <a:pt x="27395" y="159980"/>
                  </a:lnTo>
                  <a:cubicBezTo>
                    <a:pt x="92604" y="63460"/>
                    <a:pt x="203032" y="0"/>
                    <a:pt x="328282" y="0"/>
                  </a:cubicBezTo>
                  <a:close/>
                </a:path>
              </a:pathLst>
            </a:custGeom>
            <a:solidFill>
              <a:srgbClr val="66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pic>
        <p:nvPicPr>
          <p:cNvPr id="93" name="Graphic 143">
            <a:extLst>
              <a:ext uri="{FF2B5EF4-FFF2-40B4-BE49-F238E27FC236}">
                <a16:creationId xmlns="" xmlns:a16="http://schemas.microsoft.com/office/drawing/2014/main" id="{F5173ED0-ABB1-496F-88CD-9BD6D41BFEA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7453" y="3808490"/>
            <a:ext cx="914400" cy="50306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4" name="Graphic 204">
            <a:extLst>
              <a:ext uri="{FF2B5EF4-FFF2-40B4-BE49-F238E27FC236}">
                <a16:creationId xmlns="" xmlns:a16="http://schemas.microsoft.com/office/drawing/2014/main" id="{12A15261-21FF-4C3F-BFF2-B647A658D27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5016" y="6219253"/>
            <a:ext cx="442598" cy="4425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48583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500"/>
                            </p:stCondLst>
                            <p:childTnLst>
                              <p:par>
                                <p:cTn id="75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500"/>
                            </p:stCondLst>
                            <p:childTnLst>
                              <p:par>
                                <p:cTn id="99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500"/>
                            </p:stCondLst>
                            <p:childTnLst>
                              <p:par>
                                <p:cTn id="1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1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500"/>
                            </p:stCondLst>
                            <p:childTnLst>
                              <p:par>
                                <p:cTn id="123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2000"/>
                            </p:stCondLst>
                            <p:childTnLst>
                              <p:par>
                                <p:cTn id="13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37" grpId="0"/>
      <p:bldP spid="3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B61E8F48-9F58-4FBB-A4B7-53B54DBACA35}"/>
              </a:ext>
            </a:extLst>
          </p:cNvPr>
          <p:cNvGrpSpPr/>
          <p:nvPr/>
        </p:nvGrpSpPr>
        <p:grpSpPr>
          <a:xfrm>
            <a:off x="469457" y="2594226"/>
            <a:ext cx="2577194" cy="707886"/>
            <a:chOff x="4562485" y="2594226"/>
            <a:chExt cx="2577194" cy="707886"/>
          </a:xfrm>
        </p:grpSpPr>
        <p:pic>
          <p:nvPicPr>
            <p:cNvPr id="20" name="Graphic 19">
              <a:extLst>
                <a:ext uri="{FF2B5EF4-FFF2-40B4-BE49-F238E27FC236}">
                  <a16:creationId xmlns="" xmlns:a16="http://schemas.microsoft.com/office/drawing/2014/main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2485" y="2602770"/>
              <a:ext cx="876250" cy="638623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E9A3F2A4-523A-43EC-AC42-26A0A704049B}"/>
                </a:ext>
              </a:extLst>
            </p:cNvPr>
            <p:cNvSpPr txBox="1"/>
            <p:nvPr/>
          </p:nvSpPr>
          <p:spPr>
            <a:xfrm>
              <a:off x="5454681" y="2594226"/>
              <a:ext cx="168499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الأول </a:t>
              </a:r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النباتات من حولنا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4F303D07-23DA-4876-B2A3-A06F7DC65C2B}"/>
              </a:ext>
            </a:extLst>
          </p:cNvPr>
          <p:cNvGrpSpPr/>
          <p:nvPr/>
        </p:nvGrpSpPr>
        <p:grpSpPr>
          <a:xfrm>
            <a:off x="551590" y="3661769"/>
            <a:ext cx="2474308" cy="601919"/>
            <a:chOff x="4644618" y="3661769"/>
            <a:chExt cx="2474308" cy="601919"/>
          </a:xfrm>
        </p:grpSpPr>
        <p:pic>
          <p:nvPicPr>
            <p:cNvPr id="22" name="Graphic 21">
              <a:extLst>
                <a:ext uri="{FF2B5EF4-FFF2-40B4-BE49-F238E27FC236}">
                  <a16:creationId xmlns="" xmlns:a16="http://schemas.microsoft.com/office/drawing/2014/main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44618" y="3661769"/>
              <a:ext cx="738436" cy="601919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0C37B15B-FA09-41D5-A480-D1B298E85BDB}"/>
                </a:ext>
              </a:extLst>
            </p:cNvPr>
            <p:cNvSpPr txBox="1"/>
            <p:nvPr/>
          </p:nvSpPr>
          <p:spPr>
            <a:xfrm>
              <a:off x="5354429" y="3856399"/>
              <a:ext cx="176449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النباتات و أجزاؤها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021E03BA-7738-4C4C-89EB-8D002A8F37C3}"/>
              </a:ext>
            </a:extLst>
          </p:cNvPr>
          <p:cNvGrpSpPr/>
          <p:nvPr/>
        </p:nvGrpSpPr>
        <p:grpSpPr>
          <a:xfrm>
            <a:off x="699380" y="4797285"/>
            <a:ext cx="1886500" cy="543800"/>
            <a:chOff x="4792408" y="4797285"/>
            <a:chExt cx="1886500" cy="543800"/>
          </a:xfrm>
        </p:grpSpPr>
        <p:pic>
          <p:nvPicPr>
            <p:cNvPr id="18" name="Graphic 17">
              <a:extLst>
                <a:ext uri="{FF2B5EF4-FFF2-40B4-BE49-F238E27FC236}">
                  <a16:creationId xmlns="" xmlns:a16="http://schemas.microsoft.com/office/drawing/2014/main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92408" y="4797285"/>
              <a:ext cx="589116" cy="54380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D422625F-6678-4DD5-97FA-758F4C6B6913}"/>
                </a:ext>
              </a:extLst>
            </p:cNvPr>
            <p:cNvSpPr txBox="1"/>
            <p:nvPr/>
          </p:nvSpPr>
          <p:spPr>
            <a:xfrm>
              <a:off x="5383054" y="4950592"/>
              <a:ext cx="1295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الثاني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12A1F8F9-6D07-4783-AA05-2B10C255BCC9}"/>
              </a:ext>
            </a:extLst>
          </p:cNvPr>
          <p:cNvSpPr txBox="1"/>
          <p:nvPr/>
        </p:nvSpPr>
        <p:spPr>
          <a:xfrm>
            <a:off x="804517" y="1885575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الأولى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46" name="TextBox 21">
            <a:extLst>
              <a:ext uri="{FF2B5EF4-FFF2-40B4-BE49-F238E27FC236}">
                <a16:creationId xmlns="" xmlns:a16="http://schemas.microsoft.com/office/drawing/2014/main" id="{97DB3C04-E536-4EB7-ABCE-64E37DBC02E0}"/>
              </a:ext>
            </a:extLst>
          </p:cNvPr>
          <p:cNvSpPr txBox="1"/>
          <p:nvPr/>
        </p:nvSpPr>
        <p:spPr>
          <a:xfrm>
            <a:off x="8241237" y="2480278"/>
            <a:ext cx="31888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en-US" sz="2000" b="1" dirty="0"/>
          </a:p>
        </p:txBody>
      </p:sp>
      <p:sp>
        <p:nvSpPr>
          <p:cNvPr id="21" name="Freeform: Shape 5">
            <a:extLst>
              <a:ext uri="{FF2B5EF4-FFF2-40B4-BE49-F238E27FC236}">
                <a16:creationId xmlns="" xmlns:a16="http://schemas.microsoft.com/office/drawing/2014/main" id="{38FE7F47-D248-4947-93AD-EFD88C6C6250}"/>
              </a:ext>
            </a:extLst>
          </p:cNvPr>
          <p:cNvSpPr/>
          <p:nvPr/>
        </p:nvSpPr>
        <p:spPr>
          <a:xfrm>
            <a:off x="5073124" y="1379397"/>
            <a:ext cx="5438915" cy="5290458"/>
          </a:xfrm>
          <a:custGeom>
            <a:avLst/>
            <a:gdLst>
              <a:gd name="connsiteX0" fmla="*/ 781368 w 5849258"/>
              <a:gd name="connsiteY0" fmla="*/ 0 h 5689601"/>
              <a:gd name="connsiteX1" fmla="*/ 5067890 w 5849258"/>
              <a:gd name="connsiteY1" fmla="*/ 0 h 5689601"/>
              <a:gd name="connsiteX2" fmla="*/ 5849258 w 5849258"/>
              <a:gd name="connsiteY2" fmla="*/ 781368 h 5689601"/>
              <a:gd name="connsiteX3" fmla="*/ 5849258 w 5849258"/>
              <a:gd name="connsiteY3" fmla="*/ 3906747 h 5689601"/>
              <a:gd name="connsiteX4" fmla="*/ 5067890 w 5849258"/>
              <a:gd name="connsiteY4" fmla="*/ 4688115 h 5689601"/>
              <a:gd name="connsiteX5" fmla="*/ 4651681 w 5849258"/>
              <a:gd name="connsiteY5" fmla="*/ 4688115 h 5689601"/>
              <a:gd name="connsiteX6" fmla="*/ 3425372 w 5849258"/>
              <a:gd name="connsiteY6" fmla="*/ 5689601 h 5689601"/>
              <a:gd name="connsiteX7" fmla="*/ 3425372 w 5849258"/>
              <a:gd name="connsiteY7" fmla="*/ 4688115 h 5689601"/>
              <a:gd name="connsiteX8" fmla="*/ 781368 w 5849258"/>
              <a:gd name="connsiteY8" fmla="*/ 4688115 h 5689601"/>
              <a:gd name="connsiteX9" fmla="*/ 0 w 5849258"/>
              <a:gd name="connsiteY9" fmla="*/ 3906747 h 5689601"/>
              <a:gd name="connsiteX10" fmla="*/ 0 w 5849258"/>
              <a:gd name="connsiteY10" fmla="*/ 781368 h 5689601"/>
              <a:gd name="connsiteX11" fmla="*/ 781368 w 5849258"/>
              <a:gd name="connsiteY11" fmla="*/ 0 h 5689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849258" h="5689601">
                <a:moveTo>
                  <a:pt x="781368" y="0"/>
                </a:moveTo>
                <a:lnTo>
                  <a:pt x="5067890" y="0"/>
                </a:lnTo>
                <a:cubicBezTo>
                  <a:pt x="5499428" y="0"/>
                  <a:pt x="5849258" y="349830"/>
                  <a:pt x="5849258" y="781368"/>
                </a:cubicBezTo>
                <a:lnTo>
                  <a:pt x="5849258" y="3906747"/>
                </a:lnTo>
                <a:cubicBezTo>
                  <a:pt x="5849258" y="4338285"/>
                  <a:pt x="5499428" y="4688115"/>
                  <a:pt x="5067890" y="4688115"/>
                </a:cubicBezTo>
                <a:lnTo>
                  <a:pt x="4651681" y="4688115"/>
                </a:lnTo>
                <a:lnTo>
                  <a:pt x="3425372" y="5689601"/>
                </a:lnTo>
                <a:lnTo>
                  <a:pt x="3425372" y="4688115"/>
                </a:lnTo>
                <a:lnTo>
                  <a:pt x="781368" y="4688115"/>
                </a:lnTo>
                <a:cubicBezTo>
                  <a:pt x="349830" y="4688115"/>
                  <a:pt x="0" y="4338285"/>
                  <a:pt x="0" y="3906747"/>
                </a:cubicBezTo>
                <a:lnTo>
                  <a:pt x="0" y="781368"/>
                </a:lnTo>
                <a:cubicBezTo>
                  <a:pt x="0" y="349830"/>
                  <a:pt x="349830" y="0"/>
                  <a:pt x="781368" y="0"/>
                </a:cubicBezTo>
                <a:close/>
              </a:path>
            </a:pathLst>
          </a:cu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5400000" scaled="1"/>
            <a:tileRect/>
          </a:gradFill>
          <a:ln w="244475">
            <a:solidFill>
              <a:schemeClr val="tx1">
                <a:alpha val="20000"/>
              </a:schemeClr>
            </a:solidFill>
          </a:ln>
          <a:scene3d>
            <a:camera prst="perspectiveLeft"/>
            <a:lightRig rig="brightRoom" dir="t"/>
          </a:scene3d>
          <a:sp3d prstMaterial="matte">
            <a:bevelT w="0" h="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: Shape 3">
            <a:extLst>
              <a:ext uri="{FF2B5EF4-FFF2-40B4-BE49-F238E27FC236}">
                <a16:creationId xmlns="" xmlns:a16="http://schemas.microsoft.com/office/drawing/2014/main" id="{05DD7B41-9B38-4767-944F-EC69296CFC48}"/>
              </a:ext>
            </a:extLst>
          </p:cNvPr>
          <p:cNvSpPr/>
          <p:nvPr/>
        </p:nvSpPr>
        <p:spPr>
          <a:xfrm>
            <a:off x="4601872" y="1016540"/>
            <a:ext cx="5438915" cy="5290458"/>
          </a:xfrm>
          <a:custGeom>
            <a:avLst/>
            <a:gdLst>
              <a:gd name="connsiteX0" fmla="*/ 781368 w 5849258"/>
              <a:gd name="connsiteY0" fmla="*/ 0 h 5689601"/>
              <a:gd name="connsiteX1" fmla="*/ 5067890 w 5849258"/>
              <a:gd name="connsiteY1" fmla="*/ 0 h 5689601"/>
              <a:gd name="connsiteX2" fmla="*/ 5849258 w 5849258"/>
              <a:gd name="connsiteY2" fmla="*/ 781368 h 5689601"/>
              <a:gd name="connsiteX3" fmla="*/ 5849258 w 5849258"/>
              <a:gd name="connsiteY3" fmla="*/ 3906747 h 5689601"/>
              <a:gd name="connsiteX4" fmla="*/ 5067890 w 5849258"/>
              <a:gd name="connsiteY4" fmla="*/ 4688115 h 5689601"/>
              <a:gd name="connsiteX5" fmla="*/ 4651681 w 5849258"/>
              <a:gd name="connsiteY5" fmla="*/ 4688115 h 5689601"/>
              <a:gd name="connsiteX6" fmla="*/ 3425372 w 5849258"/>
              <a:gd name="connsiteY6" fmla="*/ 5689601 h 5689601"/>
              <a:gd name="connsiteX7" fmla="*/ 3425372 w 5849258"/>
              <a:gd name="connsiteY7" fmla="*/ 4688115 h 5689601"/>
              <a:gd name="connsiteX8" fmla="*/ 781368 w 5849258"/>
              <a:gd name="connsiteY8" fmla="*/ 4688115 h 5689601"/>
              <a:gd name="connsiteX9" fmla="*/ 0 w 5849258"/>
              <a:gd name="connsiteY9" fmla="*/ 3906747 h 5689601"/>
              <a:gd name="connsiteX10" fmla="*/ 0 w 5849258"/>
              <a:gd name="connsiteY10" fmla="*/ 781368 h 5689601"/>
              <a:gd name="connsiteX11" fmla="*/ 781368 w 5849258"/>
              <a:gd name="connsiteY11" fmla="*/ 0 h 5689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849258" h="5689601">
                <a:moveTo>
                  <a:pt x="781368" y="0"/>
                </a:moveTo>
                <a:lnTo>
                  <a:pt x="5067890" y="0"/>
                </a:lnTo>
                <a:cubicBezTo>
                  <a:pt x="5499428" y="0"/>
                  <a:pt x="5849258" y="349830"/>
                  <a:pt x="5849258" y="781368"/>
                </a:cubicBezTo>
                <a:lnTo>
                  <a:pt x="5849258" y="3906747"/>
                </a:lnTo>
                <a:cubicBezTo>
                  <a:pt x="5849258" y="4338285"/>
                  <a:pt x="5499428" y="4688115"/>
                  <a:pt x="5067890" y="4688115"/>
                </a:cubicBezTo>
                <a:lnTo>
                  <a:pt x="4651681" y="4688115"/>
                </a:lnTo>
                <a:lnTo>
                  <a:pt x="3425372" y="5689601"/>
                </a:lnTo>
                <a:lnTo>
                  <a:pt x="3425372" y="4688115"/>
                </a:lnTo>
                <a:lnTo>
                  <a:pt x="781368" y="4688115"/>
                </a:lnTo>
                <a:cubicBezTo>
                  <a:pt x="349830" y="4688115"/>
                  <a:pt x="0" y="4338285"/>
                  <a:pt x="0" y="3906747"/>
                </a:cubicBezTo>
                <a:lnTo>
                  <a:pt x="0" y="781368"/>
                </a:lnTo>
                <a:cubicBezTo>
                  <a:pt x="0" y="349830"/>
                  <a:pt x="349830" y="0"/>
                  <a:pt x="781368" y="0"/>
                </a:cubicBezTo>
                <a:close/>
              </a:path>
            </a:pathLst>
          </a:custGeom>
          <a:noFill/>
          <a:ln w="152400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4000">
                  <a:schemeClr val="bg1"/>
                </a:gs>
                <a:gs pos="6000">
                  <a:schemeClr val="bg1"/>
                </a:gs>
                <a:gs pos="78000">
                  <a:srgbClr val="FFFFFF"/>
                </a:gs>
                <a:gs pos="87000">
                  <a:srgbClr val="FFFFFF"/>
                </a:gs>
                <a:gs pos="91000">
                  <a:schemeClr val="bg1">
                    <a:lumMod val="95000"/>
                  </a:schemeClr>
                </a:gs>
                <a:gs pos="98000">
                  <a:schemeClr val="bg1"/>
                </a:gs>
              </a:gsLst>
              <a:lin ang="18900000" scaled="1"/>
              <a:tileRect/>
            </a:gradFill>
          </a:ln>
          <a:scene3d>
            <a:camera prst="perspectiveLeft"/>
            <a:lightRig rig="twoPt" dir="t"/>
          </a:scene3d>
          <a:sp3d prstMaterial="powder">
            <a:bevelT w="0" h="6477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Star: 4 Points 16">
            <a:extLst>
              <a:ext uri="{FF2B5EF4-FFF2-40B4-BE49-F238E27FC236}">
                <a16:creationId xmlns="" xmlns:a16="http://schemas.microsoft.com/office/drawing/2014/main" id="{350D6AFD-4C02-4906-937B-C3011CB2581B}"/>
              </a:ext>
            </a:extLst>
          </p:cNvPr>
          <p:cNvSpPr/>
          <p:nvPr/>
        </p:nvSpPr>
        <p:spPr>
          <a:xfrm>
            <a:off x="8679794" y="4072186"/>
            <a:ext cx="2336413" cy="2336413"/>
          </a:xfrm>
          <a:prstGeom prst="star4">
            <a:avLst>
              <a:gd name="adj" fmla="val 6271"/>
            </a:avLst>
          </a:prstGeom>
          <a:solidFill>
            <a:schemeClr val="bg1"/>
          </a:solidFill>
          <a:ln>
            <a:noFill/>
          </a:ln>
          <a:effectLst>
            <a:glow>
              <a:schemeClr val="bg1">
                <a:alpha val="40000"/>
              </a:schemeClr>
            </a:glow>
            <a:softEdge rad="101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1">
            <a:extLst>
              <a:ext uri="{FF2B5EF4-FFF2-40B4-BE49-F238E27FC236}">
                <a16:creationId xmlns="" xmlns:a16="http://schemas.microsoft.com/office/drawing/2014/main" id="{6FE97CA9-EEB8-4F25-905F-F46466192B23}"/>
              </a:ext>
            </a:extLst>
          </p:cNvPr>
          <p:cNvGrpSpPr/>
          <p:nvPr/>
        </p:nvGrpSpPr>
        <p:grpSpPr>
          <a:xfrm>
            <a:off x="6016553" y="1447887"/>
            <a:ext cx="3627273" cy="1349553"/>
            <a:chOff x="4392542" y="1215118"/>
            <a:chExt cx="3627273" cy="1349553"/>
          </a:xfrm>
        </p:grpSpPr>
        <p:sp>
          <p:nvSpPr>
            <p:cNvPr id="29" name="TextBox 6">
              <a:extLst>
                <a:ext uri="{FF2B5EF4-FFF2-40B4-BE49-F238E27FC236}">
                  <a16:creationId xmlns="" xmlns:a16="http://schemas.microsoft.com/office/drawing/2014/main" id="{85F6043C-396C-498A-A0A0-BA201A7ADC10}"/>
                </a:ext>
              </a:extLst>
            </p:cNvPr>
            <p:cNvSpPr txBox="1"/>
            <p:nvPr/>
          </p:nvSpPr>
          <p:spPr>
            <a:xfrm>
              <a:off x="4565205" y="1699157"/>
              <a:ext cx="226422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4000" dirty="0">
                <a:latin typeface="Arial Nova" panose="020B0504020202020204" pitchFamily="34" charset="0"/>
                <a:ea typeface="Verdana" panose="020B060403050404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0" name="TextBox 7">
              <a:extLst>
                <a:ext uri="{FF2B5EF4-FFF2-40B4-BE49-F238E27FC236}">
                  <a16:creationId xmlns="" xmlns:a16="http://schemas.microsoft.com/office/drawing/2014/main" id="{52C665CB-E2B3-49D8-A1A8-3DFF8AD9800D}"/>
                </a:ext>
              </a:extLst>
            </p:cNvPr>
            <p:cNvSpPr txBox="1"/>
            <p:nvPr/>
          </p:nvSpPr>
          <p:spPr>
            <a:xfrm>
              <a:off x="4392542" y="1364342"/>
              <a:ext cx="83260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7200" dirty="0"/>
            </a:p>
          </p:txBody>
        </p:sp>
        <p:sp>
          <p:nvSpPr>
            <p:cNvPr id="31" name="TextBox 8">
              <a:extLst>
                <a:ext uri="{FF2B5EF4-FFF2-40B4-BE49-F238E27FC236}">
                  <a16:creationId xmlns="" xmlns:a16="http://schemas.microsoft.com/office/drawing/2014/main" id="{D60F5F48-A5B2-4A46-8D88-01279B6641FE}"/>
                </a:ext>
              </a:extLst>
            </p:cNvPr>
            <p:cNvSpPr txBox="1"/>
            <p:nvPr/>
          </p:nvSpPr>
          <p:spPr>
            <a:xfrm>
              <a:off x="5960351" y="1215118"/>
              <a:ext cx="205946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sz="7200" b="1" dirty="0">
                <a:solidFill>
                  <a:srgbClr val="C00000"/>
                </a:solidFill>
              </a:endParaRPr>
            </a:p>
          </p:txBody>
        </p:sp>
      </p:grpSp>
      <p:sp>
        <p:nvSpPr>
          <p:cNvPr id="33" name="TextBox 9">
            <a:extLst>
              <a:ext uri="{FF2B5EF4-FFF2-40B4-BE49-F238E27FC236}">
                <a16:creationId xmlns="" xmlns:a16="http://schemas.microsoft.com/office/drawing/2014/main" id="{393E9811-67FC-4C3C-B752-072534E2A030}"/>
              </a:ext>
            </a:extLst>
          </p:cNvPr>
          <p:cNvSpPr txBox="1"/>
          <p:nvPr/>
        </p:nvSpPr>
        <p:spPr>
          <a:xfrm>
            <a:off x="5241344" y="1577975"/>
            <a:ext cx="483854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rgbClr val="C00000"/>
                </a:solidFill>
              </a:rPr>
              <a:t>1- ألخّص, أصف أجزاء النبات ؟</a:t>
            </a:r>
          </a:p>
          <a:p>
            <a:pPr algn="r"/>
            <a:r>
              <a:rPr lang="ar-SY" sz="2400" b="1" dirty="0" smtClean="0">
                <a:solidFill>
                  <a:srgbClr val="9933FF"/>
                </a:solidFill>
              </a:rPr>
              <a:t>الجذور</a:t>
            </a:r>
            <a:r>
              <a:rPr lang="ar-SY" sz="2400" b="1" dirty="0" smtClean="0"/>
              <a:t> – </a:t>
            </a:r>
            <a:r>
              <a:rPr lang="ar-SY" sz="2400" b="1" dirty="0" smtClean="0">
                <a:solidFill>
                  <a:srgbClr val="9933FF"/>
                </a:solidFill>
              </a:rPr>
              <a:t>الساق</a:t>
            </a:r>
            <a:r>
              <a:rPr lang="ar-SY" sz="2400" b="1" dirty="0" smtClean="0"/>
              <a:t> – </a:t>
            </a:r>
            <a:r>
              <a:rPr lang="ar-SY" sz="2400" b="1" dirty="0" smtClean="0">
                <a:solidFill>
                  <a:srgbClr val="9933FF"/>
                </a:solidFill>
              </a:rPr>
              <a:t>الأوراق</a:t>
            </a:r>
            <a:r>
              <a:rPr lang="ar-SY" sz="2400" b="1" dirty="0" smtClean="0"/>
              <a:t> – </a:t>
            </a:r>
            <a:r>
              <a:rPr lang="ar-SY" sz="2400" b="1" dirty="0" smtClean="0">
                <a:solidFill>
                  <a:srgbClr val="9933FF"/>
                </a:solidFill>
              </a:rPr>
              <a:t>الأزهار</a:t>
            </a:r>
            <a:r>
              <a:rPr lang="ar-SY" sz="2400" b="1" dirty="0" smtClean="0"/>
              <a:t> – </a:t>
            </a:r>
            <a:r>
              <a:rPr lang="ar-SY" sz="2400" b="1" dirty="0" smtClean="0">
                <a:solidFill>
                  <a:srgbClr val="9933FF"/>
                </a:solidFill>
              </a:rPr>
              <a:t>الثمار</a:t>
            </a:r>
          </a:p>
          <a:p>
            <a:pPr algn="r"/>
            <a:r>
              <a:rPr lang="ar-SY" sz="2400" b="1" dirty="0" smtClean="0">
                <a:solidFill>
                  <a:srgbClr val="C00000"/>
                </a:solidFill>
              </a:rPr>
              <a:t>2- السؤال الأساسي , كيف تساعد أجزاء النبات على بقائه حيَّاً ؟</a:t>
            </a:r>
          </a:p>
          <a:p>
            <a:pPr algn="r"/>
            <a:r>
              <a:rPr lang="ar-SY" sz="2400" b="1" dirty="0" smtClean="0">
                <a:solidFill>
                  <a:srgbClr val="7030A0"/>
                </a:solidFill>
              </a:rPr>
              <a:t>الجذور:</a:t>
            </a:r>
            <a:r>
              <a:rPr lang="ar-SY" sz="2400" b="1" dirty="0" smtClean="0"/>
              <a:t> تمتص الماء من التربة و تثبيت النبات في الأرض</a:t>
            </a:r>
          </a:p>
          <a:p>
            <a:pPr algn="r"/>
            <a:r>
              <a:rPr lang="ar-SY" sz="2400" b="1" dirty="0" smtClean="0">
                <a:solidFill>
                  <a:srgbClr val="7030A0"/>
                </a:solidFill>
              </a:rPr>
              <a:t>الساق:</a:t>
            </a:r>
            <a:r>
              <a:rPr lang="ar-SY" sz="2400" b="1" dirty="0" smtClean="0"/>
              <a:t> تمتص الماء و الغذاء إلى أجزاء النبتة</a:t>
            </a:r>
          </a:p>
          <a:p>
            <a:pPr algn="r"/>
            <a:r>
              <a:rPr lang="ar-SY" sz="2400" b="1" dirty="0" smtClean="0">
                <a:solidFill>
                  <a:srgbClr val="7030A0"/>
                </a:solidFill>
              </a:rPr>
              <a:t>الأوراق:</a:t>
            </a:r>
            <a:r>
              <a:rPr lang="ar-SY" sz="2400" b="1" dirty="0" smtClean="0"/>
              <a:t> تصنع غذاء النبات </a:t>
            </a:r>
          </a:p>
        </p:txBody>
      </p:sp>
      <p:pic>
        <p:nvPicPr>
          <p:cNvPr id="34" name="Graphic 86">
            <a:extLst>
              <a:ext uri="{FF2B5EF4-FFF2-40B4-BE49-F238E27FC236}">
                <a16:creationId xmlns:a16="http://schemas.microsoft.com/office/drawing/2014/main" xmlns="" id="{B374C174-712E-460D-9DF0-243F17674FF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3332" y="4263688"/>
            <a:ext cx="871768" cy="9604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5" name="TextBox 62">
            <a:extLst>
              <a:ext uri="{FF2B5EF4-FFF2-40B4-BE49-F238E27FC236}">
                <a16:creationId xmlns:a16="http://schemas.microsoft.com/office/drawing/2014/main" xmlns="" id="{35E145AC-8310-404F-B878-A8958A67D11A}"/>
              </a:ext>
            </a:extLst>
          </p:cNvPr>
          <p:cNvSpPr txBox="1"/>
          <p:nvPr/>
        </p:nvSpPr>
        <p:spPr>
          <a:xfrm>
            <a:off x="10079888" y="261610"/>
            <a:ext cx="1872637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r>
              <a:rPr lang="ar-SY" sz="2800" b="1" dirty="0" smtClean="0">
                <a:solidFill>
                  <a:srgbClr val="C00000"/>
                </a:solidFill>
              </a:rPr>
              <a:t>أفكّر و أتحدّث </a:t>
            </a:r>
            <a:endParaRPr lang="en-US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7441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35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21" grpId="0" animBg="1"/>
      <p:bldP spid="26" grpId="0" animBg="1"/>
      <p:bldP spid="27" grpId="0" animBg="1"/>
      <p:bldP spid="27" grpId="1" animBg="1"/>
      <p:bldP spid="3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B61E8F48-9F58-4FBB-A4B7-53B54DBACA35}"/>
              </a:ext>
            </a:extLst>
          </p:cNvPr>
          <p:cNvGrpSpPr/>
          <p:nvPr/>
        </p:nvGrpSpPr>
        <p:grpSpPr>
          <a:xfrm>
            <a:off x="469457" y="2602770"/>
            <a:ext cx="2601998" cy="733398"/>
            <a:chOff x="4562485" y="2602770"/>
            <a:chExt cx="2601998" cy="733398"/>
          </a:xfrm>
        </p:grpSpPr>
        <p:pic>
          <p:nvPicPr>
            <p:cNvPr id="20" name="Graphic 19">
              <a:extLst>
                <a:ext uri="{FF2B5EF4-FFF2-40B4-BE49-F238E27FC236}">
                  <a16:creationId xmlns="" xmlns:a16="http://schemas.microsoft.com/office/drawing/2014/main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2485" y="2602770"/>
              <a:ext cx="876250" cy="638623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E9A3F2A4-523A-43EC-AC42-26A0A704049B}"/>
                </a:ext>
              </a:extLst>
            </p:cNvPr>
            <p:cNvSpPr txBox="1"/>
            <p:nvPr/>
          </p:nvSpPr>
          <p:spPr>
            <a:xfrm>
              <a:off x="5479485" y="2628282"/>
              <a:ext cx="168499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الأول </a:t>
              </a:r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النباتات من حولنا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4F303D07-23DA-4876-B2A3-A06F7DC65C2B}"/>
              </a:ext>
            </a:extLst>
          </p:cNvPr>
          <p:cNvGrpSpPr/>
          <p:nvPr/>
        </p:nvGrpSpPr>
        <p:grpSpPr>
          <a:xfrm>
            <a:off x="560940" y="3672923"/>
            <a:ext cx="2510515" cy="622602"/>
            <a:chOff x="4653968" y="3672923"/>
            <a:chExt cx="2510515" cy="622602"/>
          </a:xfrm>
        </p:grpSpPr>
        <p:pic>
          <p:nvPicPr>
            <p:cNvPr id="22" name="Graphic 21">
              <a:extLst>
                <a:ext uri="{FF2B5EF4-FFF2-40B4-BE49-F238E27FC236}">
                  <a16:creationId xmlns="" xmlns:a16="http://schemas.microsoft.com/office/drawing/2014/main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53968" y="3672923"/>
              <a:ext cx="721246" cy="587907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0C37B15B-FA09-41D5-A480-D1B298E85BDB}"/>
                </a:ext>
              </a:extLst>
            </p:cNvPr>
            <p:cNvSpPr txBox="1"/>
            <p:nvPr/>
          </p:nvSpPr>
          <p:spPr>
            <a:xfrm>
              <a:off x="5399986" y="3895415"/>
              <a:ext cx="176449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النباتات و أجزاؤها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021E03BA-7738-4C4C-89EB-8D002A8F37C3}"/>
              </a:ext>
            </a:extLst>
          </p:cNvPr>
          <p:cNvGrpSpPr/>
          <p:nvPr/>
        </p:nvGrpSpPr>
        <p:grpSpPr>
          <a:xfrm>
            <a:off x="643904" y="4789552"/>
            <a:ext cx="1934136" cy="557671"/>
            <a:chOff x="4736932" y="4695175"/>
            <a:chExt cx="1934136" cy="557671"/>
          </a:xfrm>
        </p:grpSpPr>
        <p:pic>
          <p:nvPicPr>
            <p:cNvPr id="18" name="Graphic 17">
              <a:extLst>
                <a:ext uri="{FF2B5EF4-FFF2-40B4-BE49-F238E27FC236}">
                  <a16:creationId xmlns="" xmlns:a16="http://schemas.microsoft.com/office/drawing/2014/main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36932" y="4695175"/>
              <a:ext cx="604143" cy="557671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D422625F-6678-4DD5-97FA-758F4C6B6913}"/>
                </a:ext>
              </a:extLst>
            </p:cNvPr>
            <p:cNvSpPr txBox="1"/>
            <p:nvPr/>
          </p:nvSpPr>
          <p:spPr>
            <a:xfrm>
              <a:off x="5375214" y="4883514"/>
              <a:ext cx="1295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الثاني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12A1F8F9-6D07-4783-AA05-2B10C255BCC9}"/>
              </a:ext>
            </a:extLst>
          </p:cNvPr>
          <p:cNvSpPr txBox="1"/>
          <p:nvPr/>
        </p:nvSpPr>
        <p:spPr>
          <a:xfrm>
            <a:off x="1156032" y="1864698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الأولى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51" name="Graphic 206">
            <a:extLst>
              <a:ext uri="{FF2B5EF4-FFF2-40B4-BE49-F238E27FC236}">
                <a16:creationId xmlns="" xmlns:a16="http://schemas.microsoft.com/office/drawing/2014/main" id="{6E006741-4755-427C-898D-9339BED681F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6850" y="229127"/>
            <a:ext cx="4134048" cy="48611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6" name="TextBox 37">
            <a:extLst>
              <a:ext uri="{FF2B5EF4-FFF2-40B4-BE49-F238E27FC236}">
                <a16:creationId xmlns="" xmlns:a16="http://schemas.microsoft.com/office/drawing/2014/main" id="{E0673B62-28E7-435F-81AC-2973E74EB7D7}"/>
              </a:ext>
            </a:extLst>
          </p:cNvPr>
          <p:cNvSpPr txBox="1"/>
          <p:nvPr/>
        </p:nvSpPr>
        <p:spPr>
          <a:xfrm>
            <a:off x="10572750" y="27947"/>
            <a:ext cx="1633763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قراءة علمية</a:t>
            </a:r>
            <a:endParaRPr lang="ar-SY" sz="24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26" name="Freeform: Shape 12">
            <a:extLst>
              <a:ext uri="{FF2B5EF4-FFF2-40B4-BE49-F238E27FC236}">
                <a16:creationId xmlns="" xmlns:a16="http://schemas.microsoft.com/office/drawing/2014/main" id="{66AAAF00-546E-4D11-A9DF-771E4009B418}"/>
              </a:ext>
            </a:extLst>
          </p:cNvPr>
          <p:cNvSpPr/>
          <p:nvPr/>
        </p:nvSpPr>
        <p:spPr>
          <a:xfrm flipH="1" flipV="1">
            <a:off x="5908715" y="4471067"/>
            <a:ext cx="5363169" cy="2188252"/>
          </a:xfrm>
          <a:custGeom>
            <a:avLst/>
            <a:gdLst>
              <a:gd name="connsiteX0" fmla="*/ 5551158 w 8221786"/>
              <a:gd name="connsiteY0" fmla="*/ 0 h 4210712"/>
              <a:gd name="connsiteX1" fmla="*/ 8221786 w 8221786"/>
              <a:gd name="connsiteY1" fmla="*/ 1473200 h 4210712"/>
              <a:gd name="connsiteX2" fmla="*/ 5551158 w 8221786"/>
              <a:gd name="connsiteY2" fmla="*/ 2946400 h 4210712"/>
              <a:gd name="connsiteX3" fmla="*/ 5551158 w 8221786"/>
              <a:gd name="connsiteY3" fmla="*/ 2510970 h 4210712"/>
              <a:gd name="connsiteX4" fmla="*/ 1997332 w 8221786"/>
              <a:gd name="connsiteY4" fmla="*/ 2510970 h 4210712"/>
              <a:gd name="connsiteX5" fmla="*/ 1145518 w 8221786"/>
              <a:gd name="connsiteY5" fmla="*/ 3362784 h 4210712"/>
              <a:gd name="connsiteX6" fmla="*/ 1145518 w 8221786"/>
              <a:gd name="connsiteY6" fmla="*/ 3516984 h 4210712"/>
              <a:gd name="connsiteX7" fmla="*/ 1395009 w 8221786"/>
              <a:gd name="connsiteY7" fmla="*/ 4119308 h 4210712"/>
              <a:gd name="connsiteX8" fmla="*/ 1505792 w 8221786"/>
              <a:gd name="connsiteY8" fmla="*/ 4210712 h 4210712"/>
              <a:gd name="connsiteX9" fmla="*/ 1505546 w 8221786"/>
              <a:gd name="connsiteY9" fmla="*/ 4210700 h 4210712"/>
              <a:gd name="connsiteX10" fmla="*/ 0 w 8221786"/>
              <a:gd name="connsiteY10" fmla="*/ 2542348 h 4210712"/>
              <a:gd name="connsiteX11" fmla="*/ 0 w 8221786"/>
              <a:gd name="connsiteY11" fmla="*/ 2238768 h 4210712"/>
              <a:gd name="connsiteX12" fmla="*/ 1677010 w 8221786"/>
              <a:gd name="connsiteY12" fmla="*/ 561758 h 4210712"/>
              <a:gd name="connsiteX13" fmla="*/ 5551158 w 8221786"/>
              <a:gd name="connsiteY13" fmla="*/ 561758 h 4210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8221786" h="4210712">
                <a:moveTo>
                  <a:pt x="5551158" y="0"/>
                </a:moveTo>
                <a:lnTo>
                  <a:pt x="8221786" y="1473200"/>
                </a:lnTo>
                <a:lnTo>
                  <a:pt x="5551158" y="2946400"/>
                </a:lnTo>
                <a:lnTo>
                  <a:pt x="5551158" y="2510970"/>
                </a:lnTo>
                <a:lnTo>
                  <a:pt x="1997332" y="2510970"/>
                </a:lnTo>
                <a:cubicBezTo>
                  <a:pt x="1526888" y="2510970"/>
                  <a:pt x="1145518" y="2892340"/>
                  <a:pt x="1145518" y="3362784"/>
                </a:cubicBezTo>
                <a:lnTo>
                  <a:pt x="1145518" y="3516984"/>
                </a:lnTo>
                <a:cubicBezTo>
                  <a:pt x="1145518" y="3752206"/>
                  <a:pt x="1240861" y="3965160"/>
                  <a:pt x="1395009" y="4119308"/>
                </a:cubicBezTo>
                <a:lnTo>
                  <a:pt x="1505792" y="4210712"/>
                </a:lnTo>
                <a:lnTo>
                  <a:pt x="1505546" y="4210700"/>
                </a:lnTo>
                <a:cubicBezTo>
                  <a:pt x="659903" y="4124820"/>
                  <a:pt x="0" y="3410649"/>
                  <a:pt x="0" y="2542348"/>
                </a:cubicBezTo>
                <a:lnTo>
                  <a:pt x="0" y="2238768"/>
                </a:lnTo>
                <a:cubicBezTo>
                  <a:pt x="0" y="1312581"/>
                  <a:pt x="750823" y="561758"/>
                  <a:pt x="1677010" y="561758"/>
                </a:cubicBezTo>
                <a:lnTo>
                  <a:pt x="5551158" y="561758"/>
                </a:lnTo>
                <a:close/>
              </a:path>
            </a:pathLst>
          </a:custGeom>
          <a:gradFill flip="none" rotWithShape="1">
            <a:gsLst>
              <a:gs pos="0">
                <a:srgbClr val="00CCFF"/>
              </a:gs>
              <a:gs pos="100000">
                <a:srgbClr val="0033CC"/>
              </a:gs>
            </a:gsLst>
            <a:lin ang="10800000" scaled="1"/>
            <a:tileRect/>
          </a:gradFill>
          <a:ln>
            <a:noFill/>
          </a:ln>
          <a:effectLst>
            <a:innerShdw blurRad="2286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7" name="Freeform: Shape 13">
            <a:extLst>
              <a:ext uri="{FF2B5EF4-FFF2-40B4-BE49-F238E27FC236}">
                <a16:creationId xmlns="" xmlns:a16="http://schemas.microsoft.com/office/drawing/2014/main" id="{D2922E7D-05B2-4196-B387-C88EDA7D7FE0}"/>
              </a:ext>
            </a:extLst>
          </p:cNvPr>
          <p:cNvSpPr/>
          <p:nvPr/>
        </p:nvSpPr>
        <p:spPr>
          <a:xfrm flipH="1" flipV="1">
            <a:off x="5745503" y="4260830"/>
            <a:ext cx="5363168" cy="2188253"/>
          </a:xfrm>
          <a:custGeom>
            <a:avLst/>
            <a:gdLst>
              <a:gd name="connsiteX0" fmla="*/ 5551158 w 8221786"/>
              <a:gd name="connsiteY0" fmla="*/ 0 h 4210712"/>
              <a:gd name="connsiteX1" fmla="*/ 8221786 w 8221786"/>
              <a:gd name="connsiteY1" fmla="*/ 1473200 h 4210712"/>
              <a:gd name="connsiteX2" fmla="*/ 5551158 w 8221786"/>
              <a:gd name="connsiteY2" fmla="*/ 2946400 h 4210712"/>
              <a:gd name="connsiteX3" fmla="*/ 5551158 w 8221786"/>
              <a:gd name="connsiteY3" fmla="*/ 2510970 h 4210712"/>
              <a:gd name="connsiteX4" fmla="*/ 1997332 w 8221786"/>
              <a:gd name="connsiteY4" fmla="*/ 2510970 h 4210712"/>
              <a:gd name="connsiteX5" fmla="*/ 1145518 w 8221786"/>
              <a:gd name="connsiteY5" fmla="*/ 3362784 h 4210712"/>
              <a:gd name="connsiteX6" fmla="*/ 1145518 w 8221786"/>
              <a:gd name="connsiteY6" fmla="*/ 3516984 h 4210712"/>
              <a:gd name="connsiteX7" fmla="*/ 1395009 w 8221786"/>
              <a:gd name="connsiteY7" fmla="*/ 4119308 h 4210712"/>
              <a:gd name="connsiteX8" fmla="*/ 1505792 w 8221786"/>
              <a:gd name="connsiteY8" fmla="*/ 4210712 h 4210712"/>
              <a:gd name="connsiteX9" fmla="*/ 1505546 w 8221786"/>
              <a:gd name="connsiteY9" fmla="*/ 4210700 h 4210712"/>
              <a:gd name="connsiteX10" fmla="*/ 0 w 8221786"/>
              <a:gd name="connsiteY10" fmla="*/ 2542348 h 4210712"/>
              <a:gd name="connsiteX11" fmla="*/ 0 w 8221786"/>
              <a:gd name="connsiteY11" fmla="*/ 2238768 h 4210712"/>
              <a:gd name="connsiteX12" fmla="*/ 1677010 w 8221786"/>
              <a:gd name="connsiteY12" fmla="*/ 561758 h 4210712"/>
              <a:gd name="connsiteX13" fmla="*/ 5551158 w 8221786"/>
              <a:gd name="connsiteY13" fmla="*/ 561758 h 4210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8221786" h="4210712">
                <a:moveTo>
                  <a:pt x="5551158" y="0"/>
                </a:moveTo>
                <a:lnTo>
                  <a:pt x="8221786" y="1473200"/>
                </a:lnTo>
                <a:lnTo>
                  <a:pt x="5551158" y="2946400"/>
                </a:lnTo>
                <a:lnTo>
                  <a:pt x="5551158" y="2510970"/>
                </a:lnTo>
                <a:lnTo>
                  <a:pt x="1997332" y="2510970"/>
                </a:lnTo>
                <a:cubicBezTo>
                  <a:pt x="1526888" y="2510970"/>
                  <a:pt x="1145518" y="2892340"/>
                  <a:pt x="1145518" y="3362784"/>
                </a:cubicBezTo>
                <a:lnTo>
                  <a:pt x="1145518" y="3516984"/>
                </a:lnTo>
                <a:cubicBezTo>
                  <a:pt x="1145518" y="3752206"/>
                  <a:pt x="1240861" y="3965160"/>
                  <a:pt x="1395009" y="4119308"/>
                </a:cubicBezTo>
                <a:lnTo>
                  <a:pt x="1505792" y="4210712"/>
                </a:lnTo>
                <a:lnTo>
                  <a:pt x="1505546" y="4210700"/>
                </a:lnTo>
                <a:cubicBezTo>
                  <a:pt x="659903" y="4124820"/>
                  <a:pt x="0" y="3410649"/>
                  <a:pt x="0" y="2542348"/>
                </a:cubicBezTo>
                <a:lnTo>
                  <a:pt x="0" y="2238768"/>
                </a:lnTo>
                <a:cubicBezTo>
                  <a:pt x="0" y="1312581"/>
                  <a:pt x="750823" y="561758"/>
                  <a:pt x="1677010" y="561758"/>
                </a:cubicBezTo>
                <a:lnTo>
                  <a:pt x="5551158" y="561758"/>
                </a:lnTo>
                <a:close/>
              </a:path>
            </a:pathLst>
          </a:custGeom>
          <a:gradFill>
            <a:gsLst>
              <a:gs pos="47000">
                <a:schemeClr val="bg1"/>
              </a:gs>
              <a:gs pos="0">
                <a:schemeClr val="bg1">
                  <a:lumMod val="95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28" name="Group 2">
            <a:extLst>
              <a:ext uri="{FF2B5EF4-FFF2-40B4-BE49-F238E27FC236}">
                <a16:creationId xmlns="" xmlns:a16="http://schemas.microsoft.com/office/drawing/2014/main" id="{DE6A379F-7BDE-447D-BA19-E77AE351583C}"/>
              </a:ext>
            </a:extLst>
          </p:cNvPr>
          <p:cNvGrpSpPr/>
          <p:nvPr/>
        </p:nvGrpSpPr>
        <p:grpSpPr>
          <a:xfrm>
            <a:off x="7353398" y="5197141"/>
            <a:ext cx="3497574" cy="1015663"/>
            <a:chOff x="6574970" y="4010666"/>
            <a:chExt cx="2993958" cy="1348834"/>
          </a:xfrm>
        </p:grpSpPr>
        <p:sp>
          <p:nvSpPr>
            <p:cNvPr id="29" name="TextBox 22">
              <a:extLst>
                <a:ext uri="{FF2B5EF4-FFF2-40B4-BE49-F238E27FC236}">
                  <a16:creationId xmlns="" xmlns:a16="http://schemas.microsoft.com/office/drawing/2014/main" id="{3656659C-DE48-4A4A-8918-D6B6FE244D42}"/>
                </a:ext>
              </a:extLst>
            </p:cNvPr>
            <p:cNvSpPr txBox="1"/>
            <p:nvPr/>
          </p:nvSpPr>
          <p:spPr>
            <a:xfrm>
              <a:off x="6574970" y="4010666"/>
              <a:ext cx="2993957" cy="13488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 smtClean="0">
                  <a:solidFill>
                    <a:srgbClr val="C00000"/>
                  </a:solidFill>
                  <a:latin typeface="Century Gothic" panose="020B0502020202020204" pitchFamily="34" charset="0"/>
                </a:rPr>
                <a:t>يحتاج نبات المانجو:</a:t>
              </a:r>
            </a:p>
            <a:p>
              <a:pPr algn="ctr"/>
              <a:r>
                <a:rPr lang="ar-SY" sz="2000" b="1" dirty="0" smtClean="0">
                  <a:solidFill>
                    <a:srgbClr val="0033CC"/>
                  </a:solidFill>
                  <a:latin typeface="Century Gothic" panose="020B0502020202020204" pitchFamily="34" charset="0"/>
                </a:rPr>
                <a:t>الأرض الصالحة للزراعة – الماء – التربة الجيدة - الشمس</a:t>
              </a:r>
              <a:endParaRPr lang="en-US" sz="2000" b="1" dirty="0">
                <a:solidFill>
                  <a:srgbClr val="0033CC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30" name="TextBox 23">
              <a:extLst>
                <a:ext uri="{FF2B5EF4-FFF2-40B4-BE49-F238E27FC236}">
                  <a16:creationId xmlns="" xmlns:a16="http://schemas.microsoft.com/office/drawing/2014/main" id="{C2363FE4-D677-4806-9FF1-D3FD9513713E}"/>
                </a:ext>
              </a:extLst>
            </p:cNvPr>
            <p:cNvSpPr txBox="1"/>
            <p:nvPr/>
          </p:nvSpPr>
          <p:spPr>
            <a:xfrm>
              <a:off x="6734629" y="4812299"/>
              <a:ext cx="283429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sz="20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35402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1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26" grpId="0" animBg="1"/>
      <p:bldP spid="2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="" xmlns:a16="http://schemas.microsoft.com/office/drawing/2014/main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="" xmlns:a16="http://schemas.microsoft.com/office/drawing/2014/main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="" xmlns:a16="http://schemas.microsoft.com/office/drawing/2014/main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="" xmlns:a16="http://schemas.microsoft.com/office/drawing/2014/main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="" xmlns:a16="http://schemas.microsoft.com/office/drawing/2014/main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="" xmlns:a16="http://schemas.microsoft.com/office/drawing/2014/main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="" xmlns:a16="http://schemas.microsoft.com/office/drawing/2014/main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="" xmlns:a16="http://schemas.microsoft.com/office/drawing/2014/main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="" xmlns:a16="http://schemas.microsoft.com/office/drawing/2014/main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="" xmlns:a16="http://schemas.microsoft.com/office/drawing/2014/main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="" xmlns:a16="http://schemas.microsoft.com/office/drawing/2014/main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="" xmlns:a16="http://schemas.microsoft.com/office/drawing/2014/main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="" xmlns:a16="http://schemas.microsoft.com/office/drawing/2014/main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="" xmlns:a16="http://schemas.microsoft.com/office/drawing/2014/main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="" xmlns:a16="http://schemas.microsoft.com/office/drawing/2014/main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="" xmlns:a16="http://schemas.microsoft.com/office/drawing/2014/main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="" xmlns:a16="http://schemas.microsoft.com/office/drawing/2014/main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="" xmlns:a16="http://schemas.microsoft.com/office/drawing/2014/main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="" xmlns:a16="http://schemas.microsoft.com/office/drawing/2014/main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="" xmlns:a16="http://schemas.microsoft.com/office/drawing/2014/main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="" xmlns:a16="http://schemas.microsoft.com/office/drawing/2014/main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="" xmlns:a16="http://schemas.microsoft.com/office/drawing/2014/main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="" xmlns:a16="http://schemas.microsoft.com/office/drawing/2014/main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="" xmlns:a16="http://schemas.microsoft.com/office/drawing/2014/main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="" xmlns:a16="http://schemas.microsoft.com/office/drawing/2014/main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="" xmlns:a16="http://schemas.microsoft.com/office/drawing/2014/main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="" xmlns:a16="http://schemas.microsoft.com/office/drawing/2014/main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="" xmlns:a16="http://schemas.microsoft.com/office/drawing/2014/main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="" xmlns:a16="http://schemas.microsoft.com/office/drawing/2014/main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="" xmlns:a16="http://schemas.microsoft.com/office/drawing/2014/main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="" xmlns:a16="http://schemas.microsoft.com/office/drawing/2014/main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="" xmlns:a16="http://schemas.microsoft.com/office/drawing/2014/main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="" xmlns:a16="http://schemas.microsoft.com/office/drawing/2014/main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="" xmlns:a16="http://schemas.microsoft.com/office/drawing/2014/main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="" xmlns:a16="http://schemas.microsoft.com/office/drawing/2014/main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="" xmlns:a16="http://schemas.microsoft.com/office/drawing/2014/main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="" xmlns:a16="http://schemas.microsoft.com/office/drawing/2014/main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="" xmlns:a16="http://schemas.microsoft.com/office/drawing/2014/main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="" xmlns:a16="http://schemas.microsoft.com/office/drawing/2014/main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="" xmlns:a16="http://schemas.microsoft.com/office/drawing/2014/main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="" xmlns:a16="http://schemas.microsoft.com/office/drawing/2014/main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="" xmlns:a16="http://schemas.microsoft.com/office/drawing/2014/main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="" xmlns:a16="http://schemas.microsoft.com/office/drawing/2014/main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="" xmlns:a16="http://schemas.microsoft.com/office/drawing/2014/main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="" xmlns:a16="http://schemas.microsoft.com/office/drawing/2014/main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="" xmlns:a16="http://schemas.microsoft.com/office/drawing/2014/main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="" xmlns:a16="http://schemas.microsoft.com/office/drawing/2014/main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="" xmlns:a16="http://schemas.microsoft.com/office/drawing/2014/main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="" xmlns:a16="http://schemas.microsoft.com/office/drawing/2014/main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="" xmlns:a16="http://schemas.microsoft.com/office/drawing/2014/main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="" xmlns:a16="http://schemas.microsoft.com/office/drawing/2014/main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="" xmlns:a16="http://schemas.microsoft.com/office/drawing/2014/main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="" xmlns:a16="http://schemas.microsoft.com/office/drawing/2014/main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="" xmlns:a16="http://schemas.microsoft.com/office/drawing/2014/main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="" xmlns:a16="http://schemas.microsoft.com/office/drawing/2014/main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="" xmlns:a16="http://schemas.microsoft.com/office/drawing/2014/main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="" xmlns:a16="http://schemas.microsoft.com/office/drawing/2014/main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="" xmlns:a16="http://schemas.microsoft.com/office/drawing/2014/main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="" xmlns:a16="http://schemas.microsoft.com/office/drawing/2014/main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="" xmlns:a16="http://schemas.microsoft.com/office/drawing/2014/main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="" xmlns:a16="http://schemas.microsoft.com/office/drawing/2014/main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="" xmlns:a16="http://schemas.microsoft.com/office/drawing/2014/main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="" xmlns:a16="http://schemas.microsoft.com/office/drawing/2014/main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="" xmlns:a16="http://schemas.microsoft.com/office/drawing/2014/main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="" xmlns:a16="http://schemas.microsoft.com/office/drawing/2014/main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="" xmlns:a16="http://schemas.microsoft.com/office/drawing/2014/main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="" xmlns:a16="http://schemas.microsoft.com/office/drawing/2014/main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="" xmlns:a16="http://schemas.microsoft.com/office/drawing/2014/main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="" xmlns:a16="http://schemas.microsoft.com/office/drawing/2014/main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="" xmlns:a16="http://schemas.microsoft.com/office/drawing/2014/main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="" xmlns:a16="http://schemas.microsoft.com/office/drawing/2014/main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="" xmlns:a16="http://schemas.microsoft.com/office/drawing/2014/main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="" xmlns:a16="http://schemas.microsoft.com/office/drawing/2014/main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="" xmlns:a16="http://schemas.microsoft.com/office/drawing/2014/main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="" xmlns:a16="http://schemas.microsoft.com/office/drawing/2014/main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="" xmlns:a16="http://schemas.microsoft.com/office/drawing/2014/main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="" xmlns:a16="http://schemas.microsoft.com/office/drawing/2014/main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="" xmlns:a16="http://schemas.microsoft.com/office/drawing/2014/main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="" xmlns:a16="http://schemas.microsoft.com/office/drawing/2014/main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4" name="Group 343">
            <a:extLst>
              <a:ext uri="{FF2B5EF4-FFF2-40B4-BE49-F238E27FC236}">
                <a16:creationId xmlns="" xmlns:a16="http://schemas.microsoft.com/office/drawing/2014/main" id="{6B593B20-1F5C-431F-8B71-BF5257FC17D7}"/>
              </a:ext>
            </a:extLst>
          </p:cNvPr>
          <p:cNvGrpSpPr/>
          <p:nvPr/>
        </p:nvGrpSpPr>
        <p:grpSpPr>
          <a:xfrm flipH="1">
            <a:off x="-4987587" y="2670931"/>
            <a:ext cx="7779829" cy="1265254"/>
            <a:chOff x="9198889" y="2670931"/>
            <a:chExt cx="7779829" cy="1265254"/>
          </a:xfrm>
        </p:grpSpPr>
        <p:grpSp>
          <p:nvGrpSpPr>
            <p:cNvPr id="92" name="Group 91">
              <a:extLst>
                <a:ext uri="{FF2B5EF4-FFF2-40B4-BE49-F238E27FC236}">
                  <a16:creationId xmlns="" xmlns:a16="http://schemas.microsoft.com/office/drawing/2014/main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="" xmlns:a16="http://schemas.microsoft.com/office/drawing/2014/main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="" xmlns:a16="http://schemas.microsoft.com/office/drawing/2014/main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="" xmlns:a16="http://schemas.microsoft.com/office/drawing/2014/main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="" xmlns:a16="http://schemas.microsoft.com/office/drawing/2014/main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="" xmlns:a16="http://schemas.microsoft.com/office/drawing/2014/main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="" xmlns:a16="http://schemas.microsoft.com/office/drawing/2014/main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="" xmlns:a16="http://schemas.microsoft.com/office/drawing/2014/main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="" xmlns:a16="http://schemas.microsoft.com/office/drawing/2014/main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="" xmlns:a16="http://schemas.microsoft.com/office/drawing/2014/main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="" xmlns:a16="http://schemas.microsoft.com/office/drawing/2014/main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="" xmlns:a16="http://schemas.microsoft.com/office/drawing/2014/main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="" xmlns:a16="http://schemas.microsoft.com/office/drawing/2014/main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="" xmlns:a16="http://schemas.microsoft.com/office/drawing/2014/main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="" xmlns:a16="http://schemas.microsoft.com/office/drawing/2014/main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="" xmlns:a16="http://schemas.microsoft.com/office/drawing/2014/main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="" xmlns:a16="http://schemas.microsoft.com/office/drawing/2014/main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="" xmlns:a16="http://schemas.microsoft.com/office/drawing/2014/main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="" xmlns:a16="http://schemas.microsoft.com/office/drawing/2014/main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="" xmlns:a16="http://schemas.microsoft.com/office/drawing/2014/main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="" xmlns:a16="http://schemas.microsoft.com/office/drawing/2014/main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="" xmlns:a16="http://schemas.microsoft.com/office/drawing/2014/main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="" xmlns:a16="http://schemas.microsoft.com/office/drawing/2014/main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="" xmlns:a16="http://schemas.microsoft.com/office/drawing/2014/main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="" xmlns:a16="http://schemas.microsoft.com/office/drawing/2014/main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="" xmlns:a16="http://schemas.microsoft.com/office/drawing/2014/main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="" xmlns:a16="http://schemas.microsoft.com/office/drawing/2014/main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="" xmlns:a16="http://schemas.microsoft.com/office/drawing/2014/main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="" xmlns:a16="http://schemas.microsoft.com/office/drawing/2014/main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="" xmlns:a16="http://schemas.microsoft.com/office/drawing/2014/main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="" xmlns:a16="http://schemas.microsoft.com/office/drawing/2014/main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="" xmlns:a16="http://schemas.microsoft.com/office/drawing/2014/main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="" xmlns:a16="http://schemas.microsoft.com/office/drawing/2014/main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="" xmlns:a16="http://schemas.microsoft.com/office/drawing/2014/main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="" xmlns:a16="http://schemas.microsoft.com/office/drawing/2014/main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="" xmlns:a16="http://schemas.microsoft.com/office/drawing/2014/main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="" xmlns:a16="http://schemas.microsoft.com/office/drawing/2014/main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="" xmlns:a16="http://schemas.microsoft.com/office/drawing/2014/main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="" xmlns:a16="http://schemas.microsoft.com/office/drawing/2014/main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="" xmlns:a16="http://schemas.microsoft.com/office/drawing/2014/main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="" xmlns:a16="http://schemas.microsoft.com/office/drawing/2014/main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="" xmlns:a16="http://schemas.microsoft.com/office/drawing/2014/main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="" xmlns:a16="http://schemas.microsoft.com/office/drawing/2014/main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="" xmlns:a16="http://schemas.microsoft.com/office/drawing/2014/main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="" xmlns:a16="http://schemas.microsoft.com/office/drawing/2014/main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="" xmlns:a16="http://schemas.microsoft.com/office/drawing/2014/main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="" xmlns:a16="http://schemas.microsoft.com/office/drawing/2014/main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="" xmlns:a16="http://schemas.microsoft.com/office/drawing/2014/main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="" xmlns:a16="http://schemas.microsoft.com/office/drawing/2014/main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="" xmlns:a16="http://schemas.microsoft.com/office/drawing/2014/main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="" xmlns:a16="http://schemas.microsoft.com/office/drawing/2014/main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="" xmlns:a16="http://schemas.microsoft.com/office/drawing/2014/main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="" xmlns:a16="http://schemas.microsoft.com/office/drawing/2014/main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="" xmlns:a16="http://schemas.microsoft.com/office/drawing/2014/main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="" xmlns:a16="http://schemas.microsoft.com/office/drawing/2014/main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="" xmlns:a16="http://schemas.microsoft.com/office/drawing/2014/main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="" xmlns:a16="http://schemas.microsoft.com/office/drawing/2014/main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="" xmlns:a16="http://schemas.microsoft.com/office/drawing/2014/main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="" xmlns:a16="http://schemas.microsoft.com/office/drawing/2014/main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="" xmlns:a16="http://schemas.microsoft.com/office/drawing/2014/main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="" xmlns:a16="http://schemas.microsoft.com/office/drawing/2014/main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="" xmlns:a16="http://schemas.microsoft.com/office/drawing/2014/main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="" xmlns:a16="http://schemas.microsoft.com/office/drawing/2014/main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="" xmlns:a16="http://schemas.microsoft.com/office/drawing/2014/main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="" xmlns:a16="http://schemas.microsoft.com/office/drawing/2014/main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="" xmlns:a16="http://schemas.microsoft.com/office/drawing/2014/main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="" xmlns:a16="http://schemas.microsoft.com/office/drawing/2014/main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="" xmlns:a16="http://schemas.microsoft.com/office/drawing/2014/main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="" xmlns:a16="http://schemas.microsoft.com/office/drawing/2014/main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="" xmlns:a16="http://schemas.microsoft.com/office/drawing/2014/main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="" xmlns:a16="http://schemas.microsoft.com/office/drawing/2014/main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="" xmlns:a16="http://schemas.microsoft.com/office/drawing/2014/main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="" xmlns:a16="http://schemas.microsoft.com/office/drawing/2014/main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="" xmlns:a16="http://schemas.microsoft.com/office/drawing/2014/main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="" xmlns:a16="http://schemas.microsoft.com/office/drawing/2014/main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="" xmlns:a16="http://schemas.microsoft.com/office/drawing/2014/main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="" xmlns:a16="http://schemas.microsoft.com/office/drawing/2014/main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="" xmlns:a16="http://schemas.microsoft.com/office/drawing/2014/main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="" xmlns:a16="http://schemas.microsoft.com/office/drawing/2014/main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="" xmlns:a16="http://schemas.microsoft.com/office/drawing/2014/main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="" xmlns:a16="http://schemas.microsoft.com/office/drawing/2014/main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="" xmlns:a16="http://schemas.microsoft.com/office/drawing/2014/main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="" xmlns:a16="http://schemas.microsoft.com/office/drawing/2014/main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="" xmlns:a16="http://schemas.microsoft.com/office/drawing/2014/main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="" xmlns:a16="http://schemas.microsoft.com/office/drawing/2014/main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="" xmlns:a16="http://schemas.microsoft.com/office/drawing/2014/main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="" xmlns:a16="http://schemas.microsoft.com/office/drawing/2014/main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="" xmlns:a16="http://schemas.microsoft.com/office/drawing/2014/main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="" xmlns:a16="http://schemas.microsoft.com/office/drawing/2014/main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="" xmlns:a16="http://schemas.microsoft.com/office/drawing/2014/main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="" xmlns:a16="http://schemas.microsoft.com/office/drawing/2014/main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="" xmlns:a16="http://schemas.microsoft.com/office/drawing/2014/main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="" xmlns:a16="http://schemas.microsoft.com/office/drawing/2014/main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="" xmlns:a16="http://schemas.microsoft.com/office/drawing/2014/main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="" xmlns:a16="http://schemas.microsoft.com/office/drawing/2014/main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="" xmlns:a16="http://schemas.microsoft.com/office/drawing/2014/main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="" xmlns:a16="http://schemas.microsoft.com/office/drawing/2014/main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="" xmlns:a16="http://schemas.microsoft.com/office/drawing/2014/main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="" xmlns:a16="http://schemas.microsoft.com/office/drawing/2014/main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="" xmlns:a16="http://schemas.microsoft.com/office/drawing/2014/main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="" xmlns:a16="http://schemas.microsoft.com/office/drawing/2014/main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="" xmlns:a16="http://schemas.microsoft.com/office/drawing/2014/main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="" xmlns:a16="http://schemas.microsoft.com/office/drawing/2014/main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="" xmlns:a16="http://schemas.microsoft.com/office/drawing/2014/main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="" xmlns:a16="http://schemas.microsoft.com/office/drawing/2014/main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="" xmlns:a16="http://schemas.microsoft.com/office/drawing/2014/main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="" xmlns:a16="http://schemas.microsoft.com/office/drawing/2014/main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="" xmlns:a16="http://schemas.microsoft.com/office/drawing/2014/main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="" xmlns:a16="http://schemas.microsoft.com/office/drawing/2014/main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="" xmlns:a16="http://schemas.microsoft.com/office/drawing/2014/main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="" xmlns:a16="http://schemas.microsoft.com/office/drawing/2014/main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="" xmlns:a16="http://schemas.microsoft.com/office/drawing/2014/main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="" xmlns:a16="http://schemas.microsoft.com/office/drawing/2014/main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="" xmlns:a16="http://schemas.microsoft.com/office/drawing/2014/main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="" xmlns:a16="http://schemas.microsoft.com/office/drawing/2014/main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="" xmlns:a16="http://schemas.microsoft.com/office/drawing/2014/main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="" xmlns:a16="http://schemas.microsoft.com/office/drawing/2014/main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="" xmlns:a16="http://schemas.microsoft.com/office/drawing/2014/main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="" xmlns:a16="http://schemas.microsoft.com/office/drawing/2014/main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="" xmlns:a16="http://schemas.microsoft.com/office/drawing/2014/main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="" xmlns:a16="http://schemas.microsoft.com/office/drawing/2014/main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="" xmlns:a16="http://schemas.microsoft.com/office/drawing/2014/main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="" xmlns:a16="http://schemas.microsoft.com/office/drawing/2014/main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="" xmlns:a16="http://schemas.microsoft.com/office/drawing/2014/main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="" xmlns:a16="http://schemas.microsoft.com/office/drawing/2014/main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="" xmlns:a16="http://schemas.microsoft.com/office/drawing/2014/main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="" xmlns:a16="http://schemas.microsoft.com/office/drawing/2014/main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="" xmlns:a16="http://schemas.microsoft.com/office/drawing/2014/main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="" xmlns:a16="http://schemas.microsoft.com/office/drawing/2014/main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="" xmlns:a16="http://schemas.microsoft.com/office/drawing/2014/main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="" xmlns:a16="http://schemas.microsoft.com/office/drawing/2014/main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="" xmlns:a16="http://schemas.microsoft.com/office/drawing/2014/main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="" xmlns:a16="http://schemas.microsoft.com/office/drawing/2014/main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="" xmlns:a16="http://schemas.microsoft.com/office/drawing/2014/main" id="{DECF6CD6-3A3C-4226-8039-3E6001337D48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="" xmlns:a16="http://schemas.microsoft.com/office/drawing/2014/main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="" xmlns:a16="http://schemas.microsoft.com/office/drawing/2014/main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="" xmlns:a16="http://schemas.microsoft.com/office/drawing/2014/main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="" xmlns:a16="http://schemas.microsoft.com/office/drawing/2014/main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="" xmlns:a16="http://schemas.microsoft.com/office/drawing/2014/main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="" xmlns:a16="http://schemas.microsoft.com/office/drawing/2014/main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="" xmlns:a16="http://schemas.microsoft.com/office/drawing/2014/main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="" xmlns:a16="http://schemas.microsoft.com/office/drawing/2014/main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="" xmlns:a16="http://schemas.microsoft.com/office/drawing/2014/main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="" xmlns:a16="http://schemas.microsoft.com/office/drawing/2014/main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="" xmlns:a16="http://schemas.microsoft.com/office/drawing/2014/main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="" xmlns:a16="http://schemas.microsoft.com/office/drawing/2014/main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="" xmlns:a16="http://schemas.microsoft.com/office/drawing/2014/main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="" xmlns:a16="http://schemas.microsoft.com/office/drawing/2014/main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="" xmlns:a16="http://schemas.microsoft.com/office/drawing/2014/main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="" xmlns:a16="http://schemas.microsoft.com/office/drawing/2014/main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="" xmlns:a16="http://schemas.microsoft.com/office/drawing/2014/main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="" xmlns:a16="http://schemas.microsoft.com/office/drawing/2014/main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="" xmlns:a16="http://schemas.microsoft.com/office/drawing/2014/main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="" xmlns:a16="http://schemas.microsoft.com/office/drawing/2014/main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="" xmlns:a16="http://schemas.microsoft.com/office/drawing/2014/main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="" xmlns:a16="http://schemas.microsoft.com/office/drawing/2014/main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="" xmlns:a16="http://schemas.microsoft.com/office/drawing/2014/main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="" xmlns:a16="http://schemas.microsoft.com/office/drawing/2014/main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="" xmlns:a16="http://schemas.microsoft.com/office/drawing/2014/main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="" xmlns:a16="http://schemas.microsoft.com/office/drawing/2014/main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="" xmlns:a16="http://schemas.microsoft.com/office/drawing/2014/main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="" xmlns:a16="http://schemas.microsoft.com/office/drawing/2014/main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="" xmlns:a16="http://schemas.microsoft.com/office/drawing/2014/main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="" xmlns:a16="http://schemas.microsoft.com/office/drawing/2014/main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="" xmlns:a16="http://schemas.microsoft.com/office/drawing/2014/main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="" xmlns:a16="http://schemas.microsoft.com/office/drawing/2014/main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="" xmlns:a16="http://schemas.microsoft.com/office/drawing/2014/main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="" xmlns:a16="http://schemas.microsoft.com/office/drawing/2014/main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="" xmlns:a16="http://schemas.microsoft.com/office/drawing/2014/main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="" xmlns:a16="http://schemas.microsoft.com/office/drawing/2014/main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="" xmlns:a16="http://schemas.microsoft.com/office/drawing/2014/main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="" xmlns:a16="http://schemas.microsoft.com/office/drawing/2014/main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="" xmlns:a16="http://schemas.microsoft.com/office/drawing/2014/main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="" xmlns:a16="http://schemas.microsoft.com/office/drawing/2014/main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="" xmlns:a16="http://schemas.microsoft.com/office/drawing/2014/main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="" xmlns:a16="http://schemas.microsoft.com/office/drawing/2014/main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="" xmlns:a16="http://schemas.microsoft.com/office/drawing/2014/main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="" xmlns:a16="http://schemas.microsoft.com/office/drawing/2014/main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="" xmlns:a16="http://schemas.microsoft.com/office/drawing/2014/main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="" xmlns:a16="http://schemas.microsoft.com/office/drawing/2014/main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="" xmlns:a16="http://schemas.microsoft.com/office/drawing/2014/main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="" xmlns:a16="http://schemas.microsoft.com/office/drawing/2014/main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="" xmlns:a16="http://schemas.microsoft.com/office/drawing/2014/main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="" xmlns:a16="http://schemas.microsoft.com/office/drawing/2014/main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="" xmlns:a16="http://schemas.microsoft.com/office/drawing/2014/main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="" xmlns:a16="http://schemas.microsoft.com/office/drawing/2014/main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="" xmlns:a16="http://schemas.microsoft.com/office/drawing/2014/main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="" xmlns:a16="http://schemas.microsoft.com/office/drawing/2014/main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="" xmlns:a16="http://schemas.microsoft.com/office/drawing/2014/main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="" xmlns:a16="http://schemas.microsoft.com/office/drawing/2014/main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="" xmlns:a16="http://schemas.microsoft.com/office/drawing/2014/main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="" xmlns:a16="http://schemas.microsoft.com/office/drawing/2014/main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="" xmlns:a16="http://schemas.microsoft.com/office/drawing/2014/main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="" xmlns:a16="http://schemas.microsoft.com/office/drawing/2014/main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="" xmlns:a16="http://schemas.microsoft.com/office/drawing/2014/main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="" xmlns:a16="http://schemas.microsoft.com/office/drawing/2014/main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="" xmlns:a16="http://schemas.microsoft.com/office/drawing/2014/main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="" xmlns:a16="http://schemas.microsoft.com/office/drawing/2014/main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="" xmlns:a16="http://schemas.microsoft.com/office/drawing/2014/main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="" xmlns:a16="http://schemas.microsoft.com/office/drawing/2014/main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="" xmlns:a16="http://schemas.microsoft.com/office/drawing/2014/main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="" xmlns:a16="http://schemas.microsoft.com/office/drawing/2014/main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="" xmlns:a16="http://schemas.microsoft.com/office/drawing/2014/main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="" xmlns:a16="http://schemas.microsoft.com/office/drawing/2014/main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="" xmlns:a16="http://schemas.microsoft.com/office/drawing/2014/main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="" xmlns:a16="http://schemas.microsoft.com/office/drawing/2014/main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="" xmlns:a16="http://schemas.microsoft.com/office/drawing/2014/main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="" xmlns:a16="http://schemas.microsoft.com/office/drawing/2014/main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="" xmlns:a16="http://schemas.microsoft.com/office/drawing/2014/main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="" xmlns:a16="http://schemas.microsoft.com/office/drawing/2014/main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="" xmlns:a16="http://schemas.microsoft.com/office/drawing/2014/main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="" xmlns:a16="http://schemas.microsoft.com/office/drawing/2014/main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="" xmlns:a16="http://schemas.microsoft.com/office/drawing/2014/main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="" xmlns:a16="http://schemas.microsoft.com/office/drawing/2014/main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="" xmlns:a16="http://schemas.microsoft.com/office/drawing/2014/main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="" xmlns:a16="http://schemas.microsoft.com/office/drawing/2014/main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="" xmlns:a16="http://schemas.microsoft.com/office/drawing/2014/main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="" xmlns:a16="http://schemas.microsoft.com/office/drawing/2014/main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="" xmlns:a16="http://schemas.microsoft.com/office/drawing/2014/main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="" xmlns:a16="http://schemas.microsoft.com/office/drawing/2014/main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="" xmlns:a16="http://schemas.microsoft.com/office/drawing/2014/main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="" xmlns:a16="http://schemas.microsoft.com/office/drawing/2014/main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="" xmlns:a16="http://schemas.microsoft.com/office/drawing/2014/main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="" xmlns:a16="http://schemas.microsoft.com/office/drawing/2014/main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="" xmlns:a16="http://schemas.microsoft.com/office/drawing/2014/main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="" xmlns:a16="http://schemas.microsoft.com/office/drawing/2014/main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="" xmlns:a16="http://schemas.microsoft.com/office/drawing/2014/main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="" xmlns:a16="http://schemas.microsoft.com/office/drawing/2014/main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="" xmlns:a16="http://schemas.microsoft.com/office/drawing/2014/main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="" xmlns:a16="http://schemas.microsoft.com/office/drawing/2014/main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="" xmlns:a16="http://schemas.microsoft.com/office/drawing/2014/main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="" xmlns:a16="http://schemas.microsoft.com/office/drawing/2014/main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="" xmlns:a16="http://schemas.microsoft.com/office/drawing/2014/main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="" xmlns:a16="http://schemas.microsoft.com/office/drawing/2014/main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="" xmlns:a16="http://schemas.microsoft.com/office/drawing/2014/main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="" xmlns:a16="http://schemas.microsoft.com/office/drawing/2014/main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="" xmlns:a16="http://schemas.microsoft.com/office/drawing/2014/main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="" xmlns:a16="http://schemas.microsoft.com/office/drawing/2014/main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="" xmlns:a16="http://schemas.microsoft.com/office/drawing/2014/main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="" xmlns:a16="http://schemas.microsoft.com/office/drawing/2014/main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="" xmlns:a16="http://schemas.microsoft.com/office/drawing/2014/main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="" xmlns:a16="http://schemas.microsoft.com/office/drawing/2014/main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="" xmlns:a16="http://schemas.microsoft.com/office/drawing/2014/main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="" xmlns:a16="http://schemas.microsoft.com/office/drawing/2014/main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="" xmlns:a16="http://schemas.microsoft.com/office/drawing/2014/main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="" xmlns:a16="http://schemas.microsoft.com/office/drawing/2014/main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="" xmlns:a16="http://schemas.microsoft.com/office/drawing/2014/main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="" xmlns:a16="http://schemas.microsoft.com/office/drawing/2014/main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="" xmlns:a16="http://schemas.microsoft.com/office/drawing/2014/main" id="{5F1E1639-F48D-4D01-80D9-2058D7799887}"/>
                </a:ext>
              </a:extLst>
            </p:cNvPr>
            <p:cNvSpPr txBox="1"/>
            <p:nvPr/>
          </p:nvSpPr>
          <p:spPr>
            <a:xfrm>
              <a:off x="12266492" y="3119515"/>
              <a:ext cx="22201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b="1" dirty="0">
                  <a:solidFill>
                    <a:srgbClr val="FF0000"/>
                  </a:solidFill>
                  <a:latin typeface="Cooper Black" panose="0208090404030B020404" pitchFamily="18" charset="0"/>
                </a:rPr>
                <a:t>انتهى الدرس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06066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98 -1.48148E-6 L 1.23737 -0.00254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617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7236</TotalTime>
  <Words>242</Words>
  <Application>Microsoft Office PowerPoint</Application>
  <PresentationFormat>مخصص</PresentationFormat>
  <Paragraphs>58</Paragraphs>
  <Slides>8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8</vt:i4>
      </vt:variant>
    </vt:vector>
  </HeadingPairs>
  <TitlesOfParts>
    <vt:vector size="9" baseType="lpstr"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Win7</cp:lastModifiedBy>
  <cp:revision>5171</cp:revision>
  <dcterms:created xsi:type="dcterms:W3CDTF">2020-10-10T04:32:51Z</dcterms:created>
  <dcterms:modified xsi:type="dcterms:W3CDTF">2021-04-30T06:51:25Z</dcterms:modified>
</cp:coreProperties>
</file>