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350" r:id="rId3"/>
    <p:sldId id="344" r:id="rId4"/>
    <p:sldId id="346" r:id="rId5"/>
    <p:sldId id="351" r:id="rId6"/>
    <p:sldId id="347" r:id="rId7"/>
    <p:sldId id="348" r:id="rId8"/>
    <p:sldId id="349" r:id="rId9"/>
    <p:sldId id="319" r:id="rId10"/>
    <p:sldId id="259" r:id="rId11"/>
    <p:sldId id="342" r:id="rId12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11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7A"/>
    <a:srgbClr val="980098"/>
    <a:srgbClr val="FDEFEC"/>
    <a:srgbClr val="FF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82" autoAdjust="0"/>
    <p:restoredTop sz="94280" autoAdjust="0"/>
  </p:normalViewPr>
  <p:slideViewPr>
    <p:cSldViewPr snapToGrid="0" showGuides="1">
      <p:cViewPr varScale="1">
        <p:scale>
          <a:sx n="72" d="100"/>
          <a:sy n="72" d="100"/>
        </p:scale>
        <p:origin x="-486" y="-114"/>
      </p:cViewPr>
      <p:guideLst>
        <p:guide orient="horz" pos="2137"/>
        <p:guide pos="11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>
            <a:off x="1120852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1022249" y="3081246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حَرْفُ المِيْمِ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51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B2A3F4DA-6FAA-4B68-A2E9-A7BA962D4A3D}"/>
              </a:ext>
            </a:extLst>
          </p:cNvPr>
          <p:cNvGrpSpPr/>
          <p:nvPr/>
        </p:nvGrpSpPr>
        <p:grpSpPr>
          <a:xfrm rot="2173210">
            <a:off x="1308175" y="3375735"/>
            <a:ext cx="2189868" cy="2189868"/>
            <a:chOff x="870857" y="754743"/>
            <a:chExt cx="2189868" cy="2189868"/>
          </a:xfrm>
          <a:solidFill>
            <a:schemeClr val="accent2">
              <a:alpha val="50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134943D4-9209-4ABC-8C9D-68CD8DE29161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6E8FF48-C5B9-43B6-B524-0B888B63CBA6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358DA335-2E99-4577-9ED3-3EF5FC535159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396CAB93-F185-423C-BEEF-42CB54C7F225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BAEBC820-7AE2-4472-9FCD-9D6FEF78D5AB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B7F671A5-E753-4CC3-BFFE-406F0B487342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F883A356-FA6D-4E34-AEF2-8EE43A84E821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86C1B736-E2EE-4165-A202-0D1C7E5A0A0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79D171FD-7274-4B83-A616-093E687B5503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5900A7D4-151F-41DE-957D-202581FB5A0D}"/>
              </a:ext>
            </a:extLst>
          </p:cNvPr>
          <p:cNvGrpSpPr/>
          <p:nvPr/>
        </p:nvGrpSpPr>
        <p:grpSpPr>
          <a:xfrm rot="2173210">
            <a:off x="7574656" y="1156189"/>
            <a:ext cx="2189868" cy="2189868"/>
            <a:chOff x="870857" y="754743"/>
            <a:chExt cx="2189868" cy="2189868"/>
          </a:xfrm>
          <a:solidFill>
            <a:srgbClr val="980098">
              <a:alpha val="3200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8660C9D6-1143-4721-B3FE-9AEDED2839E5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453E222E-27D5-4811-8BCD-F844B0B019D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E7E502A0-EAFA-4AC4-9860-10CC6FACC951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F6B987-13A4-426C-8BD0-C9C28509BDCB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0AFF12C7-E2D8-462C-9F2C-2AFB37D49C89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D1FA99A7-D57A-4588-94CF-8C50ED000ACB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519922F1-F369-4D1E-ADA6-A476BCDCDD85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FB37F1A9-19DF-48BF-B768-5E055E32262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56789B6-89EC-479C-8EA3-B8E4113441E2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17F7744-7F18-4A51-BD5A-2AB2B8BF9EFD}"/>
              </a:ext>
            </a:extLst>
          </p:cNvPr>
          <p:cNvSpPr/>
          <p:nvPr/>
        </p:nvSpPr>
        <p:spPr>
          <a:xfrm>
            <a:off x="2317654" y="1683110"/>
            <a:ext cx="6501902" cy="2646151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51951" y="1850627"/>
            <a:ext cx="6218730" cy="229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068A9D4E-FD1B-4A73-AAE1-3F99628DD782}"/>
              </a:ext>
            </a:extLst>
          </p:cNvPr>
          <p:cNvGrpSpPr/>
          <p:nvPr/>
        </p:nvGrpSpPr>
        <p:grpSpPr>
          <a:xfrm rot="2173210">
            <a:off x="755265" y="2911027"/>
            <a:ext cx="1747793" cy="1747793"/>
            <a:chOff x="870857" y="754743"/>
            <a:chExt cx="2189868" cy="2189868"/>
          </a:xfrm>
          <a:solidFill>
            <a:srgbClr val="6138B2">
              <a:alpha val="10000"/>
            </a:srgbClr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578DF5A6-4817-4232-ABC2-0D6F09C37A96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A94EA883-A80F-467A-B1A0-A94C966463B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56124B4A-9919-43C9-9573-1560D2C0AC6A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472DF83-5C4C-43D2-89EA-690F4438C46C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9AEF71F2-ACD8-4E32-BF04-032EC2ED1B28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7A99804A-998D-4D91-861E-DAD29F379ADD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85086D21-EEDA-40A6-8155-0ECD665D0B27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52231AB-4BB8-405E-9928-EBDE5E54135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0D3D0D06-BB51-46DB-8AF9-57B92EE7EDE5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DB535AC1-9FCD-41F8-BEB5-1E1D334A2DE5}"/>
              </a:ext>
            </a:extLst>
          </p:cNvPr>
          <p:cNvSpPr/>
          <p:nvPr/>
        </p:nvSpPr>
        <p:spPr>
          <a:xfrm rot="837819">
            <a:off x="7849852" y="-195608"/>
            <a:ext cx="2746093" cy="2669707"/>
          </a:xfrm>
          <a:prstGeom prst="wedgeEllipseCallout">
            <a:avLst>
              <a:gd name="adj1" fmla="val -41418"/>
              <a:gd name="adj2" fmla="val 61320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8A17E4-032F-4223-B176-539D241DED27}"/>
              </a:ext>
            </a:extLst>
          </p:cNvPr>
          <p:cNvSpPr txBox="1"/>
          <p:nvPr/>
        </p:nvSpPr>
        <p:spPr>
          <a:xfrm>
            <a:off x="8119812" y="608247"/>
            <a:ext cx="220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إِثْرَائِيْ</a:t>
            </a:r>
          </a:p>
        </p:txBody>
      </p:sp>
      <p:pic>
        <p:nvPicPr>
          <p:cNvPr id="12" name="Graphic 11" descr="Lightbulb and gear">
            <a:extLst>
              <a:ext uri="{FF2B5EF4-FFF2-40B4-BE49-F238E27FC236}">
                <a16:creationId xmlns:a16="http://schemas.microsoft.com/office/drawing/2014/main" xmlns="" id="{D6B26C33-7667-4A2C-B6D1-81211185D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9893688">
            <a:off x="8186106" y="-350651"/>
            <a:ext cx="1248173" cy="1248173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DE541F17-C8C4-428C-BBA4-F0819BFD0FFA}"/>
              </a:ext>
            </a:extLst>
          </p:cNvPr>
          <p:cNvSpPr/>
          <p:nvPr/>
        </p:nvSpPr>
        <p:spPr>
          <a:xfrm>
            <a:off x="943202" y="3706023"/>
            <a:ext cx="1160495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FD7F1526-D1B1-4629-8291-708FDCB59795}"/>
              </a:ext>
            </a:extLst>
          </p:cNvPr>
          <p:cNvSpPr/>
          <p:nvPr/>
        </p:nvSpPr>
        <p:spPr>
          <a:xfrm>
            <a:off x="11064857" y="3379804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xmlns="" id="{539ADE42-2BBE-43C7-B405-B6EB85C59A14}"/>
              </a:ext>
            </a:extLst>
          </p:cNvPr>
          <p:cNvSpPr/>
          <p:nvPr/>
        </p:nvSpPr>
        <p:spPr>
          <a:xfrm>
            <a:off x="10910649" y="4400998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D993F8B7-0F91-40BB-87DF-5CD09F85823E}"/>
              </a:ext>
            </a:extLst>
          </p:cNvPr>
          <p:cNvSpPr/>
          <p:nvPr/>
        </p:nvSpPr>
        <p:spPr>
          <a:xfrm>
            <a:off x="594813" y="5953042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xagon 4">
            <a:extLst>
              <a:ext uri="{FF2B5EF4-FFF2-40B4-BE49-F238E27FC236}">
                <a16:creationId xmlns:a16="http://schemas.microsoft.com/office/drawing/2014/main" xmlns="" id="{55D327E8-F95B-44E9-9DD1-A9F3458F586B}"/>
              </a:ext>
            </a:extLst>
          </p:cNvPr>
          <p:cNvSpPr/>
          <p:nvPr/>
        </p:nvSpPr>
        <p:spPr>
          <a:xfrm>
            <a:off x="9082219" y="2056728"/>
            <a:ext cx="3015563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Hexagon 4">
            <a:extLst>
              <a:ext uri="{FF2B5EF4-FFF2-40B4-BE49-F238E27FC236}">
                <a16:creationId xmlns:a16="http://schemas.microsoft.com/office/drawing/2014/main" xmlns="" id="{299DAB41-79C8-44AD-9CAD-F3B4A1EFA98C}"/>
              </a:ext>
            </a:extLst>
          </p:cNvPr>
          <p:cNvSpPr/>
          <p:nvPr/>
        </p:nvSpPr>
        <p:spPr>
          <a:xfrm>
            <a:off x="7771558" y="4432242"/>
            <a:ext cx="2696969" cy="237257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5">
            <a:extLst>
              <a:ext uri="{FF2B5EF4-FFF2-40B4-BE49-F238E27FC236}">
                <a16:creationId xmlns:a16="http://schemas.microsoft.com/office/drawing/2014/main" xmlns="" id="{259CCF13-C3A4-4BE8-AF5B-B6B9A66A9C6E}"/>
              </a:ext>
            </a:extLst>
          </p:cNvPr>
          <p:cNvGrpSpPr/>
          <p:nvPr/>
        </p:nvGrpSpPr>
        <p:grpSpPr>
          <a:xfrm>
            <a:off x="5840313" y="5125126"/>
            <a:ext cx="2115268" cy="1975383"/>
            <a:chOff x="4657266" y="2132503"/>
            <a:chExt cx="3540235" cy="3306115"/>
          </a:xfrm>
        </p:grpSpPr>
        <p:sp>
          <p:nvSpPr>
            <p:cNvPr id="45" name="Oval 46">
              <a:extLst>
                <a:ext uri="{FF2B5EF4-FFF2-40B4-BE49-F238E27FC236}">
                  <a16:creationId xmlns:a16="http://schemas.microsoft.com/office/drawing/2014/main" xmlns="" id="{71F5608B-D307-47E3-902F-9921EB791070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D8C73DFD-7194-4DC9-8544-539A3C5A5B2C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00CC00"/>
                </a:gs>
                <a:gs pos="51000">
                  <a:srgbClr val="339966"/>
                </a:gs>
                <a:gs pos="71000">
                  <a:srgbClr val="FFCC00"/>
                </a:gs>
                <a:gs pos="86000">
                  <a:srgbClr val="CCFF66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ircle: Hollow 48">
              <a:extLst>
                <a:ext uri="{FF2B5EF4-FFF2-40B4-BE49-F238E27FC236}">
                  <a16:creationId xmlns:a16="http://schemas.microsoft.com/office/drawing/2014/main" xmlns="" id="{F21E88F1-F353-4D7D-9696-DD5C729E1A3C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4B3528DB-3458-4B63-914F-AB775A3E6F3D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A1DCEDCD-D080-4E4F-B75C-3C5D22F027AF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C94FB004-B347-4D33-8A7F-6079BAD39929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756059C2-BF3F-467D-9D0E-3D9873242377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E0F148B7-196B-43F2-8724-9DC39BF178FB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06C6778F-CFE2-4A49-9504-CF6F1B533498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1DE9597C-3DE7-4306-928F-E002332F2756}"/>
                </a:ext>
              </a:extLst>
            </p:cNvPr>
            <p:cNvSpPr txBox="1"/>
            <p:nvPr/>
          </p:nvSpPr>
          <p:spPr>
            <a:xfrm>
              <a:off x="5231140" y="3105300"/>
              <a:ext cx="1974903" cy="978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>
                      <a:alpha val="93000"/>
                    </a:schemeClr>
                  </a:solidFill>
                  <a:latin typeface="Oswald" panose="02000503000000000000" pitchFamily="2" charset="0"/>
                </a:rPr>
                <a:t>مِمْحَاة</a:t>
              </a:r>
              <a:endParaRPr lang="en-US" sz="3200" b="1" dirty="0">
                <a:solidFill>
                  <a:schemeClr val="bg1">
                    <a:alpha val="93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57" name="Group 57">
            <a:extLst>
              <a:ext uri="{FF2B5EF4-FFF2-40B4-BE49-F238E27FC236}">
                <a16:creationId xmlns:a16="http://schemas.microsoft.com/office/drawing/2014/main" xmlns="" id="{268C06EE-D861-4152-B8E2-A08EB41E4A4D}"/>
              </a:ext>
            </a:extLst>
          </p:cNvPr>
          <p:cNvGrpSpPr/>
          <p:nvPr/>
        </p:nvGrpSpPr>
        <p:grpSpPr>
          <a:xfrm>
            <a:off x="4204905" y="5638565"/>
            <a:ext cx="1800876" cy="1681782"/>
            <a:chOff x="4657266" y="2132503"/>
            <a:chExt cx="3540235" cy="3306115"/>
          </a:xfrm>
        </p:grpSpPr>
        <p:sp>
          <p:nvSpPr>
            <p:cNvPr id="58" name="Oval 58">
              <a:extLst>
                <a:ext uri="{FF2B5EF4-FFF2-40B4-BE49-F238E27FC236}">
                  <a16:creationId xmlns:a16="http://schemas.microsoft.com/office/drawing/2014/main" xmlns="" id="{F60C6F75-EB82-4A91-86C3-7385DE5E7262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9">
              <a:extLst>
                <a:ext uri="{FF2B5EF4-FFF2-40B4-BE49-F238E27FC236}">
                  <a16:creationId xmlns:a16="http://schemas.microsoft.com/office/drawing/2014/main" xmlns="" id="{A79D6D41-C517-4FFF-BEAB-DA5F4A4683F0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660066"/>
                </a:gs>
                <a:gs pos="51000">
                  <a:srgbClr val="FF0000"/>
                </a:gs>
                <a:gs pos="86000">
                  <a:srgbClr val="FF3399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ircle: Hollow 60">
              <a:extLst>
                <a:ext uri="{FF2B5EF4-FFF2-40B4-BE49-F238E27FC236}">
                  <a16:creationId xmlns:a16="http://schemas.microsoft.com/office/drawing/2014/main" xmlns="" id="{9A818924-2A34-4310-9446-21187C4C2265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61">
              <a:extLst>
                <a:ext uri="{FF2B5EF4-FFF2-40B4-BE49-F238E27FC236}">
                  <a16:creationId xmlns:a16="http://schemas.microsoft.com/office/drawing/2014/main" xmlns="" id="{76358E39-E9A1-463A-907B-D09F1E764E00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Freeform: Shape 62">
              <a:extLst>
                <a:ext uri="{FF2B5EF4-FFF2-40B4-BE49-F238E27FC236}">
                  <a16:creationId xmlns:a16="http://schemas.microsoft.com/office/drawing/2014/main" xmlns="" id="{C45641E2-A794-412E-A902-CBC638E1D7BB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Freeform: Shape 63">
              <a:extLst>
                <a:ext uri="{FF2B5EF4-FFF2-40B4-BE49-F238E27FC236}">
                  <a16:creationId xmlns:a16="http://schemas.microsoft.com/office/drawing/2014/main" xmlns="" id="{38E6618C-C40D-47C5-A124-A4ADFBCD78F7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Freeform: Shape 64">
              <a:extLst>
                <a:ext uri="{FF2B5EF4-FFF2-40B4-BE49-F238E27FC236}">
                  <a16:creationId xmlns:a16="http://schemas.microsoft.com/office/drawing/2014/main" xmlns="" id="{86342B76-4316-4A68-9ED4-4B4A8F97DBCB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" name="Oval 65">
              <a:extLst>
                <a:ext uri="{FF2B5EF4-FFF2-40B4-BE49-F238E27FC236}">
                  <a16:creationId xmlns:a16="http://schemas.microsoft.com/office/drawing/2014/main" xmlns="" id="{F7296DE2-17C2-4463-9C1B-4100807B5465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66">
              <a:extLst>
                <a:ext uri="{FF2B5EF4-FFF2-40B4-BE49-F238E27FC236}">
                  <a16:creationId xmlns:a16="http://schemas.microsoft.com/office/drawing/2014/main" xmlns="" id="{B3B7364B-B00B-4208-B17B-676F056B1AF3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TextBox 67">
              <a:extLst>
                <a:ext uri="{FF2B5EF4-FFF2-40B4-BE49-F238E27FC236}">
                  <a16:creationId xmlns:a16="http://schemas.microsoft.com/office/drawing/2014/main" xmlns="" id="{14516B2F-854A-4A0B-97AF-9B8E047F01DB}"/>
                </a:ext>
              </a:extLst>
            </p:cNvPr>
            <p:cNvSpPr txBox="1"/>
            <p:nvPr/>
          </p:nvSpPr>
          <p:spPr>
            <a:xfrm>
              <a:off x="5192704" y="3065976"/>
              <a:ext cx="1997599" cy="726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</a:rPr>
                <a:t>مِقْلَمَة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93" name="مجموعة 92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94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6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9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0" name="مجموعة 99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1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4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2" grpId="0" animBg="1"/>
      <p:bldP spid="83" grpId="0" animBg="1"/>
      <p:bldP spid="84" grpId="0" animBg="1"/>
      <p:bldP spid="85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D635B0E6-0AF9-4A2C-80B4-7B41A548BB8E}"/>
              </a:ext>
            </a:extLst>
          </p:cNvPr>
          <p:cNvSpPr/>
          <p:nvPr/>
        </p:nvSpPr>
        <p:spPr>
          <a:xfrm>
            <a:off x="3398724" y="812489"/>
            <a:ext cx="1840823" cy="184082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6B6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A2E216F-58BF-4979-B777-447399320361}"/>
              </a:ext>
            </a:extLst>
          </p:cNvPr>
          <p:cNvSpPr/>
          <p:nvPr/>
        </p:nvSpPr>
        <p:spPr>
          <a:xfrm>
            <a:off x="5401246" y="3040962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F736DBC-5D32-42C0-A996-7011698A01FA}"/>
              </a:ext>
            </a:extLst>
          </p:cNvPr>
          <p:cNvSpPr/>
          <p:nvPr/>
        </p:nvSpPr>
        <p:spPr>
          <a:xfrm>
            <a:off x="5766535" y="3340228"/>
            <a:ext cx="1613172" cy="161317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8D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5F19726-51C1-4218-85F5-3753287E0021}"/>
              </a:ext>
            </a:extLst>
          </p:cNvPr>
          <p:cNvSpPr/>
          <p:nvPr/>
        </p:nvSpPr>
        <p:spPr>
          <a:xfrm>
            <a:off x="2549539" y="3571691"/>
            <a:ext cx="2219875" cy="221987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DCCC4F3-045E-4D91-8609-EC9922FF4D91}"/>
              </a:ext>
            </a:extLst>
          </p:cNvPr>
          <p:cNvSpPr/>
          <p:nvPr/>
        </p:nvSpPr>
        <p:spPr>
          <a:xfrm>
            <a:off x="3214152" y="3000503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FCD271DF-082B-4F8A-AD37-0DFBC7697867}"/>
              </a:ext>
            </a:extLst>
          </p:cNvPr>
          <p:cNvSpPr/>
          <p:nvPr/>
        </p:nvSpPr>
        <p:spPr>
          <a:xfrm>
            <a:off x="3256303" y="734064"/>
            <a:ext cx="284840" cy="284840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10613CF5-9B51-418E-AC77-72FE30C82508}"/>
              </a:ext>
            </a:extLst>
          </p:cNvPr>
          <p:cNvSpPr/>
          <p:nvPr/>
        </p:nvSpPr>
        <p:spPr>
          <a:xfrm>
            <a:off x="5335666" y="1492170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12E7FD-F486-4EDA-9D5B-5D46D5D10C5A}"/>
              </a:ext>
            </a:extLst>
          </p:cNvPr>
          <p:cNvSpPr txBox="1"/>
          <p:nvPr/>
        </p:nvSpPr>
        <p:spPr>
          <a:xfrm>
            <a:off x="-176152" y="294815"/>
            <a:ext cx="8171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-</a:t>
            </a:r>
          </a:p>
        </p:txBody>
      </p:sp>
      <p:grpSp>
        <p:nvGrpSpPr>
          <p:cNvPr id="28" name="Group 31">
            <a:extLst>
              <a:ext uri="{FF2B5EF4-FFF2-40B4-BE49-F238E27FC236}">
                <a16:creationId xmlns:a16="http://schemas.microsoft.com/office/drawing/2014/main" xmlns="" id="{53F17AFA-75A0-4008-A35B-219D32CAF4CD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29" name="Rectangle 32">
              <a:extLst>
                <a:ext uri="{FF2B5EF4-FFF2-40B4-BE49-F238E27FC236}">
                  <a16:creationId xmlns:a16="http://schemas.microsoft.com/office/drawing/2014/main" xmlns="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33">
              <a:extLst>
                <a:ext uri="{FF2B5EF4-FFF2-40B4-BE49-F238E27FC236}">
                  <a16:creationId xmlns:a16="http://schemas.microsoft.com/office/drawing/2014/main" xmlns="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4">
              <a:extLst>
                <a:ext uri="{FF2B5EF4-FFF2-40B4-BE49-F238E27FC236}">
                  <a16:creationId xmlns:a16="http://schemas.microsoft.com/office/drawing/2014/main" xmlns="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dirty="0"/>
                <a:t>أُسَمِّيْ الحَرفَ و أُلَوِّنُهُ : </a:t>
              </a:r>
              <a:endParaRPr lang="en-US" sz="2400" dirty="0"/>
            </a:p>
          </p:txBody>
        </p:sp>
        <p:grpSp>
          <p:nvGrpSpPr>
            <p:cNvPr id="32" name="Group 35">
              <a:extLst>
                <a:ext uri="{FF2B5EF4-FFF2-40B4-BE49-F238E27FC236}">
                  <a16:creationId xmlns:a16="http://schemas.microsoft.com/office/drawing/2014/main" xmlns="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35" name="Oval 38">
                <a:extLst>
                  <a:ext uri="{FF2B5EF4-FFF2-40B4-BE49-F238E27FC236}">
                    <a16:creationId xmlns:a16="http://schemas.microsoft.com/office/drawing/2014/main" xmlns="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9">
                <a:extLst>
                  <a:ext uri="{FF2B5EF4-FFF2-40B4-BE49-F238E27FC236}">
                    <a16:creationId xmlns:a16="http://schemas.microsoft.com/office/drawing/2014/main" xmlns="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Freeform: Shape 36">
              <a:extLst>
                <a:ext uri="{FF2B5EF4-FFF2-40B4-BE49-F238E27FC236}">
                  <a16:creationId xmlns:a16="http://schemas.microsoft.com/office/drawing/2014/main" xmlns="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7">
              <a:extLst>
                <a:ext uri="{FF2B5EF4-FFF2-40B4-BE49-F238E27FC236}">
                  <a16:creationId xmlns:a16="http://schemas.microsoft.com/office/drawing/2014/main" xmlns="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798F09D0-AFF8-4AD8-A29D-344971D221C8}"/>
              </a:ext>
            </a:extLst>
          </p:cNvPr>
          <p:cNvSpPr/>
          <p:nvPr/>
        </p:nvSpPr>
        <p:spPr>
          <a:xfrm>
            <a:off x="7995313" y="32279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CFD984F2-4C96-4EFE-AC95-BE7953244301}"/>
              </a:ext>
            </a:extLst>
          </p:cNvPr>
          <p:cNvSpPr/>
          <p:nvPr/>
        </p:nvSpPr>
        <p:spPr>
          <a:xfrm>
            <a:off x="1767976" y="3000315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11F8E2C1-2B91-4295-B8D9-0A0B5BCDC088}"/>
              </a:ext>
            </a:extLst>
          </p:cNvPr>
          <p:cNvSpPr/>
          <p:nvPr/>
        </p:nvSpPr>
        <p:spPr>
          <a:xfrm>
            <a:off x="4962063" y="2674982"/>
            <a:ext cx="277484" cy="27748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61F5654E-DD53-4EA1-8492-29657A71FB57}"/>
              </a:ext>
            </a:extLst>
          </p:cNvPr>
          <p:cNvSpPr/>
          <p:nvPr/>
        </p:nvSpPr>
        <p:spPr>
          <a:xfrm>
            <a:off x="1840108" y="3527236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82901DBA-6276-491D-86F0-AD96D1EB285E}"/>
              </a:ext>
            </a:extLst>
          </p:cNvPr>
          <p:cNvSpPr/>
          <p:nvPr/>
        </p:nvSpPr>
        <p:spPr>
          <a:xfrm>
            <a:off x="1782653" y="19647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ABBD9FEE-CB75-4531-8F23-67920B7BD8BE}"/>
              </a:ext>
            </a:extLst>
          </p:cNvPr>
          <p:cNvSpPr/>
          <p:nvPr/>
        </p:nvSpPr>
        <p:spPr>
          <a:xfrm>
            <a:off x="5744723" y="6166522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D6A27358-FCA9-4842-A958-A98DB8618FE6}"/>
              </a:ext>
            </a:extLst>
          </p:cNvPr>
          <p:cNvSpPr/>
          <p:nvPr/>
        </p:nvSpPr>
        <p:spPr>
          <a:xfrm>
            <a:off x="5692496" y="4937879"/>
            <a:ext cx="264149" cy="264149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A49742B2-22E2-40E4-B4AD-D4CAEB552868}"/>
              </a:ext>
            </a:extLst>
          </p:cNvPr>
          <p:cNvSpPr/>
          <p:nvPr/>
        </p:nvSpPr>
        <p:spPr>
          <a:xfrm>
            <a:off x="6847422" y="2962941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5451D611-6F79-42DD-AB09-65E991053E57}"/>
              </a:ext>
            </a:extLst>
          </p:cNvPr>
          <p:cNvSpPr/>
          <p:nvPr/>
        </p:nvSpPr>
        <p:spPr>
          <a:xfrm>
            <a:off x="4821813" y="5160747"/>
            <a:ext cx="417734" cy="41773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eft Brace 51">
            <a:extLst>
              <a:ext uri="{FF2B5EF4-FFF2-40B4-BE49-F238E27FC236}">
                <a16:creationId xmlns:a16="http://schemas.microsoft.com/office/drawing/2014/main" xmlns="" id="{46CAF2D4-3E80-48B7-B735-B6FBA00248FB}"/>
              </a:ext>
            </a:extLst>
          </p:cNvPr>
          <p:cNvSpPr/>
          <p:nvPr/>
        </p:nvSpPr>
        <p:spPr>
          <a:xfrm>
            <a:off x="5335666" y="1603055"/>
            <a:ext cx="65580" cy="73472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2168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3" grpId="0" animBg="1"/>
      <p:bldP spid="16" grpId="0" animBg="1"/>
      <p:bldP spid="16" grpId="1" animBg="1"/>
      <p:bldP spid="21" grpId="0" animBg="1"/>
      <p:bldP spid="22" grpId="0" animBg="1"/>
      <p:bldP spid="2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2B2BCC7-23C8-424C-93E3-62C5972C62FA}"/>
              </a:ext>
            </a:extLst>
          </p:cNvPr>
          <p:cNvGrpSpPr/>
          <p:nvPr/>
        </p:nvGrpSpPr>
        <p:grpSpPr>
          <a:xfrm>
            <a:off x="4775320" y="971763"/>
            <a:ext cx="3050557" cy="2629432"/>
            <a:chOff x="4619767" y="1076435"/>
            <a:chExt cx="3050557" cy="262943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454D9C68-B736-4210-92F8-2DB2CCE96B2C}"/>
                </a:ext>
              </a:extLst>
            </p:cNvPr>
            <p:cNvSpPr/>
            <p:nvPr/>
          </p:nvSpPr>
          <p:spPr>
            <a:xfrm>
              <a:off x="5040892" y="1076435"/>
              <a:ext cx="2629432" cy="2629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E235A11-DE85-44A6-9DD1-F385BEBB09F5}"/>
                </a:ext>
              </a:extLst>
            </p:cNvPr>
            <p:cNvSpPr txBox="1"/>
            <p:nvPr/>
          </p:nvSpPr>
          <p:spPr>
            <a:xfrm>
              <a:off x="5031746" y="2133934"/>
              <a:ext cx="1964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8115A0AC-CE8F-4C50-A70B-19575B0781C2}"/>
                </a:ext>
              </a:extLst>
            </p:cNvPr>
            <p:cNvSpPr txBox="1"/>
            <p:nvPr/>
          </p:nvSpPr>
          <p:spPr>
            <a:xfrm>
              <a:off x="4619767" y="1318326"/>
              <a:ext cx="237896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latin typeface="Century Gothic" panose="020B0502020202020204" pitchFamily="34" charset="0"/>
                </a:rPr>
                <a:t>قَالَ فَوَّازٌ : </a:t>
              </a:r>
            </a:p>
            <a:p>
              <a:pPr algn="ctr"/>
              <a:r>
                <a:rPr lang="ar-SY" sz="2000" dirty="0">
                  <a:latin typeface="Century Gothic" panose="020B0502020202020204" pitchFamily="34" charset="0"/>
                </a:rPr>
                <a:t>أنا أحِبُّ أسْرَتِي : جَدِّيْ </a:t>
              </a:r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مِ</a:t>
              </a:r>
              <a:r>
                <a:rPr lang="ar-SY" sz="2000" dirty="0">
                  <a:latin typeface="Century Gothic" panose="020B0502020202020204" pitchFamily="34" charset="0"/>
                </a:rPr>
                <a:t>شعَلٌ و جَدَّتْي فَاطِ</a:t>
              </a:r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م</a:t>
              </a:r>
              <a:r>
                <a:rPr lang="ar-SY" sz="2000" dirty="0">
                  <a:latin typeface="Century Gothic" panose="020B0502020202020204" pitchFamily="34" charset="0"/>
                </a:rPr>
                <a:t>َةُ , أَبِيْ سَعْدٌ و أُ</a:t>
              </a:r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مِّ</a:t>
              </a:r>
              <a:r>
                <a:rPr lang="ar-SY" sz="2000" dirty="0">
                  <a:latin typeface="Century Gothic" panose="020B0502020202020204" pitchFamily="34" charset="0"/>
                </a:rPr>
                <a:t>ي </a:t>
              </a:r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مَ</a:t>
              </a:r>
              <a:r>
                <a:rPr lang="ar-SY" sz="2000" dirty="0">
                  <a:latin typeface="Century Gothic" panose="020B0502020202020204" pitchFamily="34" charset="0"/>
                </a:rPr>
                <a:t>رْيَ</a:t>
              </a:r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مُ</a:t>
              </a:r>
              <a:r>
                <a:rPr lang="ar-SY" sz="2000" dirty="0">
                  <a:latin typeface="Century Gothic" panose="020B0502020202020204" pitchFamily="34" charset="0"/>
                </a:rPr>
                <a:t> , أُخْتِي نُوْرَةُ و أَخِيْ يَاسِرٌ .</a:t>
              </a:r>
              <a:endParaRPr lang="en-US" sz="5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635B0E6-0AF9-4A2C-80B4-7B41A548BB8E}"/>
              </a:ext>
            </a:extLst>
          </p:cNvPr>
          <p:cNvSpPr/>
          <p:nvPr/>
        </p:nvSpPr>
        <p:spPr>
          <a:xfrm>
            <a:off x="7108246" y="1339222"/>
            <a:ext cx="1840823" cy="184082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6B6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04D0399-604F-4D4D-9394-E0195A631913}"/>
              </a:ext>
            </a:extLst>
          </p:cNvPr>
          <p:cNvSpPr/>
          <p:nvPr/>
        </p:nvSpPr>
        <p:spPr>
          <a:xfrm>
            <a:off x="2177235" y="1725397"/>
            <a:ext cx="2215522" cy="221552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67DDA8D-52D4-4DE5-90AF-8D4F55FDC41A}"/>
              </a:ext>
            </a:extLst>
          </p:cNvPr>
          <p:cNvSpPr/>
          <p:nvPr/>
        </p:nvSpPr>
        <p:spPr>
          <a:xfrm>
            <a:off x="3738122" y="2945073"/>
            <a:ext cx="1840823" cy="184082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DC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A2E216F-58BF-4979-B777-447399320361}"/>
              </a:ext>
            </a:extLst>
          </p:cNvPr>
          <p:cNvSpPr/>
          <p:nvPr/>
        </p:nvSpPr>
        <p:spPr>
          <a:xfrm>
            <a:off x="7995313" y="32279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1F936BE-AF73-4D4B-B08B-8E3C739A99FD}"/>
              </a:ext>
            </a:extLst>
          </p:cNvPr>
          <p:cNvSpPr/>
          <p:nvPr/>
        </p:nvSpPr>
        <p:spPr>
          <a:xfrm>
            <a:off x="1767976" y="3000315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E741645-961F-45B2-BC3D-AF447D42CDD6}"/>
              </a:ext>
            </a:extLst>
          </p:cNvPr>
          <p:cNvSpPr/>
          <p:nvPr/>
        </p:nvSpPr>
        <p:spPr>
          <a:xfrm>
            <a:off x="4505904" y="1865646"/>
            <a:ext cx="277484" cy="27748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00BF5AB-70A0-4AF2-957C-E9C12BD3FBC1}"/>
              </a:ext>
            </a:extLst>
          </p:cNvPr>
          <p:cNvSpPr/>
          <p:nvPr/>
        </p:nvSpPr>
        <p:spPr>
          <a:xfrm>
            <a:off x="1840108" y="3527236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F736DBC-5D32-42C0-A996-7011698A01FA}"/>
              </a:ext>
            </a:extLst>
          </p:cNvPr>
          <p:cNvSpPr/>
          <p:nvPr/>
        </p:nvSpPr>
        <p:spPr>
          <a:xfrm>
            <a:off x="8360602" y="3527236"/>
            <a:ext cx="1613172" cy="161317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8D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4C38EFE-89B6-45E0-8AA5-15476837E59D}"/>
              </a:ext>
            </a:extLst>
          </p:cNvPr>
          <p:cNvSpPr/>
          <p:nvPr/>
        </p:nvSpPr>
        <p:spPr>
          <a:xfrm>
            <a:off x="1476860" y="4098424"/>
            <a:ext cx="1840823" cy="1840823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EC5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5F19726-51C1-4218-85F5-3753287E0021}"/>
              </a:ext>
            </a:extLst>
          </p:cNvPr>
          <p:cNvSpPr/>
          <p:nvPr/>
        </p:nvSpPr>
        <p:spPr>
          <a:xfrm>
            <a:off x="6259061" y="4098424"/>
            <a:ext cx="2219875" cy="2219876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BA7F28A-1D75-4A29-AB70-E259A2A02842}"/>
              </a:ext>
            </a:extLst>
          </p:cNvPr>
          <p:cNvSpPr/>
          <p:nvPr/>
        </p:nvSpPr>
        <p:spPr>
          <a:xfrm>
            <a:off x="1782653" y="19647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09A6E69-6C10-45FE-B508-0F36311F8EC7}"/>
              </a:ext>
            </a:extLst>
          </p:cNvPr>
          <p:cNvSpPr/>
          <p:nvPr/>
        </p:nvSpPr>
        <p:spPr>
          <a:xfrm>
            <a:off x="5578945" y="4198197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C1C7005-A9DA-488F-A96D-5D580E0E5CCE}"/>
              </a:ext>
            </a:extLst>
          </p:cNvPr>
          <p:cNvSpPr/>
          <p:nvPr/>
        </p:nvSpPr>
        <p:spPr>
          <a:xfrm>
            <a:off x="5744723" y="6166522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1D6BCC83-68C1-44EA-A060-E5397DF84931}"/>
              </a:ext>
            </a:extLst>
          </p:cNvPr>
          <p:cNvSpPr/>
          <p:nvPr/>
        </p:nvSpPr>
        <p:spPr>
          <a:xfrm>
            <a:off x="5749231" y="4390733"/>
            <a:ext cx="264149" cy="264149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DCCC4F3-045E-4D91-8609-EC9922FF4D91}"/>
              </a:ext>
            </a:extLst>
          </p:cNvPr>
          <p:cNvSpPr/>
          <p:nvPr/>
        </p:nvSpPr>
        <p:spPr>
          <a:xfrm>
            <a:off x="6923674" y="3527236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FCD271DF-082B-4F8A-AD37-0DFBC7697867}"/>
              </a:ext>
            </a:extLst>
          </p:cNvPr>
          <p:cNvSpPr/>
          <p:nvPr/>
        </p:nvSpPr>
        <p:spPr>
          <a:xfrm>
            <a:off x="6965825" y="1260797"/>
            <a:ext cx="284840" cy="284840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8146C76D-7722-4414-A7BA-6AA9281E0A42}"/>
              </a:ext>
            </a:extLst>
          </p:cNvPr>
          <p:cNvSpPr/>
          <p:nvPr/>
        </p:nvSpPr>
        <p:spPr>
          <a:xfrm>
            <a:off x="3047810" y="4012218"/>
            <a:ext cx="264149" cy="264149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D9692B9D-8A30-4113-BCF5-FBED55D4F074}"/>
              </a:ext>
            </a:extLst>
          </p:cNvPr>
          <p:cNvSpPr/>
          <p:nvPr/>
        </p:nvSpPr>
        <p:spPr>
          <a:xfrm>
            <a:off x="3738122" y="4822618"/>
            <a:ext cx="417734" cy="41773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10613CF5-9B51-418E-AC77-72FE30C82508}"/>
              </a:ext>
            </a:extLst>
          </p:cNvPr>
          <p:cNvSpPr/>
          <p:nvPr/>
        </p:nvSpPr>
        <p:spPr>
          <a:xfrm>
            <a:off x="9045188" y="2018903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12E7FD-F486-4EDA-9D5B-5D46D5D10C5A}"/>
              </a:ext>
            </a:extLst>
          </p:cNvPr>
          <p:cNvSpPr txBox="1"/>
          <p:nvPr/>
        </p:nvSpPr>
        <p:spPr>
          <a:xfrm>
            <a:off x="-176152" y="294815"/>
            <a:ext cx="8171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8" name="Group 31">
            <a:extLst>
              <a:ext uri="{FF2B5EF4-FFF2-40B4-BE49-F238E27FC236}">
                <a16:creationId xmlns:a16="http://schemas.microsoft.com/office/drawing/2014/main" xmlns="" id="{53F17AFA-75A0-4008-A35B-219D32CAF4CD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29" name="Rectangle 32">
              <a:extLst>
                <a:ext uri="{FF2B5EF4-FFF2-40B4-BE49-F238E27FC236}">
                  <a16:creationId xmlns:a16="http://schemas.microsoft.com/office/drawing/2014/main" xmlns="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33">
              <a:extLst>
                <a:ext uri="{FF2B5EF4-FFF2-40B4-BE49-F238E27FC236}">
                  <a16:creationId xmlns:a16="http://schemas.microsoft.com/office/drawing/2014/main" xmlns="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4">
              <a:extLst>
                <a:ext uri="{FF2B5EF4-FFF2-40B4-BE49-F238E27FC236}">
                  <a16:creationId xmlns:a16="http://schemas.microsoft.com/office/drawing/2014/main" xmlns="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dirty="0"/>
                <a:t>ألاحِظ الصُّوَر و أقْرَأ : </a:t>
              </a:r>
              <a:endParaRPr lang="en-US" sz="2400" dirty="0"/>
            </a:p>
          </p:txBody>
        </p:sp>
        <p:grpSp>
          <p:nvGrpSpPr>
            <p:cNvPr id="32" name="Group 35">
              <a:extLst>
                <a:ext uri="{FF2B5EF4-FFF2-40B4-BE49-F238E27FC236}">
                  <a16:creationId xmlns:a16="http://schemas.microsoft.com/office/drawing/2014/main" xmlns="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35" name="Oval 38">
                <a:extLst>
                  <a:ext uri="{FF2B5EF4-FFF2-40B4-BE49-F238E27FC236}">
                    <a16:creationId xmlns:a16="http://schemas.microsoft.com/office/drawing/2014/main" xmlns="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9">
                <a:extLst>
                  <a:ext uri="{FF2B5EF4-FFF2-40B4-BE49-F238E27FC236}">
                    <a16:creationId xmlns:a16="http://schemas.microsoft.com/office/drawing/2014/main" xmlns="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Freeform: Shape 36">
              <a:extLst>
                <a:ext uri="{FF2B5EF4-FFF2-40B4-BE49-F238E27FC236}">
                  <a16:creationId xmlns:a16="http://schemas.microsoft.com/office/drawing/2014/main" xmlns="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7">
              <a:extLst>
                <a:ext uri="{FF2B5EF4-FFF2-40B4-BE49-F238E27FC236}">
                  <a16:creationId xmlns:a16="http://schemas.microsoft.com/office/drawing/2014/main" xmlns="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29" y="5104981"/>
            <a:ext cx="1607570" cy="15115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صورة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0" y="491710"/>
            <a:ext cx="1607570" cy="151267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888" y="2076819"/>
            <a:ext cx="1475327" cy="151267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صورة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6" y="2905589"/>
            <a:ext cx="1539216" cy="151267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135651A-5259-4015-A1A9-545D89CD724F}"/>
              </a:ext>
            </a:extLst>
          </p:cNvPr>
          <p:cNvSpPr txBox="1"/>
          <p:nvPr/>
        </p:nvSpPr>
        <p:spPr>
          <a:xfrm>
            <a:off x="3464343" y="-631791"/>
            <a:ext cx="18247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600" dirty="0">
                <a:solidFill>
                  <a:srgbClr val="FF0000"/>
                </a:solidFill>
                <a:latin typeface="Century Gothic" panose="020B0502020202020204" pitchFamily="34" charset="0"/>
              </a:rPr>
              <a:t>م</a:t>
            </a:r>
            <a:endParaRPr lang="en-US" sz="16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0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2B13266-87F9-44E8-A924-6DBAF3D41136}"/>
              </a:ext>
            </a:extLst>
          </p:cNvPr>
          <p:cNvGrpSpPr/>
          <p:nvPr/>
        </p:nvGrpSpPr>
        <p:grpSpPr>
          <a:xfrm>
            <a:off x="1385362" y="1890486"/>
            <a:ext cx="2123166" cy="1709056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>
                    <a:solidFill>
                      <a:srgbClr val="FF0000"/>
                    </a:solidFill>
                  </a:rPr>
                  <a:t>مِ</a:t>
                </a:r>
                <a:r>
                  <a:rPr lang="ar-SY" sz="3200" dirty="0">
                    <a:solidFill>
                      <a:schemeClr val="tx1"/>
                    </a:solidFill>
                  </a:rPr>
                  <a:t>شْعَل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03DE20E-8A4C-4914-97AA-FA3CBBB2328B}"/>
              </a:ext>
            </a:extLst>
          </p:cNvPr>
          <p:cNvGrpSpPr/>
          <p:nvPr/>
        </p:nvGrpSpPr>
        <p:grpSpPr>
          <a:xfrm>
            <a:off x="5096932" y="1839687"/>
            <a:ext cx="2123166" cy="1709056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>
                    <a:solidFill>
                      <a:schemeClr val="tx1"/>
                    </a:solidFill>
                  </a:rPr>
                  <a:t>فَاطِ</a:t>
                </a:r>
                <a:r>
                  <a:rPr lang="ar-SY" sz="3200" dirty="0">
                    <a:solidFill>
                      <a:srgbClr val="FF0000"/>
                    </a:solidFill>
                  </a:rPr>
                  <a:t>مَ</a:t>
                </a:r>
                <a:r>
                  <a:rPr lang="ar-SY" sz="3200" dirty="0">
                    <a:solidFill>
                      <a:schemeClr val="tx1"/>
                    </a:solidFill>
                  </a:rPr>
                  <a:t>ة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C1DD101-6512-49C3-9B5E-49AF235BE6BC}"/>
              </a:ext>
            </a:extLst>
          </p:cNvPr>
          <p:cNvGrpSpPr/>
          <p:nvPr/>
        </p:nvGrpSpPr>
        <p:grpSpPr>
          <a:xfrm>
            <a:off x="8701767" y="1831220"/>
            <a:ext cx="2123166" cy="1709056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>
                    <a:solidFill>
                      <a:srgbClr val="FF0000"/>
                    </a:solidFill>
                  </a:rPr>
                  <a:t>مُ</a:t>
                </a:r>
                <a:r>
                  <a:rPr lang="ar-SY" sz="3200" dirty="0">
                    <a:solidFill>
                      <a:schemeClr val="tx1"/>
                    </a:solidFill>
                  </a:rPr>
                  <a:t>هَنَّد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9" name="Oval 17">
            <a:extLst>
              <a:ext uri="{FF2B5EF4-FFF2-40B4-BE49-F238E27FC236}">
                <a16:creationId xmlns:a16="http://schemas.microsoft.com/office/drawing/2014/main" xmlns="" id="{FF59A816-8B43-4319-9B6C-22C182568806}"/>
              </a:ext>
            </a:extLst>
          </p:cNvPr>
          <p:cNvSpPr/>
          <p:nvPr/>
        </p:nvSpPr>
        <p:spPr>
          <a:xfrm>
            <a:off x="9372598" y="4539936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مُـ</a:t>
            </a:r>
            <a:endParaRPr lang="en-US" dirty="0"/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7ACD0F1-CB7C-48D4-AEB5-1D3CD4ABC075}"/>
              </a:ext>
            </a:extLst>
          </p:cNvPr>
          <p:cNvSpPr/>
          <p:nvPr/>
        </p:nvSpPr>
        <p:spPr>
          <a:xfrm rot="16200000" flipH="1">
            <a:off x="9703808" y="39097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:a16="http://schemas.microsoft.com/office/drawing/2014/main" xmlns="" id="{B36B77C4-7D48-41B7-BFA6-3DC2190B46DA}"/>
              </a:ext>
            </a:extLst>
          </p:cNvPr>
          <p:cNvSpPr/>
          <p:nvPr/>
        </p:nvSpPr>
        <p:spPr>
          <a:xfrm>
            <a:off x="5677503" y="4539935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ـمَـ</a:t>
            </a:r>
            <a:endParaRPr lang="en-US" dirty="0"/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0DA5B799-91AD-4923-A107-6364B7F84EF5}"/>
              </a:ext>
            </a:extLst>
          </p:cNvPr>
          <p:cNvSpPr/>
          <p:nvPr/>
        </p:nvSpPr>
        <p:spPr>
          <a:xfrm rot="16200000" flipH="1">
            <a:off x="6008713" y="3909781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17">
            <a:extLst>
              <a:ext uri="{FF2B5EF4-FFF2-40B4-BE49-F238E27FC236}">
                <a16:creationId xmlns:a16="http://schemas.microsoft.com/office/drawing/2014/main" xmlns="" id="{FC0DAC1B-96E9-48E3-8214-D51E5A5C6855}"/>
              </a:ext>
            </a:extLst>
          </p:cNvPr>
          <p:cNvSpPr/>
          <p:nvPr/>
        </p:nvSpPr>
        <p:spPr>
          <a:xfrm>
            <a:off x="198240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مِـ</a:t>
            </a:r>
            <a:endParaRPr lang="en-US" dirty="0"/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xmlns="" id="{C62DC86B-2140-4239-B839-BAA647741F5E}"/>
              </a:ext>
            </a:extLst>
          </p:cNvPr>
          <p:cNvSpPr/>
          <p:nvPr/>
        </p:nvSpPr>
        <p:spPr>
          <a:xfrm rot="16200000" flipH="1">
            <a:off x="231361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:a16="http://schemas.microsoft.com/office/drawing/2014/main" xmlns="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xmlns="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:a16="http://schemas.microsoft.com/office/drawing/2014/main" xmlns="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xmlns="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dirty="0"/>
                <a:t>أقْرَأ الكَلِمَات ثمَّ أجرِّد الحَرِف: </a:t>
              </a:r>
              <a:endParaRPr lang="en-US" sz="2400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:a16="http://schemas.microsoft.com/office/drawing/2014/main" xmlns="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xmlns="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:a16="http://schemas.microsoft.com/office/drawing/2014/main" xmlns="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:a16="http://schemas.microsoft.com/office/drawing/2014/main" xmlns="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:a16="http://schemas.microsoft.com/office/drawing/2014/main" xmlns="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:a16="http://schemas.microsoft.com/office/drawing/2014/main" xmlns="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2B13266-87F9-44E8-A924-6DBAF3D41136}"/>
              </a:ext>
            </a:extLst>
          </p:cNvPr>
          <p:cNvGrpSpPr/>
          <p:nvPr/>
        </p:nvGrpSpPr>
        <p:grpSpPr>
          <a:xfrm>
            <a:off x="1960672" y="1190403"/>
            <a:ext cx="1592542" cy="1281927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مِ</a:t>
                </a:r>
                <a:r>
                  <a:rPr lang="ar-SY" sz="5400" dirty="0" smtClean="0">
                    <a:solidFill>
                      <a:schemeClr val="tx1"/>
                    </a:solidFill>
                  </a:rPr>
                  <a:t>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03DE20E-8A4C-4914-97AA-FA3CBBB2328B}"/>
              </a:ext>
            </a:extLst>
          </p:cNvPr>
          <p:cNvGrpSpPr/>
          <p:nvPr/>
        </p:nvGrpSpPr>
        <p:grpSpPr>
          <a:xfrm>
            <a:off x="5533201" y="1139604"/>
            <a:ext cx="1592542" cy="1281927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مُـ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C1DD101-6512-49C3-9B5E-49AF235BE6BC}"/>
              </a:ext>
            </a:extLst>
          </p:cNvPr>
          <p:cNvGrpSpPr/>
          <p:nvPr/>
        </p:nvGrpSpPr>
        <p:grpSpPr>
          <a:xfrm>
            <a:off x="9113769" y="1131137"/>
            <a:ext cx="1592542" cy="1281927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مَـ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0DA5B799-91AD-4923-A107-6364B7F84EF5}"/>
              </a:ext>
            </a:extLst>
          </p:cNvPr>
          <p:cNvSpPr/>
          <p:nvPr/>
        </p:nvSpPr>
        <p:spPr>
          <a:xfrm rot="16200000" flipH="1">
            <a:off x="6172021" y="2551789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:a16="http://schemas.microsoft.com/office/drawing/2014/main" xmlns="" id="{45914EAD-6EAC-4F53-A853-AA3EEF3D6076}"/>
              </a:ext>
            </a:extLst>
          </p:cNvPr>
          <p:cNvGrpSpPr/>
          <p:nvPr/>
        </p:nvGrpSpPr>
        <p:grpSpPr>
          <a:xfrm flipH="1">
            <a:off x="517191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xmlns="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:a16="http://schemas.microsoft.com/office/drawing/2014/main" xmlns="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xmlns="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dirty="0"/>
                <a:t>أُميِّز بَيِن الصَّوت القَصِيْر و الصَّوت الطَّويْل (المَدْ) :</a:t>
              </a:r>
              <a:endParaRPr lang="en-US" sz="2400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:a16="http://schemas.microsoft.com/office/drawing/2014/main" xmlns="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xmlns="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:a16="http://schemas.microsoft.com/office/drawing/2014/main" xmlns="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:a16="http://schemas.microsoft.com/office/drawing/2014/main" xmlns="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:a16="http://schemas.microsoft.com/office/drawing/2014/main" xmlns="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:a16="http://schemas.microsoft.com/office/drawing/2014/main" xmlns="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مستطيل 1"/>
          <p:cNvSpPr/>
          <p:nvPr/>
        </p:nvSpPr>
        <p:spPr>
          <a:xfrm>
            <a:off x="3594752" y="3010349"/>
            <a:ext cx="5469441" cy="895350"/>
          </a:xfrm>
          <a:prstGeom prst="rect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صَوْت قَصِير لِعَدَم وُجُود مَد</a:t>
            </a:r>
            <a:endParaRPr lang="ar-SY" sz="3200" dirty="0"/>
          </a:p>
        </p:txBody>
      </p:sp>
      <p:grpSp>
        <p:nvGrpSpPr>
          <p:cNvPr id="43" name="Group 4">
            <a:extLst>
              <a:ext uri="{FF2B5EF4-FFF2-40B4-BE49-F238E27FC236}">
                <a16:creationId xmlns:a16="http://schemas.microsoft.com/office/drawing/2014/main" xmlns="" id="{12B13266-87F9-44E8-A924-6DBAF3D41136}"/>
              </a:ext>
            </a:extLst>
          </p:cNvPr>
          <p:cNvGrpSpPr/>
          <p:nvPr/>
        </p:nvGrpSpPr>
        <p:grpSpPr>
          <a:xfrm>
            <a:off x="1910725" y="4238403"/>
            <a:ext cx="1592542" cy="1281927"/>
            <a:chOff x="5055054" y="2587172"/>
            <a:chExt cx="2123166" cy="1709056"/>
          </a:xfrm>
        </p:grpSpPr>
        <p:sp>
          <p:nvSpPr>
            <p:cNvPr id="44" name="Oval 6">
              <a:extLst>
                <a:ext uri="{FF2B5EF4-FFF2-40B4-BE49-F238E27FC236}">
                  <a16:creationId xmlns:a16="http://schemas.microsoft.com/office/drawing/2014/main" xmlns="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7">
              <a:extLst>
                <a:ext uri="{FF2B5EF4-FFF2-40B4-BE49-F238E27FC236}">
                  <a16:creationId xmlns:a16="http://schemas.microsoft.com/office/drawing/2014/main" xmlns="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: Rounded Corners 8">
              <a:extLst>
                <a:ext uri="{FF2B5EF4-FFF2-40B4-BE49-F238E27FC236}">
                  <a16:creationId xmlns:a16="http://schemas.microsoft.com/office/drawing/2014/main" xmlns="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9">
              <a:extLst>
                <a:ext uri="{FF2B5EF4-FFF2-40B4-BE49-F238E27FC236}">
                  <a16:creationId xmlns:a16="http://schemas.microsoft.com/office/drawing/2014/main" xmlns="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8" name="Group 10">
              <a:extLst>
                <a:ext uri="{FF2B5EF4-FFF2-40B4-BE49-F238E27FC236}">
                  <a16:creationId xmlns:a16="http://schemas.microsoft.com/office/drawing/2014/main" xmlns="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50" name="Rectangle: Rounded Corners 11">
                <a:extLst>
                  <a:ext uri="{FF2B5EF4-FFF2-40B4-BE49-F238E27FC236}">
                    <a16:creationId xmlns:a16="http://schemas.microsoft.com/office/drawing/2014/main" xmlns="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Freeform: Shape 12">
                <a:extLst>
                  <a:ext uri="{FF2B5EF4-FFF2-40B4-BE49-F238E27FC236}">
                    <a16:creationId xmlns:a16="http://schemas.microsoft.com/office/drawing/2014/main" xmlns="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مِ</a:t>
                </a:r>
                <a:r>
                  <a:rPr lang="ar-SY" sz="5400" dirty="0" smtClean="0">
                    <a:solidFill>
                      <a:schemeClr val="tx1"/>
                    </a:solidFill>
                  </a:rPr>
                  <a:t>يـ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2" name="Group 14">
            <a:extLst>
              <a:ext uri="{FF2B5EF4-FFF2-40B4-BE49-F238E27FC236}">
                <a16:creationId xmlns:a16="http://schemas.microsoft.com/office/drawing/2014/main" xmlns="" id="{C03DE20E-8A4C-4914-97AA-FA3CBBB2328B}"/>
              </a:ext>
            </a:extLst>
          </p:cNvPr>
          <p:cNvGrpSpPr/>
          <p:nvPr/>
        </p:nvGrpSpPr>
        <p:grpSpPr>
          <a:xfrm>
            <a:off x="5483254" y="4206654"/>
            <a:ext cx="1592542" cy="1281927"/>
            <a:chOff x="5055054" y="2587172"/>
            <a:chExt cx="2123166" cy="1709056"/>
          </a:xfrm>
        </p:grpSpPr>
        <p:sp>
          <p:nvSpPr>
            <p:cNvPr id="53" name="Oval 16">
              <a:extLst>
                <a:ext uri="{FF2B5EF4-FFF2-40B4-BE49-F238E27FC236}">
                  <a16:creationId xmlns:a16="http://schemas.microsoft.com/office/drawing/2014/main" xmlns="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17">
              <a:extLst>
                <a:ext uri="{FF2B5EF4-FFF2-40B4-BE49-F238E27FC236}">
                  <a16:creationId xmlns:a16="http://schemas.microsoft.com/office/drawing/2014/main" xmlns="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: Rounded Corners 18">
              <a:extLst>
                <a:ext uri="{FF2B5EF4-FFF2-40B4-BE49-F238E27FC236}">
                  <a16:creationId xmlns:a16="http://schemas.microsoft.com/office/drawing/2014/main" xmlns="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19">
              <a:extLst>
                <a:ext uri="{FF2B5EF4-FFF2-40B4-BE49-F238E27FC236}">
                  <a16:creationId xmlns:a16="http://schemas.microsoft.com/office/drawing/2014/main" xmlns="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7" name="Group 20">
              <a:extLst>
                <a:ext uri="{FF2B5EF4-FFF2-40B4-BE49-F238E27FC236}">
                  <a16:creationId xmlns:a16="http://schemas.microsoft.com/office/drawing/2014/main" xmlns="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58" name="Rectangle: Rounded Corners 21">
                <a:extLst>
                  <a:ext uri="{FF2B5EF4-FFF2-40B4-BE49-F238E27FC236}">
                    <a16:creationId xmlns:a16="http://schemas.microsoft.com/office/drawing/2014/main" xmlns="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Freeform: Shape 22">
                <a:extLst>
                  <a:ext uri="{FF2B5EF4-FFF2-40B4-BE49-F238E27FC236}">
                    <a16:creationId xmlns:a16="http://schemas.microsoft.com/office/drawing/2014/main" xmlns="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err="1" smtClean="0">
                    <a:solidFill>
                      <a:schemeClr val="tx1"/>
                    </a:solidFill>
                  </a:rPr>
                  <a:t>مُو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5" name="Group 24">
            <a:extLst>
              <a:ext uri="{FF2B5EF4-FFF2-40B4-BE49-F238E27FC236}">
                <a16:creationId xmlns:a16="http://schemas.microsoft.com/office/drawing/2014/main" xmlns="" id="{CC1DD101-6512-49C3-9B5E-49AF235BE6BC}"/>
              </a:ext>
            </a:extLst>
          </p:cNvPr>
          <p:cNvGrpSpPr/>
          <p:nvPr/>
        </p:nvGrpSpPr>
        <p:grpSpPr>
          <a:xfrm>
            <a:off x="9063822" y="4274387"/>
            <a:ext cx="1592542" cy="1281927"/>
            <a:chOff x="5055054" y="2587172"/>
            <a:chExt cx="2123166" cy="1709056"/>
          </a:xfrm>
        </p:grpSpPr>
        <p:sp>
          <p:nvSpPr>
            <p:cNvPr id="76" name="Oval 26">
              <a:extLst>
                <a:ext uri="{FF2B5EF4-FFF2-40B4-BE49-F238E27FC236}">
                  <a16:creationId xmlns:a16="http://schemas.microsoft.com/office/drawing/2014/main" xmlns="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27">
              <a:extLst>
                <a:ext uri="{FF2B5EF4-FFF2-40B4-BE49-F238E27FC236}">
                  <a16:creationId xmlns:a16="http://schemas.microsoft.com/office/drawing/2014/main" xmlns="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: Rounded Corners 28">
              <a:extLst>
                <a:ext uri="{FF2B5EF4-FFF2-40B4-BE49-F238E27FC236}">
                  <a16:creationId xmlns:a16="http://schemas.microsoft.com/office/drawing/2014/main" xmlns="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29">
              <a:extLst>
                <a:ext uri="{FF2B5EF4-FFF2-40B4-BE49-F238E27FC236}">
                  <a16:creationId xmlns:a16="http://schemas.microsoft.com/office/drawing/2014/main" xmlns="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0" name="Group 30">
              <a:extLst>
                <a:ext uri="{FF2B5EF4-FFF2-40B4-BE49-F238E27FC236}">
                  <a16:creationId xmlns:a16="http://schemas.microsoft.com/office/drawing/2014/main" xmlns="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81" name="Rectangle: Rounded Corners 31">
                <a:extLst>
                  <a:ext uri="{FF2B5EF4-FFF2-40B4-BE49-F238E27FC236}">
                    <a16:creationId xmlns:a16="http://schemas.microsoft.com/office/drawing/2014/main" xmlns="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Freeform: Shape 32">
                <a:extLst>
                  <a:ext uri="{FF2B5EF4-FFF2-40B4-BE49-F238E27FC236}">
                    <a16:creationId xmlns:a16="http://schemas.microsoft.com/office/drawing/2014/main" xmlns="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مَ</a:t>
                </a:r>
                <a:r>
                  <a:rPr lang="ar-SY" sz="5400" dirty="0" smtClean="0">
                    <a:solidFill>
                      <a:schemeClr val="tx1"/>
                    </a:solidFill>
                  </a:rPr>
                  <a:t>ا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3" name="Arrow: Chevron 61">
            <a:extLst>
              <a:ext uri="{FF2B5EF4-FFF2-40B4-BE49-F238E27FC236}">
                <a16:creationId xmlns:a16="http://schemas.microsoft.com/office/drawing/2014/main" xmlns="" id="{0DA5B799-91AD-4923-A107-6364B7F84EF5}"/>
              </a:ext>
            </a:extLst>
          </p:cNvPr>
          <p:cNvSpPr/>
          <p:nvPr/>
        </p:nvSpPr>
        <p:spPr>
          <a:xfrm rot="16200000" flipH="1">
            <a:off x="6122074" y="5618839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مستطيل 83"/>
          <p:cNvSpPr/>
          <p:nvPr/>
        </p:nvSpPr>
        <p:spPr>
          <a:xfrm>
            <a:off x="3544805" y="6020249"/>
            <a:ext cx="5469441" cy="895350"/>
          </a:xfrm>
          <a:prstGeom prst="rect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صَوْتْ طَوِيْل لِوُجُود مَد</a:t>
            </a:r>
            <a:endParaRPr lang="ar-SY" sz="3200" dirty="0"/>
          </a:p>
        </p:txBody>
      </p:sp>
    </p:spTree>
    <p:extLst>
      <p:ext uri="{BB962C8B-B14F-4D97-AF65-F5344CB8AC3E}">
        <p14:creationId xmlns:p14="http://schemas.microsoft.com/office/powerpoint/2010/main" val="115412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" grpId="0" animBg="1"/>
      <p:bldP spid="83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31">
            <a:extLst>
              <a:ext uri="{FF2B5EF4-FFF2-40B4-BE49-F238E27FC236}">
                <a16:creationId xmlns:a16="http://schemas.microsoft.com/office/drawing/2014/main" xmlns="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xmlns="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:a16="http://schemas.microsoft.com/office/drawing/2014/main" xmlns="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xmlns="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dirty="0"/>
                <a:t>أُلاحِظ كِتَابِة الْحَرْف :</a:t>
              </a:r>
              <a:endParaRPr lang="en-US" sz="2400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:a16="http://schemas.microsoft.com/office/drawing/2014/main" xmlns="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xmlns="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:a16="http://schemas.microsoft.com/office/drawing/2014/main" xmlns="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:a16="http://schemas.microsoft.com/office/drawing/2014/main" xmlns="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:a16="http://schemas.microsoft.com/office/drawing/2014/main" xmlns="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:a16="http://schemas.microsoft.com/office/drawing/2014/main" xmlns="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tar: 4 Points 43">
            <a:extLst>
              <a:ext uri="{FF2B5EF4-FFF2-40B4-BE49-F238E27FC236}">
                <a16:creationId xmlns:a16="http://schemas.microsoft.com/office/drawing/2014/main" xmlns="" id="{AC3D6A31-D6E2-4069-A34E-78AD9A87C561}"/>
              </a:ext>
            </a:extLst>
          </p:cNvPr>
          <p:cNvSpPr/>
          <p:nvPr/>
        </p:nvSpPr>
        <p:spPr>
          <a:xfrm>
            <a:off x="1153376" y="3951967"/>
            <a:ext cx="2700421" cy="2700421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exagon 4">
            <a:extLst>
              <a:ext uri="{FF2B5EF4-FFF2-40B4-BE49-F238E27FC236}">
                <a16:creationId xmlns:a16="http://schemas.microsoft.com/office/drawing/2014/main" xmlns="" id="{8DD7020E-6E39-4C91-929D-58BDA6EDD6C5}"/>
              </a:ext>
            </a:extLst>
          </p:cNvPr>
          <p:cNvSpPr/>
          <p:nvPr/>
        </p:nvSpPr>
        <p:spPr>
          <a:xfrm>
            <a:off x="5171352" y="1673904"/>
            <a:ext cx="3015563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Hexagon 4">
            <a:extLst>
              <a:ext uri="{FF2B5EF4-FFF2-40B4-BE49-F238E27FC236}">
                <a16:creationId xmlns:a16="http://schemas.microsoft.com/office/drawing/2014/main" xmlns="" id="{523190A1-1B96-4079-A185-CC3185FFAB12}"/>
              </a:ext>
            </a:extLst>
          </p:cNvPr>
          <p:cNvSpPr/>
          <p:nvPr/>
        </p:nvSpPr>
        <p:spPr>
          <a:xfrm>
            <a:off x="2656874" y="1673904"/>
            <a:ext cx="2077925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Hexagon 4">
            <a:extLst>
              <a:ext uri="{FF2B5EF4-FFF2-40B4-BE49-F238E27FC236}">
                <a16:creationId xmlns:a16="http://schemas.microsoft.com/office/drawing/2014/main" xmlns="" id="{186A2343-93AA-4B25-BAA9-88EF14232175}"/>
              </a:ext>
            </a:extLst>
          </p:cNvPr>
          <p:cNvSpPr/>
          <p:nvPr/>
        </p:nvSpPr>
        <p:spPr>
          <a:xfrm>
            <a:off x="247650" y="1521020"/>
            <a:ext cx="1792619" cy="3049907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Hexagon 4">
            <a:extLst>
              <a:ext uri="{FF2B5EF4-FFF2-40B4-BE49-F238E27FC236}">
                <a16:creationId xmlns:a16="http://schemas.microsoft.com/office/drawing/2014/main" xmlns="" id="{BF0FDC21-631C-4805-8891-38CA99FB9CDF}"/>
              </a:ext>
            </a:extLst>
          </p:cNvPr>
          <p:cNvSpPr/>
          <p:nvPr/>
        </p:nvSpPr>
        <p:spPr>
          <a:xfrm>
            <a:off x="8469612" y="1629806"/>
            <a:ext cx="2369838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4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9" grpId="0" animBg="1"/>
      <p:bldP spid="75" grpId="0" animBg="1"/>
      <p:bldP spid="76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peech Bubble: Oval 63">
            <a:extLst>
              <a:ext uri="{FF2B5EF4-FFF2-40B4-BE49-F238E27FC236}">
                <a16:creationId xmlns:a16="http://schemas.microsoft.com/office/drawing/2014/main" xmlns="" id="{CB30A57F-7811-4C5E-B337-8DF2F80D879F}"/>
              </a:ext>
            </a:extLst>
          </p:cNvPr>
          <p:cNvSpPr/>
          <p:nvPr/>
        </p:nvSpPr>
        <p:spPr>
          <a:xfrm rot="837819">
            <a:off x="4668483" y="813288"/>
            <a:ext cx="1705745" cy="1680671"/>
          </a:xfrm>
          <a:prstGeom prst="wedgeEllipseCallout">
            <a:avLst>
              <a:gd name="adj1" fmla="val 324810"/>
              <a:gd name="adj2" fmla="val 132882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86C59E40-3306-41FE-98C4-7FF0239EC624}"/>
              </a:ext>
            </a:extLst>
          </p:cNvPr>
          <p:cNvSpPr txBox="1"/>
          <p:nvPr/>
        </p:nvSpPr>
        <p:spPr>
          <a:xfrm>
            <a:off x="4812273" y="1211630"/>
            <a:ext cx="1769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هَذِهِ أُمِّي</a:t>
            </a:r>
          </a:p>
          <a:p>
            <a:pPr algn="ctr"/>
            <a:r>
              <a:rPr lang="ar-SY" sz="24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مَرْيَمُ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CF4841-75F5-48FC-8D6C-DBFAE3E80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71"/>
          <a:stretch/>
        </p:blipFill>
        <p:spPr>
          <a:xfrm>
            <a:off x="10000762" y="4133612"/>
            <a:ext cx="1268251" cy="2749351"/>
          </a:xfrm>
          <a:prstGeom prst="rect">
            <a:avLst/>
          </a:prstGeom>
        </p:spPr>
      </p:pic>
      <p:sp>
        <p:nvSpPr>
          <p:cNvPr id="62" name="Speech Bubble: Oval 61">
            <a:extLst>
              <a:ext uri="{FF2B5EF4-FFF2-40B4-BE49-F238E27FC236}">
                <a16:creationId xmlns:a16="http://schemas.microsoft.com/office/drawing/2014/main" xmlns="" id="{A9996957-B703-4E81-8CCD-AD1905290AD9}"/>
              </a:ext>
            </a:extLst>
          </p:cNvPr>
          <p:cNvSpPr/>
          <p:nvPr/>
        </p:nvSpPr>
        <p:spPr>
          <a:xfrm rot="837819">
            <a:off x="7602428" y="5140052"/>
            <a:ext cx="1688409" cy="1657335"/>
          </a:xfrm>
          <a:prstGeom prst="wedgeEllipseCallout">
            <a:avLst>
              <a:gd name="adj1" fmla="val 96067"/>
              <a:gd name="adj2" fmla="val -53606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C4B33B5C-764F-4CCA-A541-54CF0117CCD0}"/>
              </a:ext>
            </a:extLst>
          </p:cNvPr>
          <p:cNvSpPr txBox="1"/>
          <p:nvPr/>
        </p:nvSpPr>
        <p:spPr>
          <a:xfrm>
            <a:off x="7510603" y="5419069"/>
            <a:ext cx="1751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هَذَا أَبِيْ </a:t>
            </a:r>
          </a:p>
          <a:p>
            <a:pPr algn="ctr"/>
            <a:r>
              <a:rPr lang="ar-SY" sz="24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سَعْدٌ </a:t>
            </a: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xmlns="" id="{902585B5-9E9F-4BFA-87D3-091704E7FD25}"/>
              </a:ext>
            </a:extLst>
          </p:cNvPr>
          <p:cNvSpPr/>
          <p:nvPr/>
        </p:nvSpPr>
        <p:spPr>
          <a:xfrm rot="837819">
            <a:off x="3064960" y="3742985"/>
            <a:ext cx="1688409" cy="1657335"/>
          </a:xfrm>
          <a:prstGeom prst="wedgeEllipseCallout">
            <a:avLst>
              <a:gd name="adj1" fmla="val 376030"/>
              <a:gd name="adj2" fmla="val -45563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7652DCF-0D86-4975-A891-CAF00EF596ED}"/>
              </a:ext>
            </a:extLst>
          </p:cNvPr>
          <p:cNvSpPr txBox="1"/>
          <p:nvPr/>
        </p:nvSpPr>
        <p:spPr>
          <a:xfrm>
            <a:off x="2973135" y="4022002"/>
            <a:ext cx="175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هَذِهِ سَيَّارَةٌ</a:t>
            </a:r>
          </a:p>
        </p:txBody>
      </p:sp>
      <p:sp>
        <p:nvSpPr>
          <p:cNvPr id="55" name="Speech Bubble: Oval 54">
            <a:extLst>
              <a:ext uri="{FF2B5EF4-FFF2-40B4-BE49-F238E27FC236}">
                <a16:creationId xmlns:a16="http://schemas.microsoft.com/office/drawing/2014/main" xmlns="" id="{8C237FB7-7D92-4B25-AA92-E681C42BC57D}"/>
              </a:ext>
            </a:extLst>
          </p:cNvPr>
          <p:cNvSpPr/>
          <p:nvPr/>
        </p:nvSpPr>
        <p:spPr>
          <a:xfrm rot="837819">
            <a:off x="1577157" y="2108442"/>
            <a:ext cx="1688409" cy="1657335"/>
          </a:xfrm>
          <a:prstGeom prst="wedgeEllipseCallout">
            <a:avLst>
              <a:gd name="adj1" fmla="val 501952"/>
              <a:gd name="adj2" fmla="val 17295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5" name="Group 31">
            <a:extLst>
              <a:ext uri="{FF2B5EF4-FFF2-40B4-BE49-F238E27FC236}">
                <a16:creationId xmlns:a16="http://schemas.microsoft.com/office/drawing/2014/main" xmlns="" id="{45914EAD-6EAC-4F53-A853-AA3EEF3D6076}"/>
              </a:ext>
            </a:extLst>
          </p:cNvPr>
          <p:cNvGrpSpPr/>
          <p:nvPr/>
        </p:nvGrpSpPr>
        <p:grpSpPr>
          <a:xfrm flipH="1">
            <a:off x="5312524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xmlns="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:a16="http://schemas.microsoft.com/office/drawing/2014/main" xmlns="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xmlns="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dirty="0"/>
                <a:t>أُحَاكِي فَوَّازاً باسْتِخْدَام اِسْمَي الإشَارَة (هَذَا ، هَذِه):</a:t>
              </a:r>
              <a:endParaRPr lang="en-US" sz="2400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:a16="http://schemas.microsoft.com/office/drawing/2014/main" xmlns="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xmlns="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:a16="http://schemas.microsoft.com/office/drawing/2014/main" xmlns="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:a16="http://schemas.microsoft.com/office/drawing/2014/main" xmlns="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:a16="http://schemas.microsoft.com/office/drawing/2014/main" xmlns="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:a16="http://schemas.microsoft.com/office/drawing/2014/main" xmlns="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xmlns="" id="{92991E65-8C99-4BBA-ADF3-9DF52A9532FD}"/>
              </a:ext>
            </a:extLst>
          </p:cNvPr>
          <p:cNvSpPr/>
          <p:nvPr/>
        </p:nvSpPr>
        <p:spPr>
          <a:xfrm rot="837819">
            <a:off x="8804967" y="2410050"/>
            <a:ext cx="1688409" cy="1657335"/>
          </a:xfrm>
          <a:prstGeom prst="wedgeEllipseCallout">
            <a:avLst>
              <a:gd name="adj1" fmla="val 70121"/>
              <a:gd name="adj2" fmla="val 77201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D63F1A6-8564-4B4C-9178-751F370419E4}"/>
              </a:ext>
            </a:extLst>
          </p:cNvPr>
          <p:cNvSpPr txBox="1"/>
          <p:nvPr/>
        </p:nvSpPr>
        <p:spPr>
          <a:xfrm>
            <a:off x="8713142" y="2689067"/>
            <a:ext cx="175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هَذَا أَخِيْ يَاسِرٌ</a:t>
            </a:r>
          </a:p>
        </p:txBody>
      </p:sp>
      <p:sp>
        <p:nvSpPr>
          <p:cNvPr id="39" name="Speech Bubble: Oval 38">
            <a:extLst>
              <a:ext uri="{FF2B5EF4-FFF2-40B4-BE49-F238E27FC236}">
                <a16:creationId xmlns:a16="http://schemas.microsoft.com/office/drawing/2014/main" xmlns="" id="{07954680-E963-46E3-AF11-F8552044F587}"/>
              </a:ext>
            </a:extLst>
          </p:cNvPr>
          <p:cNvSpPr/>
          <p:nvPr/>
        </p:nvSpPr>
        <p:spPr>
          <a:xfrm rot="837819">
            <a:off x="7067590" y="1962343"/>
            <a:ext cx="1705745" cy="1680671"/>
          </a:xfrm>
          <a:prstGeom prst="wedgeEllipseCallout">
            <a:avLst>
              <a:gd name="adj1" fmla="val 176702"/>
              <a:gd name="adj2" fmla="val 87332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D405245-CD6A-4451-83F9-56612EB58C70}"/>
              </a:ext>
            </a:extLst>
          </p:cNvPr>
          <p:cNvSpPr txBox="1"/>
          <p:nvPr/>
        </p:nvSpPr>
        <p:spPr>
          <a:xfrm>
            <a:off x="7152425" y="2292072"/>
            <a:ext cx="1769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هَذِهِ أَخْتِيْ</a:t>
            </a:r>
          </a:p>
          <a:p>
            <a:pPr algn="ctr"/>
            <a:r>
              <a:rPr lang="ar-SY" sz="24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نُوْرَةٌ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7CF3D5BE-5349-4C3C-AECD-58BB761B8CB9}"/>
              </a:ext>
            </a:extLst>
          </p:cNvPr>
          <p:cNvSpPr/>
          <p:nvPr/>
        </p:nvSpPr>
        <p:spPr>
          <a:xfrm>
            <a:off x="8276060" y="3181376"/>
            <a:ext cx="1613172" cy="161317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8D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11AC36D5-99C8-48D5-B7FB-14BD905E555B}"/>
              </a:ext>
            </a:extLst>
          </p:cNvPr>
          <p:cNvSpPr/>
          <p:nvPr/>
        </p:nvSpPr>
        <p:spPr>
          <a:xfrm>
            <a:off x="6047941" y="2367698"/>
            <a:ext cx="1686209" cy="168620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DC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5E95E682-CA57-4201-AA6D-7F6586E25098}"/>
              </a:ext>
            </a:extLst>
          </p:cNvPr>
          <p:cNvSpPr/>
          <p:nvPr/>
        </p:nvSpPr>
        <p:spPr>
          <a:xfrm>
            <a:off x="2001787" y="4379696"/>
            <a:ext cx="1840823" cy="184082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6B6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CC200DC-0091-4D44-B6E1-DD42DA2CA208}"/>
              </a:ext>
            </a:extLst>
          </p:cNvPr>
          <p:cNvSpPr txBox="1"/>
          <p:nvPr/>
        </p:nvSpPr>
        <p:spPr>
          <a:xfrm>
            <a:off x="1485332" y="2387459"/>
            <a:ext cx="175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هَذَا قِطَارٌ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112679C7-E1F4-44C3-8C01-0575BF24E02C}"/>
              </a:ext>
            </a:extLst>
          </p:cNvPr>
          <p:cNvSpPr/>
          <p:nvPr/>
        </p:nvSpPr>
        <p:spPr>
          <a:xfrm>
            <a:off x="309475" y="2508588"/>
            <a:ext cx="1840823" cy="1840823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EC5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5E60D1D4-7C1B-4A02-A31A-D45F38C54D46}"/>
              </a:ext>
            </a:extLst>
          </p:cNvPr>
          <p:cNvSpPr/>
          <p:nvPr/>
        </p:nvSpPr>
        <p:spPr>
          <a:xfrm>
            <a:off x="6173983" y="4960322"/>
            <a:ext cx="1840823" cy="1840823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EC5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B46D5886-5822-4A2B-9337-DBB07C4F4543}"/>
              </a:ext>
            </a:extLst>
          </p:cNvPr>
          <p:cNvSpPr/>
          <p:nvPr/>
        </p:nvSpPr>
        <p:spPr>
          <a:xfrm>
            <a:off x="2988654" y="238116"/>
            <a:ext cx="2219875" cy="2219876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3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7" grpId="0"/>
      <p:bldP spid="62" grpId="0" animBg="1"/>
      <p:bldP spid="63" grpId="0"/>
      <p:bldP spid="57" grpId="0" animBg="1"/>
      <p:bldP spid="58" grpId="0"/>
      <p:bldP spid="55" grpId="0" animBg="1"/>
      <p:bldP spid="31" grpId="0" animBg="1"/>
      <p:bldP spid="32" grpId="0"/>
      <p:bldP spid="39" grpId="0" animBg="1"/>
      <p:bldP spid="40" grpId="0"/>
      <p:bldP spid="42" grpId="0" animBg="1"/>
      <p:bldP spid="43" grpId="0" animBg="1"/>
      <p:bldP spid="50" grpId="1" animBg="1"/>
      <p:bldP spid="56" grpId="0"/>
      <p:bldP spid="51" grpId="1" animBg="1"/>
      <p:bldP spid="60" grpId="1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2B13266-87F9-44E8-A924-6DBAF3D41136}"/>
              </a:ext>
            </a:extLst>
          </p:cNvPr>
          <p:cNvGrpSpPr/>
          <p:nvPr/>
        </p:nvGrpSpPr>
        <p:grpSpPr>
          <a:xfrm>
            <a:off x="4719112" y="1890486"/>
            <a:ext cx="2123166" cy="1709056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>
                    <a:solidFill>
                      <a:schemeClr val="tx1"/>
                    </a:solidFill>
                  </a:rPr>
                  <a:t>عَلَمْ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03DE20E-8A4C-4914-97AA-FA3CBBB2328B}"/>
              </a:ext>
            </a:extLst>
          </p:cNvPr>
          <p:cNvGrpSpPr/>
          <p:nvPr/>
        </p:nvGrpSpPr>
        <p:grpSpPr>
          <a:xfrm>
            <a:off x="6735232" y="1839687"/>
            <a:ext cx="2123166" cy="1709056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>
                    <a:solidFill>
                      <a:schemeClr val="tx1"/>
                    </a:solidFill>
                  </a:rPr>
                  <a:t>مَسْجِدْ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C1DD101-6512-49C3-9B5E-49AF235BE6BC}"/>
              </a:ext>
            </a:extLst>
          </p:cNvPr>
          <p:cNvGrpSpPr/>
          <p:nvPr/>
        </p:nvGrpSpPr>
        <p:grpSpPr>
          <a:xfrm>
            <a:off x="8701767" y="1831220"/>
            <a:ext cx="2123166" cy="1709056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>
                    <a:solidFill>
                      <a:schemeClr val="tx1"/>
                    </a:solidFill>
                  </a:rPr>
                  <a:t>جَمَلْ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9" name="Oval 17">
            <a:extLst>
              <a:ext uri="{FF2B5EF4-FFF2-40B4-BE49-F238E27FC236}">
                <a16:creationId xmlns:a16="http://schemas.microsoft.com/office/drawing/2014/main" xmlns="" id="{FF59A816-8B43-4319-9B6C-22C182568806}"/>
              </a:ext>
            </a:extLst>
          </p:cNvPr>
          <p:cNvSpPr/>
          <p:nvPr/>
        </p:nvSpPr>
        <p:spPr>
          <a:xfrm>
            <a:off x="9372598" y="4539936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ـمَـ</a:t>
            </a:r>
            <a:endParaRPr lang="en-US" dirty="0"/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7ACD0F1-CB7C-48D4-AEB5-1D3CD4ABC075}"/>
              </a:ext>
            </a:extLst>
          </p:cNvPr>
          <p:cNvSpPr/>
          <p:nvPr/>
        </p:nvSpPr>
        <p:spPr>
          <a:xfrm rot="16200000" flipH="1">
            <a:off x="9703808" y="39097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:a16="http://schemas.microsoft.com/office/drawing/2014/main" xmlns="" id="{B36B77C4-7D48-41B7-BFA6-3DC2190B46DA}"/>
              </a:ext>
            </a:extLst>
          </p:cNvPr>
          <p:cNvSpPr/>
          <p:nvPr/>
        </p:nvSpPr>
        <p:spPr>
          <a:xfrm>
            <a:off x="7315803" y="4539935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مَـ</a:t>
            </a:r>
            <a:endParaRPr lang="en-US" dirty="0"/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0DA5B799-91AD-4923-A107-6364B7F84EF5}"/>
              </a:ext>
            </a:extLst>
          </p:cNvPr>
          <p:cNvSpPr/>
          <p:nvPr/>
        </p:nvSpPr>
        <p:spPr>
          <a:xfrm rot="16200000" flipH="1">
            <a:off x="7647013" y="3909781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17">
            <a:extLst>
              <a:ext uri="{FF2B5EF4-FFF2-40B4-BE49-F238E27FC236}">
                <a16:creationId xmlns:a16="http://schemas.microsoft.com/office/drawing/2014/main" xmlns="" id="{FC0DAC1B-96E9-48E3-8214-D51E5A5C6855}"/>
              </a:ext>
            </a:extLst>
          </p:cNvPr>
          <p:cNvSpPr/>
          <p:nvPr/>
        </p:nvSpPr>
        <p:spPr>
          <a:xfrm>
            <a:off x="531615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ـمْ</a:t>
            </a:r>
            <a:endParaRPr lang="en-US" dirty="0"/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xmlns="" id="{C62DC86B-2140-4239-B839-BAA647741F5E}"/>
              </a:ext>
            </a:extLst>
          </p:cNvPr>
          <p:cNvSpPr/>
          <p:nvPr/>
        </p:nvSpPr>
        <p:spPr>
          <a:xfrm rot="16200000" flipH="1">
            <a:off x="564736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:a16="http://schemas.microsoft.com/office/drawing/2014/main" xmlns="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xmlns="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:a16="http://schemas.microsoft.com/office/drawing/2014/main" xmlns="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xmlns="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dirty="0"/>
                <a:t>أَرْسُمْ دَائِرَة حَوْلَ الحَرِفْ ثمَّ اكْتُبُهُ :</a:t>
              </a:r>
              <a:endParaRPr lang="en-US" sz="2400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:a16="http://schemas.microsoft.com/office/drawing/2014/main" xmlns="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xmlns="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:a16="http://schemas.microsoft.com/office/drawing/2014/main" xmlns="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:a16="http://schemas.microsoft.com/office/drawing/2014/main" xmlns="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:a16="http://schemas.microsoft.com/office/drawing/2014/main" xmlns="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:a16="http://schemas.microsoft.com/office/drawing/2014/main" xmlns="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9412DE1-7B7F-42FC-9BE4-4FC2872C674D}"/>
              </a:ext>
            </a:extLst>
          </p:cNvPr>
          <p:cNvGrpSpPr/>
          <p:nvPr/>
        </p:nvGrpSpPr>
        <p:grpSpPr>
          <a:xfrm>
            <a:off x="2680762" y="1890486"/>
            <a:ext cx="2123166" cy="1709056"/>
            <a:chOff x="5055054" y="2587172"/>
            <a:chExt cx="2123166" cy="170905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E8796A9F-9C88-4148-B699-8B9BFF1208A9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40BB7585-8193-4B2C-AC09-83BA31257E53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0BE229A2-94CB-4442-81A7-F16F2FB787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1FF61F19-1B5A-4D7A-AE76-45DC4638AE80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DABA28B4-D7A2-41C2-A2CF-C85D09E86BF3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xmlns="" id="{3E655DD7-84E2-4557-B070-1BE975699967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21D17B62-342F-48ED-A9EC-D717A4057AA7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>
                    <a:solidFill>
                      <a:schemeClr val="tx1"/>
                    </a:solidFill>
                  </a:rPr>
                  <a:t>أَقْلامْ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1" name="Oval 17">
            <a:extLst>
              <a:ext uri="{FF2B5EF4-FFF2-40B4-BE49-F238E27FC236}">
                <a16:creationId xmlns:a16="http://schemas.microsoft.com/office/drawing/2014/main" xmlns="" id="{04078825-EBB8-4834-9479-2A572A65FF72}"/>
              </a:ext>
            </a:extLst>
          </p:cNvPr>
          <p:cNvSpPr/>
          <p:nvPr/>
        </p:nvSpPr>
        <p:spPr>
          <a:xfrm>
            <a:off x="327780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مْ</a:t>
            </a:r>
            <a:endParaRPr lang="en-US" dirty="0"/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xmlns="" id="{374CBEDC-BF80-48A6-9B70-DC375D94A5ED}"/>
              </a:ext>
            </a:extLst>
          </p:cNvPr>
          <p:cNvSpPr/>
          <p:nvPr/>
        </p:nvSpPr>
        <p:spPr>
          <a:xfrm rot="16200000" flipH="1">
            <a:off x="360901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7BF522DB-57D0-4210-BE94-3B69C3392E17}"/>
              </a:ext>
            </a:extLst>
          </p:cNvPr>
          <p:cNvSpPr/>
          <p:nvPr/>
        </p:nvSpPr>
        <p:spPr>
          <a:xfrm>
            <a:off x="9627890" y="2936309"/>
            <a:ext cx="243363" cy="2433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1F242CEF-6F3B-4221-B6F0-33B51CD0F12B}"/>
              </a:ext>
            </a:extLst>
          </p:cNvPr>
          <p:cNvSpPr/>
          <p:nvPr/>
        </p:nvSpPr>
        <p:spPr>
          <a:xfrm>
            <a:off x="7973049" y="2936309"/>
            <a:ext cx="243363" cy="2433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1DA5D5C8-97DC-44F2-80B3-40A693065BEA}"/>
              </a:ext>
            </a:extLst>
          </p:cNvPr>
          <p:cNvSpPr/>
          <p:nvPr/>
        </p:nvSpPr>
        <p:spPr>
          <a:xfrm>
            <a:off x="5391755" y="2987069"/>
            <a:ext cx="356178" cy="3561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ADD16210-5465-444E-953E-0E1683B34651}"/>
              </a:ext>
            </a:extLst>
          </p:cNvPr>
          <p:cNvSpPr/>
          <p:nvPr/>
        </p:nvSpPr>
        <p:spPr>
          <a:xfrm>
            <a:off x="3315185" y="2971839"/>
            <a:ext cx="356178" cy="3561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0843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51" grpId="0" animBg="1"/>
      <p:bldP spid="52" grpId="0" animBg="1"/>
      <p:bldP spid="2" grpId="0" animBg="1"/>
      <p:bldP spid="53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31">
            <a:extLst>
              <a:ext uri="{FF2B5EF4-FFF2-40B4-BE49-F238E27FC236}">
                <a16:creationId xmlns:a16="http://schemas.microsoft.com/office/drawing/2014/main" xmlns="" id="{52A6447E-6C17-48B5-81FF-1817F7EB2FFC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228" name="Rectangle 32">
              <a:extLst>
                <a:ext uri="{FF2B5EF4-FFF2-40B4-BE49-F238E27FC236}">
                  <a16:creationId xmlns:a16="http://schemas.microsoft.com/office/drawing/2014/main" xmlns="" id="{6E40A61F-CC9F-4BF4-AFC9-5E9EBE42A94A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: Shape 33">
              <a:extLst>
                <a:ext uri="{FF2B5EF4-FFF2-40B4-BE49-F238E27FC236}">
                  <a16:creationId xmlns:a16="http://schemas.microsoft.com/office/drawing/2014/main" xmlns="" id="{331A3316-FCEE-4D8A-BEB1-ECF934F3E3F6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34">
              <a:extLst>
                <a:ext uri="{FF2B5EF4-FFF2-40B4-BE49-F238E27FC236}">
                  <a16:creationId xmlns:a16="http://schemas.microsoft.com/office/drawing/2014/main" xmlns="" id="{C14217B0-CD0C-44CE-88C7-5B6366CB2869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dirty="0"/>
                <a:t>أَصِل الكَلِمَة بالكَلِمَة المُمَاثِلَة لَهَا :</a:t>
              </a:r>
              <a:endParaRPr lang="en-US" sz="2400" dirty="0"/>
            </a:p>
          </p:txBody>
        </p:sp>
        <p:grpSp>
          <p:nvGrpSpPr>
            <p:cNvPr id="231" name="Group 35">
              <a:extLst>
                <a:ext uri="{FF2B5EF4-FFF2-40B4-BE49-F238E27FC236}">
                  <a16:creationId xmlns:a16="http://schemas.microsoft.com/office/drawing/2014/main" xmlns="" id="{8E81A971-C86E-421F-9C83-CFCBCCFB2438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234" name="Oval 38">
                <a:extLst>
                  <a:ext uri="{FF2B5EF4-FFF2-40B4-BE49-F238E27FC236}">
                    <a16:creationId xmlns:a16="http://schemas.microsoft.com/office/drawing/2014/main" xmlns="" id="{839D6DDD-E68F-4581-B1DA-F23D4E296F45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5" name="Freeform: Shape 39">
                <a:extLst>
                  <a:ext uri="{FF2B5EF4-FFF2-40B4-BE49-F238E27FC236}">
                    <a16:creationId xmlns:a16="http://schemas.microsoft.com/office/drawing/2014/main" xmlns="" id="{861090AD-FFC1-492A-993A-DECF0B941BEE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2" name="Freeform: Shape 36">
              <a:extLst>
                <a:ext uri="{FF2B5EF4-FFF2-40B4-BE49-F238E27FC236}">
                  <a16:creationId xmlns:a16="http://schemas.microsoft.com/office/drawing/2014/main" xmlns="" id="{4CBCA5B2-11A5-45C6-AF7D-CA579A94D339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Freeform: Shape 37">
              <a:extLst>
                <a:ext uri="{FF2B5EF4-FFF2-40B4-BE49-F238E27FC236}">
                  <a16:creationId xmlns:a16="http://schemas.microsoft.com/office/drawing/2014/main" xmlns="" id="{4E725F1E-451C-4EFD-94EE-8DE50CE2C935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7" name="Oval 176">
            <a:extLst>
              <a:ext uri="{FF2B5EF4-FFF2-40B4-BE49-F238E27FC236}">
                <a16:creationId xmlns:a16="http://schemas.microsoft.com/office/drawing/2014/main" xmlns="" id="{E5B056D5-314C-4BCA-9FEC-78EBE2B6D37A}"/>
              </a:ext>
            </a:extLst>
          </p:cNvPr>
          <p:cNvSpPr/>
          <p:nvPr/>
        </p:nvSpPr>
        <p:spPr>
          <a:xfrm>
            <a:off x="8557918" y="6342270"/>
            <a:ext cx="1451429" cy="4789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perspectiveRelaxedModerately"/>
            <a:lightRig rig="threePt" dir="t"/>
          </a:scene3d>
          <a:sp3d extrusionH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0" name="مجموعة 5">
            <a:extLst>
              <a:ext uri="{FF2B5EF4-FFF2-40B4-BE49-F238E27FC236}">
                <a16:creationId xmlns:a16="http://schemas.microsoft.com/office/drawing/2014/main" xmlns="" id="{90D36A18-C69A-40B8-BD16-96447C4C19E0}"/>
              </a:ext>
            </a:extLst>
          </p:cNvPr>
          <p:cNvGrpSpPr/>
          <p:nvPr/>
        </p:nvGrpSpPr>
        <p:grpSpPr>
          <a:xfrm>
            <a:off x="2134848" y="-371690"/>
            <a:ext cx="2766254" cy="2481544"/>
            <a:chOff x="2439648" y="-371690"/>
            <a:chExt cx="2766254" cy="2481544"/>
          </a:xfrm>
        </p:grpSpPr>
        <p:sp>
          <p:nvSpPr>
            <p:cNvPr id="271" name="Freeform: Shape 109">
              <a:extLst>
                <a:ext uri="{FF2B5EF4-FFF2-40B4-BE49-F238E27FC236}">
                  <a16:creationId xmlns:a16="http://schemas.microsoft.com/office/drawing/2014/main" xmlns="" id="{8C149B9E-9A41-4D7F-B465-B617F80E63DC}"/>
                </a:ext>
              </a:extLst>
            </p:cNvPr>
            <p:cNvSpPr/>
            <p:nvPr/>
          </p:nvSpPr>
          <p:spPr>
            <a:xfrm rot="13536814">
              <a:off x="2473147" y="-405189"/>
              <a:ext cx="2481544" cy="254854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65C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2" name="TextBox 151">
              <a:extLst>
                <a:ext uri="{FF2B5EF4-FFF2-40B4-BE49-F238E27FC236}">
                  <a16:creationId xmlns:a16="http://schemas.microsoft.com/office/drawing/2014/main" xmlns="" id="{E932D254-7AF4-483F-BB5A-E4F2774E3CC1}"/>
                </a:ext>
              </a:extLst>
            </p:cNvPr>
            <p:cNvSpPr txBox="1"/>
            <p:nvPr/>
          </p:nvSpPr>
          <p:spPr>
            <a:xfrm>
              <a:off x="2491408" y="473227"/>
              <a:ext cx="2714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مَوْز</a:t>
              </a:r>
              <a:endParaRPr lang="ar-SY" sz="3600" b="1" dirty="0">
                <a:latin typeface="AXtManalBold"/>
              </a:endParaRPr>
            </a:p>
          </p:txBody>
        </p:sp>
      </p:grpSp>
      <p:sp>
        <p:nvSpPr>
          <p:cNvPr id="179" name="Rectangle 178">
            <a:extLst>
              <a:ext uri="{FF2B5EF4-FFF2-40B4-BE49-F238E27FC236}">
                <a16:creationId xmlns:a16="http://schemas.microsoft.com/office/drawing/2014/main" xmlns="" id="{02268241-7E9E-4B3E-9CF2-466D04E0F105}"/>
              </a:ext>
            </a:extLst>
          </p:cNvPr>
          <p:cNvSpPr/>
          <p:nvPr/>
        </p:nvSpPr>
        <p:spPr>
          <a:xfrm>
            <a:off x="9192011" y="1162018"/>
            <a:ext cx="178707" cy="541973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8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xmlns="" id="{52E84693-5F93-4236-B3FD-1E6C9BA7C487}"/>
              </a:ext>
            </a:extLst>
          </p:cNvPr>
          <p:cNvSpPr/>
          <p:nvPr/>
        </p:nvSpPr>
        <p:spPr>
          <a:xfrm>
            <a:off x="9196548" y="1831399"/>
            <a:ext cx="174171" cy="36576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E0E0E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xmlns="" id="{835EEEDE-A7D1-4E20-8F68-50B5F88D33E7}"/>
              </a:ext>
            </a:extLst>
          </p:cNvPr>
          <p:cNvSpPr/>
          <p:nvPr/>
        </p:nvSpPr>
        <p:spPr>
          <a:xfrm>
            <a:off x="9195457" y="2487128"/>
            <a:ext cx="174171" cy="36576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E0E0E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xmlns="" id="{30839AFB-D149-4129-9037-990F72D30091}"/>
              </a:ext>
            </a:extLst>
          </p:cNvPr>
          <p:cNvSpPr/>
          <p:nvPr/>
        </p:nvSpPr>
        <p:spPr>
          <a:xfrm>
            <a:off x="9201640" y="3789749"/>
            <a:ext cx="174171" cy="36576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E0E0E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671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3929314"/>
              <a:ext cx="2714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قَمَر</a:t>
              </a:r>
              <a:endParaRPr lang="en-US" sz="36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243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ثُوْم</a:t>
              </a:r>
              <a:endParaRPr lang="en-US" sz="36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107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14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21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7" name="مجموعة 126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8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8" name="Oval 177">
            <a:extLst>
              <a:ext uri="{FF2B5EF4-FFF2-40B4-BE49-F238E27FC236}">
                <a16:creationId xmlns:a16="http://schemas.microsoft.com/office/drawing/2014/main" xmlns="" id="{24964B9C-51E2-4865-8014-D4A8738599FC}"/>
              </a:ext>
            </a:extLst>
          </p:cNvPr>
          <p:cNvSpPr/>
          <p:nvPr/>
        </p:nvSpPr>
        <p:spPr>
          <a:xfrm>
            <a:off x="8695805" y="6342270"/>
            <a:ext cx="1164772" cy="53612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xmlns="" id="{80345247-5532-4166-8C4B-2365A96528F6}"/>
              </a:ext>
            </a:extLst>
          </p:cNvPr>
          <p:cNvSpPr/>
          <p:nvPr/>
        </p:nvSpPr>
        <p:spPr>
          <a:xfrm>
            <a:off x="9152560" y="1032607"/>
            <a:ext cx="275772" cy="2757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xmlns="" id="{D36FF9C1-E932-4C97-8B42-5AE4A62CFD3E}"/>
              </a:ext>
            </a:extLst>
          </p:cNvPr>
          <p:cNvGrpSpPr/>
          <p:nvPr/>
        </p:nvGrpSpPr>
        <p:grpSpPr>
          <a:xfrm flipH="1">
            <a:off x="5951696" y="3171533"/>
            <a:ext cx="3200400" cy="943429"/>
            <a:chOff x="6233886" y="2679020"/>
            <a:chExt cx="3200400" cy="943429"/>
          </a:xfrm>
        </p:grpSpPr>
        <p:sp>
          <p:nvSpPr>
            <p:cNvPr id="194" name="Rectangle: Rounded Corners 193">
              <a:extLst>
                <a:ext uri="{FF2B5EF4-FFF2-40B4-BE49-F238E27FC236}">
                  <a16:creationId xmlns:a16="http://schemas.microsoft.com/office/drawing/2014/main" xmlns="" id="{59E60A90-E2D9-42B0-82DB-B478A3E84DD4}"/>
                </a:ext>
              </a:extLst>
            </p:cNvPr>
            <p:cNvSpPr/>
            <p:nvPr/>
          </p:nvSpPr>
          <p:spPr>
            <a:xfrm>
              <a:off x="6720114" y="2679020"/>
              <a:ext cx="2714172" cy="943429"/>
            </a:xfrm>
            <a:prstGeom prst="roundRect">
              <a:avLst/>
            </a:prstGeom>
            <a:solidFill>
              <a:srgbClr val="99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xmlns="" id="{42352433-A3A6-4DCE-A713-58CCB8AA71B0}"/>
                </a:ext>
              </a:extLst>
            </p:cNvPr>
            <p:cNvSpPr/>
            <p:nvPr/>
          </p:nvSpPr>
          <p:spPr>
            <a:xfrm>
              <a:off x="6233886" y="2912156"/>
              <a:ext cx="486228" cy="4771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xmlns="" id="{0202AAED-0D88-4D35-B03E-4FD25F2703C3}"/>
                </a:ext>
              </a:extLst>
            </p:cNvPr>
            <p:cNvSpPr txBox="1"/>
            <p:nvPr/>
          </p:nvSpPr>
          <p:spPr>
            <a:xfrm>
              <a:off x="7413494" y="2875976"/>
              <a:ext cx="14296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مَوْز</a:t>
              </a:r>
              <a:endParaRPr 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xmlns="" id="{E970397D-9678-4072-8266-806AE0C0F229}"/>
                </a:ext>
              </a:extLst>
            </p:cNvPr>
            <p:cNvSpPr txBox="1"/>
            <p:nvPr/>
          </p:nvSpPr>
          <p:spPr>
            <a:xfrm>
              <a:off x="6879772" y="3146047"/>
              <a:ext cx="2525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xmlns="" id="{951703EB-6470-4715-83A5-75EEC37621D0}"/>
              </a:ext>
            </a:extLst>
          </p:cNvPr>
          <p:cNvGrpSpPr/>
          <p:nvPr/>
        </p:nvGrpSpPr>
        <p:grpSpPr>
          <a:xfrm flipH="1">
            <a:off x="5918133" y="1162018"/>
            <a:ext cx="3200400" cy="943429"/>
            <a:chOff x="6226629" y="682740"/>
            <a:chExt cx="3200400" cy="943429"/>
          </a:xfrm>
        </p:grpSpPr>
        <p:sp>
          <p:nvSpPr>
            <p:cNvPr id="201" name="Rectangle: Rounded Corners 200">
              <a:extLst>
                <a:ext uri="{FF2B5EF4-FFF2-40B4-BE49-F238E27FC236}">
                  <a16:creationId xmlns:a16="http://schemas.microsoft.com/office/drawing/2014/main" xmlns="" id="{981277AD-9302-4507-B1E0-68D6A19D9D1E}"/>
                </a:ext>
              </a:extLst>
            </p:cNvPr>
            <p:cNvSpPr/>
            <p:nvPr/>
          </p:nvSpPr>
          <p:spPr>
            <a:xfrm>
              <a:off x="6712857" y="682740"/>
              <a:ext cx="2714172" cy="943429"/>
            </a:xfrm>
            <a:prstGeom prst="roundRect">
              <a:avLst/>
            </a:prstGeom>
            <a:solidFill>
              <a:srgbClr val="00CC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xmlns="" id="{B10A0F14-D1DB-433F-B045-1580D2C47B7A}"/>
                </a:ext>
              </a:extLst>
            </p:cNvPr>
            <p:cNvSpPr/>
            <p:nvPr/>
          </p:nvSpPr>
          <p:spPr>
            <a:xfrm>
              <a:off x="6226629" y="915876"/>
              <a:ext cx="486228" cy="4771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xmlns="" id="{EFC34BAA-4A91-479C-96B7-CB284398DE6A}"/>
                </a:ext>
              </a:extLst>
            </p:cNvPr>
            <p:cNvSpPr txBox="1"/>
            <p:nvPr/>
          </p:nvSpPr>
          <p:spPr>
            <a:xfrm>
              <a:off x="7412353" y="809962"/>
              <a:ext cx="14296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ثُوْم</a:t>
              </a:r>
              <a:endParaRPr 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xmlns="" id="{5D6D11DB-23DB-40F6-B4EA-829BA933835F}"/>
                </a:ext>
              </a:extLst>
            </p:cNvPr>
            <p:cNvSpPr txBox="1"/>
            <p:nvPr/>
          </p:nvSpPr>
          <p:spPr>
            <a:xfrm>
              <a:off x="6872515" y="1147787"/>
              <a:ext cx="2525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xmlns="" id="{B278A410-C00D-4B2C-9401-F8BA8AF088B5}"/>
              </a:ext>
            </a:extLst>
          </p:cNvPr>
          <p:cNvGrpSpPr/>
          <p:nvPr/>
        </p:nvGrpSpPr>
        <p:grpSpPr>
          <a:xfrm>
            <a:off x="5956233" y="2180707"/>
            <a:ext cx="3240314" cy="943429"/>
            <a:chOff x="2768600" y="1673905"/>
            <a:chExt cx="3240314" cy="943429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xmlns="" id="{983B7833-048B-42A9-966D-D46DACC99137}"/>
                </a:ext>
              </a:extLst>
            </p:cNvPr>
            <p:cNvSpPr/>
            <p:nvPr/>
          </p:nvSpPr>
          <p:spPr>
            <a:xfrm>
              <a:off x="5482772" y="1928361"/>
              <a:ext cx="486228" cy="4771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: Rounded Corners 215">
              <a:extLst>
                <a:ext uri="{FF2B5EF4-FFF2-40B4-BE49-F238E27FC236}">
                  <a16:creationId xmlns:a16="http://schemas.microsoft.com/office/drawing/2014/main" xmlns="" id="{6B8B1A26-C676-4E11-A170-C24F8ABFCCB1}"/>
                </a:ext>
              </a:extLst>
            </p:cNvPr>
            <p:cNvSpPr/>
            <p:nvPr/>
          </p:nvSpPr>
          <p:spPr>
            <a:xfrm>
              <a:off x="2768600" y="1673905"/>
              <a:ext cx="2714172" cy="943429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xmlns="" id="{9454330D-3507-4148-BFA6-CE248D5A8B21}"/>
                </a:ext>
              </a:extLst>
            </p:cNvPr>
            <p:cNvSpPr txBox="1"/>
            <p:nvPr/>
          </p:nvSpPr>
          <p:spPr>
            <a:xfrm>
              <a:off x="3338648" y="1831163"/>
              <a:ext cx="14296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قَمَر</a:t>
              </a:r>
              <a:endParaRPr 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xmlns="" id="{8838F7CD-2550-46B5-9EB7-96C16406D862}"/>
                </a:ext>
              </a:extLst>
            </p:cNvPr>
            <p:cNvSpPr txBox="1"/>
            <p:nvPr/>
          </p:nvSpPr>
          <p:spPr>
            <a:xfrm>
              <a:off x="3483428" y="2138940"/>
              <a:ext cx="2525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36" name="Rectangle 3">
            <a:extLst>
              <a:ext uri="{FF2B5EF4-FFF2-40B4-BE49-F238E27FC236}">
                <a16:creationId xmlns:a16="http://schemas.microsoft.com/office/drawing/2014/main" xmlns="" id="{899B727E-56F9-49A4-8C84-3859C481DF6D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xmlns="" id="{B8D8BC13-7C2A-4384-9AE4-D32F5B7248D5}"/>
              </a:ext>
            </a:extLst>
          </p:cNvPr>
          <p:cNvSpPr/>
          <p:nvPr/>
        </p:nvSpPr>
        <p:spPr>
          <a:xfrm>
            <a:off x="9138490" y="2346534"/>
            <a:ext cx="283029" cy="591456"/>
          </a:xfrm>
          <a:prstGeom prst="rect">
            <a:avLst/>
          </a:prstGeom>
          <a:gradFill flip="none" rotWithShape="1">
            <a:gsLst>
              <a:gs pos="1770">
                <a:schemeClr val="tx1"/>
              </a:gs>
              <a:gs pos="19000">
                <a:srgbClr val="003399"/>
              </a:gs>
              <a:gs pos="58000">
                <a:srgbClr val="0000FF"/>
              </a:gs>
              <a:gs pos="94690">
                <a:schemeClr val="tx1"/>
              </a:gs>
              <a:gs pos="81000">
                <a:srgbClr val="0033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xmlns="" id="{58F7CB3B-B6BE-47CD-BAD6-2F1C66FB2E78}"/>
              </a:ext>
            </a:extLst>
          </p:cNvPr>
          <p:cNvSpPr/>
          <p:nvPr/>
        </p:nvSpPr>
        <p:spPr>
          <a:xfrm>
            <a:off x="9138490" y="1365528"/>
            <a:ext cx="283029" cy="591456"/>
          </a:xfrm>
          <a:prstGeom prst="rect">
            <a:avLst/>
          </a:prstGeom>
          <a:gradFill flip="none" rotWithShape="1">
            <a:gsLst>
              <a:gs pos="1770">
                <a:schemeClr val="tx1"/>
              </a:gs>
              <a:gs pos="19000">
                <a:srgbClr val="008000"/>
              </a:gs>
              <a:gs pos="58000">
                <a:srgbClr val="00CC00"/>
              </a:gs>
              <a:gs pos="94690">
                <a:schemeClr val="tx1"/>
              </a:gs>
              <a:gs pos="81000">
                <a:srgbClr val="008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xmlns="" id="{FA2925CD-EA51-4B5B-A30C-8C6E71927688}"/>
              </a:ext>
            </a:extLst>
          </p:cNvPr>
          <p:cNvSpPr/>
          <p:nvPr/>
        </p:nvSpPr>
        <p:spPr>
          <a:xfrm>
            <a:off x="9145747" y="3361808"/>
            <a:ext cx="283029" cy="591456"/>
          </a:xfrm>
          <a:prstGeom prst="rect">
            <a:avLst/>
          </a:prstGeom>
          <a:gradFill flip="none" rotWithShape="1">
            <a:gsLst>
              <a:gs pos="1770">
                <a:schemeClr val="tx1"/>
              </a:gs>
              <a:gs pos="19000">
                <a:srgbClr val="660066"/>
              </a:gs>
              <a:gs pos="58000">
                <a:srgbClr val="9900CC"/>
              </a:gs>
              <a:gs pos="94690">
                <a:schemeClr val="tx1"/>
              </a:gs>
              <a:gs pos="81000">
                <a:srgbClr val="6600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Freeform: Shape 34">
            <a:extLst>
              <a:ext uri="{FF2B5EF4-FFF2-40B4-BE49-F238E27FC236}">
                <a16:creationId xmlns:a16="http://schemas.microsoft.com/office/drawing/2014/main" xmlns="" id="{CCDF2B30-75EA-44FA-9C9B-ED2C3198592D}"/>
              </a:ext>
            </a:extLst>
          </p:cNvPr>
          <p:cNvSpPr/>
          <p:nvPr/>
        </p:nvSpPr>
        <p:spPr>
          <a:xfrm rot="2691889">
            <a:off x="5172462" y="2393444"/>
            <a:ext cx="165605" cy="2259204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xmlns="" sd="1766017333">
                  <a:custGeom>
                    <a:avLst/>
                    <a:gdLst>
                      <a:gd name="connsiteX0" fmla="*/ 165605 w 165605"/>
                      <a:gd name="connsiteY0" fmla="*/ 67203 h 2259204"/>
                      <a:gd name="connsiteX1" fmla="*/ 108575 w 165605"/>
                      <a:gd name="connsiteY1" fmla="*/ 163554 h 2259204"/>
                      <a:gd name="connsiteX2" fmla="*/ 89931 w 165605"/>
                      <a:gd name="connsiteY2" fmla="*/ 1488390 h 2259204"/>
                      <a:gd name="connsiteX3" fmla="*/ 25224 w 165605"/>
                      <a:gd name="connsiteY3" fmla="*/ 1921974 h 2259204"/>
                      <a:gd name="connsiteX4" fmla="*/ 0 w 165605"/>
                      <a:gd name="connsiteY4" fmla="*/ 2259204 h 2259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605" h="2259204" extrusionOk="0">
                        <a:moveTo>
                          <a:pt x="165605" y="67203"/>
                        </a:moveTo>
                        <a:cubicBezTo>
                          <a:pt x="155025" y="57126"/>
                          <a:pt x="120547" y="12148"/>
                          <a:pt x="108575" y="163554"/>
                        </a:cubicBezTo>
                        <a:cubicBezTo>
                          <a:pt x="50372" y="497092"/>
                          <a:pt x="97806" y="1259622"/>
                          <a:pt x="89931" y="1488390"/>
                        </a:cubicBezTo>
                        <a:cubicBezTo>
                          <a:pt x="60345" y="1835290"/>
                          <a:pt x="47576" y="1746521"/>
                          <a:pt x="25224" y="1921974"/>
                        </a:cubicBezTo>
                        <a:cubicBezTo>
                          <a:pt x="-9517" y="2043598"/>
                          <a:pt x="7151" y="2176982"/>
                          <a:pt x="0" y="225920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4" name="Freeform: Shape 34">
            <a:extLst>
              <a:ext uri="{FF2B5EF4-FFF2-40B4-BE49-F238E27FC236}">
                <a16:creationId xmlns:a16="http://schemas.microsoft.com/office/drawing/2014/main" xmlns="" id="{F05F3487-1C4C-4544-9948-67CB6E5CBB0C}"/>
              </a:ext>
            </a:extLst>
          </p:cNvPr>
          <p:cNvSpPr/>
          <p:nvPr/>
        </p:nvSpPr>
        <p:spPr>
          <a:xfrm rot="2691889" flipV="1">
            <a:off x="3817648" y="2009465"/>
            <a:ext cx="2834869" cy="640034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xmlns="" sd="1766017333">
                  <a:custGeom>
                    <a:avLst/>
                    <a:gdLst>
                      <a:gd name="connsiteX0" fmla="*/ 2834869 w 2834869"/>
                      <a:gd name="connsiteY0" fmla="*/ 19038 h 640034"/>
                      <a:gd name="connsiteX1" fmla="*/ 1858621 w 2834869"/>
                      <a:gd name="connsiteY1" fmla="*/ 46335 h 640034"/>
                      <a:gd name="connsiteX2" fmla="*/ 1539465 w 2834869"/>
                      <a:gd name="connsiteY2" fmla="*/ 421661 h 640034"/>
                      <a:gd name="connsiteX3" fmla="*/ 431800 w 2834869"/>
                      <a:gd name="connsiteY3" fmla="*/ 544496 h 640034"/>
                      <a:gd name="connsiteX4" fmla="*/ 0 w 2834869"/>
                      <a:gd name="connsiteY4" fmla="*/ 640034 h 640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34869" h="640034" extrusionOk="0">
                        <a:moveTo>
                          <a:pt x="2834869" y="19038"/>
                        </a:moveTo>
                        <a:cubicBezTo>
                          <a:pt x="2518731" y="37526"/>
                          <a:pt x="2071166" y="22413"/>
                          <a:pt x="1858621" y="46335"/>
                        </a:cubicBezTo>
                        <a:cubicBezTo>
                          <a:pt x="1522731" y="160533"/>
                          <a:pt x="1722931" y="389606"/>
                          <a:pt x="1539465" y="421661"/>
                        </a:cubicBezTo>
                        <a:cubicBezTo>
                          <a:pt x="1204110" y="552193"/>
                          <a:pt x="731748" y="468009"/>
                          <a:pt x="431800" y="544496"/>
                        </a:cubicBezTo>
                        <a:cubicBezTo>
                          <a:pt x="132607" y="579273"/>
                          <a:pt x="93850" y="629344"/>
                          <a:pt x="0" y="64003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5" name="Freeform: Shape 34">
            <a:extLst>
              <a:ext uri="{FF2B5EF4-FFF2-40B4-BE49-F238E27FC236}">
                <a16:creationId xmlns:a16="http://schemas.microsoft.com/office/drawing/2014/main" xmlns="" id="{43AC1B97-A532-45C3-AD27-AAEAE7117499}"/>
              </a:ext>
            </a:extLst>
          </p:cNvPr>
          <p:cNvSpPr/>
          <p:nvPr/>
        </p:nvSpPr>
        <p:spPr>
          <a:xfrm rot="2691889">
            <a:off x="5080857" y="1385278"/>
            <a:ext cx="637246" cy="1495145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xmlns="" sd="1766017333">
                  <a:custGeom>
                    <a:avLst/>
                    <a:gdLst>
                      <a:gd name="connsiteX0" fmla="*/ 637246 w 637246"/>
                      <a:gd name="connsiteY0" fmla="*/ 44475 h 1495145"/>
                      <a:gd name="connsiteX1" fmla="*/ 417796 w 637246"/>
                      <a:gd name="connsiteY1" fmla="*/ 108240 h 1495145"/>
                      <a:gd name="connsiteX2" fmla="*/ 346054 w 637246"/>
                      <a:gd name="connsiteY2" fmla="*/ 985019 h 1495145"/>
                      <a:gd name="connsiteX3" fmla="*/ 97063 w 637246"/>
                      <a:gd name="connsiteY3" fmla="*/ 1271965 h 1495145"/>
                      <a:gd name="connsiteX4" fmla="*/ 0 w 637246"/>
                      <a:gd name="connsiteY4" fmla="*/ 1495145 h 1495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246" h="1495145" extrusionOk="0">
                        <a:moveTo>
                          <a:pt x="637246" y="44475"/>
                        </a:moveTo>
                        <a:cubicBezTo>
                          <a:pt x="564426" y="33743"/>
                          <a:pt x="464975" y="21626"/>
                          <a:pt x="417796" y="108240"/>
                        </a:cubicBezTo>
                        <a:cubicBezTo>
                          <a:pt x="332983" y="320967"/>
                          <a:pt x="383073" y="844339"/>
                          <a:pt x="346054" y="985019"/>
                        </a:cubicBezTo>
                        <a:cubicBezTo>
                          <a:pt x="273291" y="1213257"/>
                          <a:pt x="162807" y="1158361"/>
                          <a:pt x="97063" y="1271965"/>
                        </a:cubicBezTo>
                        <a:cubicBezTo>
                          <a:pt x="15987" y="1352092"/>
                          <a:pt x="21787" y="1441563"/>
                          <a:pt x="0" y="1495145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4" grpId="0" animBg="1"/>
      <p:bldP spid="223" grpId="0" animBg="1"/>
      <p:bldP spid="184" grpId="0" animBg="1"/>
      <p:bldP spid="185" grpId="0" animBg="1"/>
      <p:bldP spid="183" grpId="0" animBg="1"/>
      <p:bldP spid="273" grpId="0" animBg="1"/>
      <p:bldP spid="274" grpId="0" animBg="1"/>
      <p:bldP spid="27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142</Words>
  <Application>Microsoft Office PowerPoint</Application>
  <PresentationFormat>مخصص</PresentationFormat>
  <Paragraphs>55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244</cp:revision>
  <dcterms:created xsi:type="dcterms:W3CDTF">2020-09-22T10:26:44Z</dcterms:created>
  <dcterms:modified xsi:type="dcterms:W3CDTF">2021-04-22T12:26:48Z</dcterms:modified>
</cp:coreProperties>
</file>