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37" r:id="rId3"/>
    <p:sldId id="441" r:id="rId4"/>
    <p:sldId id="335" r:id="rId5"/>
    <p:sldId id="442" r:id="rId6"/>
    <p:sldId id="443" r:id="rId7"/>
    <p:sldId id="444" r:id="rId8"/>
    <p:sldId id="446" r:id="rId9"/>
    <p:sldId id="438" r:id="rId10"/>
    <p:sldId id="447" r:id="rId11"/>
    <p:sldId id="411" r:id="rId12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15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D60093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8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50" y="1368"/>
      </p:cViewPr>
      <p:guideLst>
        <p:guide orient="horz" pos="2183"/>
        <p:guide pos="3840"/>
        <p:guide orient="horz" pos="3015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577820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290933" y="3143558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الصلوات المفروضة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603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38049" y="1942553"/>
              <a:ext cx="1717122" cy="578001"/>
              <a:chOff x="3549688" y="5400344"/>
              <a:chExt cx="1717122" cy="578001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49688" y="5682779"/>
                <a:ext cx="1717122" cy="29556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الصلوات المفروضة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3" name="Group 57">
            <a:extLst>
              <a:ext uri="{FF2B5EF4-FFF2-40B4-BE49-F238E27FC236}">
                <a16:creationId xmlns:a16="http://schemas.microsoft.com/office/drawing/2014/main" id="{F59B9A2D-81EF-4E99-987A-312B8451924B}"/>
              </a:ext>
            </a:extLst>
          </p:cNvPr>
          <p:cNvGrpSpPr/>
          <p:nvPr/>
        </p:nvGrpSpPr>
        <p:grpSpPr>
          <a:xfrm>
            <a:off x="5921829" y="1202016"/>
            <a:ext cx="3280227" cy="3718328"/>
            <a:chOff x="7335518" y="3195470"/>
            <a:chExt cx="2160843" cy="2228601"/>
          </a:xfrm>
        </p:grpSpPr>
        <p:sp>
          <p:nvSpPr>
            <p:cNvPr id="44" name="Rectangle: Top Corners One Rounded and One Snipped 7">
              <a:extLst>
                <a:ext uri="{FF2B5EF4-FFF2-40B4-BE49-F238E27FC236}">
                  <a16:creationId xmlns:a16="http://schemas.microsoft.com/office/drawing/2014/main" id="{337777BC-B4A5-4687-878C-A0D98B82913D}"/>
                </a:ext>
              </a:extLst>
            </p:cNvPr>
            <p:cNvSpPr/>
            <p:nvPr/>
          </p:nvSpPr>
          <p:spPr>
            <a:xfrm rot="5643224">
              <a:off x="7471202" y="3398912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: Folded Corner 31">
              <a:extLst>
                <a:ext uri="{FF2B5EF4-FFF2-40B4-BE49-F238E27FC236}">
                  <a16:creationId xmlns:a16="http://schemas.microsoft.com/office/drawing/2014/main" id="{BB3DC85F-873D-401A-A286-27E8875629ED}"/>
                </a:ext>
              </a:extLst>
            </p:cNvPr>
            <p:cNvSpPr/>
            <p:nvPr/>
          </p:nvSpPr>
          <p:spPr>
            <a:xfrm rot="254868">
              <a:off x="7358275" y="3195470"/>
              <a:ext cx="1983545" cy="2067951"/>
            </a:xfrm>
            <a:prstGeom prst="foldedCorner">
              <a:avLst>
                <a:gd name="adj" fmla="val 24127"/>
              </a:avLst>
            </a:prstGeom>
            <a:solidFill>
              <a:srgbClr val="FF6B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7">
              <a:extLst>
                <a:ext uri="{FF2B5EF4-FFF2-40B4-BE49-F238E27FC236}">
                  <a16:creationId xmlns:a16="http://schemas.microsoft.com/office/drawing/2014/main" id="{47EBBEF2-0036-4E29-B372-47E5CBEE3EC3}"/>
                </a:ext>
              </a:extLst>
            </p:cNvPr>
            <p:cNvSpPr txBox="1"/>
            <p:nvPr/>
          </p:nvSpPr>
          <p:spPr>
            <a:xfrm rot="420206">
              <a:off x="7335518" y="3555207"/>
              <a:ext cx="2045801" cy="8301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المُحَاَفَظَةُ عَلَى الصلَوَاتِ الَمفْرُوضةِ َسبَبُ لِدُخُولِ الجَنَّةِ</a:t>
              </a:r>
              <a:endParaRPr lang="en-US" sz="28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47" name="Group 32">
            <a:extLst>
              <a:ext uri="{FF2B5EF4-FFF2-40B4-BE49-F238E27FC236}">
                <a16:creationId xmlns:a16="http://schemas.microsoft.com/office/drawing/2014/main" id="{16F53AAB-F5A1-4454-931B-E22DB276B234}"/>
              </a:ext>
            </a:extLst>
          </p:cNvPr>
          <p:cNvGrpSpPr/>
          <p:nvPr/>
        </p:nvGrpSpPr>
        <p:grpSpPr>
          <a:xfrm flipH="1">
            <a:off x="7038328" y="863148"/>
            <a:ext cx="355857" cy="771836"/>
            <a:chOff x="3976914" y="1402541"/>
            <a:chExt cx="421209" cy="782522"/>
          </a:xfrm>
          <a:solidFill>
            <a:srgbClr val="FF0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8" name="Rectangle 33">
              <a:extLst>
                <a:ext uri="{FF2B5EF4-FFF2-40B4-BE49-F238E27FC236}">
                  <a16:creationId xmlns:a16="http://schemas.microsoft.com/office/drawing/2014/main" id="{C51B6178-6123-4C2E-A3D1-5E940BDF4437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34">
              <a:extLst>
                <a:ext uri="{FF2B5EF4-FFF2-40B4-BE49-F238E27FC236}">
                  <a16:creationId xmlns:a16="http://schemas.microsoft.com/office/drawing/2014/main" id="{40CAAD16-D987-46D3-999C-2E4513E91146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grpFill/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rapezoid 10">
              <a:extLst>
                <a:ext uri="{FF2B5EF4-FFF2-40B4-BE49-F238E27FC236}">
                  <a16:creationId xmlns:a16="http://schemas.microsoft.com/office/drawing/2014/main" id="{CA463B5C-656E-47BF-86CD-6012F40C411C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36">
              <a:extLst>
                <a:ext uri="{FF2B5EF4-FFF2-40B4-BE49-F238E27FC236}">
                  <a16:creationId xmlns:a16="http://schemas.microsoft.com/office/drawing/2014/main" id="{F11C7256-C4E4-4A99-B4A1-F3200035DFE4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grpFill/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437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666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72018" y="1942553"/>
              <a:ext cx="1991367" cy="674804"/>
              <a:chOff x="3383657" y="5400344"/>
              <a:chExt cx="1991367" cy="674804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83657" y="5779583"/>
                <a:ext cx="1991367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الصلوات المفروضة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33" name="Group 62">
            <a:extLst>
              <a:ext uri="{FF2B5EF4-FFF2-40B4-BE49-F238E27FC236}">
                <a16:creationId xmlns:a16="http://schemas.microsoft.com/office/drawing/2014/main" id="{0897287A-7DEC-47F9-A968-0D58A5DDFF62}"/>
              </a:ext>
            </a:extLst>
          </p:cNvPr>
          <p:cNvGrpSpPr/>
          <p:nvPr/>
        </p:nvGrpSpPr>
        <p:grpSpPr>
          <a:xfrm>
            <a:off x="6345222" y="1330568"/>
            <a:ext cx="4678864" cy="4615543"/>
            <a:chOff x="6499037" y="705675"/>
            <a:chExt cx="2230548" cy="2228601"/>
          </a:xfrm>
        </p:grpSpPr>
        <p:sp>
          <p:nvSpPr>
            <p:cNvPr id="34" name="Rectangle: Top Corners One Rounded and One Snipped 7">
              <a:extLst>
                <a:ext uri="{FF2B5EF4-FFF2-40B4-BE49-F238E27FC236}">
                  <a16:creationId xmlns:a16="http://schemas.microsoft.com/office/drawing/2014/main" id="{0FEE847C-470F-4AB7-8765-22CE5089EF14}"/>
                </a:ext>
              </a:extLst>
            </p:cNvPr>
            <p:cNvSpPr/>
            <p:nvPr/>
          </p:nvSpPr>
          <p:spPr>
            <a:xfrm rot="5643224">
              <a:off x="6704426" y="909117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: Folded Corner 39">
              <a:extLst>
                <a:ext uri="{FF2B5EF4-FFF2-40B4-BE49-F238E27FC236}">
                  <a16:creationId xmlns:a16="http://schemas.microsoft.com/office/drawing/2014/main" id="{56042200-DE88-4E56-B872-46C30280CFDE}"/>
                </a:ext>
              </a:extLst>
            </p:cNvPr>
            <p:cNvSpPr/>
            <p:nvPr/>
          </p:nvSpPr>
          <p:spPr>
            <a:xfrm rot="254868">
              <a:off x="6591499" y="705675"/>
              <a:ext cx="1983545" cy="2067951"/>
            </a:xfrm>
            <a:prstGeom prst="foldedCorner">
              <a:avLst>
                <a:gd name="adj" fmla="val 24127"/>
              </a:avLst>
            </a:prstGeom>
            <a:solidFill>
              <a:srgbClr val="FFE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48">
              <a:extLst>
                <a:ext uri="{FF2B5EF4-FFF2-40B4-BE49-F238E27FC236}">
                  <a16:creationId xmlns:a16="http://schemas.microsoft.com/office/drawing/2014/main" id="{79812243-DFF3-432F-9294-054B66B41E24}"/>
                </a:ext>
              </a:extLst>
            </p:cNvPr>
            <p:cNvSpPr txBox="1"/>
            <p:nvPr/>
          </p:nvSpPr>
          <p:spPr>
            <a:xfrm rot="420206">
              <a:off x="6499037" y="1398399"/>
              <a:ext cx="2168469" cy="4606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/>
                <a:t>الصلاَةُ هِيَ الرُّكْنُ الثَّاِني مِنْ أَرْكاَنِ الإسلامِ بَعْدَ الَّشهَادَتينِ</a:t>
              </a:r>
              <a:endParaRPr lang="en-US" sz="32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37" name="Group 40">
            <a:extLst>
              <a:ext uri="{FF2B5EF4-FFF2-40B4-BE49-F238E27FC236}">
                <a16:creationId xmlns:a16="http://schemas.microsoft.com/office/drawing/2014/main" id="{4900EB7E-1540-47E0-8812-097E85526131}"/>
              </a:ext>
            </a:extLst>
          </p:cNvPr>
          <p:cNvGrpSpPr/>
          <p:nvPr/>
        </p:nvGrpSpPr>
        <p:grpSpPr>
          <a:xfrm flipH="1">
            <a:off x="8531441" y="1272722"/>
            <a:ext cx="563204" cy="843192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8" name="Rectangle 41">
              <a:extLst>
                <a:ext uri="{FF2B5EF4-FFF2-40B4-BE49-F238E27FC236}">
                  <a16:creationId xmlns:a16="http://schemas.microsoft.com/office/drawing/2014/main" id="{490AF6D3-F096-4EA7-89B7-2D5E1B2D2955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42">
              <a:extLst>
                <a:ext uri="{FF2B5EF4-FFF2-40B4-BE49-F238E27FC236}">
                  <a16:creationId xmlns:a16="http://schemas.microsoft.com/office/drawing/2014/main" id="{E9389BE3-738A-4C3F-8612-A713FEC8AF1A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rapezoid 10">
              <a:extLst>
                <a:ext uri="{FF2B5EF4-FFF2-40B4-BE49-F238E27FC236}">
                  <a16:creationId xmlns:a16="http://schemas.microsoft.com/office/drawing/2014/main" id="{49C2C018-11BB-4E56-AA3D-49D8DFB952CC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4">
              <a:extLst>
                <a:ext uri="{FF2B5EF4-FFF2-40B4-BE49-F238E27FC236}">
                  <a16:creationId xmlns:a16="http://schemas.microsoft.com/office/drawing/2014/main" id="{DEFDA5A5-E6FE-4C34-BEEC-E1460D4740E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7227445" y="173608"/>
            <a:ext cx="3291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latin typeface="Century Gothic" panose="020B0502020202020204" pitchFamily="34" charset="0"/>
              </a:rPr>
              <a:t>الصلوات المفروضة</a:t>
            </a:r>
          </a:p>
        </p:txBody>
      </p:sp>
      <p:grpSp>
        <p:nvGrpSpPr>
          <p:cNvPr id="3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439886" y="-515759"/>
            <a:ext cx="2727552" cy="4957129"/>
            <a:chOff x="7774691" y="-1752649"/>
            <a:chExt cx="5029652" cy="5562969"/>
          </a:xfrm>
          <a:solidFill>
            <a:srgbClr val="7030A0"/>
          </a:solidFill>
        </p:grpSpPr>
        <p:grpSp>
          <p:nvGrpSpPr>
            <p:cNvPr id="42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752649"/>
              <a:ext cx="5029652" cy="5562969"/>
              <a:chOff x="2000433" y="-2898749"/>
              <a:chExt cx="8318662" cy="9200725"/>
            </a:xfrm>
            <a:grpFill/>
          </p:grpSpPr>
          <p:sp>
            <p:nvSpPr>
              <p:cNvPr id="44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7322" y="1844861"/>
                <a:ext cx="926391" cy="483117"/>
                <a:chOff x="5617322" y="1844861"/>
                <a:chExt cx="926391" cy="483117"/>
              </a:xfrm>
              <a:grpFill/>
            </p:grpSpPr>
            <p:sp>
              <p:nvSpPr>
                <p:cNvPr id="47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7322" y="1855801"/>
                  <a:ext cx="926391" cy="348723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46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3" y="-2898749"/>
                <a:ext cx="70940" cy="471645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3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2629" y="1501761"/>
              <a:ext cx="4255571" cy="2041168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64325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75665" y="1942553"/>
              <a:ext cx="1762948" cy="602176"/>
              <a:chOff x="3487304" y="5400344"/>
              <a:chExt cx="1762948" cy="602176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87304" y="5706955"/>
                <a:ext cx="1762948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الصلوات المفروضة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757432" y="-515758"/>
            <a:ext cx="2410006" cy="4549964"/>
            <a:chOff x="7774691" y="-1752649"/>
            <a:chExt cx="5029652" cy="5562969"/>
          </a:xfrm>
          <a:solidFill>
            <a:srgbClr val="FFC000"/>
          </a:solidFill>
        </p:grpSpPr>
        <p:grpSp>
          <p:nvGrpSpPr>
            <p:cNvPr id="55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752649"/>
              <a:ext cx="5029652" cy="5562969"/>
              <a:chOff x="2000433" y="-2898749"/>
              <a:chExt cx="8318662" cy="9200725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96567" y="1817700"/>
                <a:ext cx="926391" cy="510278"/>
                <a:chOff x="5696567" y="1817700"/>
                <a:chExt cx="926391" cy="510278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96567" y="1817700"/>
                  <a:ext cx="926391" cy="348722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3" y="-2898749"/>
                <a:ext cx="70940" cy="471645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6314" y="1867381"/>
              <a:ext cx="3949296" cy="1506565"/>
            </a:xfrm>
            <a:prstGeom prst="rect">
              <a:avLst/>
            </a:prstGeom>
            <a:grpFill/>
          </p:spPr>
        </p:pic>
      </p:grpSp>
      <p:sp>
        <p:nvSpPr>
          <p:cNvPr id="72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8795657" y="1839116"/>
            <a:ext cx="3366611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1- صلاَةُ الفَجْرِ ( ركعتان )</a:t>
            </a:r>
          </a:p>
        </p:txBody>
      </p:sp>
      <p:sp>
        <p:nvSpPr>
          <p:cNvPr id="31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3017055" y="244617"/>
            <a:ext cx="7296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>
                <a:latin typeface="Century Gothic" panose="020B0502020202020204" pitchFamily="34" charset="0"/>
              </a:rPr>
              <a:t>الصلَّوَات المفَرْوضةَ فيِ اليوَم واَللَّيلةَ خمَسْ صلَوَاَت هيِ :</a:t>
            </a:r>
          </a:p>
        </p:txBody>
      </p:sp>
    </p:spTree>
    <p:extLst>
      <p:ext uri="{BB962C8B-B14F-4D97-AF65-F5344CB8AC3E}">
        <p14:creationId xmlns:p14="http://schemas.microsoft.com/office/powerpoint/2010/main" val="1301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6C007C1C-0399-4020-9B82-BBC141CD9FF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17DF02C2-7E52-4240-B608-4C0851056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38245B08-1A3B-4EEC-8FDE-2DB05DC46708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FB79FE95-FB1A-4791-92C0-1384E071BE16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096C2CC2-31BD-40B8-86FA-9EF048849B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26835" y="1942553"/>
              <a:ext cx="1623846" cy="582658"/>
              <a:chOff x="3538474" y="5400344"/>
              <a:chExt cx="1623846" cy="582658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38474" y="5687437"/>
                <a:ext cx="1623846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الصلوات المفروضة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621138" y="-632534"/>
            <a:ext cx="2410006" cy="4549964"/>
            <a:chOff x="7774691" y="-1752649"/>
            <a:chExt cx="5029652" cy="5562969"/>
          </a:xfrm>
          <a:solidFill>
            <a:srgbClr val="FFC000"/>
          </a:solidFill>
        </p:grpSpPr>
        <p:grpSp>
          <p:nvGrpSpPr>
            <p:cNvPr id="55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752649"/>
              <a:ext cx="5029652" cy="5562969"/>
              <a:chOff x="2000433" y="-2898749"/>
              <a:chExt cx="8318662" cy="9200725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3" y="-2898749"/>
                <a:ext cx="70940" cy="471645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6314" y="1728801"/>
              <a:ext cx="3949296" cy="1852569"/>
            </a:xfrm>
            <a:prstGeom prst="rect">
              <a:avLst/>
            </a:prstGeom>
            <a:grpFill/>
          </p:spPr>
        </p:pic>
      </p:grpSp>
      <p:sp>
        <p:nvSpPr>
          <p:cNvPr id="72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547429" y="2045673"/>
            <a:ext cx="4614839" cy="854865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2- صلاَةُ الظُّهْرِ (أربَعُ رَكَعَاتٍ )</a:t>
            </a:r>
          </a:p>
        </p:txBody>
      </p:sp>
    </p:spTree>
    <p:extLst>
      <p:ext uri="{BB962C8B-B14F-4D97-AF65-F5344CB8AC3E}">
        <p14:creationId xmlns:p14="http://schemas.microsoft.com/office/powerpoint/2010/main" val="321127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64671" y="1942553"/>
              <a:ext cx="1828759" cy="604215"/>
              <a:chOff x="3476310" y="5400344"/>
              <a:chExt cx="1828759" cy="604215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76310" y="5708994"/>
                <a:ext cx="1828759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الصلوات المفروضة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757432" y="-745617"/>
            <a:ext cx="2410006" cy="4549964"/>
            <a:chOff x="7774691" y="-1752649"/>
            <a:chExt cx="5029652" cy="5562969"/>
          </a:xfrm>
          <a:solidFill>
            <a:srgbClr val="FFC000"/>
          </a:solidFill>
        </p:grpSpPr>
        <p:grpSp>
          <p:nvGrpSpPr>
            <p:cNvPr id="55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752649"/>
              <a:ext cx="5029652" cy="5562969"/>
              <a:chOff x="2000433" y="-2898749"/>
              <a:chExt cx="8318662" cy="9200725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3" y="-2898749"/>
                <a:ext cx="70940" cy="471645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6314" y="1794318"/>
              <a:ext cx="3949296" cy="1542436"/>
            </a:xfrm>
            <a:prstGeom prst="rect">
              <a:avLst/>
            </a:prstGeom>
            <a:grpFill/>
          </p:spPr>
        </p:pic>
      </p:grpSp>
      <p:sp>
        <p:nvSpPr>
          <p:cNvPr id="72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547429" y="2045673"/>
            <a:ext cx="4614839" cy="854865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3- صلاَةُ العَصرِ (أربَعُ رَكَعَاتٍ ) </a:t>
            </a:r>
          </a:p>
        </p:txBody>
      </p:sp>
    </p:spTree>
    <p:extLst>
      <p:ext uri="{BB962C8B-B14F-4D97-AF65-F5344CB8AC3E}">
        <p14:creationId xmlns:p14="http://schemas.microsoft.com/office/powerpoint/2010/main" val="373134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34337" y="1942553"/>
              <a:ext cx="1689427" cy="590524"/>
              <a:chOff x="3545976" y="5400344"/>
              <a:chExt cx="1689427" cy="590524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45976" y="5695303"/>
                <a:ext cx="1689427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الصلوات المفروضة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260320" y="52751"/>
            <a:ext cx="2410006" cy="4549964"/>
            <a:chOff x="7774691" y="-1752649"/>
            <a:chExt cx="5029652" cy="5562969"/>
          </a:xfrm>
          <a:solidFill>
            <a:srgbClr val="FFC000"/>
          </a:solidFill>
        </p:grpSpPr>
        <p:grpSp>
          <p:nvGrpSpPr>
            <p:cNvPr id="55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752649"/>
              <a:ext cx="5029652" cy="5562969"/>
              <a:chOff x="2000433" y="-2898749"/>
              <a:chExt cx="8318662" cy="9200725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3" y="-2898749"/>
                <a:ext cx="70940" cy="471645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8858" y="1867394"/>
              <a:ext cx="3998426" cy="1549611"/>
            </a:xfrm>
            <a:prstGeom prst="rect">
              <a:avLst/>
            </a:prstGeom>
            <a:grpFill/>
          </p:spPr>
        </p:pic>
      </p:grpSp>
      <p:sp>
        <p:nvSpPr>
          <p:cNvPr id="72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939313" y="2045673"/>
            <a:ext cx="4222955" cy="854865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4- صلاَةُ المَغْرِبِ ( ثَلاثُ رَكَعَاتٍ )</a:t>
            </a:r>
          </a:p>
        </p:txBody>
      </p:sp>
    </p:spTree>
    <p:extLst>
      <p:ext uri="{BB962C8B-B14F-4D97-AF65-F5344CB8AC3E}">
        <p14:creationId xmlns:p14="http://schemas.microsoft.com/office/powerpoint/2010/main" val="149764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8196" y="1942553"/>
              <a:ext cx="1641710" cy="591670"/>
              <a:chOff x="3569835" y="5400344"/>
              <a:chExt cx="1641710" cy="59167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9835" y="5696449"/>
                <a:ext cx="1641710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الصلوات المفروضة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4087634" y="109246"/>
            <a:ext cx="2410006" cy="4549964"/>
            <a:chOff x="7774691" y="-1752649"/>
            <a:chExt cx="5029652" cy="5562969"/>
          </a:xfrm>
          <a:solidFill>
            <a:srgbClr val="FFC000"/>
          </a:solidFill>
        </p:grpSpPr>
        <p:grpSp>
          <p:nvGrpSpPr>
            <p:cNvPr id="55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752649"/>
              <a:ext cx="5029652" cy="5562969"/>
              <a:chOff x="2000433" y="-2898749"/>
              <a:chExt cx="8318662" cy="9200725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3" y="-2898749"/>
                <a:ext cx="70940" cy="471645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403" y="1735446"/>
              <a:ext cx="4125534" cy="1717986"/>
            </a:xfrm>
            <a:prstGeom prst="rect">
              <a:avLst/>
            </a:prstGeom>
            <a:grpFill/>
          </p:spPr>
        </p:pic>
      </p:grpSp>
      <p:sp>
        <p:nvSpPr>
          <p:cNvPr id="72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866743" y="2045673"/>
            <a:ext cx="4295526" cy="854865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5- صلاَةُ العِشاءِ ( أربَعُ رَكَعَاتٍ )</a:t>
            </a:r>
          </a:p>
        </p:txBody>
      </p:sp>
    </p:spTree>
    <p:extLst>
      <p:ext uri="{BB962C8B-B14F-4D97-AF65-F5344CB8AC3E}">
        <p14:creationId xmlns:p14="http://schemas.microsoft.com/office/powerpoint/2010/main" val="145787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38049" y="1942553"/>
              <a:ext cx="1717122" cy="602631"/>
              <a:chOff x="3549688" y="5400344"/>
              <a:chExt cx="1717122" cy="602631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49688" y="5682779"/>
                <a:ext cx="1717122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الصلوات المفروضة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3" name="Group 57">
            <a:extLst>
              <a:ext uri="{FF2B5EF4-FFF2-40B4-BE49-F238E27FC236}">
                <a16:creationId xmlns:a16="http://schemas.microsoft.com/office/drawing/2014/main" id="{F59B9A2D-81EF-4E99-987A-312B8451924B}"/>
              </a:ext>
            </a:extLst>
          </p:cNvPr>
          <p:cNvGrpSpPr/>
          <p:nvPr/>
        </p:nvGrpSpPr>
        <p:grpSpPr>
          <a:xfrm>
            <a:off x="5921829" y="1202016"/>
            <a:ext cx="3280227" cy="3718328"/>
            <a:chOff x="7335518" y="3195470"/>
            <a:chExt cx="2160843" cy="2228601"/>
          </a:xfrm>
        </p:grpSpPr>
        <p:sp>
          <p:nvSpPr>
            <p:cNvPr id="44" name="Rectangle: Top Corners One Rounded and One Snipped 7">
              <a:extLst>
                <a:ext uri="{FF2B5EF4-FFF2-40B4-BE49-F238E27FC236}">
                  <a16:creationId xmlns:a16="http://schemas.microsoft.com/office/drawing/2014/main" id="{337777BC-B4A5-4687-878C-A0D98B82913D}"/>
                </a:ext>
              </a:extLst>
            </p:cNvPr>
            <p:cNvSpPr/>
            <p:nvPr/>
          </p:nvSpPr>
          <p:spPr>
            <a:xfrm rot="5643224">
              <a:off x="7471202" y="3398912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: Folded Corner 31">
              <a:extLst>
                <a:ext uri="{FF2B5EF4-FFF2-40B4-BE49-F238E27FC236}">
                  <a16:creationId xmlns:a16="http://schemas.microsoft.com/office/drawing/2014/main" id="{BB3DC85F-873D-401A-A286-27E8875629ED}"/>
                </a:ext>
              </a:extLst>
            </p:cNvPr>
            <p:cNvSpPr/>
            <p:nvPr/>
          </p:nvSpPr>
          <p:spPr>
            <a:xfrm rot="254868">
              <a:off x="7358275" y="3195470"/>
              <a:ext cx="1983545" cy="2067951"/>
            </a:xfrm>
            <a:prstGeom prst="foldedCorner">
              <a:avLst>
                <a:gd name="adj" fmla="val 24127"/>
              </a:avLst>
            </a:prstGeom>
            <a:solidFill>
              <a:srgbClr val="FF6B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7">
              <a:extLst>
                <a:ext uri="{FF2B5EF4-FFF2-40B4-BE49-F238E27FC236}">
                  <a16:creationId xmlns:a16="http://schemas.microsoft.com/office/drawing/2014/main" id="{47EBBEF2-0036-4E29-B372-47E5CBEE3EC3}"/>
                </a:ext>
              </a:extLst>
            </p:cNvPr>
            <p:cNvSpPr txBox="1"/>
            <p:nvPr/>
          </p:nvSpPr>
          <p:spPr>
            <a:xfrm rot="420206">
              <a:off x="7335518" y="3555206"/>
              <a:ext cx="2045801" cy="8301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أَنَا أُصلِّي طَاعَةً للهِ وَرَسولِهِ صلى الله عليه و سلم </a:t>
              </a:r>
              <a:endParaRPr lang="en-US" sz="28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47" name="Group 32">
            <a:extLst>
              <a:ext uri="{FF2B5EF4-FFF2-40B4-BE49-F238E27FC236}">
                <a16:creationId xmlns:a16="http://schemas.microsoft.com/office/drawing/2014/main" id="{16F53AAB-F5A1-4454-931B-E22DB276B234}"/>
              </a:ext>
            </a:extLst>
          </p:cNvPr>
          <p:cNvGrpSpPr/>
          <p:nvPr/>
        </p:nvGrpSpPr>
        <p:grpSpPr>
          <a:xfrm flipH="1">
            <a:off x="7038328" y="863148"/>
            <a:ext cx="355857" cy="771836"/>
            <a:chOff x="3976914" y="1402541"/>
            <a:chExt cx="421209" cy="782522"/>
          </a:xfrm>
          <a:solidFill>
            <a:srgbClr val="FF0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8" name="Rectangle 33">
              <a:extLst>
                <a:ext uri="{FF2B5EF4-FFF2-40B4-BE49-F238E27FC236}">
                  <a16:creationId xmlns:a16="http://schemas.microsoft.com/office/drawing/2014/main" id="{C51B6178-6123-4C2E-A3D1-5E940BDF4437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34">
              <a:extLst>
                <a:ext uri="{FF2B5EF4-FFF2-40B4-BE49-F238E27FC236}">
                  <a16:creationId xmlns:a16="http://schemas.microsoft.com/office/drawing/2014/main" id="{40CAAD16-D987-46D3-999C-2E4513E91146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grpFill/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rapezoid 10">
              <a:extLst>
                <a:ext uri="{FF2B5EF4-FFF2-40B4-BE49-F238E27FC236}">
                  <a16:creationId xmlns:a16="http://schemas.microsoft.com/office/drawing/2014/main" id="{CA463B5C-656E-47BF-86CD-6012F40C411C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36">
              <a:extLst>
                <a:ext uri="{FF2B5EF4-FFF2-40B4-BE49-F238E27FC236}">
                  <a16:creationId xmlns:a16="http://schemas.microsoft.com/office/drawing/2014/main" id="{F11C7256-C4E4-4A99-B4A1-F3200035DFE4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grpFill/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9656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2310</TotalTime>
  <Words>126</Words>
  <Application>Microsoft Office PowerPoint</Application>
  <PresentationFormat>شاشة عريضة</PresentationFormat>
  <Paragraphs>45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Cooper Black</vt:lpstr>
      <vt:lpstr>Hand Of Sean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1175</cp:revision>
  <dcterms:created xsi:type="dcterms:W3CDTF">2020-10-10T04:32:51Z</dcterms:created>
  <dcterms:modified xsi:type="dcterms:W3CDTF">2021-02-06T15:29:04Z</dcterms:modified>
</cp:coreProperties>
</file>