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37" r:id="rId3"/>
    <p:sldId id="441" r:id="rId4"/>
    <p:sldId id="335" r:id="rId5"/>
    <p:sldId id="442" r:id="rId6"/>
    <p:sldId id="443" r:id="rId7"/>
    <p:sldId id="444" r:id="rId8"/>
    <p:sldId id="446" r:id="rId9"/>
    <p:sldId id="438" r:id="rId10"/>
    <p:sldId id="447" r:id="rId11"/>
    <p:sldId id="411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15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0" y="1368"/>
      </p:cViewPr>
      <p:guideLst>
        <p:guide orient="horz" pos="2183"/>
        <p:guide pos="3840"/>
        <p:guide orient="horz" pos="301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577820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290933" y="3143558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الصلوات المفروضة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578001"/>
              <a:chOff x="3549688" y="5400344"/>
              <a:chExt cx="1717122" cy="57800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82779"/>
                <a:ext cx="1717122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5921829" y="1202016"/>
            <a:ext cx="3280227" cy="3718328"/>
            <a:chOff x="7335518" y="3195470"/>
            <a:chExt cx="2160843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335518" y="3555207"/>
              <a:ext cx="2045801" cy="830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المُحَاَفَظَةُ عَلَى الصلَوَاتِ الَمفْرُوضةِ َسبَبُ لِدُخُولِ الجَنَّةِ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7038328" y="863148"/>
            <a:ext cx="355857" cy="771836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3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4804"/>
              <a:chOff x="3383657" y="5400344"/>
              <a:chExt cx="1991367" cy="6748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79583"/>
                <a:ext cx="199136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3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6345222" y="1330568"/>
            <a:ext cx="4678864" cy="4615543"/>
            <a:chOff x="6499037" y="705675"/>
            <a:chExt cx="2230548" cy="2228601"/>
          </a:xfrm>
        </p:grpSpPr>
        <p:sp>
          <p:nvSpPr>
            <p:cNvPr id="3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499037" y="1398399"/>
              <a:ext cx="2168469" cy="460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الصلاَةُ هِيَ الرُّكْنُ الثَّاِني مِنْ أَرْكاَنِ الإسلامِ بَعْدَ الَّشهَادَتينِ</a:t>
              </a:r>
              <a:endParaRPr lang="en-US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8531441" y="1272722"/>
            <a:ext cx="563204" cy="843192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227445" y="173608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الصلوات المفروضة</a:t>
            </a:r>
          </a:p>
        </p:txBody>
      </p:sp>
      <p:grpSp>
        <p:nvGrpSpPr>
          <p:cNvPr id="3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439886" y="-515759"/>
            <a:ext cx="2727552" cy="4957129"/>
            <a:chOff x="7774691" y="-1752649"/>
            <a:chExt cx="5029652" cy="5562969"/>
          </a:xfrm>
          <a:solidFill>
            <a:srgbClr val="7030A0"/>
          </a:solidFill>
        </p:grpSpPr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2629" y="1501761"/>
              <a:ext cx="4255571" cy="2041168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6432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5665" y="1942553"/>
              <a:ext cx="1762948" cy="602176"/>
              <a:chOff x="3487304" y="5400344"/>
              <a:chExt cx="1762948" cy="6021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7304" y="5706955"/>
                <a:ext cx="176294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757432" y="-515758"/>
            <a:ext cx="2410006" cy="4549964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96567" y="1817700"/>
                <a:ext cx="926391" cy="510278"/>
                <a:chOff x="5696567" y="1817700"/>
                <a:chExt cx="926391" cy="510278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96567" y="1817700"/>
                  <a:ext cx="926391" cy="348722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6314" y="1867381"/>
              <a:ext cx="3949296" cy="1506565"/>
            </a:xfrm>
            <a:prstGeom prst="rect">
              <a:avLst/>
            </a:prstGeom>
            <a:grpFill/>
          </p:spPr>
        </p:pic>
      </p:grp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795657" y="1839116"/>
            <a:ext cx="3366611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1- صلاَةُ الفَجْرِ ( ركعتان )</a:t>
            </a:r>
          </a:p>
        </p:txBody>
      </p:sp>
      <p:sp>
        <p:nvSpPr>
          <p:cNvPr id="31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17055" y="244617"/>
            <a:ext cx="729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الصلَّوَات المفَرْوضةَ فيِ اليوَم واَللَّيلةَ خمَسْ صلَوَاَت هيِ :</a:t>
            </a:r>
          </a:p>
        </p:txBody>
      </p:sp>
    </p:spTree>
    <p:extLst>
      <p:ext uri="{BB962C8B-B14F-4D97-AF65-F5344CB8AC3E}">
        <p14:creationId xmlns:p14="http://schemas.microsoft.com/office/powerpoint/2010/main" val="1301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6C007C1C-0399-4020-9B82-BBC141CD9F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17DF02C2-7E52-4240-B608-4C0851056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8245B08-1A3B-4EEC-8FDE-2DB05DC46708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FB79FE95-FB1A-4791-92C0-1384E071BE1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96C2CC2-31BD-40B8-86FA-9EF048849B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26835" y="1942553"/>
              <a:ext cx="1623846" cy="582658"/>
              <a:chOff x="3538474" y="5400344"/>
              <a:chExt cx="1623846" cy="58265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38474" y="5687437"/>
                <a:ext cx="1623846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621138" y="-632534"/>
            <a:ext cx="2410006" cy="4549964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6314" y="1728801"/>
              <a:ext cx="3949296" cy="1852569"/>
            </a:xfrm>
            <a:prstGeom prst="rect">
              <a:avLst/>
            </a:prstGeom>
            <a:grpFill/>
          </p:spPr>
        </p:pic>
      </p:grp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547429" y="2045673"/>
            <a:ext cx="4614839" cy="854865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صلاَةُ الظُّهْرِ (أربَعُ رَكَعَاتٍ )</a:t>
            </a:r>
          </a:p>
        </p:txBody>
      </p:sp>
    </p:spTree>
    <p:extLst>
      <p:ext uri="{BB962C8B-B14F-4D97-AF65-F5344CB8AC3E}">
        <p14:creationId xmlns:p14="http://schemas.microsoft.com/office/powerpoint/2010/main" val="321127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4671" y="1942553"/>
              <a:ext cx="1828759" cy="604215"/>
              <a:chOff x="3476310" y="5400344"/>
              <a:chExt cx="1828759" cy="604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6310" y="5708994"/>
                <a:ext cx="1828759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757432" y="-745617"/>
            <a:ext cx="2410006" cy="4549964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6314" y="1794318"/>
              <a:ext cx="3949296" cy="1542436"/>
            </a:xfrm>
            <a:prstGeom prst="rect">
              <a:avLst/>
            </a:prstGeom>
            <a:grpFill/>
          </p:spPr>
        </p:pic>
      </p:grp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547429" y="2045673"/>
            <a:ext cx="4614839" cy="854865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3- صلاَةُ العَصرِ (أربَعُ رَكَعَاتٍ ) </a:t>
            </a:r>
          </a:p>
        </p:txBody>
      </p:sp>
    </p:spTree>
    <p:extLst>
      <p:ext uri="{BB962C8B-B14F-4D97-AF65-F5344CB8AC3E}">
        <p14:creationId xmlns:p14="http://schemas.microsoft.com/office/powerpoint/2010/main" val="37313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4337" y="1942553"/>
              <a:ext cx="1689427" cy="590524"/>
              <a:chOff x="3545976" y="5400344"/>
              <a:chExt cx="1689427" cy="59052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5976" y="5695303"/>
                <a:ext cx="168942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60320" y="52751"/>
            <a:ext cx="2410006" cy="4549964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8858" y="1867394"/>
              <a:ext cx="3998426" cy="1549611"/>
            </a:xfrm>
            <a:prstGeom prst="rect">
              <a:avLst/>
            </a:prstGeom>
            <a:grpFill/>
          </p:spPr>
        </p:pic>
      </p:grp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939313" y="2045673"/>
            <a:ext cx="4222955" cy="854865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4- صلاَةُ المَغْرِبِ ( ثَلاثُ رَكَعَاتٍ )</a:t>
            </a:r>
          </a:p>
        </p:txBody>
      </p:sp>
    </p:spTree>
    <p:extLst>
      <p:ext uri="{BB962C8B-B14F-4D97-AF65-F5344CB8AC3E}">
        <p14:creationId xmlns:p14="http://schemas.microsoft.com/office/powerpoint/2010/main" val="14976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8196" y="1942553"/>
              <a:ext cx="1641710" cy="591670"/>
              <a:chOff x="3569835" y="5400344"/>
              <a:chExt cx="1641710" cy="59167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9835" y="5696449"/>
                <a:ext cx="1641710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4087634" y="109246"/>
            <a:ext cx="2410006" cy="4549964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403" y="1735446"/>
              <a:ext cx="4125534" cy="1717986"/>
            </a:xfrm>
            <a:prstGeom prst="rect">
              <a:avLst/>
            </a:prstGeom>
            <a:grpFill/>
          </p:spPr>
        </p:pic>
      </p:grp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866743" y="2045673"/>
            <a:ext cx="4295526" cy="854865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5- صلاَةُ العِشاءِ ( أربَعُ رَكَعَاتٍ )</a:t>
            </a:r>
          </a:p>
        </p:txBody>
      </p:sp>
    </p:spTree>
    <p:extLst>
      <p:ext uri="{BB962C8B-B14F-4D97-AF65-F5344CB8AC3E}">
        <p14:creationId xmlns:p14="http://schemas.microsoft.com/office/powerpoint/2010/main" val="14578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602631"/>
              <a:chOff x="3549688" y="5400344"/>
              <a:chExt cx="1717122" cy="6026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82779"/>
                <a:ext cx="171712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الصلوات المفروضة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5921829" y="1202016"/>
            <a:ext cx="3280227" cy="3718328"/>
            <a:chOff x="7335518" y="3195470"/>
            <a:chExt cx="2160843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335518" y="3555206"/>
              <a:ext cx="2045801" cy="830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أَنَا أُصلِّي طَاعَةً للهِ وَرَسولِهِ صلى الله عليه و سلم 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7038328" y="863148"/>
            <a:ext cx="355857" cy="771836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65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126</Words>
  <Application>Microsoft Office PowerPoint</Application>
  <PresentationFormat>شاشة عريضة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1175</cp:revision>
  <dcterms:created xsi:type="dcterms:W3CDTF">2020-10-10T04:32:51Z</dcterms:created>
  <dcterms:modified xsi:type="dcterms:W3CDTF">2021-02-06T15:29:04Z</dcterms:modified>
</cp:coreProperties>
</file>