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8" r:id="rId3"/>
    <p:sldId id="366" r:id="rId4"/>
    <p:sldId id="335" r:id="rId5"/>
    <p:sldId id="376" r:id="rId6"/>
    <p:sldId id="369" r:id="rId7"/>
    <p:sldId id="368" r:id="rId8"/>
    <p:sldId id="379" r:id="rId9"/>
    <p:sldId id="378" r:id="rId10"/>
    <p:sldId id="380" r:id="rId11"/>
    <p:sldId id="381" r:id="rId12"/>
    <p:sldId id="377" r:id="rId13"/>
    <p:sldId id="362" r:id="rId14"/>
    <p:sldId id="375" r:id="rId15"/>
    <p:sldId id="382" r:id="rId16"/>
    <p:sldId id="383" r:id="rId17"/>
    <p:sldId id="340" r:id="rId18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406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9933FF"/>
    <a:srgbClr val="00CC99"/>
    <a:srgbClr val="8E8E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51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378" y="114"/>
      </p:cViewPr>
      <p:guideLst>
        <p:guide orient="horz" pos="2092"/>
        <p:guide pos="40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83EFD-F5C3-4596-A6BE-F013D50D63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468507-E48F-4DFA-A829-9E6850D483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7824D-4963-4AEF-8845-A701F8977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09/06/1442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41B5A5-C580-4BAD-AC31-F7A349DB6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BBE145-E0FE-4869-BAF5-293267447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341778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E142B-EB09-40AC-9C1C-70743FB2D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EA1A42-6E36-4F8A-9BCD-E5822A637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035B9-E8D9-446C-8B0C-E620EEF00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09/06/1442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6E3D1-50C0-4730-B528-A8C498A14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01073B-158B-4AE9-AC92-1749BAAD0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71339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CCA734-14EF-4383-A502-FEEE5AB73E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58EF1C-264D-4088-B5C0-E9BA4DD77E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DE1C0-E5B4-4EFD-8F40-86BB2BF55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09/06/1442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EAE23B-BEDB-44BD-881B-6810A5116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AC8A00-691D-4222-9E4C-27AD8ED9A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918021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0268D-5087-4782-83A0-7BDCE442A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8DDF0-95F6-4C2C-A69B-084351F85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B8CA33-BB33-4277-B612-C9E1D05C2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09/06/1442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62F7DA-877C-4013-8071-00B9B560F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B75940-3DE1-408F-A3A8-F3079DA51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165140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215D6-DABE-4EC1-8EF8-3F28AB657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B973C-3DE2-4442-9F61-6A3A0A83B7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31303-8694-4202-AE62-13D8BF19A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09/06/1442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B5A991-FED7-4761-9FDA-4EBFAFD0A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1CE27E-CAB6-4676-A299-F8F0CCE76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51280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8406D-B68F-4492-B411-544EA1CBB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685C1-6582-4548-93B0-CF389488E2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F7209E-CA2B-4E0C-9F58-D23832130D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576C25-EB1A-493E-925A-54DD261A4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09/06/1442</a:t>
            </a:fld>
            <a:endParaRPr lang="ar-S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F1A648-573E-4D1C-9B37-0DD38B2DE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F7FD76-E72B-4103-8C08-909F8FBD5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4242832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DE9F3-0B73-451E-B1FD-E57763CA2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3FAC8-02A7-41C1-9E47-10A3D4A77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29AC79-7E73-4D20-9646-DD236F0F19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C11032-0B34-41CF-82A2-9AAD8DAFAF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41945D-B03E-426C-B2EB-660A2A4AF8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9AB5B1-37E9-452C-A859-82C73F48C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09/06/1442</a:t>
            </a:fld>
            <a:endParaRPr lang="ar-S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81A46B-C692-42B8-B5F4-F6A2F41B4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570D41-E0D1-4D60-AA1B-C4505C1CA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159495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361EA-BB4F-4812-AB3B-6DC8D6552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AE787D-937F-45D7-9F0A-676E91284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09/06/1442</a:t>
            </a:fld>
            <a:endParaRPr lang="ar-S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537004-576D-4A7C-BC07-BA35536E3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8AD639-5ABD-4DF9-93B0-B163F3997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274027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4F1BB8-A163-4517-B61E-339E9D08B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09/06/1442</a:t>
            </a:fld>
            <a:endParaRPr lang="ar-S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DAE9B0-8279-4D95-A8E5-FF1861DCB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575CDE-48B3-4C4B-9133-0DEBA82C6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87494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20E49-9673-4926-A845-7934D29D2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EE9FC-96EA-426D-AECE-D5ACC8AD1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D3148F-7D9E-4DC2-983C-2DF4EBEF9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902337-E20A-44D7-A4A2-B3288160D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09/06/1442</a:t>
            </a:fld>
            <a:endParaRPr lang="ar-S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49D80C-F2AF-4541-B72F-72163887A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4AF57B-78A1-4C8D-95D2-21E26FC4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717662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991A2-4774-4E31-AFD1-81C095387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CFEBE6-1F40-49F1-A26B-A1D2783FF9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7DDD43-DD00-49D2-8755-6B6C04FE94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A31415-AD63-4380-B0A5-449277CCE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09/06/1442</a:t>
            </a:fld>
            <a:endParaRPr lang="ar-S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B7B878-3C64-4AD3-B496-BCCE1B059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1A505B-7E14-40DC-8215-424EE71AA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4193815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DEDDA3-59C3-47C3-A9FC-BDF8CA8C9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A632CC-E3B5-4518-BA05-A11A2C020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4713C-4252-4E02-8094-3312FC7AB2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4A506-A0B2-4DE1-B069-A8C9CB89B5D1}" type="datetimeFigureOut">
              <a:rPr lang="ar-SY" smtClean="0"/>
              <a:t>09/06/1442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9C7B0F-1CEF-46C7-A7CA-EB23C98DB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67A0E8-86E0-4785-A23D-63C27EBC31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424052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4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4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97A61CED-E2B9-436D-8068-6EE4030FD5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0822">
            <a:off x="8012948" y="4707104"/>
            <a:ext cx="6383543" cy="3479031"/>
          </a:xfrm>
          <a:prstGeom prst="rect">
            <a:avLst/>
          </a:prstGeom>
        </p:spPr>
      </p:pic>
      <p:pic>
        <p:nvPicPr>
          <p:cNvPr id="51" name="Picture 50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BACAF892-DE81-458C-90C7-DCE3F92442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480" y="6356520"/>
            <a:ext cx="2820912" cy="1537397"/>
          </a:xfrm>
          <a:prstGeom prst="rect">
            <a:avLst/>
          </a:prstGeom>
        </p:spPr>
      </p:pic>
      <p:pic>
        <p:nvPicPr>
          <p:cNvPr id="50" name="Picture 49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0545C141-EDC9-48CC-9395-30DE389764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226" y="6226752"/>
            <a:ext cx="2820912" cy="153739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0CA847AD-E146-4FBD-AA2A-F329BBDBF4C7}"/>
              </a:ext>
            </a:extLst>
          </p:cNvPr>
          <p:cNvGrpSpPr/>
          <p:nvPr/>
        </p:nvGrpSpPr>
        <p:grpSpPr>
          <a:xfrm>
            <a:off x="4702126" y="1330686"/>
            <a:ext cx="2787748" cy="4281825"/>
            <a:chOff x="4702126" y="1330686"/>
            <a:chExt cx="2787748" cy="4281825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717CAA8-B2B0-4DA7-8C6D-2CFA6695DC07}"/>
                </a:ext>
              </a:extLst>
            </p:cNvPr>
            <p:cNvSpPr/>
            <p:nvPr/>
          </p:nvSpPr>
          <p:spPr>
            <a:xfrm>
              <a:off x="4887830" y="2205649"/>
              <a:ext cx="599872" cy="3218548"/>
            </a:xfrm>
            <a:custGeom>
              <a:avLst/>
              <a:gdLst>
                <a:gd name="connsiteX0" fmla="*/ 299936 w 599872"/>
                <a:gd name="connsiteY0" fmla="*/ 191 h 3218548"/>
                <a:gd name="connsiteX1" fmla="*/ 590308 w 599872"/>
                <a:gd name="connsiteY1" fmla="*/ 389540 h 3218548"/>
                <a:gd name="connsiteX2" fmla="*/ 597988 w 599872"/>
                <a:gd name="connsiteY2" fmla="*/ 445627 h 3218548"/>
                <a:gd name="connsiteX3" fmla="*/ 599872 w 599872"/>
                <a:gd name="connsiteY3" fmla="*/ 445627 h 3218548"/>
                <a:gd name="connsiteX4" fmla="*/ 599872 w 599872"/>
                <a:gd name="connsiteY4" fmla="*/ 3218548 h 3218548"/>
                <a:gd name="connsiteX5" fmla="*/ 0 w 599872"/>
                <a:gd name="connsiteY5" fmla="*/ 3218548 h 3218548"/>
                <a:gd name="connsiteX6" fmla="*/ 0 w 599872"/>
                <a:gd name="connsiteY6" fmla="*/ 445627 h 3218548"/>
                <a:gd name="connsiteX7" fmla="*/ 2064 w 599872"/>
                <a:gd name="connsiteY7" fmla="*/ 445627 h 3218548"/>
                <a:gd name="connsiteX8" fmla="*/ 9564 w 599872"/>
                <a:gd name="connsiteY8" fmla="*/ 392513 h 3218548"/>
                <a:gd name="connsiteX9" fmla="*/ 299936 w 599872"/>
                <a:gd name="connsiteY9" fmla="*/ 191 h 3218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99872" h="3218548">
                  <a:moveTo>
                    <a:pt x="299936" y="191"/>
                  </a:moveTo>
                  <a:cubicBezTo>
                    <a:pt x="427472" y="-7737"/>
                    <a:pt x="555008" y="233097"/>
                    <a:pt x="590308" y="389540"/>
                  </a:cubicBezTo>
                  <a:lnTo>
                    <a:pt x="597988" y="445627"/>
                  </a:lnTo>
                  <a:lnTo>
                    <a:pt x="599872" y="445627"/>
                  </a:lnTo>
                  <a:lnTo>
                    <a:pt x="599872" y="3218548"/>
                  </a:lnTo>
                  <a:lnTo>
                    <a:pt x="0" y="3218548"/>
                  </a:lnTo>
                  <a:lnTo>
                    <a:pt x="0" y="445627"/>
                  </a:lnTo>
                  <a:lnTo>
                    <a:pt x="2064" y="445627"/>
                  </a:lnTo>
                  <a:lnTo>
                    <a:pt x="9564" y="392513"/>
                  </a:lnTo>
                  <a:cubicBezTo>
                    <a:pt x="44864" y="241024"/>
                    <a:pt x="172400" y="8117"/>
                    <a:pt x="299936" y="191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4D2AB39-E670-4678-A96E-6F7B60503671}"/>
                </a:ext>
              </a:extLst>
            </p:cNvPr>
            <p:cNvSpPr/>
            <p:nvPr/>
          </p:nvSpPr>
          <p:spPr>
            <a:xfrm>
              <a:off x="4992743" y="5407946"/>
              <a:ext cx="399243" cy="178037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BC100A4E-E0FB-4BC6-8234-1C0714759352}"/>
                </a:ext>
              </a:extLst>
            </p:cNvPr>
            <p:cNvSpPr/>
            <p:nvPr/>
          </p:nvSpPr>
          <p:spPr>
            <a:xfrm>
              <a:off x="4992743" y="5540123"/>
              <a:ext cx="399243" cy="7238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1CD9F49-FC43-489F-AAE9-4D251DBFAFCC}"/>
                </a:ext>
              </a:extLst>
            </p:cNvPr>
            <p:cNvGrpSpPr/>
            <p:nvPr/>
          </p:nvGrpSpPr>
          <p:grpSpPr>
            <a:xfrm>
              <a:off x="6677849" y="2205649"/>
              <a:ext cx="599872" cy="3406841"/>
              <a:chOff x="9274907" y="2171801"/>
              <a:chExt cx="599872" cy="3406841"/>
            </a:xfrm>
          </p:grpSpPr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56C9251F-5494-438A-B72F-D96DB5E66C46}"/>
                  </a:ext>
                </a:extLst>
              </p:cNvPr>
              <p:cNvSpPr/>
              <p:nvPr/>
            </p:nvSpPr>
            <p:spPr>
              <a:xfrm>
                <a:off x="9274907" y="2171801"/>
                <a:ext cx="599872" cy="3218548"/>
              </a:xfrm>
              <a:custGeom>
                <a:avLst/>
                <a:gdLst>
                  <a:gd name="connsiteX0" fmla="*/ 299936 w 599872"/>
                  <a:gd name="connsiteY0" fmla="*/ 191 h 3218548"/>
                  <a:gd name="connsiteX1" fmla="*/ 590308 w 599872"/>
                  <a:gd name="connsiteY1" fmla="*/ 389540 h 3218548"/>
                  <a:gd name="connsiteX2" fmla="*/ 597988 w 599872"/>
                  <a:gd name="connsiteY2" fmla="*/ 445627 h 3218548"/>
                  <a:gd name="connsiteX3" fmla="*/ 599872 w 599872"/>
                  <a:gd name="connsiteY3" fmla="*/ 445627 h 3218548"/>
                  <a:gd name="connsiteX4" fmla="*/ 599872 w 599872"/>
                  <a:gd name="connsiteY4" fmla="*/ 3218548 h 3218548"/>
                  <a:gd name="connsiteX5" fmla="*/ 0 w 599872"/>
                  <a:gd name="connsiteY5" fmla="*/ 3218548 h 3218548"/>
                  <a:gd name="connsiteX6" fmla="*/ 0 w 599872"/>
                  <a:gd name="connsiteY6" fmla="*/ 445627 h 3218548"/>
                  <a:gd name="connsiteX7" fmla="*/ 2064 w 599872"/>
                  <a:gd name="connsiteY7" fmla="*/ 445627 h 3218548"/>
                  <a:gd name="connsiteX8" fmla="*/ 9564 w 599872"/>
                  <a:gd name="connsiteY8" fmla="*/ 392513 h 3218548"/>
                  <a:gd name="connsiteX9" fmla="*/ 299936 w 599872"/>
                  <a:gd name="connsiteY9" fmla="*/ 191 h 3218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99872" h="3218548">
                    <a:moveTo>
                      <a:pt x="299936" y="191"/>
                    </a:moveTo>
                    <a:cubicBezTo>
                      <a:pt x="427472" y="-7737"/>
                      <a:pt x="555008" y="233097"/>
                      <a:pt x="590308" y="389540"/>
                    </a:cubicBezTo>
                    <a:lnTo>
                      <a:pt x="597988" y="445627"/>
                    </a:lnTo>
                    <a:lnTo>
                      <a:pt x="599872" y="445627"/>
                    </a:lnTo>
                    <a:lnTo>
                      <a:pt x="599872" y="3218548"/>
                    </a:lnTo>
                    <a:lnTo>
                      <a:pt x="0" y="3218548"/>
                    </a:lnTo>
                    <a:lnTo>
                      <a:pt x="0" y="445627"/>
                    </a:lnTo>
                    <a:lnTo>
                      <a:pt x="2064" y="445627"/>
                    </a:lnTo>
                    <a:lnTo>
                      <a:pt x="9564" y="392513"/>
                    </a:lnTo>
                    <a:cubicBezTo>
                      <a:pt x="44864" y="241024"/>
                      <a:pt x="172400" y="8117"/>
                      <a:pt x="299936" y="19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00BD77A1-6626-449F-BA40-237B19461D46}"/>
                  </a:ext>
                </a:extLst>
              </p:cNvPr>
              <p:cNvGrpSpPr/>
              <p:nvPr/>
            </p:nvGrpSpPr>
            <p:grpSpPr>
              <a:xfrm>
                <a:off x="9379820" y="5374078"/>
                <a:ext cx="399243" cy="204564"/>
                <a:chOff x="6011993" y="5368363"/>
                <a:chExt cx="624334" cy="241298"/>
              </a:xfrm>
            </p:grpSpPr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FF031438-8B66-4F02-A8BD-8BFF66B8A600}"/>
                    </a:ext>
                  </a:extLst>
                </p:cNvPr>
                <p:cNvSpPr/>
                <p:nvPr/>
              </p:nvSpPr>
              <p:spPr>
                <a:xfrm>
                  <a:off x="6011993" y="5368363"/>
                  <a:ext cx="624334" cy="210007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Oval 98">
                  <a:extLst>
                    <a:ext uri="{FF2B5EF4-FFF2-40B4-BE49-F238E27FC236}">
                      <a16:creationId xmlns:a16="http://schemas.microsoft.com/office/drawing/2014/main" id="{56840EA0-3FB7-4D05-B68B-181737E9C5B8}"/>
                    </a:ext>
                  </a:extLst>
                </p:cNvPr>
                <p:cNvSpPr/>
                <p:nvPr/>
              </p:nvSpPr>
              <p:spPr>
                <a:xfrm>
                  <a:off x="6011993" y="5524275"/>
                  <a:ext cx="624334" cy="8538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8E362B2A-6AF1-4954-ABBB-67EDC1833459}"/>
                </a:ext>
              </a:extLst>
            </p:cNvPr>
            <p:cNvGrpSpPr/>
            <p:nvPr/>
          </p:nvGrpSpPr>
          <p:grpSpPr>
            <a:xfrm>
              <a:off x="5792620" y="5113260"/>
              <a:ext cx="598702" cy="306762"/>
              <a:chOff x="6011993" y="5368363"/>
              <a:chExt cx="624334" cy="241298"/>
            </a:xfrm>
          </p:grpSpPr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D82EA3E7-8354-4879-A55C-51834E0FF44A}"/>
                  </a:ext>
                </a:extLst>
              </p:cNvPr>
              <p:cNvSpPr/>
              <p:nvPr/>
            </p:nvSpPr>
            <p:spPr>
              <a:xfrm>
                <a:off x="6011993" y="5368363"/>
                <a:ext cx="624334" cy="210007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046CA0CF-4C0E-4252-A2B0-4A3361387719}"/>
                  </a:ext>
                </a:extLst>
              </p:cNvPr>
              <p:cNvSpPr/>
              <p:nvPr/>
            </p:nvSpPr>
            <p:spPr>
              <a:xfrm>
                <a:off x="6011993" y="5524275"/>
                <a:ext cx="624334" cy="8538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4994715B-CBE1-4065-AAE0-7E3753A78C5C}"/>
                </a:ext>
              </a:extLst>
            </p:cNvPr>
            <p:cNvSpPr/>
            <p:nvPr/>
          </p:nvSpPr>
          <p:spPr>
            <a:xfrm>
              <a:off x="5492099" y="1330686"/>
              <a:ext cx="1184752" cy="3740743"/>
            </a:xfrm>
            <a:custGeom>
              <a:avLst/>
              <a:gdLst>
                <a:gd name="connsiteX0" fmla="*/ 926355 w 1852709"/>
                <a:gd name="connsiteY0" fmla="*/ 507 h 4412487"/>
                <a:gd name="connsiteX1" fmla="*/ 1852625 w 1852709"/>
                <a:gd name="connsiteY1" fmla="*/ 1222403 h 4412487"/>
                <a:gd name="connsiteX2" fmla="*/ 1850681 w 1852709"/>
                <a:gd name="connsiteY2" fmla="*/ 1247256 h 4412487"/>
                <a:gd name="connsiteX3" fmla="*/ 1852709 w 1852709"/>
                <a:gd name="connsiteY3" fmla="*/ 1247256 h 4412487"/>
                <a:gd name="connsiteX4" fmla="*/ 1852709 w 1852709"/>
                <a:gd name="connsiteY4" fmla="*/ 4412487 h 4412487"/>
                <a:gd name="connsiteX5" fmla="*/ 0 w 1852709"/>
                <a:gd name="connsiteY5" fmla="*/ 4412487 h 4412487"/>
                <a:gd name="connsiteX6" fmla="*/ 0 w 1852709"/>
                <a:gd name="connsiteY6" fmla="*/ 1247256 h 4412487"/>
                <a:gd name="connsiteX7" fmla="*/ 1891 w 1852709"/>
                <a:gd name="connsiteY7" fmla="*/ 1247256 h 4412487"/>
                <a:gd name="connsiteX8" fmla="*/ 85 w 1852709"/>
                <a:gd name="connsiteY8" fmla="*/ 1224711 h 4412487"/>
                <a:gd name="connsiteX9" fmla="*/ 926355 w 1852709"/>
                <a:gd name="connsiteY9" fmla="*/ 507 h 4412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52709" h="4412487">
                  <a:moveTo>
                    <a:pt x="926355" y="507"/>
                  </a:moveTo>
                  <a:cubicBezTo>
                    <a:pt x="1385901" y="-24112"/>
                    <a:pt x="1845445" y="852633"/>
                    <a:pt x="1852625" y="1222403"/>
                  </a:cubicBezTo>
                  <a:lnTo>
                    <a:pt x="1850681" y="1247256"/>
                  </a:lnTo>
                  <a:lnTo>
                    <a:pt x="1852709" y="1247256"/>
                  </a:lnTo>
                  <a:lnTo>
                    <a:pt x="1852709" y="4412487"/>
                  </a:lnTo>
                  <a:lnTo>
                    <a:pt x="0" y="4412487"/>
                  </a:lnTo>
                  <a:lnTo>
                    <a:pt x="0" y="1247256"/>
                  </a:lnTo>
                  <a:lnTo>
                    <a:pt x="1891" y="1247256"/>
                  </a:lnTo>
                  <a:lnTo>
                    <a:pt x="85" y="1224711"/>
                  </a:lnTo>
                  <a:cubicBezTo>
                    <a:pt x="7266" y="864942"/>
                    <a:pt x="466810" y="25126"/>
                    <a:pt x="926355" y="50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A065541B-1DAA-4B7A-AEC4-74685943C523}"/>
                </a:ext>
              </a:extLst>
            </p:cNvPr>
            <p:cNvSpPr/>
            <p:nvPr/>
          </p:nvSpPr>
          <p:spPr>
            <a:xfrm>
              <a:off x="5492099" y="1369124"/>
              <a:ext cx="1184752" cy="3721956"/>
            </a:xfrm>
            <a:custGeom>
              <a:avLst/>
              <a:gdLst>
                <a:gd name="connsiteX0" fmla="*/ 1067976 w 1852709"/>
                <a:gd name="connsiteY0" fmla="*/ 0 h 4390326"/>
                <a:gd name="connsiteX1" fmla="*/ 1097801 w 1852709"/>
                <a:gd name="connsiteY1" fmla="*/ 8615 h 4390326"/>
                <a:gd name="connsiteX2" fmla="*/ 1852625 w 1852709"/>
                <a:gd name="connsiteY2" fmla="*/ 1200242 h 4390326"/>
                <a:gd name="connsiteX3" fmla="*/ 1850681 w 1852709"/>
                <a:gd name="connsiteY3" fmla="*/ 1225095 h 4390326"/>
                <a:gd name="connsiteX4" fmla="*/ 1852709 w 1852709"/>
                <a:gd name="connsiteY4" fmla="*/ 1225095 h 4390326"/>
                <a:gd name="connsiteX5" fmla="*/ 1852709 w 1852709"/>
                <a:gd name="connsiteY5" fmla="*/ 4390326 h 4390326"/>
                <a:gd name="connsiteX6" fmla="*/ 0 w 1852709"/>
                <a:gd name="connsiteY6" fmla="*/ 4390326 h 4390326"/>
                <a:gd name="connsiteX7" fmla="*/ 0 w 1852709"/>
                <a:gd name="connsiteY7" fmla="*/ 4389078 h 4390326"/>
                <a:gd name="connsiteX8" fmla="*/ 1638152 w 1852709"/>
                <a:gd name="connsiteY8" fmla="*/ 4389078 h 4390326"/>
                <a:gd name="connsiteX9" fmla="*/ 1638152 w 1852709"/>
                <a:gd name="connsiteY9" fmla="*/ 1132182 h 4390326"/>
                <a:gd name="connsiteX10" fmla="*/ 1636124 w 1852709"/>
                <a:gd name="connsiteY10" fmla="*/ 1132182 h 4390326"/>
                <a:gd name="connsiteX11" fmla="*/ 1638068 w 1852709"/>
                <a:gd name="connsiteY11" fmla="*/ 1106609 h 4390326"/>
                <a:gd name="connsiteX12" fmla="*/ 1204931 w 1852709"/>
                <a:gd name="connsiteY12" fmla="*/ 135685 h 4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52709" h="4390326">
                  <a:moveTo>
                    <a:pt x="1067976" y="0"/>
                  </a:moveTo>
                  <a:lnTo>
                    <a:pt x="1097801" y="8615"/>
                  </a:lnTo>
                  <a:cubicBezTo>
                    <a:pt x="1493719" y="164992"/>
                    <a:pt x="1846343" y="876693"/>
                    <a:pt x="1852625" y="1200242"/>
                  </a:cubicBezTo>
                  <a:lnTo>
                    <a:pt x="1850681" y="1225095"/>
                  </a:lnTo>
                  <a:lnTo>
                    <a:pt x="1852709" y="1225095"/>
                  </a:lnTo>
                  <a:lnTo>
                    <a:pt x="1852709" y="4390326"/>
                  </a:lnTo>
                  <a:lnTo>
                    <a:pt x="0" y="4390326"/>
                  </a:lnTo>
                  <a:lnTo>
                    <a:pt x="0" y="4389078"/>
                  </a:lnTo>
                  <a:lnTo>
                    <a:pt x="1638152" y="4389078"/>
                  </a:lnTo>
                  <a:lnTo>
                    <a:pt x="1638152" y="1132182"/>
                  </a:lnTo>
                  <a:lnTo>
                    <a:pt x="1636124" y="1132182"/>
                  </a:lnTo>
                  <a:lnTo>
                    <a:pt x="1638068" y="1106609"/>
                  </a:lnTo>
                  <a:cubicBezTo>
                    <a:pt x="1633580" y="868810"/>
                    <a:pt x="1452388" y="427238"/>
                    <a:pt x="1204931" y="135685"/>
                  </a:cubicBezTo>
                  <a:close/>
                </a:path>
              </a:pathLst>
            </a:custGeom>
            <a:solidFill>
              <a:schemeClr val="bg1">
                <a:lumMod val="50000"/>
                <a:alpha val="2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D5B06EE2-4DC5-4C05-8BA7-E1E30146F28C}"/>
                </a:ext>
              </a:extLst>
            </p:cNvPr>
            <p:cNvSpPr/>
            <p:nvPr/>
          </p:nvSpPr>
          <p:spPr>
            <a:xfrm>
              <a:off x="6484712" y="3292162"/>
              <a:ext cx="1005162" cy="1832934"/>
            </a:xfrm>
            <a:custGeom>
              <a:avLst/>
              <a:gdLst>
                <a:gd name="connsiteX0" fmla="*/ 1971 w 1571867"/>
                <a:gd name="connsiteY0" fmla="*/ 0 h 2162083"/>
                <a:gd name="connsiteX1" fmla="*/ 1571867 w 1571867"/>
                <a:gd name="connsiteY1" fmla="*/ 1503414 h 2162083"/>
                <a:gd name="connsiteX2" fmla="*/ 1571867 w 1571867"/>
                <a:gd name="connsiteY2" fmla="*/ 2162083 h 2162083"/>
                <a:gd name="connsiteX3" fmla="*/ 0 w 1571867"/>
                <a:gd name="connsiteY3" fmla="*/ 2162083 h 2162083"/>
                <a:gd name="connsiteX4" fmla="*/ 0 w 1571867"/>
                <a:gd name="connsiteY4" fmla="*/ 1503414 h 2162083"/>
                <a:gd name="connsiteX5" fmla="*/ 1971 w 1571867"/>
                <a:gd name="connsiteY5" fmla="*/ 1503414 h 2162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1867" h="2162083">
                  <a:moveTo>
                    <a:pt x="1971" y="0"/>
                  </a:moveTo>
                  <a:lnTo>
                    <a:pt x="1571867" y="1503414"/>
                  </a:lnTo>
                  <a:lnTo>
                    <a:pt x="1571867" y="2162083"/>
                  </a:lnTo>
                  <a:lnTo>
                    <a:pt x="0" y="2162083"/>
                  </a:lnTo>
                  <a:lnTo>
                    <a:pt x="0" y="1503414"/>
                  </a:lnTo>
                  <a:lnTo>
                    <a:pt x="1971" y="150341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C36B7BF7-3E0B-485F-95B7-420166D8036C}"/>
                </a:ext>
              </a:extLst>
            </p:cNvPr>
            <p:cNvSpPr/>
            <p:nvPr/>
          </p:nvSpPr>
          <p:spPr>
            <a:xfrm>
              <a:off x="5699229" y="2353425"/>
              <a:ext cx="785483" cy="2825339"/>
            </a:xfrm>
            <a:custGeom>
              <a:avLst/>
              <a:gdLst>
                <a:gd name="connsiteX0" fmla="*/ 614168 w 1228334"/>
                <a:gd name="connsiteY0" fmla="*/ 397 h 3332699"/>
                <a:gd name="connsiteX1" fmla="*/ 1228278 w 1228334"/>
                <a:gd name="connsiteY1" fmla="*/ 956462 h 3332699"/>
                <a:gd name="connsiteX2" fmla="*/ 1226210 w 1228334"/>
                <a:gd name="connsiteY2" fmla="*/ 987671 h 3332699"/>
                <a:gd name="connsiteX3" fmla="*/ 1228334 w 1228334"/>
                <a:gd name="connsiteY3" fmla="*/ 987671 h 3332699"/>
                <a:gd name="connsiteX4" fmla="*/ 1228334 w 1228334"/>
                <a:gd name="connsiteY4" fmla="*/ 3332699 h 3332699"/>
                <a:gd name="connsiteX5" fmla="*/ 0 w 1228334"/>
                <a:gd name="connsiteY5" fmla="*/ 3332699 h 3332699"/>
                <a:gd name="connsiteX6" fmla="*/ 0 w 1228334"/>
                <a:gd name="connsiteY6" fmla="*/ 987671 h 3332699"/>
                <a:gd name="connsiteX7" fmla="*/ 2053 w 1228334"/>
                <a:gd name="connsiteY7" fmla="*/ 987671 h 3332699"/>
                <a:gd name="connsiteX8" fmla="*/ 57 w 1228334"/>
                <a:gd name="connsiteY8" fmla="*/ 958268 h 3332699"/>
                <a:gd name="connsiteX9" fmla="*/ 614168 w 1228334"/>
                <a:gd name="connsiteY9" fmla="*/ 397 h 3332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8334" h="3332699">
                  <a:moveTo>
                    <a:pt x="614168" y="397"/>
                  </a:moveTo>
                  <a:cubicBezTo>
                    <a:pt x="918843" y="-18866"/>
                    <a:pt x="1223518" y="667138"/>
                    <a:pt x="1228278" y="956462"/>
                  </a:cubicBezTo>
                  <a:lnTo>
                    <a:pt x="1226210" y="987671"/>
                  </a:lnTo>
                  <a:lnTo>
                    <a:pt x="1228334" y="987671"/>
                  </a:lnTo>
                  <a:lnTo>
                    <a:pt x="1228334" y="3332699"/>
                  </a:lnTo>
                  <a:lnTo>
                    <a:pt x="0" y="3332699"/>
                  </a:lnTo>
                  <a:lnTo>
                    <a:pt x="0" y="987671"/>
                  </a:lnTo>
                  <a:lnTo>
                    <a:pt x="2053" y="987671"/>
                  </a:lnTo>
                  <a:lnTo>
                    <a:pt x="57" y="958268"/>
                  </a:lnTo>
                  <a:cubicBezTo>
                    <a:pt x="4817" y="676769"/>
                    <a:pt x="309492" y="19660"/>
                    <a:pt x="614168" y="39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DD496DCE-A65D-482D-B02A-AD4A58AF494C}"/>
                </a:ext>
              </a:extLst>
            </p:cNvPr>
            <p:cNvSpPr/>
            <p:nvPr/>
          </p:nvSpPr>
          <p:spPr>
            <a:xfrm>
              <a:off x="6877689" y="3781075"/>
              <a:ext cx="65017" cy="1332185"/>
            </a:xfrm>
            <a:custGeom>
              <a:avLst/>
              <a:gdLst>
                <a:gd name="connsiteX0" fmla="*/ 0 w 101674"/>
                <a:gd name="connsiteY0" fmla="*/ 0 h 1571412"/>
                <a:gd name="connsiteX1" fmla="*/ 101674 w 101674"/>
                <a:gd name="connsiteY1" fmla="*/ 97368 h 1571412"/>
                <a:gd name="connsiteX2" fmla="*/ 101674 w 101674"/>
                <a:gd name="connsiteY2" fmla="*/ 1571412 h 1571412"/>
                <a:gd name="connsiteX3" fmla="*/ 0 w 101674"/>
                <a:gd name="connsiteY3" fmla="*/ 1571412 h 1571412"/>
                <a:gd name="connsiteX4" fmla="*/ 0 w 101674"/>
                <a:gd name="connsiteY4" fmla="*/ 0 h 157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74" h="1571412">
                  <a:moveTo>
                    <a:pt x="0" y="0"/>
                  </a:moveTo>
                  <a:lnTo>
                    <a:pt x="101674" y="97368"/>
                  </a:lnTo>
                  <a:lnTo>
                    <a:pt x="101674" y="1571412"/>
                  </a:lnTo>
                  <a:lnTo>
                    <a:pt x="0" y="15714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F808EB9A-48BE-4138-9B96-4A91E30A4899}"/>
                </a:ext>
              </a:extLst>
            </p:cNvPr>
            <p:cNvSpPr/>
            <p:nvPr/>
          </p:nvSpPr>
          <p:spPr>
            <a:xfrm>
              <a:off x="7182946" y="4168624"/>
              <a:ext cx="65017" cy="944636"/>
            </a:xfrm>
            <a:custGeom>
              <a:avLst/>
              <a:gdLst>
                <a:gd name="connsiteX0" fmla="*/ 0 w 101674"/>
                <a:gd name="connsiteY0" fmla="*/ 0 h 1114269"/>
                <a:gd name="connsiteX1" fmla="*/ 101674 w 101674"/>
                <a:gd name="connsiteY1" fmla="*/ 97368 h 1114269"/>
                <a:gd name="connsiteX2" fmla="*/ 101674 w 101674"/>
                <a:gd name="connsiteY2" fmla="*/ 1114269 h 1114269"/>
                <a:gd name="connsiteX3" fmla="*/ 0 w 101674"/>
                <a:gd name="connsiteY3" fmla="*/ 1114269 h 1114269"/>
                <a:gd name="connsiteX4" fmla="*/ 0 w 101674"/>
                <a:gd name="connsiteY4" fmla="*/ 0 h 1114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74" h="1114269">
                  <a:moveTo>
                    <a:pt x="0" y="0"/>
                  </a:moveTo>
                  <a:lnTo>
                    <a:pt x="101674" y="97368"/>
                  </a:lnTo>
                  <a:lnTo>
                    <a:pt x="101674" y="1114269"/>
                  </a:lnTo>
                  <a:lnTo>
                    <a:pt x="0" y="1114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5968EF62-F085-4879-B0E0-ED3DF7A55895}"/>
                </a:ext>
              </a:extLst>
            </p:cNvPr>
            <p:cNvSpPr/>
            <p:nvPr/>
          </p:nvSpPr>
          <p:spPr>
            <a:xfrm flipH="1">
              <a:off x="4702126" y="3265329"/>
              <a:ext cx="1005162" cy="1832934"/>
            </a:xfrm>
            <a:custGeom>
              <a:avLst/>
              <a:gdLst>
                <a:gd name="connsiteX0" fmla="*/ 1971 w 1571867"/>
                <a:gd name="connsiteY0" fmla="*/ 0 h 2162083"/>
                <a:gd name="connsiteX1" fmla="*/ 1971 w 1571867"/>
                <a:gd name="connsiteY1" fmla="*/ 1503414 h 2162083"/>
                <a:gd name="connsiteX2" fmla="*/ 0 w 1571867"/>
                <a:gd name="connsiteY2" fmla="*/ 1503414 h 2162083"/>
                <a:gd name="connsiteX3" fmla="*/ 0 w 1571867"/>
                <a:gd name="connsiteY3" fmla="*/ 2162083 h 2162083"/>
                <a:gd name="connsiteX4" fmla="*/ 1571867 w 1571867"/>
                <a:gd name="connsiteY4" fmla="*/ 2162083 h 2162083"/>
                <a:gd name="connsiteX5" fmla="*/ 1571867 w 1571867"/>
                <a:gd name="connsiteY5" fmla="*/ 1503414 h 2162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1867" h="2162083">
                  <a:moveTo>
                    <a:pt x="1971" y="0"/>
                  </a:moveTo>
                  <a:lnTo>
                    <a:pt x="1971" y="1503414"/>
                  </a:lnTo>
                  <a:lnTo>
                    <a:pt x="0" y="1503414"/>
                  </a:lnTo>
                  <a:lnTo>
                    <a:pt x="0" y="2162083"/>
                  </a:lnTo>
                  <a:lnTo>
                    <a:pt x="1571867" y="2162083"/>
                  </a:lnTo>
                  <a:lnTo>
                    <a:pt x="1571867" y="150341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2C9CD6EA-6318-4CBA-B3CF-F083FA0467F2}"/>
                </a:ext>
              </a:extLst>
            </p:cNvPr>
            <p:cNvSpPr/>
            <p:nvPr/>
          </p:nvSpPr>
          <p:spPr>
            <a:xfrm flipH="1">
              <a:off x="5249293" y="3754242"/>
              <a:ext cx="65017" cy="1332185"/>
            </a:xfrm>
            <a:custGeom>
              <a:avLst/>
              <a:gdLst>
                <a:gd name="connsiteX0" fmla="*/ 0 w 101674"/>
                <a:gd name="connsiteY0" fmla="*/ 0 h 1571412"/>
                <a:gd name="connsiteX1" fmla="*/ 101674 w 101674"/>
                <a:gd name="connsiteY1" fmla="*/ 97368 h 1571412"/>
                <a:gd name="connsiteX2" fmla="*/ 101674 w 101674"/>
                <a:gd name="connsiteY2" fmla="*/ 1571412 h 1571412"/>
                <a:gd name="connsiteX3" fmla="*/ 0 w 101674"/>
                <a:gd name="connsiteY3" fmla="*/ 1571412 h 1571412"/>
                <a:gd name="connsiteX4" fmla="*/ 0 w 101674"/>
                <a:gd name="connsiteY4" fmla="*/ 0 h 157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74" h="1571412">
                  <a:moveTo>
                    <a:pt x="0" y="0"/>
                  </a:moveTo>
                  <a:lnTo>
                    <a:pt x="101674" y="97368"/>
                  </a:lnTo>
                  <a:lnTo>
                    <a:pt x="101674" y="1571412"/>
                  </a:lnTo>
                  <a:lnTo>
                    <a:pt x="0" y="15714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402D123-5C28-43E7-BE3E-A29901DCCB51}"/>
                </a:ext>
              </a:extLst>
            </p:cNvPr>
            <p:cNvSpPr/>
            <p:nvPr/>
          </p:nvSpPr>
          <p:spPr>
            <a:xfrm flipH="1">
              <a:off x="4944037" y="4141791"/>
              <a:ext cx="65017" cy="944636"/>
            </a:xfrm>
            <a:custGeom>
              <a:avLst/>
              <a:gdLst>
                <a:gd name="connsiteX0" fmla="*/ 0 w 101674"/>
                <a:gd name="connsiteY0" fmla="*/ 0 h 1114269"/>
                <a:gd name="connsiteX1" fmla="*/ 101674 w 101674"/>
                <a:gd name="connsiteY1" fmla="*/ 97368 h 1114269"/>
                <a:gd name="connsiteX2" fmla="*/ 101674 w 101674"/>
                <a:gd name="connsiteY2" fmla="*/ 1114269 h 1114269"/>
                <a:gd name="connsiteX3" fmla="*/ 0 w 101674"/>
                <a:gd name="connsiteY3" fmla="*/ 1114269 h 1114269"/>
                <a:gd name="connsiteX4" fmla="*/ 0 w 101674"/>
                <a:gd name="connsiteY4" fmla="*/ 0 h 1114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74" h="1114269">
                  <a:moveTo>
                    <a:pt x="0" y="0"/>
                  </a:moveTo>
                  <a:lnTo>
                    <a:pt x="101674" y="97368"/>
                  </a:lnTo>
                  <a:lnTo>
                    <a:pt x="101674" y="1114269"/>
                  </a:lnTo>
                  <a:lnTo>
                    <a:pt x="0" y="1114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Moon 102">
              <a:extLst>
                <a:ext uri="{FF2B5EF4-FFF2-40B4-BE49-F238E27FC236}">
                  <a16:creationId xmlns:a16="http://schemas.microsoft.com/office/drawing/2014/main" id="{818537AB-2700-4628-9C06-A9F78CBB4765}"/>
                </a:ext>
              </a:extLst>
            </p:cNvPr>
            <p:cNvSpPr/>
            <p:nvPr/>
          </p:nvSpPr>
          <p:spPr>
            <a:xfrm rot="5400000">
              <a:off x="6003992" y="2556204"/>
              <a:ext cx="175958" cy="365868"/>
            </a:xfrm>
            <a:prstGeom prst="moon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71EF80CE-D533-4D49-B8E2-5CE2E5389992}"/>
                </a:ext>
              </a:extLst>
            </p:cNvPr>
            <p:cNvSpPr/>
            <p:nvPr/>
          </p:nvSpPr>
          <p:spPr>
            <a:xfrm>
              <a:off x="6029191" y="4554644"/>
              <a:ext cx="110565" cy="692107"/>
            </a:xfrm>
            <a:custGeom>
              <a:avLst/>
              <a:gdLst>
                <a:gd name="connsiteX0" fmla="*/ 0 w 821795"/>
                <a:gd name="connsiteY0" fmla="*/ 603199 h 1206397"/>
                <a:gd name="connsiteX1" fmla="*/ 410898 w 821795"/>
                <a:gd name="connsiteY1" fmla="*/ 0 h 1206397"/>
                <a:gd name="connsiteX2" fmla="*/ 821796 w 821795"/>
                <a:gd name="connsiteY2" fmla="*/ 603199 h 1206397"/>
                <a:gd name="connsiteX3" fmla="*/ 410898 w 821795"/>
                <a:gd name="connsiteY3" fmla="*/ 1206398 h 1206397"/>
                <a:gd name="connsiteX4" fmla="*/ 0 w 821795"/>
                <a:gd name="connsiteY4" fmla="*/ 603199 h 1206397"/>
                <a:gd name="connsiteX0" fmla="*/ 0 w 821796"/>
                <a:gd name="connsiteY0" fmla="*/ 603199 h 1208350"/>
                <a:gd name="connsiteX1" fmla="*/ 410898 w 821796"/>
                <a:gd name="connsiteY1" fmla="*/ 0 h 1208350"/>
                <a:gd name="connsiteX2" fmla="*/ 821796 w 821796"/>
                <a:gd name="connsiteY2" fmla="*/ 603199 h 1208350"/>
                <a:gd name="connsiteX3" fmla="*/ 410898 w 821796"/>
                <a:gd name="connsiteY3" fmla="*/ 1206398 h 1208350"/>
                <a:gd name="connsiteX4" fmla="*/ 0 w 821796"/>
                <a:gd name="connsiteY4" fmla="*/ 603199 h 1208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1796" h="1208350">
                  <a:moveTo>
                    <a:pt x="0" y="603199"/>
                  </a:moveTo>
                  <a:cubicBezTo>
                    <a:pt x="0" y="270061"/>
                    <a:pt x="183965" y="0"/>
                    <a:pt x="410898" y="0"/>
                  </a:cubicBezTo>
                  <a:cubicBezTo>
                    <a:pt x="637831" y="0"/>
                    <a:pt x="821796" y="270061"/>
                    <a:pt x="821796" y="603199"/>
                  </a:cubicBezTo>
                  <a:cubicBezTo>
                    <a:pt x="821796" y="936337"/>
                    <a:pt x="492688" y="1235427"/>
                    <a:pt x="410898" y="1206398"/>
                  </a:cubicBezTo>
                  <a:cubicBezTo>
                    <a:pt x="329108" y="1177369"/>
                    <a:pt x="0" y="936337"/>
                    <a:pt x="0" y="60319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B96DE284-631E-47DD-9933-095B18D0A7CE}"/>
                </a:ext>
              </a:extLst>
            </p:cNvPr>
            <p:cNvSpPr/>
            <p:nvPr/>
          </p:nvSpPr>
          <p:spPr>
            <a:xfrm>
              <a:off x="6203223" y="2426321"/>
              <a:ext cx="277449" cy="2765499"/>
            </a:xfrm>
            <a:custGeom>
              <a:avLst/>
              <a:gdLst>
                <a:gd name="connsiteX0" fmla="*/ 0 w 433874"/>
                <a:gd name="connsiteY0" fmla="*/ 0 h 3262113"/>
                <a:gd name="connsiteX1" fmla="*/ 43528 w 433874"/>
                <a:gd name="connsiteY1" fmla="*/ 30384 h 3262113"/>
                <a:gd name="connsiteX2" fmla="*/ 433818 w 433874"/>
                <a:gd name="connsiteY2" fmla="*/ 885876 h 3262113"/>
                <a:gd name="connsiteX3" fmla="*/ 431750 w 433874"/>
                <a:gd name="connsiteY3" fmla="*/ 917085 h 3262113"/>
                <a:gd name="connsiteX4" fmla="*/ 433874 w 433874"/>
                <a:gd name="connsiteY4" fmla="*/ 917085 h 3262113"/>
                <a:gd name="connsiteX5" fmla="*/ 433874 w 433874"/>
                <a:gd name="connsiteY5" fmla="*/ 3262113 h 3262113"/>
                <a:gd name="connsiteX6" fmla="*/ 310318 w 433874"/>
                <a:gd name="connsiteY6" fmla="*/ 3262113 h 3262113"/>
                <a:gd name="connsiteX7" fmla="*/ 310318 w 433874"/>
                <a:gd name="connsiteY7" fmla="*/ 826503 h 3262113"/>
                <a:gd name="connsiteX8" fmla="*/ 308194 w 433874"/>
                <a:gd name="connsiteY8" fmla="*/ 826503 h 3262113"/>
                <a:gd name="connsiteX9" fmla="*/ 310262 w 433874"/>
                <a:gd name="connsiteY9" fmla="*/ 794089 h 3262113"/>
                <a:gd name="connsiteX10" fmla="*/ 23096 w 433874"/>
                <a:gd name="connsiteY10" fmla="*/ 27258 h 3262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3874" h="3262113">
                  <a:moveTo>
                    <a:pt x="0" y="0"/>
                  </a:moveTo>
                  <a:lnTo>
                    <a:pt x="43528" y="30384"/>
                  </a:lnTo>
                  <a:cubicBezTo>
                    <a:pt x="257976" y="228758"/>
                    <a:pt x="430248" y="668883"/>
                    <a:pt x="433818" y="885876"/>
                  </a:cubicBezTo>
                  <a:lnTo>
                    <a:pt x="431750" y="917085"/>
                  </a:lnTo>
                  <a:lnTo>
                    <a:pt x="433874" y="917085"/>
                  </a:lnTo>
                  <a:lnTo>
                    <a:pt x="433874" y="3262113"/>
                  </a:lnTo>
                  <a:lnTo>
                    <a:pt x="310318" y="3262113"/>
                  </a:lnTo>
                  <a:lnTo>
                    <a:pt x="310318" y="826503"/>
                  </a:lnTo>
                  <a:lnTo>
                    <a:pt x="308194" y="826503"/>
                  </a:lnTo>
                  <a:lnTo>
                    <a:pt x="310262" y="794089"/>
                  </a:lnTo>
                  <a:cubicBezTo>
                    <a:pt x="307287" y="606276"/>
                    <a:pt x="187158" y="257525"/>
                    <a:pt x="23096" y="27258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Oval 83">
            <a:extLst>
              <a:ext uri="{FF2B5EF4-FFF2-40B4-BE49-F238E27FC236}">
                <a16:creationId xmlns:a16="http://schemas.microsoft.com/office/drawing/2014/main" id="{92025928-DE58-479B-AE5F-36E067152AB5}"/>
              </a:ext>
            </a:extLst>
          </p:cNvPr>
          <p:cNvSpPr/>
          <p:nvPr/>
        </p:nvSpPr>
        <p:spPr>
          <a:xfrm rot="20040933">
            <a:off x="5569980" y="5048889"/>
            <a:ext cx="1104722" cy="1500618"/>
          </a:xfrm>
          <a:custGeom>
            <a:avLst/>
            <a:gdLst>
              <a:gd name="connsiteX0" fmla="*/ 0 w 603304"/>
              <a:gd name="connsiteY0" fmla="*/ 881651 h 1763302"/>
              <a:gd name="connsiteX1" fmla="*/ 301652 w 603304"/>
              <a:gd name="connsiteY1" fmla="*/ 0 h 1763302"/>
              <a:gd name="connsiteX2" fmla="*/ 603304 w 603304"/>
              <a:gd name="connsiteY2" fmla="*/ 881651 h 1763302"/>
              <a:gd name="connsiteX3" fmla="*/ 301652 w 603304"/>
              <a:gd name="connsiteY3" fmla="*/ 1763302 h 1763302"/>
              <a:gd name="connsiteX4" fmla="*/ 0 w 603304"/>
              <a:gd name="connsiteY4" fmla="*/ 881651 h 1763302"/>
              <a:gd name="connsiteX0" fmla="*/ 0 w 747324"/>
              <a:gd name="connsiteY0" fmla="*/ 881651 h 1763302"/>
              <a:gd name="connsiteX1" fmla="*/ 301652 w 747324"/>
              <a:gd name="connsiteY1" fmla="*/ 0 h 1763302"/>
              <a:gd name="connsiteX2" fmla="*/ 603304 w 747324"/>
              <a:gd name="connsiteY2" fmla="*/ 881651 h 1763302"/>
              <a:gd name="connsiteX3" fmla="*/ 301652 w 747324"/>
              <a:gd name="connsiteY3" fmla="*/ 1763302 h 1763302"/>
              <a:gd name="connsiteX4" fmla="*/ 0 w 747324"/>
              <a:gd name="connsiteY4" fmla="*/ 881651 h 1763302"/>
              <a:gd name="connsiteX0" fmla="*/ 9439 w 841033"/>
              <a:gd name="connsiteY0" fmla="*/ 689145 h 1570796"/>
              <a:gd name="connsiteX1" fmla="*/ 635944 w 841033"/>
              <a:gd name="connsiteY1" fmla="*/ 0 h 1570796"/>
              <a:gd name="connsiteX2" fmla="*/ 612743 w 841033"/>
              <a:gd name="connsiteY2" fmla="*/ 689145 h 1570796"/>
              <a:gd name="connsiteX3" fmla="*/ 311091 w 841033"/>
              <a:gd name="connsiteY3" fmla="*/ 1570796 h 1570796"/>
              <a:gd name="connsiteX4" fmla="*/ 9439 w 841033"/>
              <a:gd name="connsiteY4" fmla="*/ 689145 h 1570796"/>
              <a:gd name="connsiteX0" fmla="*/ 20253 w 593246"/>
              <a:gd name="connsiteY0" fmla="*/ 846931 h 1573171"/>
              <a:gd name="connsiteX1" fmla="*/ 418158 w 593246"/>
              <a:gd name="connsiteY1" fmla="*/ 1375 h 1573171"/>
              <a:gd name="connsiteX2" fmla="*/ 394957 w 593246"/>
              <a:gd name="connsiteY2" fmla="*/ 690520 h 1573171"/>
              <a:gd name="connsiteX3" fmla="*/ 93305 w 593246"/>
              <a:gd name="connsiteY3" fmla="*/ 1572171 h 1573171"/>
              <a:gd name="connsiteX4" fmla="*/ 20253 w 593246"/>
              <a:gd name="connsiteY4" fmla="*/ 846931 h 1573171"/>
              <a:gd name="connsiteX0" fmla="*/ 238030 w 710453"/>
              <a:gd name="connsiteY0" fmla="*/ 870911 h 1597159"/>
              <a:gd name="connsiteX1" fmla="*/ 10293 w 710453"/>
              <a:gd name="connsiteY1" fmla="*/ 1292 h 1597159"/>
              <a:gd name="connsiteX2" fmla="*/ 612734 w 710453"/>
              <a:gd name="connsiteY2" fmla="*/ 714500 h 1597159"/>
              <a:gd name="connsiteX3" fmla="*/ 311082 w 710453"/>
              <a:gd name="connsiteY3" fmla="*/ 1596151 h 1597159"/>
              <a:gd name="connsiteX4" fmla="*/ 238030 w 710453"/>
              <a:gd name="connsiteY4" fmla="*/ 870911 h 1597159"/>
              <a:gd name="connsiteX0" fmla="*/ 238030 w 612734"/>
              <a:gd name="connsiteY0" fmla="*/ 871925 h 1598173"/>
              <a:gd name="connsiteX1" fmla="*/ 10293 w 612734"/>
              <a:gd name="connsiteY1" fmla="*/ 2306 h 1598173"/>
              <a:gd name="connsiteX2" fmla="*/ 612734 w 612734"/>
              <a:gd name="connsiteY2" fmla="*/ 715514 h 1598173"/>
              <a:gd name="connsiteX3" fmla="*/ 311082 w 612734"/>
              <a:gd name="connsiteY3" fmla="*/ 1597165 h 1598173"/>
              <a:gd name="connsiteX4" fmla="*/ 238030 w 612734"/>
              <a:gd name="connsiteY4" fmla="*/ 871925 h 1598173"/>
              <a:gd name="connsiteX0" fmla="*/ 3106 w 377810"/>
              <a:gd name="connsiteY0" fmla="*/ 824392 h 1550625"/>
              <a:gd name="connsiteX1" fmla="*/ 148348 w 377810"/>
              <a:gd name="connsiteY1" fmla="*/ 2899 h 1550625"/>
              <a:gd name="connsiteX2" fmla="*/ 377810 w 377810"/>
              <a:gd name="connsiteY2" fmla="*/ 667981 h 1550625"/>
              <a:gd name="connsiteX3" fmla="*/ 76158 w 377810"/>
              <a:gd name="connsiteY3" fmla="*/ 1549632 h 1550625"/>
              <a:gd name="connsiteX4" fmla="*/ 3106 w 377810"/>
              <a:gd name="connsiteY4" fmla="*/ 824392 h 1550625"/>
              <a:gd name="connsiteX0" fmla="*/ 1955 w 237277"/>
              <a:gd name="connsiteY0" fmla="*/ 824870 h 1551224"/>
              <a:gd name="connsiteX1" fmla="*/ 147197 w 237277"/>
              <a:gd name="connsiteY1" fmla="*/ 3377 h 1551224"/>
              <a:gd name="connsiteX2" fmla="*/ 237277 w 237277"/>
              <a:gd name="connsiteY2" fmla="*/ 658719 h 1551224"/>
              <a:gd name="connsiteX3" fmla="*/ 75007 w 237277"/>
              <a:gd name="connsiteY3" fmla="*/ 1550110 h 1551224"/>
              <a:gd name="connsiteX4" fmla="*/ 1955 w 237277"/>
              <a:gd name="connsiteY4" fmla="*/ 824870 h 1551224"/>
              <a:gd name="connsiteX0" fmla="*/ 4920 w 485300"/>
              <a:gd name="connsiteY0" fmla="*/ 824529 h 1550797"/>
              <a:gd name="connsiteX1" fmla="*/ 150162 w 485300"/>
              <a:gd name="connsiteY1" fmla="*/ 3036 h 1550797"/>
              <a:gd name="connsiteX2" fmla="*/ 485300 w 485300"/>
              <a:gd name="connsiteY2" fmla="*/ 665214 h 1550797"/>
              <a:gd name="connsiteX3" fmla="*/ 77972 w 485300"/>
              <a:gd name="connsiteY3" fmla="*/ 1549769 h 1550797"/>
              <a:gd name="connsiteX4" fmla="*/ 4920 w 485300"/>
              <a:gd name="connsiteY4" fmla="*/ 824529 h 1550797"/>
              <a:gd name="connsiteX0" fmla="*/ 48659 w 798984"/>
              <a:gd name="connsiteY0" fmla="*/ 831155 h 1557425"/>
              <a:gd name="connsiteX1" fmla="*/ 791647 w 798984"/>
              <a:gd name="connsiteY1" fmla="*/ 2931 h 1557425"/>
              <a:gd name="connsiteX2" fmla="*/ 529039 w 798984"/>
              <a:gd name="connsiteY2" fmla="*/ 671840 h 1557425"/>
              <a:gd name="connsiteX3" fmla="*/ 121711 w 798984"/>
              <a:gd name="connsiteY3" fmla="*/ 1556395 h 1557425"/>
              <a:gd name="connsiteX4" fmla="*/ 48659 w 798984"/>
              <a:gd name="connsiteY4" fmla="*/ 831155 h 1557425"/>
              <a:gd name="connsiteX0" fmla="*/ 448565 w 1198889"/>
              <a:gd name="connsiteY0" fmla="*/ 831155 h 1712703"/>
              <a:gd name="connsiteX1" fmla="*/ 1191553 w 1198889"/>
              <a:gd name="connsiteY1" fmla="*/ 2931 h 1712703"/>
              <a:gd name="connsiteX2" fmla="*/ 928945 w 1198889"/>
              <a:gd name="connsiteY2" fmla="*/ 671840 h 1712703"/>
              <a:gd name="connsiteX3" fmla="*/ 12616 w 1198889"/>
              <a:gd name="connsiteY3" fmla="*/ 1711880 h 1712703"/>
              <a:gd name="connsiteX4" fmla="*/ 448565 w 1198889"/>
              <a:gd name="connsiteY4" fmla="*/ 831155 h 1712703"/>
              <a:gd name="connsiteX0" fmla="*/ 447625 w 1005997"/>
              <a:gd name="connsiteY0" fmla="*/ 865406 h 1746961"/>
              <a:gd name="connsiteX1" fmla="*/ 995490 w 1005997"/>
              <a:gd name="connsiteY1" fmla="*/ 2484 h 1746961"/>
              <a:gd name="connsiteX2" fmla="*/ 928005 w 1005997"/>
              <a:gd name="connsiteY2" fmla="*/ 706091 h 1746961"/>
              <a:gd name="connsiteX3" fmla="*/ 11676 w 1005997"/>
              <a:gd name="connsiteY3" fmla="*/ 1746131 h 1746961"/>
              <a:gd name="connsiteX4" fmla="*/ 447625 w 1005997"/>
              <a:gd name="connsiteY4" fmla="*/ 865406 h 1746961"/>
              <a:gd name="connsiteX0" fmla="*/ 449531 w 1011056"/>
              <a:gd name="connsiteY0" fmla="*/ 865144 h 1746629"/>
              <a:gd name="connsiteX1" fmla="*/ 997396 w 1011056"/>
              <a:gd name="connsiteY1" fmla="*/ 2222 h 1746629"/>
              <a:gd name="connsiteX2" fmla="*/ 975938 w 1011056"/>
              <a:gd name="connsiteY2" fmla="*/ 712964 h 1746629"/>
              <a:gd name="connsiteX3" fmla="*/ 13582 w 1011056"/>
              <a:gd name="connsiteY3" fmla="*/ 1745869 h 1746629"/>
              <a:gd name="connsiteX4" fmla="*/ 449531 w 1011056"/>
              <a:gd name="connsiteY4" fmla="*/ 865144 h 1746629"/>
              <a:gd name="connsiteX0" fmla="*/ 532553 w 1094078"/>
              <a:gd name="connsiteY0" fmla="*/ 865144 h 1747824"/>
              <a:gd name="connsiteX1" fmla="*/ 1080418 w 1094078"/>
              <a:gd name="connsiteY1" fmla="*/ 2222 h 1747824"/>
              <a:gd name="connsiteX2" fmla="*/ 1058960 w 1094078"/>
              <a:gd name="connsiteY2" fmla="*/ 712964 h 1747824"/>
              <a:gd name="connsiteX3" fmla="*/ 96604 w 1094078"/>
              <a:gd name="connsiteY3" fmla="*/ 1745869 h 1747824"/>
              <a:gd name="connsiteX4" fmla="*/ 532553 w 1094078"/>
              <a:gd name="connsiteY4" fmla="*/ 865144 h 1747824"/>
              <a:gd name="connsiteX0" fmla="*/ 527154 w 1053561"/>
              <a:gd name="connsiteY0" fmla="*/ 425560 h 1308240"/>
              <a:gd name="connsiteX1" fmla="*/ 745890 w 1053561"/>
              <a:gd name="connsiteY1" fmla="*/ 190438 h 1308240"/>
              <a:gd name="connsiteX2" fmla="*/ 1053561 w 1053561"/>
              <a:gd name="connsiteY2" fmla="*/ 273380 h 1308240"/>
              <a:gd name="connsiteX3" fmla="*/ 91205 w 1053561"/>
              <a:gd name="connsiteY3" fmla="*/ 1306285 h 1308240"/>
              <a:gd name="connsiteX4" fmla="*/ 527154 w 1053561"/>
              <a:gd name="connsiteY4" fmla="*/ 425560 h 1308240"/>
              <a:gd name="connsiteX0" fmla="*/ 527154 w 1053561"/>
              <a:gd name="connsiteY0" fmla="*/ 413406 h 1296086"/>
              <a:gd name="connsiteX1" fmla="*/ 745890 w 1053561"/>
              <a:gd name="connsiteY1" fmla="*/ 178284 h 1296086"/>
              <a:gd name="connsiteX2" fmla="*/ 1053561 w 1053561"/>
              <a:gd name="connsiteY2" fmla="*/ 261226 h 1296086"/>
              <a:gd name="connsiteX3" fmla="*/ 91205 w 1053561"/>
              <a:gd name="connsiteY3" fmla="*/ 1294131 h 1296086"/>
              <a:gd name="connsiteX4" fmla="*/ 527154 w 1053561"/>
              <a:gd name="connsiteY4" fmla="*/ 413406 h 1296086"/>
              <a:gd name="connsiteX0" fmla="*/ 527154 w 1053561"/>
              <a:gd name="connsiteY0" fmla="*/ 238805 h 1121485"/>
              <a:gd name="connsiteX1" fmla="*/ 745890 w 1053561"/>
              <a:gd name="connsiteY1" fmla="*/ 3683 h 1121485"/>
              <a:gd name="connsiteX2" fmla="*/ 1053561 w 1053561"/>
              <a:gd name="connsiteY2" fmla="*/ 86625 h 1121485"/>
              <a:gd name="connsiteX3" fmla="*/ 91205 w 1053561"/>
              <a:gd name="connsiteY3" fmla="*/ 1119530 h 1121485"/>
              <a:gd name="connsiteX4" fmla="*/ 527154 w 1053561"/>
              <a:gd name="connsiteY4" fmla="*/ 238805 h 1121485"/>
              <a:gd name="connsiteX0" fmla="*/ 410589 w 936996"/>
              <a:gd name="connsiteY0" fmla="*/ 239069 h 1164717"/>
              <a:gd name="connsiteX1" fmla="*/ 629325 w 936996"/>
              <a:gd name="connsiteY1" fmla="*/ 3947 h 1164717"/>
              <a:gd name="connsiteX2" fmla="*/ 936996 w 936996"/>
              <a:gd name="connsiteY2" fmla="*/ 86889 h 1164717"/>
              <a:gd name="connsiteX3" fmla="*/ 103792 w 936996"/>
              <a:gd name="connsiteY3" fmla="*/ 1162888 h 1164717"/>
              <a:gd name="connsiteX4" fmla="*/ 410589 w 936996"/>
              <a:gd name="connsiteY4" fmla="*/ 239069 h 1164717"/>
              <a:gd name="connsiteX0" fmla="*/ 514414 w 1040821"/>
              <a:gd name="connsiteY0" fmla="*/ 239069 h 1200538"/>
              <a:gd name="connsiteX1" fmla="*/ 733150 w 1040821"/>
              <a:gd name="connsiteY1" fmla="*/ 3947 h 1200538"/>
              <a:gd name="connsiteX2" fmla="*/ 1040821 w 1040821"/>
              <a:gd name="connsiteY2" fmla="*/ 86889 h 1200538"/>
              <a:gd name="connsiteX3" fmla="*/ 207617 w 1040821"/>
              <a:gd name="connsiteY3" fmla="*/ 1162888 h 1200538"/>
              <a:gd name="connsiteX4" fmla="*/ 514414 w 1040821"/>
              <a:gd name="connsiteY4" fmla="*/ 239069 h 1200538"/>
              <a:gd name="connsiteX0" fmla="*/ 532593 w 1059000"/>
              <a:gd name="connsiteY0" fmla="*/ 237618 h 1199087"/>
              <a:gd name="connsiteX1" fmla="*/ 751329 w 1059000"/>
              <a:gd name="connsiteY1" fmla="*/ 2496 h 1199087"/>
              <a:gd name="connsiteX2" fmla="*/ 1059000 w 1059000"/>
              <a:gd name="connsiteY2" fmla="*/ 85438 h 1199087"/>
              <a:gd name="connsiteX3" fmla="*/ 225796 w 1059000"/>
              <a:gd name="connsiteY3" fmla="*/ 1161437 h 1199087"/>
              <a:gd name="connsiteX4" fmla="*/ 532593 w 1059000"/>
              <a:gd name="connsiteY4" fmla="*/ 237618 h 1199087"/>
              <a:gd name="connsiteX0" fmla="*/ 434821 w 961228"/>
              <a:gd name="connsiteY0" fmla="*/ 239508 h 1260265"/>
              <a:gd name="connsiteX1" fmla="*/ 653557 w 961228"/>
              <a:gd name="connsiteY1" fmla="*/ 4386 h 1260265"/>
              <a:gd name="connsiteX2" fmla="*/ 961228 w 961228"/>
              <a:gd name="connsiteY2" fmla="*/ 87328 h 1260265"/>
              <a:gd name="connsiteX3" fmla="*/ 222209 w 961228"/>
              <a:gd name="connsiteY3" fmla="*/ 1224787 h 1260265"/>
              <a:gd name="connsiteX4" fmla="*/ 434821 w 961228"/>
              <a:gd name="connsiteY4" fmla="*/ 239508 h 1260265"/>
              <a:gd name="connsiteX0" fmla="*/ 242318 w 939019"/>
              <a:gd name="connsiteY0" fmla="*/ 236426 h 1221881"/>
              <a:gd name="connsiteX1" fmla="*/ 461054 w 939019"/>
              <a:gd name="connsiteY1" fmla="*/ 1304 h 1221881"/>
              <a:gd name="connsiteX2" fmla="*/ 939019 w 939019"/>
              <a:gd name="connsiteY2" fmla="*/ 153840 h 1221881"/>
              <a:gd name="connsiteX3" fmla="*/ 29706 w 939019"/>
              <a:gd name="connsiteY3" fmla="*/ 1221705 h 1221881"/>
              <a:gd name="connsiteX4" fmla="*/ 242318 w 939019"/>
              <a:gd name="connsiteY4" fmla="*/ 236426 h 1221881"/>
              <a:gd name="connsiteX0" fmla="*/ 248526 w 1046178"/>
              <a:gd name="connsiteY0" fmla="*/ 236905 h 1222417"/>
              <a:gd name="connsiteX1" fmla="*/ 467262 w 1046178"/>
              <a:gd name="connsiteY1" fmla="*/ 1783 h 1222417"/>
              <a:gd name="connsiteX2" fmla="*/ 1046178 w 1046178"/>
              <a:gd name="connsiteY2" fmla="*/ 307868 h 1222417"/>
              <a:gd name="connsiteX3" fmla="*/ 35914 w 1046178"/>
              <a:gd name="connsiteY3" fmla="*/ 1222184 h 1222417"/>
              <a:gd name="connsiteX4" fmla="*/ 248526 w 1046178"/>
              <a:gd name="connsiteY4" fmla="*/ 236905 h 1222417"/>
              <a:gd name="connsiteX0" fmla="*/ 246326 w 1043978"/>
              <a:gd name="connsiteY0" fmla="*/ 270401 h 1255913"/>
              <a:gd name="connsiteX1" fmla="*/ 306820 w 1043978"/>
              <a:gd name="connsiteY1" fmla="*/ 1234 h 1255913"/>
              <a:gd name="connsiteX2" fmla="*/ 1043978 w 1043978"/>
              <a:gd name="connsiteY2" fmla="*/ 341364 h 1255913"/>
              <a:gd name="connsiteX3" fmla="*/ 33714 w 1043978"/>
              <a:gd name="connsiteY3" fmla="*/ 1255680 h 1255913"/>
              <a:gd name="connsiteX4" fmla="*/ 246326 w 1043978"/>
              <a:gd name="connsiteY4" fmla="*/ 270401 h 1255913"/>
              <a:gd name="connsiteX0" fmla="*/ 248106 w 1075145"/>
              <a:gd name="connsiteY0" fmla="*/ 270863 h 1256488"/>
              <a:gd name="connsiteX1" fmla="*/ 308600 w 1075145"/>
              <a:gd name="connsiteY1" fmla="*/ 1696 h 1256488"/>
              <a:gd name="connsiteX2" fmla="*/ 1075145 w 1075145"/>
              <a:gd name="connsiteY2" fmla="*/ 356389 h 1256488"/>
              <a:gd name="connsiteX3" fmla="*/ 35494 w 1075145"/>
              <a:gd name="connsiteY3" fmla="*/ 1256142 h 1256488"/>
              <a:gd name="connsiteX4" fmla="*/ 248106 w 1075145"/>
              <a:gd name="connsiteY4" fmla="*/ 270863 h 1256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145" h="1256488">
                <a:moveTo>
                  <a:pt x="248106" y="270863"/>
                </a:moveTo>
                <a:cubicBezTo>
                  <a:pt x="293624" y="61789"/>
                  <a:pt x="170760" y="-12558"/>
                  <a:pt x="308600" y="1696"/>
                </a:cubicBezTo>
                <a:cubicBezTo>
                  <a:pt x="446440" y="15950"/>
                  <a:pt x="810055" y="288350"/>
                  <a:pt x="1075145" y="356389"/>
                </a:cubicBezTo>
                <a:cubicBezTo>
                  <a:pt x="1075145" y="843311"/>
                  <a:pt x="173334" y="1270396"/>
                  <a:pt x="35494" y="1256142"/>
                </a:cubicBezTo>
                <a:cubicBezTo>
                  <a:pt x="-102346" y="1241888"/>
                  <a:pt x="202588" y="479937"/>
                  <a:pt x="248106" y="270863"/>
                </a:cubicBezTo>
                <a:close/>
              </a:path>
            </a:pathLst>
          </a:custGeom>
          <a:gradFill flip="none" rotWithShape="1">
            <a:gsLst>
              <a:gs pos="99000">
                <a:schemeClr val="bg1"/>
              </a:gs>
              <a:gs pos="0">
                <a:srgbClr val="F4F4F4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83">
            <a:extLst>
              <a:ext uri="{FF2B5EF4-FFF2-40B4-BE49-F238E27FC236}">
                <a16:creationId xmlns:a16="http://schemas.microsoft.com/office/drawing/2014/main" id="{CD268EBD-E7E4-4983-A89C-E67E7C76F17E}"/>
              </a:ext>
            </a:extLst>
          </p:cNvPr>
          <p:cNvSpPr/>
          <p:nvPr/>
        </p:nvSpPr>
        <p:spPr>
          <a:xfrm rot="20040933">
            <a:off x="4842603" y="5300455"/>
            <a:ext cx="738215" cy="1002767"/>
          </a:xfrm>
          <a:custGeom>
            <a:avLst/>
            <a:gdLst>
              <a:gd name="connsiteX0" fmla="*/ 0 w 603304"/>
              <a:gd name="connsiteY0" fmla="*/ 881651 h 1763302"/>
              <a:gd name="connsiteX1" fmla="*/ 301652 w 603304"/>
              <a:gd name="connsiteY1" fmla="*/ 0 h 1763302"/>
              <a:gd name="connsiteX2" fmla="*/ 603304 w 603304"/>
              <a:gd name="connsiteY2" fmla="*/ 881651 h 1763302"/>
              <a:gd name="connsiteX3" fmla="*/ 301652 w 603304"/>
              <a:gd name="connsiteY3" fmla="*/ 1763302 h 1763302"/>
              <a:gd name="connsiteX4" fmla="*/ 0 w 603304"/>
              <a:gd name="connsiteY4" fmla="*/ 881651 h 1763302"/>
              <a:gd name="connsiteX0" fmla="*/ 0 w 747324"/>
              <a:gd name="connsiteY0" fmla="*/ 881651 h 1763302"/>
              <a:gd name="connsiteX1" fmla="*/ 301652 w 747324"/>
              <a:gd name="connsiteY1" fmla="*/ 0 h 1763302"/>
              <a:gd name="connsiteX2" fmla="*/ 603304 w 747324"/>
              <a:gd name="connsiteY2" fmla="*/ 881651 h 1763302"/>
              <a:gd name="connsiteX3" fmla="*/ 301652 w 747324"/>
              <a:gd name="connsiteY3" fmla="*/ 1763302 h 1763302"/>
              <a:gd name="connsiteX4" fmla="*/ 0 w 747324"/>
              <a:gd name="connsiteY4" fmla="*/ 881651 h 1763302"/>
              <a:gd name="connsiteX0" fmla="*/ 9439 w 841033"/>
              <a:gd name="connsiteY0" fmla="*/ 689145 h 1570796"/>
              <a:gd name="connsiteX1" fmla="*/ 635944 w 841033"/>
              <a:gd name="connsiteY1" fmla="*/ 0 h 1570796"/>
              <a:gd name="connsiteX2" fmla="*/ 612743 w 841033"/>
              <a:gd name="connsiteY2" fmla="*/ 689145 h 1570796"/>
              <a:gd name="connsiteX3" fmla="*/ 311091 w 841033"/>
              <a:gd name="connsiteY3" fmla="*/ 1570796 h 1570796"/>
              <a:gd name="connsiteX4" fmla="*/ 9439 w 841033"/>
              <a:gd name="connsiteY4" fmla="*/ 689145 h 1570796"/>
              <a:gd name="connsiteX0" fmla="*/ 20253 w 593246"/>
              <a:gd name="connsiteY0" fmla="*/ 846931 h 1573171"/>
              <a:gd name="connsiteX1" fmla="*/ 418158 w 593246"/>
              <a:gd name="connsiteY1" fmla="*/ 1375 h 1573171"/>
              <a:gd name="connsiteX2" fmla="*/ 394957 w 593246"/>
              <a:gd name="connsiteY2" fmla="*/ 690520 h 1573171"/>
              <a:gd name="connsiteX3" fmla="*/ 93305 w 593246"/>
              <a:gd name="connsiteY3" fmla="*/ 1572171 h 1573171"/>
              <a:gd name="connsiteX4" fmla="*/ 20253 w 593246"/>
              <a:gd name="connsiteY4" fmla="*/ 846931 h 1573171"/>
              <a:gd name="connsiteX0" fmla="*/ 238030 w 710453"/>
              <a:gd name="connsiteY0" fmla="*/ 870911 h 1597159"/>
              <a:gd name="connsiteX1" fmla="*/ 10293 w 710453"/>
              <a:gd name="connsiteY1" fmla="*/ 1292 h 1597159"/>
              <a:gd name="connsiteX2" fmla="*/ 612734 w 710453"/>
              <a:gd name="connsiteY2" fmla="*/ 714500 h 1597159"/>
              <a:gd name="connsiteX3" fmla="*/ 311082 w 710453"/>
              <a:gd name="connsiteY3" fmla="*/ 1596151 h 1597159"/>
              <a:gd name="connsiteX4" fmla="*/ 238030 w 710453"/>
              <a:gd name="connsiteY4" fmla="*/ 870911 h 1597159"/>
              <a:gd name="connsiteX0" fmla="*/ 238030 w 612734"/>
              <a:gd name="connsiteY0" fmla="*/ 871925 h 1598173"/>
              <a:gd name="connsiteX1" fmla="*/ 10293 w 612734"/>
              <a:gd name="connsiteY1" fmla="*/ 2306 h 1598173"/>
              <a:gd name="connsiteX2" fmla="*/ 612734 w 612734"/>
              <a:gd name="connsiteY2" fmla="*/ 715514 h 1598173"/>
              <a:gd name="connsiteX3" fmla="*/ 311082 w 612734"/>
              <a:gd name="connsiteY3" fmla="*/ 1597165 h 1598173"/>
              <a:gd name="connsiteX4" fmla="*/ 238030 w 612734"/>
              <a:gd name="connsiteY4" fmla="*/ 871925 h 1598173"/>
              <a:gd name="connsiteX0" fmla="*/ 3106 w 377810"/>
              <a:gd name="connsiteY0" fmla="*/ 824392 h 1550625"/>
              <a:gd name="connsiteX1" fmla="*/ 148348 w 377810"/>
              <a:gd name="connsiteY1" fmla="*/ 2899 h 1550625"/>
              <a:gd name="connsiteX2" fmla="*/ 377810 w 377810"/>
              <a:gd name="connsiteY2" fmla="*/ 667981 h 1550625"/>
              <a:gd name="connsiteX3" fmla="*/ 76158 w 377810"/>
              <a:gd name="connsiteY3" fmla="*/ 1549632 h 1550625"/>
              <a:gd name="connsiteX4" fmla="*/ 3106 w 377810"/>
              <a:gd name="connsiteY4" fmla="*/ 824392 h 1550625"/>
              <a:gd name="connsiteX0" fmla="*/ 1955 w 237277"/>
              <a:gd name="connsiteY0" fmla="*/ 824870 h 1551224"/>
              <a:gd name="connsiteX1" fmla="*/ 147197 w 237277"/>
              <a:gd name="connsiteY1" fmla="*/ 3377 h 1551224"/>
              <a:gd name="connsiteX2" fmla="*/ 237277 w 237277"/>
              <a:gd name="connsiteY2" fmla="*/ 658719 h 1551224"/>
              <a:gd name="connsiteX3" fmla="*/ 75007 w 237277"/>
              <a:gd name="connsiteY3" fmla="*/ 1550110 h 1551224"/>
              <a:gd name="connsiteX4" fmla="*/ 1955 w 237277"/>
              <a:gd name="connsiteY4" fmla="*/ 824870 h 1551224"/>
              <a:gd name="connsiteX0" fmla="*/ 4920 w 485300"/>
              <a:gd name="connsiteY0" fmla="*/ 824529 h 1550797"/>
              <a:gd name="connsiteX1" fmla="*/ 150162 w 485300"/>
              <a:gd name="connsiteY1" fmla="*/ 3036 h 1550797"/>
              <a:gd name="connsiteX2" fmla="*/ 485300 w 485300"/>
              <a:gd name="connsiteY2" fmla="*/ 665214 h 1550797"/>
              <a:gd name="connsiteX3" fmla="*/ 77972 w 485300"/>
              <a:gd name="connsiteY3" fmla="*/ 1549769 h 1550797"/>
              <a:gd name="connsiteX4" fmla="*/ 4920 w 485300"/>
              <a:gd name="connsiteY4" fmla="*/ 824529 h 1550797"/>
              <a:gd name="connsiteX0" fmla="*/ 48659 w 798984"/>
              <a:gd name="connsiteY0" fmla="*/ 831155 h 1557425"/>
              <a:gd name="connsiteX1" fmla="*/ 791647 w 798984"/>
              <a:gd name="connsiteY1" fmla="*/ 2931 h 1557425"/>
              <a:gd name="connsiteX2" fmla="*/ 529039 w 798984"/>
              <a:gd name="connsiteY2" fmla="*/ 671840 h 1557425"/>
              <a:gd name="connsiteX3" fmla="*/ 121711 w 798984"/>
              <a:gd name="connsiteY3" fmla="*/ 1556395 h 1557425"/>
              <a:gd name="connsiteX4" fmla="*/ 48659 w 798984"/>
              <a:gd name="connsiteY4" fmla="*/ 831155 h 1557425"/>
              <a:gd name="connsiteX0" fmla="*/ 448565 w 1198889"/>
              <a:gd name="connsiteY0" fmla="*/ 831155 h 1712703"/>
              <a:gd name="connsiteX1" fmla="*/ 1191553 w 1198889"/>
              <a:gd name="connsiteY1" fmla="*/ 2931 h 1712703"/>
              <a:gd name="connsiteX2" fmla="*/ 928945 w 1198889"/>
              <a:gd name="connsiteY2" fmla="*/ 671840 h 1712703"/>
              <a:gd name="connsiteX3" fmla="*/ 12616 w 1198889"/>
              <a:gd name="connsiteY3" fmla="*/ 1711880 h 1712703"/>
              <a:gd name="connsiteX4" fmla="*/ 448565 w 1198889"/>
              <a:gd name="connsiteY4" fmla="*/ 831155 h 1712703"/>
              <a:gd name="connsiteX0" fmla="*/ 447625 w 1005997"/>
              <a:gd name="connsiteY0" fmla="*/ 865406 h 1746961"/>
              <a:gd name="connsiteX1" fmla="*/ 995490 w 1005997"/>
              <a:gd name="connsiteY1" fmla="*/ 2484 h 1746961"/>
              <a:gd name="connsiteX2" fmla="*/ 928005 w 1005997"/>
              <a:gd name="connsiteY2" fmla="*/ 706091 h 1746961"/>
              <a:gd name="connsiteX3" fmla="*/ 11676 w 1005997"/>
              <a:gd name="connsiteY3" fmla="*/ 1746131 h 1746961"/>
              <a:gd name="connsiteX4" fmla="*/ 447625 w 1005997"/>
              <a:gd name="connsiteY4" fmla="*/ 865406 h 1746961"/>
              <a:gd name="connsiteX0" fmla="*/ 449531 w 1011056"/>
              <a:gd name="connsiteY0" fmla="*/ 865144 h 1746629"/>
              <a:gd name="connsiteX1" fmla="*/ 997396 w 1011056"/>
              <a:gd name="connsiteY1" fmla="*/ 2222 h 1746629"/>
              <a:gd name="connsiteX2" fmla="*/ 975938 w 1011056"/>
              <a:gd name="connsiteY2" fmla="*/ 712964 h 1746629"/>
              <a:gd name="connsiteX3" fmla="*/ 13582 w 1011056"/>
              <a:gd name="connsiteY3" fmla="*/ 1745869 h 1746629"/>
              <a:gd name="connsiteX4" fmla="*/ 449531 w 1011056"/>
              <a:gd name="connsiteY4" fmla="*/ 865144 h 1746629"/>
              <a:gd name="connsiteX0" fmla="*/ 532553 w 1094078"/>
              <a:gd name="connsiteY0" fmla="*/ 865144 h 1747824"/>
              <a:gd name="connsiteX1" fmla="*/ 1080418 w 1094078"/>
              <a:gd name="connsiteY1" fmla="*/ 2222 h 1747824"/>
              <a:gd name="connsiteX2" fmla="*/ 1058960 w 1094078"/>
              <a:gd name="connsiteY2" fmla="*/ 712964 h 1747824"/>
              <a:gd name="connsiteX3" fmla="*/ 96604 w 1094078"/>
              <a:gd name="connsiteY3" fmla="*/ 1745869 h 1747824"/>
              <a:gd name="connsiteX4" fmla="*/ 532553 w 1094078"/>
              <a:gd name="connsiteY4" fmla="*/ 865144 h 1747824"/>
              <a:gd name="connsiteX0" fmla="*/ 527154 w 1053561"/>
              <a:gd name="connsiteY0" fmla="*/ 425560 h 1308240"/>
              <a:gd name="connsiteX1" fmla="*/ 745890 w 1053561"/>
              <a:gd name="connsiteY1" fmla="*/ 190438 h 1308240"/>
              <a:gd name="connsiteX2" fmla="*/ 1053561 w 1053561"/>
              <a:gd name="connsiteY2" fmla="*/ 273380 h 1308240"/>
              <a:gd name="connsiteX3" fmla="*/ 91205 w 1053561"/>
              <a:gd name="connsiteY3" fmla="*/ 1306285 h 1308240"/>
              <a:gd name="connsiteX4" fmla="*/ 527154 w 1053561"/>
              <a:gd name="connsiteY4" fmla="*/ 425560 h 1308240"/>
              <a:gd name="connsiteX0" fmla="*/ 527154 w 1053561"/>
              <a:gd name="connsiteY0" fmla="*/ 413406 h 1296086"/>
              <a:gd name="connsiteX1" fmla="*/ 745890 w 1053561"/>
              <a:gd name="connsiteY1" fmla="*/ 178284 h 1296086"/>
              <a:gd name="connsiteX2" fmla="*/ 1053561 w 1053561"/>
              <a:gd name="connsiteY2" fmla="*/ 261226 h 1296086"/>
              <a:gd name="connsiteX3" fmla="*/ 91205 w 1053561"/>
              <a:gd name="connsiteY3" fmla="*/ 1294131 h 1296086"/>
              <a:gd name="connsiteX4" fmla="*/ 527154 w 1053561"/>
              <a:gd name="connsiteY4" fmla="*/ 413406 h 1296086"/>
              <a:gd name="connsiteX0" fmla="*/ 527154 w 1053561"/>
              <a:gd name="connsiteY0" fmla="*/ 238805 h 1121485"/>
              <a:gd name="connsiteX1" fmla="*/ 745890 w 1053561"/>
              <a:gd name="connsiteY1" fmla="*/ 3683 h 1121485"/>
              <a:gd name="connsiteX2" fmla="*/ 1053561 w 1053561"/>
              <a:gd name="connsiteY2" fmla="*/ 86625 h 1121485"/>
              <a:gd name="connsiteX3" fmla="*/ 91205 w 1053561"/>
              <a:gd name="connsiteY3" fmla="*/ 1119530 h 1121485"/>
              <a:gd name="connsiteX4" fmla="*/ 527154 w 1053561"/>
              <a:gd name="connsiteY4" fmla="*/ 238805 h 1121485"/>
              <a:gd name="connsiteX0" fmla="*/ 410589 w 936996"/>
              <a:gd name="connsiteY0" fmla="*/ 239069 h 1164717"/>
              <a:gd name="connsiteX1" fmla="*/ 629325 w 936996"/>
              <a:gd name="connsiteY1" fmla="*/ 3947 h 1164717"/>
              <a:gd name="connsiteX2" fmla="*/ 936996 w 936996"/>
              <a:gd name="connsiteY2" fmla="*/ 86889 h 1164717"/>
              <a:gd name="connsiteX3" fmla="*/ 103792 w 936996"/>
              <a:gd name="connsiteY3" fmla="*/ 1162888 h 1164717"/>
              <a:gd name="connsiteX4" fmla="*/ 410589 w 936996"/>
              <a:gd name="connsiteY4" fmla="*/ 239069 h 1164717"/>
              <a:gd name="connsiteX0" fmla="*/ 514414 w 1040821"/>
              <a:gd name="connsiteY0" fmla="*/ 239069 h 1200538"/>
              <a:gd name="connsiteX1" fmla="*/ 733150 w 1040821"/>
              <a:gd name="connsiteY1" fmla="*/ 3947 h 1200538"/>
              <a:gd name="connsiteX2" fmla="*/ 1040821 w 1040821"/>
              <a:gd name="connsiteY2" fmla="*/ 86889 h 1200538"/>
              <a:gd name="connsiteX3" fmla="*/ 207617 w 1040821"/>
              <a:gd name="connsiteY3" fmla="*/ 1162888 h 1200538"/>
              <a:gd name="connsiteX4" fmla="*/ 514414 w 1040821"/>
              <a:gd name="connsiteY4" fmla="*/ 239069 h 1200538"/>
              <a:gd name="connsiteX0" fmla="*/ 532593 w 1059000"/>
              <a:gd name="connsiteY0" fmla="*/ 237618 h 1199087"/>
              <a:gd name="connsiteX1" fmla="*/ 751329 w 1059000"/>
              <a:gd name="connsiteY1" fmla="*/ 2496 h 1199087"/>
              <a:gd name="connsiteX2" fmla="*/ 1059000 w 1059000"/>
              <a:gd name="connsiteY2" fmla="*/ 85438 h 1199087"/>
              <a:gd name="connsiteX3" fmla="*/ 225796 w 1059000"/>
              <a:gd name="connsiteY3" fmla="*/ 1161437 h 1199087"/>
              <a:gd name="connsiteX4" fmla="*/ 532593 w 1059000"/>
              <a:gd name="connsiteY4" fmla="*/ 237618 h 1199087"/>
              <a:gd name="connsiteX0" fmla="*/ 434821 w 961228"/>
              <a:gd name="connsiteY0" fmla="*/ 239508 h 1260265"/>
              <a:gd name="connsiteX1" fmla="*/ 653557 w 961228"/>
              <a:gd name="connsiteY1" fmla="*/ 4386 h 1260265"/>
              <a:gd name="connsiteX2" fmla="*/ 961228 w 961228"/>
              <a:gd name="connsiteY2" fmla="*/ 87328 h 1260265"/>
              <a:gd name="connsiteX3" fmla="*/ 222209 w 961228"/>
              <a:gd name="connsiteY3" fmla="*/ 1224787 h 1260265"/>
              <a:gd name="connsiteX4" fmla="*/ 434821 w 961228"/>
              <a:gd name="connsiteY4" fmla="*/ 239508 h 1260265"/>
              <a:gd name="connsiteX0" fmla="*/ 242318 w 939019"/>
              <a:gd name="connsiteY0" fmla="*/ 236426 h 1221881"/>
              <a:gd name="connsiteX1" fmla="*/ 461054 w 939019"/>
              <a:gd name="connsiteY1" fmla="*/ 1304 h 1221881"/>
              <a:gd name="connsiteX2" fmla="*/ 939019 w 939019"/>
              <a:gd name="connsiteY2" fmla="*/ 153840 h 1221881"/>
              <a:gd name="connsiteX3" fmla="*/ 29706 w 939019"/>
              <a:gd name="connsiteY3" fmla="*/ 1221705 h 1221881"/>
              <a:gd name="connsiteX4" fmla="*/ 242318 w 939019"/>
              <a:gd name="connsiteY4" fmla="*/ 236426 h 1221881"/>
              <a:gd name="connsiteX0" fmla="*/ 248526 w 1046178"/>
              <a:gd name="connsiteY0" fmla="*/ 236905 h 1222417"/>
              <a:gd name="connsiteX1" fmla="*/ 467262 w 1046178"/>
              <a:gd name="connsiteY1" fmla="*/ 1783 h 1222417"/>
              <a:gd name="connsiteX2" fmla="*/ 1046178 w 1046178"/>
              <a:gd name="connsiteY2" fmla="*/ 307868 h 1222417"/>
              <a:gd name="connsiteX3" fmla="*/ 35914 w 1046178"/>
              <a:gd name="connsiteY3" fmla="*/ 1222184 h 1222417"/>
              <a:gd name="connsiteX4" fmla="*/ 248526 w 1046178"/>
              <a:gd name="connsiteY4" fmla="*/ 236905 h 1222417"/>
              <a:gd name="connsiteX0" fmla="*/ 246326 w 1043978"/>
              <a:gd name="connsiteY0" fmla="*/ 270401 h 1255913"/>
              <a:gd name="connsiteX1" fmla="*/ 306820 w 1043978"/>
              <a:gd name="connsiteY1" fmla="*/ 1234 h 1255913"/>
              <a:gd name="connsiteX2" fmla="*/ 1043978 w 1043978"/>
              <a:gd name="connsiteY2" fmla="*/ 341364 h 1255913"/>
              <a:gd name="connsiteX3" fmla="*/ 33714 w 1043978"/>
              <a:gd name="connsiteY3" fmla="*/ 1255680 h 1255913"/>
              <a:gd name="connsiteX4" fmla="*/ 246326 w 1043978"/>
              <a:gd name="connsiteY4" fmla="*/ 270401 h 1255913"/>
              <a:gd name="connsiteX0" fmla="*/ 248106 w 1075145"/>
              <a:gd name="connsiteY0" fmla="*/ 270863 h 1256488"/>
              <a:gd name="connsiteX1" fmla="*/ 308600 w 1075145"/>
              <a:gd name="connsiteY1" fmla="*/ 1696 h 1256488"/>
              <a:gd name="connsiteX2" fmla="*/ 1075145 w 1075145"/>
              <a:gd name="connsiteY2" fmla="*/ 356389 h 1256488"/>
              <a:gd name="connsiteX3" fmla="*/ 35494 w 1075145"/>
              <a:gd name="connsiteY3" fmla="*/ 1256142 h 1256488"/>
              <a:gd name="connsiteX4" fmla="*/ 248106 w 1075145"/>
              <a:gd name="connsiteY4" fmla="*/ 270863 h 1256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145" h="1256488">
                <a:moveTo>
                  <a:pt x="248106" y="270863"/>
                </a:moveTo>
                <a:cubicBezTo>
                  <a:pt x="293624" y="61789"/>
                  <a:pt x="170760" y="-12558"/>
                  <a:pt x="308600" y="1696"/>
                </a:cubicBezTo>
                <a:cubicBezTo>
                  <a:pt x="446440" y="15950"/>
                  <a:pt x="810055" y="288350"/>
                  <a:pt x="1075145" y="356389"/>
                </a:cubicBezTo>
                <a:cubicBezTo>
                  <a:pt x="1075145" y="843311"/>
                  <a:pt x="173334" y="1270396"/>
                  <a:pt x="35494" y="1256142"/>
                </a:cubicBezTo>
                <a:cubicBezTo>
                  <a:pt x="-102346" y="1241888"/>
                  <a:pt x="202588" y="479937"/>
                  <a:pt x="248106" y="270863"/>
                </a:cubicBezTo>
                <a:close/>
              </a:path>
            </a:pathLst>
          </a:custGeom>
          <a:gradFill flip="none" rotWithShape="1">
            <a:gsLst>
              <a:gs pos="99000">
                <a:schemeClr val="bg1"/>
              </a:gs>
              <a:gs pos="0">
                <a:srgbClr val="F4F4F4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83">
            <a:extLst>
              <a:ext uri="{FF2B5EF4-FFF2-40B4-BE49-F238E27FC236}">
                <a16:creationId xmlns:a16="http://schemas.microsoft.com/office/drawing/2014/main" id="{2749BEFA-1D48-4B8D-8819-8A6DBF27BE89}"/>
              </a:ext>
            </a:extLst>
          </p:cNvPr>
          <p:cNvSpPr/>
          <p:nvPr/>
        </p:nvSpPr>
        <p:spPr>
          <a:xfrm rot="20040933">
            <a:off x="6623164" y="5309674"/>
            <a:ext cx="738215" cy="1002767"/>
          </a:xfrm>
          <a:custGeom>
            <a:avLst/>
            <a:gdLst>
              <a:gd name="connsiteX0" fmla="*/ 0 w 603304"/>
              <a:gd name="connsiteY0" fmla="*/ 881651 h 1763302"/>
              <a:gd name="connsiteX1" fmla="*/ 301652 w 603304"/>
              <a:gd name="connsiteY1" fmla="*/ 0 h 1763302"/>
              <a:gd name="connsiteX2" fmla="*/ 603304 w 603304"/>
              <a:gd name="connsiteY2" fmla="*/ 881651 h 1763302"/>
              <a:gd name="connsiteX3" fmla="*/ 301652 w 603304"/>
              <a:gd name="connsiteY3" fmla="*/ 1763302 h 1763302"/>
              <a:gd name="connsiteX4" fmla="*/ 0 w 603304"/>
              <a:gd name="connsiteY4" fmla="*/ 881651 h 1763302"/>
              <a:gd name="connsiteX0" fmla="*/ 0 w 747324"/>
              <a:gd name="connsiteY0" fmla="*/ 881651 h 1763302"/>
              <a:gd name="connsiteX1" fmla="*/ 301652 w 747324"/>
              <a:gd name="connsiteY1" fmla="*/ 0 h 1763302"/>
              <a:gd name="connsiteX2" fmla="*/ 603304 w 747324"/>
              <a:gd name="connsiteY2" fmla="*/ 881651 h 1763302"/>
              <a:gd name="connsiteX3" fmla="*/ 301652 w 747324"/>
              <a:gd name="connsiteY3" fmla="*/ 1763302 h 1763302"/>
              <a:gd name="connsiteX4" fmla="*/ 0 w 747324"/>
              <a:gd name="connsiteY4" fmla="*/ 881651 h 1763302"/>
              <a:gd name="connsiteX0" fmla="*/ 9439 w 841033"/>
              <a:gd name="connsiteY0" fmla="*/ 689145 h 1570796"/>
              <a:gd name="connsiteX1" fmla="*/ 635944 w 841033"/>
              <a:gd name="connsiteY1" fmla="*/ 0 h 1570796"/>
              <a:gd name="connsiteX2" fmla="*/ 612743 w 841033"/>
              <a:gd name="connsiteY2" fmla="*/ 689145 h 1570796"/>
              <a:gd name="connsiteX3" fmla="*/ 311091 w 841033"/>
              <a:gd name="connsiteY3" fmla="*/ 1570796 h 1570796"/>
              <a:gd name="connsiteX4" fmla="*/ 9439 w 841033"/>
              <a:gd name="connsiteY4" fmla="*/ 689145 h 1570796"/>
              <a:gd name="connsiteX0" fmla="*/ 20253 w 593246"/>
              <a:gd name="connsiteY0" fmla="*/ 846931 h 1573171"/>
              <a:gd name="connsiteX1" fmla="*/ 418158 w 593246"/>
              <a:gd name="connsiteY1" fmla="*/ 1375 h 1573171"/>
              <a:gd name="connsiteX2" fmla="*/ 394957 w 593246"/>
              <a:gd name="connsiteY2" fmla="*/ 690520 h 1573171"/>
              <a:gd name="connsiteX3" fmla="*/ 93305 w 593246"/>
              <a:gd name="connsiteY3" fmla="*/ 1572171 h 1573171"/>
              <a:gd name="connsiteX4" fmla="*/ 20253 w 593246"/>
              <a:gd name="connsiteY4" fmla="*/ 846931 h 1573171"/>
              <a:gd name="connsiteX0" fmla="*/ 238030 w 710453"/>
              <a:gd name="connsiteY0" fmla="*/ 870911 h 1597159"/>
              <a:gd name="connsiteX1" fmla="*/ 10293 w 710453"/>
              <a:gd name="connsiteY1" fmla="*/ 1292 h 1597159"/>
              <a:gd name="connsiteX2" fmla="*/ 612734 w 710453"/>
              <a:gd name="connsiteY2" fmla="*/ 714500 h 1597159"/>
              <a:gd name="connsiteX3" fmla="*/ 311082 w 710453"/>
              <a:gd name="connsiteY3" fmla="*/ 1596151 h 1597159"/>
              <a:gd name="connsiteX4" fmla="*/ 238030 w 710453"/>
              <a:gd name="connsiteY4" fmla="*/ 870911 h 1597159"/>
              <a:gd name="connsiteX0" fmla="*/ 238030 w 612734"/>
              <a:gd name="connsiteY0" fmla="*/ 871925 h 1598173"/>
              <a:gd name="connsiteX1" fmla="*/ 10293 w 612734"/>
              <a:gd name="connsiteY1" fmla="*/ 2306 h 1598173"/>
              <a:gd name="connsiteX2" fmla="*/ 612734 w 612734"/>
              <a:gd name="connsiteY2" fmla="*/ 715514 h 1598173"/>
              <a:gd name="connsiteX3" fmla="*/ 311082 w 612734"/>
              <a:gd name="connsiteY3" fmla="*/ 1597165 h 1598173"/>
              <a:gd name="connsiteX4" fmla="*/ 238030 w 612734"/>
              <a:gd name="connsiteY4" fmla="*/ 871925 h 1598173"/>
              <a:gd name="connsiteX0" fmla="*/ 3106 w 377810"/>
              <a:gd name="connsiteY0" fmla="*/ 824392 h 1550625"/>
              <a:gd name="connsiteX1" fmla="*/ 148348 w 377810"/>
              <a:gd name="connsiteY1" fmla="*/ 2899 h 1550625"/>
              <a:gd name="connsiteX2" fmla="*/ 377810 w 377810"/>
              <a:gd name="connsiteY2" fmla="*/ 667981 h 1550625"/>
              <a:gd name="connsiteX3" fmla="*/ 76158 w 377810"/>
              <a:gd name="connsiteY3" fmla="*/ 1549632 h 1550625"/>
              <a:gd name="connsiteX4" fmla="*/ 3106 w 377810"/>
              <a:gd name="connsiteY4" fmla="*/ 824392 h 1550625"/>
              <a:gd name="connsiteX0" fmla="*/ 1955 w 237277"/>
              <a:gd name="connsiteY0" fmla="*/ 824870 h 1551224"/>
              <a:gd name="connsiteX1" fmla="*/ 147197 w 237277"/>
              <a:gd name="connsiteY1" fmla="*/ 3377 h 1551224"/>
              <a:gd name="connsiteX2" fmla="*/ 237277 w 237277"/>
              <a:gd name="connsiteY2" fmla="*/ 658719 h 1551224"/>
              <a:gd name="connsiteX3" fmla="*/ 75007 w 237277"/>
              <a:gd name="connsiteY3" fmla="*/ 1550110 h 1551224"/>
              <a:gd name="connsiteX4" fmla="*/ 1955 w 237277"/>
              <a:gd name="connsiteY4" fmla="*/ 824870 h 1551224"/>
              <a:gd name="connsiteX0" fmla="*/ 4920 w 485300"/>
              <a:gd name="connsiteY0" fmla="*/ 824529 h 1550797"/>
              <a:gd name="connsiteX1" fmla="*/ 150162 w 485300"/>
              <a:gd name="connsiteY1" fmla="*/ 3036 h 1550797"/>
              <a:gd name="connsiteX2" fmla="*/ 485300 w 485300"/>
              <a:gd name="connsiteY2" fmla="*/ 665214 h 1550797"/>
              <a:gd name="connsiteX3" fmla="*/ 77972 w 485300"/>
              <a:gd name="connsiteY3" fmla="*/ 1549769 h 1550797"/>
              <a:gd name="connsiteX4" fmla="*/ 4920 w 485300"/>
              <a:gd name="connsiteY4" fmla="*/ 824529 h 1550797"/>
              <a:gd name="connsiteX0" fmla="*/ 48659 w 798984"/>
              <a:gd name="connsiteY0" fmla="*/ 831155 h 1557425"/>
              <a:gd name="connsiteX1" fmla="*/ 791647 w 798984"/>
              <a:gd name="connsiteY1" fmla="*/ 2931 h 1557425"/>
              <a:gd name="connsiteX2" fmla="*/ 529039 w 798984"/>
              <a:gd name="connsiteY2" fmla="*/ 671840 h 1557425"/>
              <a:gd name="connsiteX3" fmla="*/ 121711 w 798984"/>
              <a:gd name="connsiteY3" fmla="*/ 1556395 h 1557425"/>
              <a:gd name="connsiteX4" fmla="*/ 48659 w 798984"/>
              <a:gd name="connsiteY4" fmla="*/ 831155 h 1557425"/>
              <a:gd name="connsiteX0" fmla="*/ 448565 w 1198889"/>
              <a:gd name="connsiteY0" fmla="*/ 831155 h 1712703"/>
              <a:gd name="connsiteX1" fmla="*/ 1191553 w 1198889"/>
              <a:gd name="connsiteY1" fmla="*/ 2931 h 1712703"/>
              <a:gd name="connsiteX2" fmla="*/ 928945 w 1198889"/>
              <a:gd name="connsiteY2" fmla="*/ 671840 h 1712703"/>
              <a:gd name="connsiteX3" fmla="*/ 12616 w 1198889"/>
              <a:gd name="connsiteY3" fmla="*/ 1711880 h 1712703"/>
              <a:gd name="connsiteX4" fmla="*/ 448565 w 1198889"/>
              <a:gd name="connsiteY4" fmla="*/ 831155 h 1712703"/>
              <a:gd name="connsiteX0" fmla="*/ 447625 w 1005997"/>
              <a:gd name="connsiteY0" fmla="*/ 865406 h 1746961"/>
              <a:gd name="connsiteX1" fmla="*/ 995490 w 1005997"/>
              <a:gd name="connsiteY1" fmla="*/ 2484 h 1746961"/>
              <a:gd name="connsiteX2" fmla="*/ 928005 w 1005997"/>
              <a:gd name="connsiteY2" fmla="*/ 706091 h 1746961"/>
              <a:gd name="connsiteX3" fmla="*/ 11676 w 1005997"/>
              <a:gd name="connsiteY3" fmla="*/ 1746131 h 1746961"/>
              <a:gd name="connsiteX4" fmla="*/ 447625 w 1005997"/>
              <a:gd name="connsiteY4" fmla="*/ 865406 h 1746961"/>
              <a:gd name="connsiteX0" fmla="*/ 449531 w 1011056"/>
              <a:gd name="connsiteY0" fmla="*/ 865144 h 1746629"/>
              <a:gd name="connsiteX1" fmla="*/ 997396 w 1011056"/>
              <a:gd name="connsiteY1" fmla="*/ 2222 h 1746629"/>
              <a:gd name="connsiteX2" fmla="*/ 975938 w 1011056"/>
              <a:gd name="connsiteY2" fmla="*/ 712964 h 1746629"/>
              <a:gd name="connsiteX3" fmla="*/ 13582 w 1011056"/>
              <a:gd name="connsiteY3" fmla="*/ 1745869 h 1746629"/>
              <a:gd name="connsiteX4" fmla="*/ 449531 w 1011056"/>
              <a:gd name="connsiteY4" fmla="*/ 865144 h 1746629"/>
              <a:gd name="connsiteX0" fmla="*/ 532553 w 1094078"/>
              <a:gd name="connsiteY0" fmla="*/ 865144 h 1747824"/>
              <a:gd name="connsiteX1" fmla="*/ 1080418 w 1094078"/>
              <a:gd name="connsiteY1" fmla="*/ 2222 h 1747824"/>
              <a:gd name="connsiteX2" fmla="*/ 1058960 w 1094078"/>
              <a:gd name="connsiteY2" fmla="*/ 712964 h 1747824"/>
              <a:gd name="connsiteX3" fmla="*/ 96604 w 1094078"/>
              <a:gd name="connsiteY3" fmla="*/ 1745869 h 1747824"/>
              <a:gd name="connsiteX4" fmla="*/ 532553 w 1094078"/>
              <a:gd name="connsiteY4" fmla="*/ 865144 h 1747824"/>
              <a:gd name="connsiteX0" fmla="*/ 527154 w 1053561"/>
              <a:gd name="connsiteY0" fmla="*/ 425560 h 1308240"/>
              <a:gd name="connsiteX1" fmla="*/ 745890 w 1053561"/>
              <a:gd name="connsiteY1" fmla="*/ 190438 h 1308240"/>
              <a:gd name="connsiteX2" fmla="*/ 1053561 w 1053561"/>
              <a:gd name="connsiteY2" fmla="*/ 273380 h 1308240"/>
              <a:gd name="connsiteX3" fmla="*/ 91205 w 1053561"/>
              <a:gd name="connsiteY3" fmla="*/ 1306285 h 1308240"/>
              <a:gd name="connsiteX4" fmla="*/ 527154 w 1053561"/>
              <a:gd name="connsiteY4" fmla="*/ 425560 h 1308240"/>
              <a:gd name="connsiteX0" fmla="*/ 527154 w 1053561"/>
              <a:gd name="connsiteY0" fmla="*/ 413406 h 1296086"/>
              <a:gd name="connsiteX1" fmla="*/ 745890 w 1053561"/>
              <a:gd name="connsiteY1" fmla="*/ 178284 h 1296086"/>
              <a:gd name="connsiteX2" fmla="*/ 1053561 w 1053561"/>
              <a:gd name="connsiteY2" fmla="*/ 261226 h 1296086"/>
              <a:gd name="connsiteX3" fmla="*/ 91205 w 1053561"/>
              <a:gd name="connsiteY3" fmla="*/ 1294131 h 1296086"/>
              <a:gd name="connsiteX4" fmla="*/ 527154 w 1053561"/>
              <a:gd name="connsiteY4" fmla="*/ 413406 h 1296086"/>
              <a:gd name="connsiteX0" fmla="*/ 527154 w 1053561"/>
              <a:gd name="connsiteY0" fmla="*/ 238805 h 1121485"/>
              <a:gd name="connsiteX1" fmla="*/ 745890 w 1053561"/>
              <a:gd name="connsiteY1" fmla="*/ 3683 h 1121485"/>
              <a:gd name="connsiteX2" fmla="*/ 1053561 w 1053561"/>
              <a:gd name="connsiteY2" fmla="*/ 86625 h 1121485"/>
              <a:gd name="connsiteX3" fmla="*/ 91205 w 1053561"/>
              <a:gd name="connsiteY3" fmla="*/ 1119530 h 1121485"/>
              <a:gd name="connsiteX4" fmla="*/ 527154 w 1053561"/>
              <a:gd name="connsiteY4" fmla="*/ 238805 h 1121485"/>
              <a:gd name="connsiteX0" fmla="*/ 410589 w 936996"/>
              <a:gd name="connsiteY0" fmla="*/ 239069 h 1164717"/>
              <a:gd name="connsiteX1" fmla="*/ 629325 w 936996"/>
              <a:gd name="connsiteY1" fmla="*/ 3947 h 1164717"/>
              <a:gd name="connsiteX2" fmla="*/ 936996 w 936996"/>
              <a:gd name="connsiteY2" fmla="*/ 86889 h 1164717"/>
              <a:gd name="connsiteX3" fmla="*/ 103792 w 936996"/>
              <a:gd name="connsiteY3" fmla="*/ 1162888 h 1164717"/>
              <a:gd name="connsiteX4" fmla="*/ 410589 w 936996"/>
              <a:gd name="connsiteY4" fmla="*/ 239069 h 1164717"/>
              <a:gd name="connsiteX0" fmla="*/ 514414 w 1040821"/>
              <a:gd name="connsiteY0" fmla="*/ 239069 h 1200538"/>
              <a:gd name="connsiteX1" fmla="*/ 733150 w 1040821"/>
              <a:gd name="connsiteY1" fmla="*/ 3947 h 1200538"/>
              <a:gd name="connsiteX2" fmla="*/ 1040821 w 1040821"/>
              <a:gd name="connsiteY2" fmla="*/ 86889 h 1200538"/>
              <a:gd name="connsiteX3" fmla="*/ 207617 w 1040821"/>
              <a:gd name="connsiteY3" fmla="*/ 1162888 h 1200538"/>
              <a:gd name="connsiteX4" fmla="*/ 514414 w 1040821"/>
              <a:gd name="connsiteY4" fmla="*/ 239069 h 1200538"/>
              <a:gd name="connsiteX0" fmla="*/ 532593 w 1059000"/>
              <a:gd name="connsiteY0" fmla="*/ 237618 h 1199087"/>
              <a:gd name="connsiteX1" fmla="*/ 751329 w 1059000"/>
              <a:gd name="connsiteY1" fmla="*/ 2496 h 1199087"/>
              <a:gd name="connsiteX2" fmla="*/ 1059000 w 1059000"/>
              <a:gd name="connsiteY2" fmla="*/ 85438 h 1199087"/>
              <a:gd name="connsiteX3" fmla="*/ 225796 w 1059000"/>
              <a:gd name="connsiteY3" fmla="*/ 1161437 h 1199087"/>
              <a:gd name="connsiteX4" fmla="*/ 532593 w 1059000"/>
              <a:gd name="connsiteY4" fmla="*/ 237618 h 1199087"/>
              <a:gd name="connsiteX0" fmla="*/ 434821 w 961228"/>
              <a:gd name="connsiteY0" fmla="*/ 239508 h 1260265"/>
              <a:gd name="connsiteX1" fmla="*/ 653557 w 961228"/>
              <a:gd name="connsiteY1" fmla="*/ 4386 h 1260265"/>
              <a:gd name="connsiteX2" fmla="*/ 961228 w 961228"/>
              <a:gd name="connsiteY2" fmla="*/ 87328 h 1260265"/>
              <a:gd name="connsiteX3" fmla="*/ 222209 w 961228"/>
              <a:gd name="connsiteY3" fmla="*/ 1224787 h 1260265"/>
              <a:gd name="connsiteX4" fmla="*/ 434821 w 961228"/>
              <a:gd name="connsiteY4" fmla="*/ 239508 h 1260265"/>
              <a:gd name="connsiteX0" fmla="*/ 242318 w 939019"/>
              <a:gd name="connsiteY0" fmla="*/ 236426 h 1221881"/>
              <a:gd name="connsiteX1" fmla="*/ 461054 w 939019"/>
              <a:gd name="connsiteY1" fmla="*/ 1304 h 1221881"/>
              <a:gd name="connsiteX2" fmla="*/ 939019 w 939019"/>
              <a:gd name="connsiteY2" fmla="*/ 153840 h 1221881"/>
              <a:gd name="connsiteX3" fmla="*/ 29706 w 939019"/>
              <a:gd name="connsiteY3" fmla="*/ 1221705 h 1221881"/>
              <a:gd name="connsiteX4" fmla="*/ 242318 w 939019"/>
              <a:gd name="connsiteY4" fmla="*/ 236426 h 1221881"/>
              <a:gd name="connsiteX0" fmla="*/ 248526 w 1046178"/>
              <a:gd name="connsiteY0" fmla="*/ 236905 h 1222417"/>
              <a:gd name="connsiteX1" fmla="*/ 467262 w 1046178"/>
              <a:gd name="connsiteY1" fmla="*/ 1783 h 1222417"/>
              <a:gd name="connsiteX2" fmla="*/ 1046178 w 1046178"/>
              <a:gd name="connsiteY2" fmla="*/ 307868 h 1222417"/>
              <a:gd name="connsiteX3" fmla="*/ 35914 w 1046178"/>
              <a:gd name="connsiteY3" fmla="*/ 1222184 h 1222417"/>
              <a:gd name="connsiteX4" fmla="*/ 248526 w 1046178"/>
              <a:gd name="connsiteY4" fmla="*/ 236905 h 1222417"/>
              <a:gd name="connsiteX0" fmla="*/ 246326 w 1043978"/>
              <a:gd name="connsiteY0" fmla="*/ 270401 h 1255913"/>
              <a:gd name="connsiteX1" fmla="*/ 306820 w 1043978"/>
              <a:gd name="connsiteY1" fmla="*/ 1234 h 1255913"/>
              <a:gd name="connsiteX2" fmla="*/ 1043978 w 1043978"/>
              <a:gd name="connsiteY2" fmla="*/ 341364 h 1255913"/>
              <a:gd name="connsiteX3" fmla="*/ 33714 w 1043978"/>
              <a:gd name="connsiteY3" fmla="*/ 1255680 h 1255913"/>
              <a:gd name="connsiteX4" fmla="*/ 246326 w 1043978"/>
              <a:gd name="connsiteY4" fmla="*/ 270401 h 1255913"/>
              <a:gd name="connsiteX0" fmla="*/ 248106 w 1075145"/>
              <a:gd name="connsiteY0" fmla="*/ 270863 h 1256488"/>
              <a:gd name="connsiteX1" fmla="*/ 308600 w 1075145"/>
              <a:gd name="connsiteY1" fmla="*/ 1696 h 1256488"/>
              <a:gd name="connsiteX2" fmla="*/ 1075145 w 1075145"/>
              <a:gd name="connsiteY2" fmla="*/ 356389 h 1256488"/>
              <a:gd name="connsiteX3" fmla="*/ 35494 w 1075145"/>
              <a:gd name="connsiteY3" fmla="*/ 1256142 h 1256488"/>
              <a:gd name="connsiteX4" fmla="*/ 248106 w 1075145"/>
              <a:gd name="connsiteY4" fmla="*/ 270863 h 1256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145" h="1256488">
                <a:moveTo>
                  <a:pt x="248106" y="270863"/>
                </a:moveTo>
                <a:cubicBezTo>
                  <a:pt x="293624" y="61789"/>
                  <a:pt x="170760" y="-12558"/>
                  <a:pt x="308600" y="1696"/>
                </a:cubicBezTo>
                <a:cubicBezTo>
                  <a:pt x="446440" y="15950"/>
                  <a:pt x="810055" y="288350"/>
                  <a:pt x="1075145" y="356389"/>
                </a:cubicBezTo>
                <a:cubicBezTo>
                  <a:pt x="1075145" y="843311"/>
                  <a:pt x="173334" y="1270396"/>
                  <a:pt x="35494" y="1256142"/>
                </a:cubicBezTo>
                <a:cubicBezTo>
                  <a:pt x="-102346" y="1241888"/>
                  <a:pt x="202588" y="479937"/>
                  <a:pt x="248106" y="270863"/>
                </a:cubicBezTo>
                <a:close/>
              </a:path>
            </a:pathLst>
          </a:custGeom>
          <a:gradFill flip="none" rotWithShape="1">
            <a:gsLst>
              <a:gs pos="99000">
                <a:schemeClr val="bg1"/>
              </a:gs>
              <a:gs pos="0">
                <a:srgbClr val="F4F4F4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88316331-BE69-4542-96C2-DD27D1360C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046" y="5727366"/>
            <a:ext cx="3810000" cy="2076450"/>
          </a:xfrm>
          <a:prstGeom prst="rect">
            <a:avLst/>
          </a:prstGeom>
        </p:spPr>
      </p:pic>
      <p:pic>
        <p:nvPicPr>
          <p:cNvPr id="53" name="Picture 52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1C0F869B-8EE0-4454-A9D5-9DE794ADAE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4810">
            <a:off x="-1560397" y="4896001"/>
            <a:ext cx="6383543" cy="3479031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1138DFA9-DAD5-4646-92B8-5F3E3B4F2FFE}"/>
              </a:ext>
            </a:extLst>
          </p:cNvPr>
          <p:cNvGrpSpPr/>
          <p:nvPr/>
        </p:nvGrpSpPr>
        <p:grpSpPr>
          <a:xfrm>
            <a:off x="3182900" y="2185922"/>
            <a:ext cx="6416843" cy="2682044"/>
            <a:chOff x="3133525" y="2587057"/>
            <a:chExt cx="6416843" cy="2682044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243E4AF-2107-4B54-9926-6CD83323B2D9}"/>
                </a:ext>
              </a:extLst>
            </p:cNvPr>
            <p:cNvGrpSpPr/>
            <p:nvPr/>
          </p:nvGrpSpPr>
          <p:grpSpPr>
            <a:xfrm>
              <a:off x="3133526" y="2587057"/>
              <a:ext cx="6416842" cy="2682044"/>
              <a:chOff x="3133526" y="2587057"/>
              <a:chExt cx="6416842" cy="2682044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B8C313A-F2E2-4934-B1FC-4157F37CDC7A}"/>
                  </a:ext>
                </a:extLst>
              </p:cNvPr>
              <p:cNvSpPr/>
              <p:nvPr/>
            </p:nvSpPr>
            <p:spPr>
              <a:xfrm>
                <a:off x="3133526" y="2587057"/>
                <a:ext cx="6416842" cy="2682044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6C1B436C-4FFA-43D8-897E-4EA1704907D0}"/>
                  </a:ext>
                </a:extLst>
              </p:cNvPr>
              <p:cNvSpPr/>
              <p:nvPr/>
            </p:nvSpPr>
            <p:spPr>
              <a:xfrm>
                <a:off x="3215089" y="2662065"/>
                <a:ext cx="6253715" cy="2518793"/>
              </a:xfrm>
              <a:prstGeom prst="rect">
                <a:avLst/>
              </a:prstGeom>
              <a:solidFill>
                <a:schemeClr val="bg1">
                  <a:alpha val="9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226FE6C-A249-43C6-8EC1-5289A6C35CF2}"/>
                </a:ext>
              </a:extLst>
            </p:cNvPr>
            <p:cNvSpPr txBox="1"/>
            <p:nvPr/>
          </p:nvSpPr>
          <p:spPr>
            <a:xfrm>
              <a:off x="3133525" y="3543444"/>
              <a:ext cx="641684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dirty="0">
                  <a:solidFill>
                    <a:srgbClr val="FF0000"/>
                  </a:solidFill>
                  <a:latin typeface="Oswald" panose="02000503000000000000" pitchFamily="2" charset="0"/>
                </a:rPr>
                <a:t>العيدان</a:t>
              </a:r>
            </a:p>
            <a:p>
              <a:pPr algn="ctr"/>
              <a:r>
                <a:rPr lang="ar-SY" sz="3200" dirty="0">
                  <a:solidFill>
                    <a:srgbClr val="FF0000"/>
                  </a:solidFill>
                  <a:latin typeface="Oswald" panose="02000503000000000000" pitchFamily="2" charset="0"/>
                </a:rPr>
                <a:t> عيد الفطر و عيد الأضحى </a:t>
              </a:r>
            </a:p>
            <a:p>
              <a:pPr algn="ctr"/>
              <a:endParaRPr lang="en-US" sz="3200" dirty="0">
                <a:solidFill>
                  <a:srgbClr val="FF0000"/>
                </a:solidFill>
                <a:latin typeface="Oswald" panose="02000503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438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9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1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3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6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8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0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1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2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5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7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8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9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1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4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6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7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8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9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0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3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5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6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7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8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9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61" presetID="42" presetClass="path" presetSubtype="0" accel="1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2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3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4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5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6" dur="2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7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8" dur="2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9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1.875E-6 -4.07407E-6 L 0.00299 0.35093 " pathEditMode="relative" rAng="0" ptsTypes="AA">
                                          <p:cBhvr>
                                            <p:cTn id="70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3" y="1754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1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4.58333E-6 2.59259E-6 L 0.00494 0.35856 " pathEditMode="relative" rAng="0" ptsTypes="AA">
                                          <p:cBhvr>
                                            <p:cTn id="72" dur="2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47" y="1791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3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1.25E-6 1.11111E-6 L -0.00195 0.37153 " pathEditMode="relative" rAng="0" ptsTypes="AA">
                                          <p:cBhvr>
                                            <p:cTn id="74" dur="2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4" y="1856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5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4.16667E-7 3.7037E-6 L -0.01107 0.3581 " pathEditMode="relative" rAng="0" ptsTypes="AA">
                                          <p:cBhvr>
                                            <p:cTn id="76" dur="2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60" y="178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7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3.95833E-6 -2.59259E-6 L -0.00156 0.37269 " pathEditMode="relative" rAng="0" ptsTypes="AA">
                                          <p:cBhvr>
                                            <p:cTn id="78" dur="2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78" y="1863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4" accel="18000" fill="hold" nodeType="withEffect" p14:presetBounceEnd="62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8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3" grpId="0" animBg="1"/>
          <p:bldP spid="43" grpId="1" animBg="1"/>
          <p:bldP spid="44" grpId="0" animBg="1"/>
          <p:bldP spid="44" grpId="1" animBg="1"/>
          <p:bldP spid="45" grpId="0" animBg="1"/>
          <p:bldP spid="45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9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1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3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6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8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0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1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2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5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7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8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9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1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4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6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7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8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9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0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3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5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6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7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8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9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61" presetID="42" presetClass="path" presetSubtype="0" accel="1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2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3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4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5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6" dur="2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7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8" dur="2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9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1.875E-6 -4.07407E-6 L 0.00299 0.35093 " pathEditMode="relative" rAng="0" ptsTypes="AA">
                                          <p:cBhvr>
                                            <p:cTn id="70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3" y="1754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1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4.58333E-6 2.59259E-6 L 0.00494 0.35856 " pathEditMode="relative" rAng="0" ptsTypes="AA">
                                          <p:cBhvr>
                                            <p:cTn id="72" dur="2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47" y="1791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3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1.25E-6 1.11111E-6 L -0.00195 0.37153 " pathEditMode="relative" rAng="0" ptsTypes="AA">
                                          <p:cBhvr>
                                            <p:cTn id="74" dur="2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4" y="1856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5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4.16667E-7 3.7037E-6 L -0.01107 0.3581 " pathEditMode="relative" rAng="0" ptsTypes="AA">
                                          <p:cBhvr>
                                            <p:cTn id="76" dur="2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60" y="178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7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3.95833E-6 -2.59259E-6 L -0.00156 0.37269 " pathEditMode="relative" rAng="0" ptsTypes="AA">
                                          <p:cBhvr>
                                            <p:cTn id="78" dur="2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78" y="1863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4" accel="18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3" grpId="0" animBg="1"/>
          <p:bldP spid="43" grpId="1" animBg="1"/>
          <p:bldP spid="44" grpId="0" animBg="1"/>
          <p:bldP spid="44" grpId="1" animBg="1"/>
          <p:bldP spid="45" grpId="0" animBg="1"/>
          <p:bldP spid="45" grpId="1" animBg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7654D1B5-6A97-43D5-95C1-5D76FAD828C1}"/>
              </a:ext>
            </a:extLst>
          </p:cNvPr>
          <p:cNvGrpSpPr/>
          <p:nvPr/>
        </p:nvGrpSpPr>
        <p:grpSpPr>
          <a:xfrm flipH="1">
            <a:off x="9618910" y="1029564"/>
            <a:ext cx="2040973" cy="656228"/>
            <a:chOff x="1437352" y="1240020"/>
            <a:chExt cx="4247313" cy="656228"/>
          </a:xfrm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02C5BF4B-BEB3-4557-AD07-E6BEACEF175F}"/>
                </a:ext>
              </a:extLst>
            </p:cNvPr>
            <p:cNvSpPr/>
            <p:nvPr/>
          </p:nvSpPr>
          <p:spPr>
            <a:xfrm flipV="1">
              <a:off x="1437352" y="1240020"/>
              <a:ext cx="4247313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AD5782EB-D32D-48DB-A2F9-13DE2917C55E}"/>
                </a:ext>
              </a:extLst>
            </p:cNvPr>
            <p:cNvSpPr txBox="1"/>
            <p:nvPr/>
          </p:nvSpPr>
          <p:spPr>
            <a:xfrm>
              <a:off x="1827404" y="1557694"/>
              <a:ext cx="32617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هيا نمرح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7973665-3E8F-4AE1-BB84-8452537CA85F}"/>
              </a:ext>
            </a:extLst>
          </p:cNvPr>
          <p:cNvGrpSpPr/>
          <p:nvPr/>
        </p:nvGrpSpPr>
        <p:grpSpPr>
          <a:xfrm flipH="1">
            <a:off x="2790094" y="1796618"/>
            <a:ext cx="8913324" cy="672826"/>
            <a:chOff x="1437364" y="1240008"/>
            <a:chExt cx="16395242" cy="672826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BECB459E-9A95-43C3-943D-E7A5B4A9DAB3}"/>
                </a:ext>
              </a:extLst>
            </p:cNvPr>
            <p:cNvSpPr/>
            <p:nvPr/>
          </p:nvSpPr>
          <p:spPr>
            <a:xfrm flipV="1">
              <a:off x="1437364" y="1240008"/>
              <a:ext cx="15617435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E159E71-63FC-4FDB-A1F9-28A44085F097}"/>
                </a:ext>
              </a:extLst>
            </p:cNvPr>
            <p:cNvSpPr txBox="1"/>
            <p:nvPr/>
          </p:nvSpPr>
          <p:spPr>
            <a:xfrm>
              <a:off x="2371086" y="1512724"/>
              <a:ext cx="154615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اختاري . يشتري أبوك خروف الأضحية في يوم عرفة و يقوم  بذبحه بعد صلاة العيد ، ما السبب ؟ 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E258D2C-2BA6-4000-80D5-27142CA6CFB5}"/>
              </a:ext>
            </a:extLst>
          </p:cNvPr>
          <p:cNvGrpSpPr/>
          <p:nvPr/>
        </p:nvGrpSpPr>
        <p:grpSpPr>
          <a:xfrm>
            <a:off x="581230" y="3413367"/>
            <a:ext cx="1887249" cy="2332738"/>
            <a:chOff x="10078412" y="2825071"/>
            <a:chExt cx="1887249" cy="2332738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49EA7F82-8C28-4C5F-9D2B-4063F17D5363}"/>
                </a:ext>
              </a:extLst>
            </p:cNvPr>
            <p:cNvGrpSpPr/>
            <p:nvPr/>
          </p:nvGrpSpPr>
          <p:grpSpPr>
            <a:xfrm rot="21371849">
              <a:off x="10078412" y="2825071"/>
              <a:ext cx="1887249" cy="2332738"/>
              <a:chOff x="392713" y="4308237"/>
              <a:chExt cx="1887249" cy="2332738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146833FD-6566-4CA2-9B7E-BD83EFB997DD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مناسبتي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A122575E-27BF-4685-900C-BECC0F8F7215}"/>
                  </a:ext>
                </a:extLst>
              </p:cNvPr>
              <p:cNvSpPr txBox="1"/>
              <p:nvPr/>
            </p:nvSpPr>
            <p:spPr>
              <a:xfrm>
                <a:off x="392713" y="4886649"/>
                <a:ext cx="1871561" cy="175432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العيدان</a:t>
                </a:r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552C6D34-D505-4A96-A7D6-BEAAF6A8A5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1372809">
              <a:off x="10592394" y="3839108"/>
              <a:ext cx="856263" cy="1097088"/>
            </a:xfrm>
            <a:prstGeom prst="rect">
              <a:avLst/>
            </a:prstGeom>
          </p:spPr>
        </p:pic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22E1209-C182-424D-A8F1-4C544E88B649}"/>
              </a:ext>
            </a:extLst>
          </p:cNvPr>
          <p:cNvGrpSpPr/>
          <p:nvPr/>
        </p:nvGrpSpPr>
        <p:grpSpPr>
          <a:xfrm>
            <a:off x="484378" y="1211734"/>
            <a:ext cx="2244499" cy="2434510"/>
            <a:chOff x="7624954" y="1603531"/>
            <a:chExt cx="2244499" cy="2434510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83478023-40D4-4747-ABD8-E2B2157A73BB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C263E88A-4BB6-426D-87C4-0E03D40747DA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3" name="Rectangle: Top Corners One Rounded and One Snipped 62">
                <a:extLst>
                  <a:ext uri="{FF2B5EF4-FFF2-40B4-BE49-F238E27FC236}">
                    <a16:creationId xmlns:a16="http://schemas.microsoft.com/office/drawing/2014/main" id="{DF231A91-B46C-4EE1-90C7-7823F4A7AF03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ight Triangle 19">
                <a:extLst>
                  <a:ext uri="{FF2B5EF4-FFF2-40B4-BE49-F238E27FC236}">
                    <a16:creationId xmlns:a16="http://schemas.microsoft.com/office/drawing/2014/main" id="{5B3BA7E3-4C73-4C8F-A3C5-839A98004327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EFB63ED1-E29A-4D02-AF7A-28F31318AF47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6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61" name="Graphic 60" descr="Target Audience">
              <a:extLst>
                <a:ext uri="{FF2B5EF4-FFF2-40B4-BE49-F238E27FC236}">
                  <a16:creationId xmlns:a16="http://schemas.microsoft.com/office/drawing/2014/main" id="{432526A5-4A35-4D82-BF66-60AA658B97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3F9391D-5513-48BB-9054-B7D1041F1D31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212FD180-7135-406B-88D3-A49EF2B77DB2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0F31F380-011E-4437-ACA5-5D24A7D3BA48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rapezoid 10">
              <a:extLst>
                <a:ext uri="{FF2B5EF4-FFF2-40B4-BE49-F238E27FC236}">
                  <a16:creationId xmlns:a16="http://schemas.microsoft.com/office/drawing/2014/main" id="{0F653D63-43EA-4AC1-A172-199ABFD5C3B3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FE560459-1344-4891-821C-D56D947FF44B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0" name="Rectangle 21">
            <a:extLst>
              <a:ext uri="{FF2B5EF4-FFF2-40B4-BE49-F238E27FC236}">
                <a16:creationId xmlns:a16="http://schemas.microsoft.com/office/drawing/2014/main" id="{1CD4B8A8-8393-4C02-8B69-4AD6C39708F2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2" name="Picture 107">
            <a:extLst>
              <a:ext uri="{FF2B5EF4-FFF2-40B4-BE49-F238E27FC236}">
                <a16:creationId xmlns:a16="http://schemas.microsoft.com/office/drawing/2014/main" id="{D08BF382-400F-4FC5-AB65-8ADC0F645F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8888" y="4631964"/>
            <a:ext cx="1260143" cy="2179707"/>
          </a:xfrm>
          <a:prstGeom prst="rect">
            <a:avLst/>
          </a:prstGeom>
        </p:spPr>
      </p:pic>
      <p:sp>
        <p:nvSpPr>
          <p:cNvPr id="43" name="Freeform: Shape 108">
            <a:extLst>
              <a:ext uri="{FF2B5EF4-FFF2-40B4-BE49-F238E27FC236}">
                <a16:creationId xmlns:a16="http://schemas.microsoft.com/office/drawing/2014/main" id="{2C080427-F504-405E-9ABE-440F9AE99EE2}"/>
              </a:ext>
            </a:extLst>
          </p:cNvPr>
          <p:cNvSpPr/>
          <p:nvPr/>
        </p:nvSpPr>
        <p:spPr>
          <a:xfrm rot="950947">
            <a:off x="5322102" y="4663263"/>
            <a:ext cx="899562" cy="316242"/>
          </a:xfrm>
          <a:custGeom>
            <a:avLst/>
            <a:gdLst>
              <a:gd name="connsiteX0" fmla="*/ 899561 w 899562"/>
              <a:gd name="connsiteY0" fmla="*/ 251387 h 316242"/>
              <a:gd name="connsiteX1" fmla="*/ 493028 w 899562"/>
              <a:gd name="connsiteY1" fmla="*/ 301891 h 316242"/>
              <a:gd name="connsiteX2" fmla="*/ 276788 w 899562"/>
              <a:gd name="connsiteY2" fmla="*/ 24120 h 316242"/>
              <a:gd name="connsiteX3" fmla="*/ 0 w 899562"/>
              <a:gd name="connsiteY3" fmla="*/ 32537 h 316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9562" h="316242" extrusionOk="0">
                <a:moveTo>
                  <a:pt x="899561" y="251387"/>
                </a:moveTo>
                <a:cubicBezTo>
                  <a:pt x="746838" y="301145"/>
                  <a:pt x="626922" y="341343"/>
                  <a:pt x="493028" y="301891"/>
                </a:cubicBezTo>
                <a:cubicBezTo>
                  <a:pt x="355039" y="258338"/>
                  <a:pt x="379696" y="102970"/>
                  <a:pt x="276788" y="24120"/>
                </a:cubicBezTo>
                <a:cubicBezTo>
                  <a:pt x="171986" y="-42045"/>
                  <a:pt x="118022" y="33363"/>
                  <a:pt x="0" y="32537"/>
                </a:cubicBezTo>
              </a:path>
            </a:pathLst>
          </a:custGeom>
          <a:noFill/>
          <a:ln w="38100">
            <a:solidFill>
              <a:schemeClr val="tx1"/>
            </a:solidFill>
            <a:tailEnd type="arrow"/>
            <a:extLst>
              <a:ext uri="{C807C97D-BFC1-408E-A445-0C87EB9F89A2}">
                <ask:lineSketchStyleProps xmlns:ask="http://schemas.microsoft.com/office/drawing/2018/sketchyshapes" sd="3948674015">
                  <a:custGeom>
                    <a:avLst/>
                    <a:gdLst>
                      <a:gd name="connsiteX0" fmla="*/ 1509486 w 1509486"/>
                      <a:gd name="connsiteY0" fmla="*/ 421833 h 530661"/>
                      <a:gd name="connsiteX1" fmla="*/ 827314 w 1509486"/>
                      <a:gd name="connsiteY1" fmla="*/ 506580 h 530661"/>
                      <a:gd name="connsiteX2" fmla="*/ 464457 w 1509486"/>
                      <a:gd name="connsiteY2" fmla="*/ 40474 h 530661"/>
                      <a:gd name="connsiteX3" fmla="*/ 0 w 1509486"/>
                      <a:gd name="connsiteY3" fmla="*/ 54599 h 5306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09486" h="530661" extrusionOk="0">
                        <a:moveTo>
                          <a:pt x="1509486" y="421833"/>
                        </a:moveTo>
                        <a:cubicBezTo>
                          <a:pt x="1254416" y="500381"/>
                          <a:pt x="1006604" y="570408"/>
                          <a:pt x="827314" y="506580"/>
                        </a:cubicBezTo>
                        <a:cubicBezTo>
                          <a:pt x="631062" y="439356"/>
                          <a:pt x="615057" y="136624"/>
                          <a:pt x="464457" y="40474"/>
                        </a:cubicBezTo>
                        <a:cubicBezTo>
                          <a:pt x="294852" y="-64674"/>
                          <a:pt x="183749" y="37021"/>
                          <a:pt x="0" y="54599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4" name="Cloud 109">
            <a:extLst>
              <a:ext uri="{FF2B5EF4-FFF2-40B4-BE49-F238E27FC236}">
                <a16:creationId xmlns:a16="http://schemas.microsoft.com/office/drawing/2014/main" id="{AC32D85A-BE78-40CE-879F-615287BC875A}"/>
              </a:ext>
            </a:extLst>
          </p:cNvPr>
          <p:cNvSpPr/>
          <p:nvPr/>
        </p:nvSpPr>
        <p:spPr>
          <a:xfrm>
            <a:off x="3212951" y="3376946"/>
            <a:ext cx="2155847" cy="187458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000" dirty="0"/>
              <a:t>اقتداء بسنة النبي إبراهيم عليه السلام </a:t>
            </a:r>
          </a:p>
          <a:p>
            <a:pPr algn="ctr"/>
            <a:endParaRPr lang="ar-SY" sz="2000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753670A-294C-48B6-A4EC-7F4C5A1E9599}"/>
              </a:ext>
            </a:extLst>
          </p:cNvPr>
          <p:cNvGrpSpPr/>
          <p:nvPr/>
        </p:nvGrpSpPr>
        <p:grpSpPr>
          <a:xfrm flipH="1">
            <a:off x="9644142" y="2620386"/>
            <a:ext cx="2040973" cy="656228"/>
            <a:chOff x="1437352" y="1240020"/>
            <a:chExt cx="4247313" cy="656228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CB0614D-D1A0-44D3-855A-04BC00A683CA}"/>
                </a:ext>
              </a:extLst>
            </p:cNvPr>
            <p:cNvSpPr/>
            <p:nvPr/>
          </p:nvSpPr>
          <p:spPr>
            <a:xfrm flipV="1">
              <a:off x="1437352" y="1240020"/>
              <a:ext cx="4247313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8B79CEA-3F9A-4863-9B7E-3A294519279B}"/>
                </a:ext>
              </a:extLst>
            </p:cNvPr>
            <p:cNvSpPr txBox="1"/>
            <p:nvPr/>
          </p:nvSpPr>
          <p:spPr>
            <a:xfrm>
              <a:off x="1827404" y="1557694"/>
              <a:ext cx="32617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إكراما للضيوف 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269FC77-611A-43DB-A085-FFE92A563B6D}"/>
              </a:ext>
            </a:extLst>
          </p:cNvPr>
          <p:cNvGrpSpPr/>
          <p:nvPr/>
        </p:nvGrpSpPr>
        <p:grpSpPr>
          <a:xfrm flipH="1">
            <a:off x="8196858" y="3292065"/>
            <a:ext cx="3499690" cy="656230"/>
            <a:chOff x="1437352" y="1240018"/>
            <a:chExt cx="7282937" cy="656230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9555BB6-14B4-44E8-8A07-311E6FFCFF1F}"/>
                </a:ext>
              </a:extLst>
            </p:cNvPr>
            <p:cNvSpPr/>
            <p:nvPr/>
          </p:nvSpPr>
          <p:spPr>
            <a:xfrm flipV="1">
              <a:off x="1437352" y="1240018"/>
              <a:ext cx="5919780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356B2C7-6246-43DB-A04D-53035D7B0165}"/>
                </a:ext>
              </a:extLst>
            </p:cNvPr>
            <p:cNvSpPr txBox="1"/>
            <p:nvPr/>
          </p:nvSpPr>
          <p:spPr>
            <a:xfrm>
              <a:off x="1827402" y="1557694"/>
              <a:ext cx="689288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اقتداء بسنة النبي إبراهيم عليه السلام 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703E1E74-C744-48D5-998F-91BE0CBDD3A4}"/>
              </a:ext>
            </a:extLst>
          </p:cNvPr>
          <p:cNvGrpSpPr/>
          <p:nvPr/>
        </p:nvGrpSpPr>
        <p:grpSpPr>
          <a:xfrm flipH="1">
            <a:off x="9293061" y="3996577"/>
            <a:ext cx="2392053" cy="656228"/>
            <a:chOff x="1437352" y="1240020"/>
            <a:chExt cx="4977919" cy="656228"/>
          </a:xfrm>
        </p:grpSpPr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4DCECC1D-9C2E-4364-A84B-52AF542B5231}"/>
                </a:ext>
              </a:extLst>
            </p:cNvPr>
            <p:cNvSpPr/>
            <p:nvPr/>
          </p:nvSpPr>
          <p:spPr>
            <a:xfrm flipV="1">
              <a:off x="1437352" y="1240020"/>
              <a:ext cx="4247313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B331224-8DCB-4A18-BD39-2896F9B43BFF}"/>
                </a:ext>
              </a:extLst>
            </p:cNvPr>
            <p:cNvSpPr txBox="1"/>
            <p:nvPr/>
          </p:nvSpPr>
          <p:spPr>
            <a:xfrm>
              <a:off x="1827407" y="1557694"/>
              <a:ext cx="45878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للاحتفال بالمولود الجديد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81988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70" grpId="0" animBg="1"/>
      <p:bldP spid="43" grpId="0" animBg="1"/>
      <p:bldP spid="4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7654D1B5-6A97-43D5-95C1-5D76FAD828C1}"/>
              </a:ext>
            </a:extLst>
          </p:cNvPr>
          <p:cNvGrpSpPr/>
          <p:nvPr/>
        </p:nvGrpSpPr>
        <p:grpSpPr>
          <a:xfrm flipH="1">
            <a:off x="9618910" y="1029564"/>
            <a:ext cx="2040973" cy="656228"/>
            <a:chOff x="1437352" y="1240020"/>
            <a:chExt cx="4247313" cy="656228"/>
          </a:xfrm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02C5BF4B-BEB3-4557-AD07-E6BEACEF175F}"/>
                </a:ext>
              </a:extLst>
            </p:cNvPr>
            <p:cNvSpPr/>
            <p:nvPr/>
          </p:nvSpPr>
          <p:spPr>
            <a:xfrm flipV="1">
              <a:off x="1437352" y="1240020"/>
              <a:ext cx="4247313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AD5782EB-D32D-48DB-A2F9-13DE2917C55E}"/>
                </a:ext>
              </a:extLst>
            </p:cNvPr>
            <p:cNvSpPr txBox="1"/>
            <p:nvPr/>
          </p:nvSpPr>
          <p:spPr>
            <a:xfrm>
              <a:off x="1827404" y="1557694"/>
              <a:ext cx="32617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هيا نمرح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7973665-3E8F-4AE1-BB84-8452537CA85F}"/>
              </a:ext>
            </a:extLst>
          </p:cNvPr>
          <p:cNvGrpSpPr/>
          <p:nvPr/>
        </p:nvGrpSpPr>
        <p:grpSpPr>
          <a:xfrm flipH="1">
            <a:off x="2790094" y="1796617"/>
            <a:ext cx="8913323" cy="980603"/>
            <a:chOff x="1437366" y="1240007"/>
            <a:chExt cx="16395240" cy="980603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BECB459E-9A95-43C3-943D-E7A5B4A9DAB3}"/>
                </a:ext>
              </a:extLst>
            </p:cNvPr>
            <p:cNvSpPr/>
            <p:nvPr/>
          </p:nvSpPr>
          <p:spPr>
            <a:xfrm flipV="1">
              <a:off x="1437366" y="1240007"/>
              <a:ext cx="8912702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E159E71-63FC-4FDB-A1F9-28A44085F097}"/>
                </a:ext>
              </a:extLst>
            </p:cNvPr>
            <p:cNvSpPr txBox="1"/>
            <p:nvPr/>
          </p:nvSpPr>
          <p:spPr>
            <a:xfrm>
              <a:off x="2371086" y="1512724"/>
              <a:ext cx="154615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يقطع أبوك الأضحية ثلاثة أجزاء لماذا ؟ </a:t>
              </a:r>
            </a:p>
            <a:p>
              <a:pPr algn="r"/>
              <a:endParaRPr lang="ar-SY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E258D2C-2BA6-4000-80D5-27142CA6CFB5}"/>
              </a:ext>
            </a:extLst>
          </p:cNvPr>
          <p:cNvGrpSpPr/>
          <p:nvPr/>
        </p:nvGrpSpPr>
        <p:grpSpPr>
          <a:xfrm>
            <a:off x="581230" y="3413367"/>
            <a:ext cx="1887249" cy="2332738"/>
            <a:chOff x="10078412" y="2825071"/>
            <a:chExt cx="1887249" cy="2332738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49EA7F82-8C28-4C5F-9D2B-4063F17D5363}"/>
                </a:ext>
              </a:extLst>
            </p:cNvPr>
            <p:cNvGrpSpPr/>
            <p:nvPr/>
          </p:nvGrpSpPr>
          <p:grpSpPr>
            <a:xfrm rot="21371849">
              <a:off x="10078412" y="2825071"/>
              <a:ext cx="1887249" cy="2332738"/>
              <a:chOff x="392713" y="4308237"/>
              <a:chExt cx="1887249" cy="2332738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146833FD-6566-4CA2-9B7E-BD83EFB997DD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مناسبتي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A122575E-27BF-4685-900C-BECC0F8F7215}"/>
                  </a:ext>
                </a:extLst>
              </p:cNvPr>
              <p:cNvSpPr txBox="1"/>
              <p:nvPr/>
            </p:nvSpPr>
            <p:spPr>
              <a:xfrm>
                <a:off x="392713" y="4886649"/>
                <a:ext cx="1871561" cy="175432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العيدان</a:t>
                </a:r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552C6D34-D505-4A96-A7D6-BEAAF6A8A5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1372809">
              <a:off x="10564993" y="4112176"/>
              <a:ext cx="976512" cy="636378"/>
            </a:xfrm>
            <a:prstGeom prst="rect">
              <a:avLst/>
            </a:prstGeom>
          </p:spPr>
        </p:pic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22E1209-C182-424D-A8F1-4C544E88B649}"/>
              </a:ext>
            </a:extLst>
          </p:cNvPr>
          <p:cNvGrpSpPr/>
          <p:nvPr/>
        </p:nvGrpSpPr>
        <p:grpSpPr>
          <a:xfrm>
            <a:off x="484378" y="1211734"/>
            <a:ext cx="2244499" cy="2434510"/>
            <a:chOff x="7624954" y="1603531"/>
            <a:chExt cx="2244499" cy="2434510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83478023-40D4-4747-ABD8-E2B2157A73BB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C263E88A-4BB6-426D-87C4-0E03D40747DA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3" name="Rectangle: Top Corners One Rounded and One Snipped 62">
                <a:extLst>
                  <a:ext uri="{FF2B5EF4-FFF2-40B4-BE49-F238E27FC236}">
                    <a16:creationId xmlns:a16="http://schemas.microsoft.com/office/drawing/2014/main" id="{DF231A91-B46C-4EE1-90C7-7823F4A7AF03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ight Triangle 19">
                <a:extLst>
                  <a:ext uri="{FF2B5EF4-FFF2-40B4-BE49-F238E27FC236}">
                    <a16:creationId xmlns:a16="http://schemas.microsoft.com/office/drawing/2014/main" id="{5B3BA7E3-4C73-4C8F-A3C5-839A98004327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EFB63ED1-E29A-4D02-AF7A-28F31318AF47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6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61" name="Graphic 60" descr="Target Audience">
              <a:extLst>
                <a:ext uri="{FF2B5EF4-FFF2-40B4-BE49-F238E27FC236}">
                  <a16:creationId xmlns:a16="http://schemas.microsoft.com/office/drawing/2014/main" id="{432526A5-4A35-4D82-BF66-60AA658B97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3F9391D-5513-48BB-9054-B7D1041F1D31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212FD180-7135-406B-88D3-A49EF2B77DB2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0F31F380-011E-4437-ACA5-5D24A7D3BA48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rapezoid 10">
              <a:extLst>
                <a:ext uri="{FF2B5EF4-FFF2-40B4-BE49-F238E27FC236}">
                  <a16:creationId xmlns:a16="http://schemas.microsoft.com/office/drawing/2014/main" id="{0F653D63-43EA-4AC1-A172-199ABFD5C3B3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FE560459-1344-4891-821C-D56D947FF44B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0" name="Rectangle 21">
            <a:extLst>
              <a:ext uri="{FF2B5EF4-FFF2-40B4-BE49-F238E27FC236}">
                <a16:creationId xmlns:a16="http://schemas.microsoft.com/office/drawing/2014/main" id="{1CD4B8A8-8393-4C02-8B69-4AD6C39708F2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2" name="Picture 107">
            <a:extLst>
              <a:ext uri="{FF2B5EF4-FFF2-40B4-BE49-F238E27FC236}">
                <a16:creationId xmlns:a16="http://schemas.microsoft.com/office/drawing/2014/main" id="{D08BF382-400F-4FC5-AB65-8ADC0F645F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8888" y="4631964"/>
            <a:ext cx="1260143" cy="2179707"/>
          </a:xfrm>
          <a:prstGeom prst="rect">
            <a:avLst/>
          </a:prstGeom>
        </p:spPr>
      </p:pic>
      <p:sp>
        <p:nvSpPr>
          <p:cNvPr id="43" name="Freeform: Shape 108">
            <a:extLst>
              <a:ext uri="{FF2B5EF4-FFF2-40B4-BE49-F238E27FC236}">
                <a16:creationId xmlns:a16="http://schemas.microsoft.com/office/drawing/2014/main" id="{2C080427-F504-405E-9ABE-440F9AE99EE2}"/>
              </a:ext>
            </a:extLst>
          </p:cNvPr>
          <p:cNvSpPr/>
          <p:nvPr/>
        </p:nvSpPr>
        <p:spPr>
          <a:xfrm rot="950947">
            <a:off x="5322102" y="4663263"/>
            <a:ext cx="899562" cy="316242"/>
          </a:xfrm>
          <a:custGeom>
            <a:avLst/>
            <a:gdLst>
              <a:gd name="connsiteX0" fmla="*/ 899561 w 899562"/>
              <a:gd name="connsiteY0" fmla="*/ 251387 h 316242"/>
              <a:gd name="connsiteX1" fmla="*/ 493028 w 899562"/>
              <a:gd name="connsiteY1" fmla="*/ 301891 h 316242"/>
              <a:gd name="connsiteX2" fmla="*/ 276788 w 899562"/>
              <a:gd name="connsiteY2" fmla="*/ 24120 h 316242"/>
              <a:gd name="connsiteX3" fmla="*/ 0 w 899562"/>
              <a:gd name="connsiteY3" fmla="*/ 32537 h 316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9562" h="316242" extrusionOk="0">
                <a:moveTo>
                  <a:pt x="899561" y="251387"/>
                </a:moveTo>
                <a:cubicBezTo>
                  <a:pt x="746838" y="301145"/>
                  <a:pt x="626922" y="341343"/>
                  <a:pt x="493028" y="301891"/>
                </a:cubicBezTo>
                <a:cubicBezTo>
                  <a:pt x="355039" y="258338"/>
                  <a:pt x="379696" y="102970"/>
                  <a:pt x="276788" y="24120"/>
                </a:cubicBezTo>
                <a:cubicBezTo>
                  <a:pt x="171986" y="-42045"/>
                  <a:pt x="118022" y="33363"/>
                  <a:pt x="0" y="32537"/>
                </a:cubicBezTo>
              </a:path>
            </a:pathLst>
          </a:custGeom>
          <a:noFill/>
          <a:ln w="38100">
            <a:solidFill>
              <a:schemeClr val="tx1"/>
            </a:solidFill>
            <a:tailEnd type="arrow"/>
            <a:extLst>
              <a:ext uri="{C807C97D-BFC1-408E-A445-0C87EB9F89A2}">
                <ask:lineSketchStyleProps xmlns:ask="http://schemas.microsoft.com/office/drawing/2018/sketchyshapes" sd="3948674015">
                  <a:custGeom>
                    <a:avLst/>
                    <a:gdLst>
                      <a:gd name="connsiteX0" fmla="*/ 1509486 w 1509486"/>
                      <a:gd name="connsiteY0" fmla="*/ 421833 h 530661"/>
                      <a:gd name="connsiteX1" fmla="*/ 827314 w 1509486"/>
                      <a:gd name="connsiteY1" fmla="*/ 506580 h 530661"/>
                      <a:gd name="connsiteX2" fmla="*/ 464457 w 1509486"/>
                      <a:gd name="connsiteY2" fmla="*/ 40474 h 530661"/>
                      <a:gd name="connsiteX3" fmla="*/ 0 w 1509486"/>
                      <a:gd name="connsiteY3" fmla="*/ 54599 h 5306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09486" h="530661" extrusionOk="0">
                        <a:moveTo>
                          <a:pt x="1509486" y="421833"/>
                        </a:moveTo>
                        <a:cubicBezTo>
                          <a:pt x="1254416" y="500381"/>
                          <a:pt x="1006604" y="570408"/>
                          <a:pt x="827314" y="506580"/>
                        </a:cubicBezTo>
                        <a:cubicBezTo>
                          <a:pt x="631062" y="439356"/>
                          <a:pt x="615057" y="136624"/>
                          <a:pt x="464457" y="40474"/>
                        </a:cubicBezTo>
                        <a:cubicBezTo>
                          <a:pt x="294852" y="-64674"/>
                          <a:pt x="183749" y="37021"/>
                          <a:pt x="0" y="54599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4" name="Cloud 109">
            <a:extLst>
              <a:ext uri="{FF2B5EF4-FFF2-40B4-BE49-F238E27FC236}">
                <a16:creationId xmlns:a16="http://schemas.microsoft.com/office/drawing/2014/main" id="{AC32D85A-BE78-40CE-879F-615287BC875A}"/>
              </a:ext>
            </a:extLst>
          </p:cNvPr>
          <p:cNvSpPr/>
          <p:nvPr/>
        </p:nvSpPr>
        <p:spPr>
          <a:xfrm>
            <a:off x="2760755" y="3429000"/>
            <a:ext cx="2608044" cy="182252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000" dirty="0"/>
              <a:t>سنأكل ثلثا و نهدي ثلثا و نتصدق بثلث </a:t>
            </a:r>
          </a:p>
        </p:txBody>
      </p:sp>
    </p:spTree>
    <p:extLst>
      <p:ext uri="{BB962C8B-B14F-4D97-AF65-F5344CB8AC3E}">
        <p14:creationId xmlns:p14="http://schemas.microsoft.com/office/powerpoint/2010/main" val="170977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70" grpId="0" animBg="1"/>
      <p:bldP spid="43" grpId="0" animBg="1"/>
      <p:bldP spid="4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24" name="Group 83">
            <a:extLst>
              <a:ext uri="{FF2B5EF4-FFF2-40B4-BE49-F238E27FC236}">
                <a16:creationId xmlns:a16="http://schemas.microsoft.com/office/drawing/2014/main" id="{7654D1B5-6A97-43D5-95C1-5D76FAD828C1}"/>
              </a:ext>
            </a:extLst>
          </p:cNvPr>
          <p:cNvGrpSpPr/>
          <p:nvPr/>
        </p:nvGrpSpPr>
        <p:grpSpPr>
          <a:xfrm flipH="1">
            <a:off x="9818336" y="449004"/>
            <a:ext cx="2040973" cy="656228"/>
            <a:chOff x="1437352" y="1240020"/>
            <a:chExt cx="4247313" cy="656228"/>
          </a:xfrm>
        </p:grpSpPr>
        <p:sp>
          <p:nvSpPr>
            <p:cNvPr id="137" name="Freeform: Shape 84">
              <a:extLst>
                <a:ext uri="{FF2B5EF4-FFF2-40B4-BE49-F238E27FC236}">
                  <a16:creationId xmlns:a16="http://schemas.microsoft.com/office/drawing/2014/main" id="{02C5BF4B-BEB3-4557-AD07-E6BEACEF175F}"/>
                </a:ext>
              </a:extLst>
            </p:cNvPr>
            <p:cNvSpPr/>
            <p:nvPr/>
          </p:nvSpPr>
          <p:spPr>
            <a:xfrm flipV="1">
              <a:off x="1437352" y="1240020"/>
              <a:ext cx="4247313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TextBox 85">
              <a:extLst>
                <a:ext uri="{FF2B5EF4-FFF2-40B4-BE49-F238E27FC236}">
                  <a16:creationId xmlns:a16="http://schemas.microsoft.com/office/drawing/2014/main" id="{AD5782EB-D32D-48DB-A2F9-13DE2917C55E}"/>
                </a:ext>
              </a:extLst>
            </p:cNvPr>
            <p:cNvSpPr txBox="1"/>
            <p:nvPr/>
          </p:nvSpPr>
          <p:spPr>
            <a:xfrm>
              <a:off x="1827404" y="1557694"/>
              <a:ext cx="32617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إرشادات عامة :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0A874D0-1DC2-4B80-9009-7B708B072098}"/>
              </a:ext>
            </a:extLst>
          </p:cNvPr>
          <p:cNvGrpSpPr/>
          <p:nvPr/>
        </p:nvGrpSpPr>
        <p:grpSpPr>
          <a:xfrm>
            <a:off x="581230" y="3413367"/>
            <a:ext cx="1887249" cy="2332738"/>
            <a:chOff x="10078412" y="2825071"/>
            <a:chExt cx="1887249" cy="2332738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0875DB8F-9891-438B-A0B6-BC3337378D97}"/>
                </a:ext>
              </a:extLst>
            </p:cNvPr>
            <p:cNvGrpSpPr/>
            <p:nvPr/>
          </p:nvGrpSpPr>
          <p:grpSpPr>
            <a:xfrm rot="21371849">
              <a:off x="10078412" y="2825071"/>
              <a:ext cx="1887249" cy="2332738"/>
              <a:chOff x="392713" y="4308237"/>
              <a:chExt cx="1887249" cy="2332738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6CA2150-715E-4F86-B5A0-17CE76F17C46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مناسبتي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2FD7445-ECB0-453E-ABED-1007DF467EFE}"/>
                  </a:ext>
                </a:extLst>
              </p:cNvPr>
              <p:cNvSpPr txBox="1"/>
              <p:nvPr/>
            </p:nvSpPr>
            <p:spPr>
              <a:xfrm>
                <a:off x="392713" y="4886649"/>
                <a:ext cx="1871561" cy="175432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العيدان </a:t>
                </a:r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87C0285D-B081-478F-81C3-FB993D3A3F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1372809">
              <a:off x="10641004" y="3784897"/>
              <a:ext cx="806402" cy="1033204"/>
            </a:xfrm>
            <a:prstGeom prst="rect">
              <a:avLst/>
            </a:prstGeom>
          </p:spPr>
        </p:pic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A8858567-22F7-4185-9E9C-9A4B165F3458}"/>
              </a:ext>
            </a:extLst>
          </p:cNvPr>
          <p:cNvGrpSpPr/>
          <p:nvPr/>
        </p:nvGrpSpPr>
        <p:grpSpPr>
          <a:xfrm>
            <a:off x="521776" y="1183249"/>
            <a:ext cx="2244499" cy="2434510"/>
            <a:chOff x="7624954" y="1603531"/>
            <a:chExt cx="2244499" cy="2434510"/>
          </a:xfrm>
        </p:grpSpPr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676744FC-B1FA-4CF3-A037-7F5FC6808D79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75132994-272C-4414-AD34-FDA281D23816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0" name="Rectangle: Top Corners One Rounded and One Snipped 129">
                <a:extLst>
                  <a:ext uri="{FF2B5EF4-FFF2-40B4-BE49-F238E27FC236}">
                    <a16:creationId xmlns:a16="http://schemas.microsoft.com/office/drawing/2014/main" id="{04D2D0A0-BFB9-48BF-AA0F-87289510F0A7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ight Triangle 19">
                <a:extLst>
                  <a:ext uri="{FF2B5EF4-FFF2-40B4-BE49-F238E27FC236}">
                    <a16:creationId xmlns:a16="http://schemas.microsoft.com/office/drawing/2014/main" id="{0EEC8579-EBD6-4F8A-AA1D-8CEC08CE2B4F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C334D1F3-79D1-4E7D-9B65-064717BF53F6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6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128" name="Graphic 127" descr="Target Audience">
              <a:extLst>
                <a:ext uri="{FF2B5EF4-FFF2-40B4-BE49-F238E27FC236}">
                  <a16:creationId xmlns:a16="http://schemas.microsoft.com/office/drawing/2014/main" id="{6FD2B305-B17B-4419-BF9C-DAA8CBA782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AD06412E-26F0-40B5-8037-2625D84BA16E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645B2BC8-7A58-4BB5-B29D-83031CA1D7E3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8FC8173A-3F32-4900-A52A-207736055005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Trapezoid 10">
              <a:extLst>
                <a:ext uri="{FF2B5EF4-FFF2-40B4-BE49-F238E27FC236}">
                  <a16:creationId xmlns:a16="http://schemas.microsoft.com/office/drawing/2014/main" id="{FB7E5F81-3A83-4011-A1C9-1FECF1CDA698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A42AB040-2EDF-4378-9C49-866B5B30E1FD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0" name="Rectangle 21">
            <a:extLst>
              <a:ext uri="{FF2B5EF4-FFF2-40B4-BE49-F238E27FC236}">
                <a16:creationId xmlns:a16="http://schemas.microsoft.com/office/drawing/2014/main" id="{457A9667-4B5C-49C6-95BF-74AB3EFB807C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65BC21B-183B-4F74-BFEB-6E9C7CB3993E}"/>
              </a:ext>
            </a:extLst>
          </p:cNvPr>
          <p:cNvGrpSpPr/>
          <p:nvPr/>
        </p:nvGrpSpPr>
        <p:grpSpPr>
          <a:xfrm>
            <a:off x="3652584" y="2407666"/>
            <a:ext cx="1891595" cy="1776660"/>
            <a:chOff x="2702838" y="2407666"/>
            <a:chExt cx="1891595" cy="1776660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96B3C3B7-8C22-4A05-913E-5C1D5512FFCD}"/>
                </a:ext>
              </a:extLst>
            </p:cNvPr>
            <p:cNvGrpSpPr/>
            <p:nvPr/>
          </p:nvGrpSpPr>
          <p:grpSpPr>
            <a:xfrm>
              <a:off x="2702838" y="2407666"/>
              <a:ext cx="1891595" cy="1761563"/>
              <a:chOff x="4993062" y="2407666"/>
              <a:chExt cx="1891595" cy="1761563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5392F610-38FB-4CDC-9347-E7E968CD3B38}"/>
                  </a:ext>
                </a:extLst>
              </p:cNvPr>
              <p:cNvSpPr/>
              <p:nvPr/>
            </p:nvSpPr>
            <p:spPr>
              <a:xfrm>
                <a:off x="4993062" y="2407666"/>
                <a:ext cx="1761563" cy="1761563"/>
              </a:xfrm>
              <a:prstGeom prst="ellipse">
                <a:avLst/>
              </a:prstGeom>
              <a:solidFill>
                <a:schemeClr val="tx1">
                  <a:alpha val="44000"/>
                </a:schemeClr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D77FF0DB-AF5F-454F-B7C0-9CE9FE93A2FE}"/>
                  </a:ext>
                </a:extLst>
              </p:cNvPr>
              <p:cNvSpPr/>
              <p:nvPr/>
            </p:nvSpPr>
            <p:spPr>
              <a:xfrm>
                <a:off x="5362174" y="3073400"/>
                <a:ext cx="1480458" cy="711200"/>
              </a:xfrm>
              <a:custGeom>
                <a:avLst/>
                <a:gdLst>
                  <a:gd name="connsiteX0" fmla="*/ 94793 w 1480458"/>
                  <a:gd name="connsiteY0" fmla="*/ 0 h 711200"/>
                  <a:gd name="connsiteX1" fmla="*/ 1385666 w 1480458"/>
                  <a:gd name="connsiteY1" fmla="*/ 0 h 711200"/>
                  <a:gd name="connsiteX2" fmla="*/ 1422287 w 1480458"/>
                  <a:gd name="connsiteY2" fmla="*/ 67471 h 711200"/>
                  <a:gd name="connsiteX3" fmla="*/ 1480458 w 1480458"/>
                  <a:gd name="connsiteY3" fmla="*/ 355601 h 711200"/>
                  <a:gd name="connsiteX4" fmla="*/ 1422287 w 1480458"/>
                  <a:gd name="connsiteY4" fmla="*/ 643732 h 711200"/>
                  <a:gd name="connsiteX5" fmla="*/ 1385667 w 1480458"/>
                  <a:gd name="connsiteY5" fmla="*/ 711200 h 711200"/>
                  <a:gd name="connsiteX6" fmla="*/ 94792 w 1480458"/>
                  <a:gd name="connsiteY6" fmla="*/ 711200 h 711200"/>
                  <a:gd name="connsiteX7" fmla="*/ 58171 w 1480458"/>
                  <a:gd name="connsiteY7" fmla="*/ 643732 h 711200"/>
                  <a:gd name="connsiteX8" fmla="*/ 0 w 1480458"/>
                  <a:gd name="connsiteY8" fmla="*/ 355601 h 711200"/>
                  <a:gd name="connsiteX9" fmla="*/ 58171 w 1480458"/>
                  <a:gd name="connsiteY9" fmla="*/ 67471 h 711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80458" h="711200">
                    <a:moveTo>
                      <a:pt x="94793" y="0"/>
                    </a:moveTo>
                    <a:lnTo>
                      <a:pt x="1385666" y="0"/>
                    </a:lnTo>
                    <a:lnTo>
                      <a:pt x="1422287" y="67471"/>
                    </a:lnTo>
                    <a:cubicBezTo>
                      <a:pt x="1459745" y="156030"/>
                      <a:pt x="1480458" y="253397"/>
                      <a:pt x="1480458" y="355601"/>
                    </a:cubicBezTo>
                    <a:cubicBezTo>
                      <a:pt x="1480458" y="457805"/>
                      <a:pt x="1459745" y="555172"/>
                      <a:pt x="1422287" y="643732"/>
                    </a:cubicBezTo>
                    <a:lnTo>
                      <a:pt x="1385667" y="711200"/>
                    </a:lnTo>
                    <a:lnTo>
                      <a:pt x="94792" y="711200"/>
                    </a:lnTo>
                    <a:lnTo>
                      <a:pt x="58171" y="643732"/>
                    </a:lnTo>
                    <a:cubicBezTo>
                      <a:pt x="20714" y="555172"/>
                      <a:pt x="0" y="457805"/>
                      <a:pt x="0" y="355601"/>
                    </a:cubicBezTo>
                    <a:cubicBezTo>
                      <a:pt x="0" y="253397"/>
                      <a:pt x="20714" y="156030"/>
                      <a:pt x="58171" y="6747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9900FF"/>
                  </a:gs>
                  <a:gs pos="100000">
                    <a:srgbClr val="FF33CC"/>
                  </a:gs>
                </a:gsLst>
                <a:lin ang="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5A643ABA-0E37-48E2-8108-134AF03DCAD2}"/>
                  </a:ext>
                </a:extLst>
              </p:cNvPr>
              <p:cNvSpPr/>
              <p:nvPr/>
            </p:nvSpPr>
            <p:spPr>
              <a:xfrm>
                <a:off x="5321858" y="2801637"/>
                <a:ext cx="1514372" cy="507997"/>
              </a:xfrm>
              <a:prstGeom prst="ellipse">
                <a:avLst/>
              </a:prstGeom>
              <a:solidFill>
                <a:schemeClr val="tx1">
                  <a:alpha val="44000"/>
                </a:schemeClr>
              </a:soli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C5CBC1C8-F32C-4A6C-944B-1FDAF6809B9F}"/>
                  </a:ext>
                </a:extLst>
              </p:cNvPr>
              <p:cNvSpPr/>
              <p:nvPr/>
            </p:nvSpPr>
            <p:spPr>
              <a:xfrm>
                <a:off x="5370285" y="3560005"/>
                <a:ext cx="1514372" cy="507997"/>
              </a:xfrm>
              <a:prstGeom prst="ellipse">
                <a:avLst/>
              </a:prstGeom>
              <a:solidFill>
                <a:schemeClr val="tx1">
                  <a:alpha val="44000"/>
                </a:schemeClr>
              </a:soli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93BDAF34-7B6A-407A-B6E4-3D226B8CA2BC}"/>
                  </a:ext>
                </a:extLst>
              </p:cNvPr>
              <p:cNvSpPr/>
              <p:nvPr/>
            </p:nvSpPr>
            <p:spPr>
              <a:xfrm>
                <a:off x="5450564" y="2688771"/>
                <a:ext cx="1385666" cy="1480458"/>
              </a:xfrm>
              <a:custGeom>
                <a:avLst/>
                <a:gdLst>
                  <a:gd name="connsiteX0" fmla="*/ 645437 w 1385666"/>
                  <a:gd name="connsiteY0" fmla="*/ 0 h 1480458"/>
                  <a:gd name="connsiteX1" fmla="*/ 1385666 w 1385666"/>
                  <a:gd name="connsiteY1" fmla="*/ 740229 h 1480458"/>
                  <a:gd name="connsiteX2" fmla="*/ 645437 w 1385666"/>
                  <a:gd name="connsiteY2" fmla="*/ 1480458 h 1480458"/>
                  <a:gd name="connsiteX3" fmla="*/ 31628 w 1385666"/>
                  <a:gd name="connsiteY3" fmla="*/ 1154098 h 1480458"/>
                  <a:gd name="connsiteX4" fmla="*/ 0 w 1385666"/>
                  <a:gd name="connsiteY4" fmla="*/ 1095828 h 1480458"/>
                  <a:gd name="connsiteX5" fmla="*/ 1290874 w 1385666"/>
                  <a:gd name="connsiteY5" fmla="*/ 1095828 h 1480458"/>
                  <a:gd name="connsiteX6" fmla="*/ 1327494 w 1385666"/>
                  <a:gd name="connsiteY6" fmla="*/ 1028360 h 1480458"/>
                  <a:gd name="connsiteX7" fmla="*/ 1385665 w 1385666"/>
                  <a:gd name="connsiteY7" fmla="*/ 740229 h 1480458"/>
                  <a:gd name="connsiteX8" fmla="*/ 1327494 w 1385666"/>
                  <a:gd name="connsiteY8" fmla="*/ 452099 h 1480458"/>
                  <a:gd name="connsiteX9" fmla="*/ 1290873 w 1385666"/>
                  <a:gd name="connsiteY9" fmla="*/ 384628 h 1480458"/>
                  <a:gd name="connsiteX10" fmla="*/ 1 w 1385666"/>
                  <a:gd name="connsiteY10" fmla="*/ 384628 h 1480458"/>
                  <a:gd name="connsiteX11" fmla="*/ 31628 w 1385666"/>
                  <a:gd name="connsiteY11" fmla="*/ 326360 h 1480458"/>
                  <a:gd name="connsiteX12" fmla="*/ 645437 w 1385666"/>
                  <a:gd name="connsiteY12" fmla="*/ 0 h 1480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85666" h="1480458">
                    <a:moveTo>
                      <a:pt x="645437" y="0"/>
                    </a:moveTo>
                    <a:cubicBezTo>
                      <a:pt x="1054254" y="0"/>
                      <a:pt x="1385666" y="331412"/>
                      <a:pt x="1385666" y="740229"/>
                    </a:cubicBezTo>
                    <a:cubicBezTo>
                      <a:pt x="1385666" y="1149046"/>
                      <a:pt x="1054254" y="1480458"/>
                      <a:pt x="645437" y="1480458"/>
                    </a:cubicBezTo>
                    <a:cubicBezTo>
                      <a:pt x="389927" y="1480458"/>
                      <a:pt x="164652" y="1351000"/>
                      <a:pt x="31628" y="1154098"/>
                    </a:cubicBezTo>
                    <a:lnTo>
                      <a:pt x="0" y="1095828"/>
                    </a:lnTo>
                    <a:lnTo>
                      <a:pt x="1290874" y="1095828"/>
                    </a:lnTo>
                    <a:lnTo>
                      <a:pt x="1327494" y="1028360"/>
                    </a:lnTo>
                    <a:cubicBezTo>
                      <a:pt x="1364952" y="939800"/>
                      <a:pt x="1385665" y="842433"/>
                      <a:pt x="1385665" y="740229"/>
                    </a:cubicBezTo>
                    <a:cubicBezTo>
                      <a:pt x="1385665" y="638025"/>
                      <a:pt x="1364952" y="540658"/>
                      <a:pt x="1327494" y="452099"/>
                    </a:cubicBezTo>
                    <a:lnTo>
                      <a:pt x="1290873" y="384628"/>
                    </a:lnTo>
                    <a:lnTo>
                      <a:pt x="1" y="384628"/>
                    </a:lnTo>
                    <a:lnTo>
                      <a:pt x="31628" y="326360"/>
                    </a:lnTo>
                    <a:cubicBezTo>
                      <a:pt x="164652" y="129458"/>
                      <a:pt x="389927" y="0"/>
                      <a:pt x="645437" y="0"/>
                    </a:cubicBez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43314D6-6AF1-4F2B-9415-DEEC511AB4BB}"/>
                </a:ext>
              </a:extLst>
            </p:cNvPr>
            <p:cNvSpPr txBox="1"/>
            <p:nvPr/>
          </p:nvSpPr>
          <p:spPr>
            <a:xfrm>
              <a:off x="3585302" y="3810957"/>
              <a:ext cx="453754" cy="373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2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57190A1-599C-443B-904E-8D7C774B5488}"/>
              </a:ext>
            </a:extLst>
          </p:cNvPr>
          <p:cNvGrpSpPr/>
          <p:nvPr/>
        </p:nvGrpSpPr>
        <p:grpSpPr>
          <a:xfrm>
            <a:off x="5383073" y="2688771"/>
            <a:ext cx="1839018" cy="1889526"/>
            <a:chOff x="5285756" y="2688771"/>
            <a:chExt cx="1839018" cy="1889526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9877A73A-B4C5-4587-B234-359CF8207803}"/>
                </a:ext>
              </a:extLst>
            </p:cNvPr>
            <p:cNvGrpSpPr/>
            <p:nvPr/>
          </p:nvGrpSpPr>
          <p:grpSpPr>
            <a:xfrm>
              <a:off x="5285756" y="2688771"/>
              <a:ext cx="1839018" cy="1889526"/>
              <a:chOff x="5321858" y="2688771"/>
              <a:chExt cx="1839018" cy="1889526"/>
            </a:xfrm>
          </p:grpSpPr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E6D48349-0602-4E3D-A544-00D2FFD734D0}"/>
                  </a:ext>
                </a:extLst>
              </p:cNvPr>
              <p:cNvSpPr/>
              <p:nvPr/>
            </p:nvSpPr>
            <p:spPr>
              <a:xfrm>
                <a:off x="5399313" y="2816734"/>
                <a:ext cx="1761563" cy="1761563"/>
              </a:xfrm>
              <a:prstGeom prst="ellipse">
                <a:avLst/>
              </a:prstGeom>
              <a:solidFill>
                <a:schemeClr val="tx1">
                  <a:alpha val="44000"/>
                </a:schemeClr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3C2EC854-5A57-4EA4-AEBF-A787333E5F25}"/>
                  </a:ext>
                </a:extLst>
              </p:cNvPr>
              <p:cNvSpPr/>
              <p:nvPr/>
            </p:nvSpPr>
            <p:spPr>
              <a:xfrm>
                <a:off x="5358837" y="3073400"/>
                <a:ext cx="1480458" cy="711200"/>
              </a:xfrm>
              <a:custGeom>
                <a:avLst/>
                <a:gdLst>
                  <a:gd name="connsiteX0" fmla="*/ 94793 w 1480458"/>
                  <a:gd name="connsiteY0" fmla="*/ 0 h 711200"/>
                  <a:gd name="connsiteX1" fmla="*/ 1385666 w 1480458"/>
                  <a:gd name="connsiteY1" fmla="*/ 0 h 711200"/>
                  <a:gd name="connsiteX2" fmla="*/ 1422287 w 1480458"/>
                  <a:gd name="connsiteY2" fmla="*/ 67471 h 711200"/>
                  <a:gd name="connsiteX3" fmla="*/ 1480458 w 1480458"/>
                  <a:gd name="connsiteY3" fmla="*/ 355601 h 711200"/>
                  <a:gd name="connsiteX4" fmla="*/ 1422287 w 1480458"/>
                  <a:gd name="connsiteY4" fmla="*/ 643732 h 711200"/>
                  <a:gd name="connsiteX5" fmla="*/ 1385667 w 1480458"/>
                  <a:gd name="connsiteY5" fmla="*/ 711200 h 711200"/>
                  <a:gd name="connsiteX6" fmla="*/ 94792 w 1480458"/>
                  <a:gd name="connsiteY6" fmla="*/ 711200 h 711200"/>
                  <a:gd name="connsiteX7" fmla="*/ 58171 w 1480458"/>
                  <a:gd name="connsiteY7" fmla="*/ 643732 h 711200"/>
                  <a:gd name="connsiteX8" fmla="*/ 0 w 1480458"/>
                  <a:gd name="connsiteY8" fmla="*/ 355601 h 711200"/>
                  <a:gd name="connsiteX9" fmla="*/ 58171 w 1480458"/>
                  <a:gd name="connsiteY9" fmla="*/ 67471 h 711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80458" h="711200">
                    <a:moveTo>
                      <a:pt x="94793" y="0"/>
                    </a:moveTo>
                    <a:lnTo>
                      <a:pt x="1385666" y="0"/>
                    </a:lnTo>
                    <a:lnTo>
                      <a:pt x="1422287" y="67471"/>
                    </a:lnTo>
                    <a:cubicBezTo>
                      <a:pt x="1459745" y="156030"/>
                      <a:pt x="1480458" y="253397"/>
                      <a:pt x="1480458" y="355601"/>
                    </a:cubicBezTo>
                    <a:cubicBezTo>
                      <a:pt x="1480458" y="457805"/>
                      <a:pt x="1459745" y="555172"/>
                      <a:pt x="1422287" y="643732"/>
                    </a:cubicBezTo>
                    <a:lnTo>
                      <a:pt x="1385667" y="711200"/>
                    </a:lnTo>
                    <a:lnTo>
                      <a:pt x="94792" y="711200"/>
                    </a:lnTo>
                    <a:lnTo>
                      <a:pt x="58171" y="643732"/>
                    </a:lnTo>
                    <a:cubicBezTo>
                      <a:pt x="20714" y="555172"/>
                      <a:pt x="0" y="457805"/>
                      <a:pt x="0" y="355601"/>
                    </a:cubicBezTo>
                    <a:cubicBezTo>
                      <a:pt x="0" y="253397"/>
                      <a:pt x="20714" y="156030"/>
                      <a:pt x="58171" y="6747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9900"/>
                  </a:gs>
                  <a:gs pos="100000">
                    <a:srgbClr val="FFFF00"/>
                  </a:gs>
                </a:gsLst>
                <a:lin ang="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A8DCC0EC-7D2B-45E1-9328-BBA64D67E133}"/>
                  </a:ext>
                </a:extLst>
              </p:cNvPr>
              <p:cNvSpPr/>
              <p:nvPr/>
            </p:nvSpPr>
            <p:spPr>
              <a:xfrm>
                <a:off x="5321858" y="2801637"/>
                <a:ext cx="1514372" cy="507997"/>
              </a:xfrm>
              <a:prstGeom prst="ellipse">
                <a:avLst/>
              </a:prstGeom>
              <a:solidFill>
                <a:schemeClr val="tx1">
                  <a:alpha val="44000"/>
                </a:schemeClr>
              </a:soli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9C16F72F-72AE-4FBE-849D-D89481DBBB14}"/>
                  </a:ext>
                </a:extLst>
              </p:cNvPr>
              <p:cNvSpPr/>
              <p:nvPr/>
            </p:nvSpPr>
            <p:spPr>
              <a:xfrm>
                <a:off x="5370285" y="3560005"/>
                <a:ext cx="1514372" cy="507997"/>
              </a:xfrm>
              <a:prstGeom prst="ellipse">
                <a:avLst/>
              </a:prstGeom>
              <a:solidFill>
                <a:schemeClr val="tx1">
                  <a:alpha val="44000"/>
                </a:schemeClr>
              </a:soli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761B505C-6F39-4402-96B2-FC1BE5843E0C}"/>
                  </a:ext>
                </a:extLst>
              </p:cNvPr>
              <p:cNvSpPr/>
              <p:nvPr/>
            </p:nvSpPr>
            <p:spPr>
              <a:xfrm>
                <a:off x="5450564" y="2688771"/>
                <a:ext cx="1385666" cy="1480458"/>
              </a:xfrm>
              <a:custGeom>
                <a:avLst/>
                <a:gdLst>
                  <a:gd name="connsiteX0" fmla="*/ 645437 w 1385666"/>
                  <a:gd name="connsiteY0" fmla="*/ 0 h 1480458"/>
                  <a:gd name="connsiteX1" fmla="*/ 1385666 w 1385666"/>
                  <a:gd name="connsiteY1" fmla="*/ 740229 h 1480458"/>
                  <a:gd name="connsiteX2" fmla="*/ 645437 w 1385666"/>
                  <a:gd name="connsiteY2" fmla="*/ 1480458 h 1480458"/>
                  <a:gd name="connsiteX3" fmla="*/ 31628 w 1385666"/>
                  <a:gd name="connsiteY3" fmla="*/ 1154098 h 1480458"/>
                  <a:gd name="connsiteX4" fmla="*/ 0 w 1385666"/>
                  <a:gd name="connsiteY4" fmla="*/ 1095828 h 1480458"/>
                  <a:gd name="connsiteX5" fmla="*/ 1290874 w 1385666"/>
                  <a:gd name="connsiteY5" fmla="*/ 1095828 h 1480458"/>
                  <a:gd name="connsiteX6" fmla="*/ 1327494 w 1385666"/>
                  <a:gd name="connsiteY6" fmla="*/ 1028360 h 1480458"/>
                  <a:gd name="connsiteX7" fmla="*/ 1385665 w 1385666"/>
                  <a:gd name="connsiteY7" fmla="*/ 740229 h 1480458"/>
                  <a:gd name="connsiteX8" fmla="*/ 1327494 w 1385666"/>
                  <a:gd name="connsiteY8" fmla="*/ 452099 h 1480458"/>
                  <a:gd name="connsiteX9" fmla="*/ 1290873 w 1385666"/>
                  <a:gd name="connsiteY9" fmla="*/ 384628 h 1480458"/>
                  <a:gd name="connsiteX10" fmla="*/ 1 w 1385666"/>
                  <a:gd name="connsiteY10" fmla="*/ 384628 h 1480458"/>
                  <a:gd name="connsiteX11" fmla="*/ 31628 w 1385666"/>
                  <a:gd name="connsiteY11" fmla="*/ 326360 h 1480458"/>
                  <a:gd name="connsiteX12" fmla="*/ 645437 w 1385666"/>
                  <a:gd name="connsiteY12" fmla="*/ 0 h 1480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85666" h="1480458">
                    <a:moveTo>
                      <a:pt x="645437" y="0"/>
                    </a:moveTo>
                    <a:cubicBezTo>
                      <a:pt x="1054254" y="0"/>
                      <a:pt x="1385666" y="331412"/>
                      <a:pt x="1385666" y="740229"/>
                    </a:cubicBezTo>
                    <a:cubicBezTo>
                      <a:pt x="1385666" y="1149046"/>
                      <a:pt x="1054254" y="1480458"/>
                      <a:pt x="645437" y="1480458"/>
                    </a:cubicBezTo>
                    <a:cubicBezTo>
                      <a:pt x="389927" y="1480458"/>
                      <a:pt x="164652" y="1351000"/>
                      <a:pt x="31628" y="1154098"/>
                    </a:cubicBezTo>
                    <a:lnTo>
                      <a:pt x="0" y="1095828"/>
                    </a:lnTo>
                    <a:lnTo>
                      <a:pt x="1290874" y="1095828"/>
                    </a:lnTo>
                    <a:lnTo>
                      <a:pt x="1327494" y="1028360"/>
                    </a:lnTo>
                    <a:cubicBezTo>
                      <a:pt x="1364952" y="939800"/>
                      <a:pt x="1385665" y="842433"/>
                      <a:pt x="1385665" y="740229"/>
                    </a:cubicBezTo>
                    <a:cubicBezTo>
                      <a:pt x="1385665" y="638025"/>
                      <a:pt x="1364952" y="540658"/>
                      <a:pt x="1327494" y="452099"/>
                    </a:cubicBezTo>
                    <a:lnTo>
                      <a:pt x="1290873" y="384628"/>
                    </a:lnTo>
                    <a:lnTo>
                      <a:pt x="1" y="384628"/>
                    </a:lnTo>
                    <a:lnTo>
                      <a:pt x="31628" y="326360"/>
                    </a:lnTo>
                    <a:cubicBezTo>
                      <a:pt x="164652" y="129458"/>
                      <a:pt x="389927" y="0"/>
                      <a:pt x="645437" y="0"/>
                    </a:cubicBez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B9168EAD-9266-4D87-8529-ED68FFC8EBF2}"/>
                </a:ext>
              </a:extLst>
            </p:cNvPr>
            <p:cNvSpPr txBox="1"/>
            <p:nvPr/>
          </p:nvSpPr>
          <p:spPr>
            <a:xfrm>
              <a:off x="5816065" y="2700410"/>
              <a:ext cx="453754" cy="373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3</a:t>
              </a: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339A4FE7-8CE0-47F9-BF72-3471DD46DD31}"/>
              </a:ext>
            </a:extLst>
          </p:cNvPr>
          <p:cNvGrpSpPr/>
          <p:nvPr/>
        </p:nvGrpSpPr>
        <p:grpSpPr>
          <a:xfrm>
            <a:off x="3498409" y="3912941"/>
            <a:ext cx="2307767" cy="1035172"/>
            <a:chOff x="2643913" y="4304826"/>
            <a:chExt cx="2307767" cy="1035172"/>
          </a:xfrm>
        </p:grpSpPr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39C63F33-9BF2-45DE-84B6-C32ACAEB4521}"/>
                </a:ext>
              </a:extLst>
            </p:cNvPr>
            <p:cNvSpPr txBox="1"/>
            <p:nvPr/>
          </p:nvSpPr>
          <p:spPr>
            <a:xfrm>
              <a:off x="3145450" y="4304826"/>
              <a:ext cx="1385661" cy="373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FF45D654-8A3D-4186-9529-919428B1BFBF}"/>
                </a:ext>
              </a:extLst>
            </p:cNvPr>
            <p:cNvSpPr txBox="1"/>
            <p:nvPr/>
          </p:nvSpPr>
          <p:spPr>
            <a:xfrm>
              <a:off x="2643913" y="4693667"/>
              <a:ext cx="23077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dirty="0">
                  <a:latin typeface="Century Gothic" panose="020B0502020202020204" pitchFamily="34" charset="0"/>
                </a:rPr>
                <a:t>علينا أن  نحمد الله في هذا اليوم  على نعمه 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16CFFD33-3390-4751-95F0-957655634B05}"/>
              </a:ext>
            </a:extLst>
          </p:cNvPr>
          <p:cNvGrpSpPr/>
          <p:nvPr/>
        </p:nvGrpSpPr>
        <p:grpSpPr>
          <a:xfrm>
            <a:off x="5017562" y="1430149"/>
            <a:ext cx="2307767" cy="1026421"/>
            <a:chOff x="4920245" y="1430149"/>
            <a:chExt cx="2307767" cy="1026421"/>
          </a:xfrm>
        </p:grpSpPr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E06381C8-78D5-47F3-9C12-23DBA9F57958}"/>
                </a:ext>
              </a:extLst>
            </p:cNvPr>
            <p:cNvSpPr txBox="1"/>
            <p:nvPr/>
          </p:nvSpPr>
          <p:spPr>
            <a:xfrm>
              <a:off x="5345582" y="1430149"/>
              <a:ext cx="1385661" cy="373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7F9B2260-976A-4AD4-A544-1EC9768D7BD3}"/>
                </a:ext>
              </a:extLst>
            </p:cNvPr>
            <p:cNvSpPr txBox="1"/>
            <p:nvPr/>
          </p:nvSpPr>
          <p:spPr>
            <a:xfrm>
              <a:off x="4920245" y="1533240"/>
              <a:ext cx="230776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dirty="0">
                  <a:latin typeface="Century Gothic" panose="020B0502020202020204" pitchFamily="34" charset="0"/>
                </a:rPr>
                <a:t>ترديد التكبير في أيام العيد سنة نبوية شريفة يجب المحافظة عليها </a:t>
              </a: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AFE8EBDF-6A14-4FED-A0E5-77A2C3C6C672}"/>
              </a:ext>
            </a:extLst>
          </p:cNvPr>
          <p:cNvGrpSpPr/>
          <p:nvPr/>
        </p:nvGrpSpPr>
        <p:grpSpPr>
          <a:xfrm>
            <a:off x="5613242" y="4169229"/>
            <a:ext cx="1073326" cy="2688771"/>
            <a:chOff x="5515925" y="4169229"/>
            <a:chExt cx="1073326" cy="2688771"/>
          </a:xfrm>
        </p:grpSpPr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AC03731B-AC93-4B4E-9B70-1CEB363FEF67}"/>
                </a:ext>
              </a:extLst>
            </p:cNvPr>
            <p:cNvCxnSpPr>
              <a:cxnSpLocks/>
            </p:cNvCxnSpPr>
            <p:nvPr/>
          </p:nvCxnSpPr>
          <p:spPr>
            <a:xfrm>
              <a:off x="6042942" y="4169229"/>
              <a:ext cx="0" cy="2688771"/>
            </a:xfrm>
            <a:prstGeom prst="line">
              <a:avLst/>
            </a:prstGeom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Oval 10">
              <a:extLst>
                <a:ext uri="{FF2B5EF4-FFF2-40B4-BE49-F238E27FC236}">
                  <a16:creationId xmlns:a16="http://schemas.microsoft.com/office/drawing/2014/main" id="{5B34CB0C-CB1E-4FC9-BF6E-2BC14DDB0074}"/>
                </a:ext>
              </a:extLst>
            </p:cNvPr>
            <p:cNvSpPr/>
            <p:nvPr/>
          </p:nvSpPr>
          <p:spPr>
            <a:xfrm rot="2962180">
              <a:off x="6087273" y="5877526"/>
              <a:ext cx="408581" cy="595375"/>
            </a:xfrm>
            <a:custGeom>
              <a:avLst/>
              <a:gdLst>
                <a:gd name="connsiteX0" fmla="*/ 0 w 528579"/>
                <a:gd name="connsiteY0" fmla="*/ 384721 h 769441"/>
                <a:gd name="connsiteX1" fmla="*/ 264290 w 528579"/>
                <a:gd name="connsiteY1" fmla="*/ 0 h 769441"/>
                <a:gd name="connsiteX2" fmla="*/ 528580 w 528579"/>
                <a:gd name="connsiteY2" fmla="*/ 384721 h 769441"/>
                <a:gd name="connsiteX3" fmla="*/ 264290 w 528579"/>
                <a:gd name="connsiteY3" fmla="*/ 769442 h 769441"/>
                <a:gd name="connsiteX4" fmla="*/ 0 w 528579"/>
                <a:gd name="connsiteY4" fmla="*/ 384721 h 769441"/>
                <a:gd name="connsiteX0" fmla="*/ 0 w 528580"/>
                <a:gd name="connsiteY0" fmla="*/ 385514 h 770235"/>
                <a:gd name="connsiteX1" fmla="*/ 264290 w 528580"/>
                <a:gd name="connsiteY1" fmla="*/ 793 h 770235"/>
                <a:gd name="connsiteX2" fmla="*/ 528580 w 528580"/>
                <a:gd name="connsiteY2" fmla="*/ 385514 h 770235"/>
                <a:gd name="connsiteX3" fmla="*/ 264290 w 528580"/>
                <a:gd name="connsiteY3" fmla="*/ 770235 h 770235"/>
                <a:gd name="connsiteX4" fmla="*/ 0 w 528580"/>
                <a:gd name="connsiteY4" fmla="*/ 385514 h 770235"/>
                <a:gd name="connsiteX0" fmla="*/ 0 w 528580"/>
                <a:gd name="connsiteY0" fmla="*/ 385514 h 770235"/>
                <a:gd name="connsiteX1" fmla="*/ 264290 w 528580"/>
                <a:gd name="connsiteY1" fmla="*/ 793 h 770235"/>
                <a:gd name="connsiteX2" fmla="*/ 528580 w 528580"/>
                <a:gd name="connsiteY2" fmla="*/ 385514 h 770235"/>
                <a:gd name="connsiteX3" fmla="*/ 264290 w 528580"/>
                <a:gd name="connsiteY3" fmla="*/ 770235 h 770235"/>
                <a:gd name="connsiteX4" fmla="*/ 0 w 528580"/>
                <a:gd name="connsiteY4" fmla="*/ 385514 h 770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80" h="770235">
                  <a:moveTo>
                    <a:pt x="0" y="385514"/>
                  </a:moveTo>
                  <a:cubicBezTo>
                    <a:pt x="0" y="173038"/>
                    <a:pt x="234441" y="-13722"/>
                    <a:pt x="264290" y="793"/>
                  </a:cubicBezTo>
                  <a:cubicBezTo>
                    <a:pt x="294139" y="15308"/>
                    <a:pt x="528580" y="173038"/>
                    <a:pt x="528580" y="385514"/>
                  </a:cubicBezTo>
                  <a:cubicBezTo>
                    <a:pt x="528580" y="597990"/>
                    <a:pt x="308653" y="770235"/>
                    <a:pt x="264290" y="770235"/>
                  </a:cubicBezTo>
                  <a:cubicBezTo>
                    <a:pt x="219927" y="770235"/>
                    <a:pt x="0" y="597990"/>
                    <a:pt x="0" y="385514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10">
              <a:extLst>
                <a:ext uri="{FF2B5EF4-FFF2-40B4-BE49-F238E27FC236}">
                  <a16:creationId xmlns:a16="http://schemas.microsoft.com/office/drawing/2014/main" id="{A13A86F4-E6D5-4FF0-AD73-3AD22B93059F}"/>
                </a:ext>
              </a:extLst>
            </p:cNvPr>
            <p:cNvSpPr/>
            <p:nvPr/>
          </p:nvSpPr>
          <p:spPr>
            <a:xfrm rot="18857659">
              <a:off x="5609322" y="5430632"/>
              <a:ext cx="408581" cy="595375"/>
            </a:xfrm>
            <a:custGeom>
              <a:avLst/>
              <a:gdLst>
                <a:gd name="connsiteX0" fmla="*/ 0 w 528579"/>
                <a:gd name="connsiteY0" fmla="*/ 384721 h 769441"/>
                <a:gd name="connsiteX1" fmla="*/ 264290 w 528579"/>
                <a:gd name="connsiteY1" fmla="*/ 0 h 769441"/>
                <a:gd name="connsiteX2" fmla="*/ 528580 w 528579"/>
                <a:gd name="connsiteY2" fmla="*/ 384721 h 769441"/>
                <a:gd name="connsiteX3" fmla="*/ 264290 w 528579"/>
                <a:gd name="connsiteY3" fmla="*/ 769442 h 769441"/>
                <a:gd name="connsiteX4" fmla="*/ 0 w 528579"/>
                <a:gd name="connsiteY4" fmla="*/ 384721 h 769441"/>
                <a:gd name="connsiteX0" fmla="*/ 0 w 528580"/>
                <a:gd name="connsiteY0" fmla="*/ 385514 h 770235"/>
                <a:gd name="connsiteX1" fmla="*/ 264290 w 528580"/>
                <a:gd name="connsiteY1" fmla="*/ 793 h 770235"/>
                <a:gd name="connsiteX2" fmla="*/ 528580 w 528580"/>
                <a:gd name="connsiteY2" fmla="*/ 385514 h 770235"/>
                <a:gd name="connsiteX3" fmla="*/ 264290 w 528580"/>
                <a:gd name="connsiteY3" fmla="*/ 770235 h 770235"/>
                <a:gd name="connsiteX4" fmla="*/ 0 w 528580"/>
                <a:gd name="connsiteY4" fmla="*/ 385514 h 770235"/>
                <a:gd name="connsiteX0" fmla="*/ 0 w 528580"/>
                <a:gd name="connsiteY0" fmla="*/ 385514 h 770235"/>
                <a:gd name="connsiteX1" fmla="*/ 264290 w 528580"/>
                <a:gd name="connsiteY1" fmla="*/ 793 h 770235"/>
                <a:gd name="connsiteX2" fmla="*/ 528580 w 528580"/>
                <a:gd name="connsiteY2" fmla="*/ 385514 h 770235"/>
                <a:gd name="connsiteX3" fmla="*/ 264290 w 528580"/>
                <a:gd name="connsiteY3" fmla="*/ 770235 h 770235"/>
                <a:gd name="connsiteX4" fmla="*/ 0 w 528580"/>
                <a:gd name="connsiteY4" fmla="*/ 385514 h 770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80" h="770235">
                  <a:moveTo>
                    <a:pt x="0" y="385514"/>
                  </a:moveTo>
                  <a:cubicBezTo>
                    <a:pt x="0" y="173038"/>
                    <a:pt x="234441" y="-13722"/>
                    <a:pt x="264290" y="793"/>
                  </a:cubicBezTo>
                  <a:cubicBezTo>
                    <a:pt x="294139" y="15308"/>
                    <a:pt x="528580" y="173038"/>
                    <a:pt x="528580" y="385514"/>
                  </a:cubicBezTo>
                  <a:cubicBezTo>
                    <a:pt x="528580" y="597990"/>
                    <a:pt x="308653" y="770235"/>
                    <a:pt x="264290" y="770235"/>
                  </a:cubicBezTo>
                  <a:cubicBezTo>
                    <a:pt x="219927" y="770235"/>
                    <a:pt x="0" y="597990"/>
                    <a:pt x="0" y="385514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CB198094-0550-4DBE-B31F-9BFEA50E8F95}"/>
              </a:ext>
            </a:extLst>
          </p:cNvPr>
          <p:cNvGrpSpPr/>
          <p:nvPr/>
        </p:nvGrpSpPr>
        <p:grpSpPr>
          <a:xfrm>
            <a:off x="4197908" y="0"/>
            <a:ext cx="1116894" cy="2688771"/>
            <a:chOff x="3248162" y="0"/>
            <a:chExt cx="1116894" cy="2688771"/>
          </a:xfrm>
        </p:grpSpPr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208E226E-15BE-4C1E-A0F7-144A8CF86E18}"/>
                </a:ext>
              </a:extLst>
            </p:cNvPr>
            <p:cNvCxnSpPr>
              <a:cxnSpLocks/>
            </p:cNvCxnSpPr>
            <p:nvPr/>
          </p:nvCxnSpPr>
          <p:spPr>
            <a:xfrm>
              <a:off x="3788820" y="0"/>
              <a:ext cx="0" cy="2688771"/>
            </a:xfrm>
            <a:prstGeom prst="line">
              <a:avLst/>
            </a:prstGeom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Oval 10">
              <a:extLst>
                <a:ext uri="{FF2B5EF4-FFF2-40B4-BE49-F238E27FC236}">
                  <a16:creationId xmlns:a16="http://schemas.microsoft.com/office/drawing/2014/main" id="{48A3CB7D-9808-4524-8E63-C09F601CB22C}"/>
                </a:ext>
              </a:extLst>
            </p:cNvPr>
            <p:cNvSpPr/>
            <p:nvPr/>
          </p:nvSpPr>
          <p:spPr>
            <a:xfrm rot="7311439">
              <a:off x="3863078" y="1427843"/>
              <a:ext cx="408581" cy="595375"/>
            </a:xfrm>
            <a:custGeom>
              <a:avLst/>
              <a:gdLst>
                <a:gd name="connsiteX0" fmla="*/ 0 w 528579"/>
                <a:gd name="connsiteY0" fmla="*/ 384721 h 769441"/>
                <a:gd name="connsiteX1" fmla="*/ 264290 w 528579"/>
                <a:gd name="connsiteY1" fmla="*/ 0 h 769441"/>
                <a:gd name="connsiteX2" fmla="*/ 528580 w 528579"/>
                <a:gd name="connsiteY2" fmla="*/ 384721 h 769441"/>
                <a:gd name="connsiteX3" fmla="*/ 264290 w 528579"/>
                <a:gd name="connsiteY3" fmla="*/ 769442 h 769441"/>
                <a:gd name="connsiteX4" fmla="*/ 0 w 528579"/>
                <a:gd name="connsiteY4" fmla="*/ 384721 h 769441"/>
                <a:gd name="connsiteX0" fmla="*/ 0 w 528580"/>
                <a:gd name="connsiteY0" fmla="*/ 385514 h 770235"/>
                <a:gd name="connsiteX1" fmla="*/ 264290 w 528580"/>
                <a:gd name="connsiteY1" fmla="*/ 793 h 770235"/>
                <a:gd name="connsiteX2" fmla="*/ 528580 w 528580"/>
                <a:gd name="connsiteY2" fmla="*/ 385514 h 770235"/>
                <a:gd name="connsiteX3" fmla="*/ 264290 w 528580"/>
                <a:gd name="connsiteY3" fmla="*/ 770235 h 770235"/>
                <a:gd name="connsiteX4" fmla="*/ 0 w 528580"/>
                <a:gd name="connsiteY4" fmla="*/ 385514 h 770235"/>
                <a:gd name="connsiteX0" fmla="*/ 0 w 528580"/>
                <a:gd name="connsiteY0" fmla="*/ 385514 h 770235"/>
                <a:gd name="connsiteX1" fmla="*/ 264290 w 528580"/>
                <a:gd name="connsiteY1" fmla="*/ 793 h 770235"/>
                <a:gd name="connsiteX2" fmla="*/ 528580 w 528580"/>
                <a:gd name="connsiteY2" fmla="*/ 385514 h 770235"/>
                <a:gd name="connsiteX3" fmla="*/ 264290 w 528580"/>
                <a:gd name="connsiteY3" fmla="*/ 770235 h 770235"/>
                <a:gd name="connsiteX4" fmla="*/ 0 w 528580"/>
                <a:gd name="connsiteY4" fmla="*/ 385514 h 770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80" h="770235">
                  <a:moveTo>
                    <a:pt x="0" y="385514"/>
                  </a:moveTo>
                  <a:cubicBezTo>
                    <a:pt x="0" y="173038"/>
                    <a:pt x="234441" y="-13722"/>
                    <a:pt x="264290" y="793"/>
                  </a:cubicBezTo>
                  <a:cubicBezTo>
                    <a:pt x="294139" y="15308"/>
                    <a:pt x="528580" y="173038"/>
                    <a:pt x="528580" y="385514"/>
                  </a:cubicBezTo>
                  <a:cubicBezTo>
                    <a:pt x="528580" y="597990"/>
                    <a:pt x="308653" y="770235"/>
                    <a:pt x="264290" y="770235"/>
                  </a:cubicBezTo>
                  <a:cubicBezTo>
                    <a:pt x="219927" y="770235"/>
                    <a:pt x="0" y="597990"/>
                    <a:pt x="0" y="385514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">
              <a:extLst>
                <a:ext uri="{FF2B5EF4-FFF2-40B4-BE49-F238E27FC236}">
                  <a16:creationId xmlns:a16="http://schemas.microsoft.com/office/drawing/2014/main" id="{11B5B171-19BA-4C56-8607-B0C87846569F}"/>
                </a:ext>
              </a:extLst>
            </p:cNvPr>
            <p:cNvSpPr/>
            <p:nvPr/>
          </p:nvSpPr>
          <p:spPr>
            <a:xfrm rot="3332744">
              <a:off x="3341559" y="1179961"/>
              <a:ext cx="408581" cy="595375"/>
            </a:xfrm>
            <a:custGeom>
              <a:avLst/>
              <a:gdLst>
                <a:gd name="connsiteX0" fmla="*/ 0 w 528579"/>
                <a:gd name="connsiteY0" fmla="*/ 384721 h 769441"/>
                <a:gd name="connsiteX1" fmla="*/ 264290 w 528579"/>
                <a:gd name="connsiteY1" fmla="*/ 0 h 769441"/>
                <a:gd name="connsiteX2" fmla="*/ 528580 w 528579"/>
                <a:gd name="connsiteY2" fmla="*/ 384721 h 769441"/>
                <a:gd name="connsiteX3" fmla="*/ 264290 w 528579"/>
                <a:gd name="connsiteY3" fmla="*/ 769442 h 769441"/>
                <a:gd name="connsiteX4" fmla="*/ 0 w 528579"/>
                <a:gd name="connsiteY4" fmla="*/ 384721 h 769441"/>
                <a:gd name="connsiteX0" fmla="*/ 0 w 528580"/>
                <a:gd name="connsiteY0" fmla="*/ 385514 h 770235"/>
                <a:gd name="connsiteX1" fmla="*/ 264290 w 528580"/>
                <a:gd name="connsiteY1" fmla="*/ 793 h 770235"/>
                <a:gd name="connsiteX2" fmla="*/ 528580 w 528580"/>
                <a:gd name="connsiteY2" fmla="*/ 385514 h 770235"/>
                <a:gd name="connsiteX3" fmla="*/ 264290 w 528580"/>
                <a:gd name="connsiteY3" fmla="*/ 770235 h 770235"/>
                <a:gd name="connsiteX4" fmla="*/ 0 w 528580"/>
                <a:gd name="connsiteY4" fmla="*/ 385514 h 770235"/>
                <a:gd name="connsiteX0" fmla="*/ 0 w 528580"/>
                <a:gd name="connsiteY0" fmla="*/ 385514 h 770235"/>
                <a:gd name="connsiteX1" fmla="*/ 264290 w 528580"/>
                <a:gd name="connsiteY1" fmla="*/ 793 h 770235"/>
                <a:gd name="connsiteX2" fmla="*/ 528580 w 528580"/>
                <a:gd name="connsiteY2" fmla="*/ 385514 h 770235"/>
                <a:gd name="connsiteX3" fmla="*/ 264290 w 528580"/>
                <a:gd name="connsiteY3" fmla="*/ 770235 h 770235"/>
                <a:gd name="connsiteX4" fmla="*/ 0 w 528580"/>
                <a:gd name="connsiteY4" fmla="*/ 385514 h 770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80" h="770235">
                  <a:moveTo>
                    <a:pt x="0" y="385514"/>
                  </a:moveTo>
                  <a:cubicBezTo>
                    <a:pt x="0" y="173038"/>
                    <a:pt x="234441" y="-13722"/>
                    <a:pt x="264290" y="793"/>
                  </a:cubicBezTo>
                  <a:cubicBezTo>
                    <a:pt x="294139" y="15308"/>
                    <a:pt x="528580" y="173038"/>
                    <a:pt x="528580" y="385514"/>
                  </a:cubicBezTo>
                  <a:cubicBezTo>
                    <a:pt x="528580" y="597990"/>
                    <a:pt x="308653" y="770235"/>
                    <a:pt x="264290" y="770235"/>
                  </a:cubicBezTo>
                  <a:cubicBezTo>
                    <a:pt x="219927" y="770235"/>
                    <a:pt x="0" y="597990"/>
                    <a:pt x="0" y="385514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7" name="Group 43">
            <a:extLst>
              <a:ext uri="{FF2B5EF4-FFF2-40B4-BE49-F238E27FC236}">
                <a16:creationId xmlns:a16="http://schemas.microsoft.com/office/drawing/2014/main" id="{057190A1-599C-443B-904E-8D7C774B5488}"/>
              </a:ext>
            </a:extLst>
          </p:cNvPr>
          <p:cNvGrpSpPr/>
          <p:nvPr/>
        </p:nvGrpSpPr>
        <p:grpSpPr>
          <a:xfrm>
            <a:off x="2379360" y="2681517"/>
            <a:ext cx="1839018" cy="1889526"/>
            <a:chOff x="5285756" y="2688771"/>
            <a:chExt cx="1839018" cy="1889526"/>
          </a:xfrm>
        </p:grpSpPr>
        <p:grpSp>
          <p:nvGrpSpPr>
            <p:cNvPr id="108" name="Group 44">
              <a:extLst>
                <a:ext uri="{FF2B5EF4-FFF2-40B4-BE49-F238E27FC236}">
                  <a16:creationId xmlns:a16="http://schemas.microsoft.com/office/drawing/2014/main" id="{9877A73A-B4C5-4587-B234-359CF8207803}"/>
                </a:ext>
              </a:extLst>
            </p:cNvPr>
            <p:cNvGrpSpPr/>
            <p:nvPr/>
          </p:nvGrpSpPr>
          <p:grpSpPr>
            <a:xfrm>
              <a:off x="5285756" y="2688771"/>
              <a:ext cx="1839018" cy="1889526"/>
              <a:chOff x="5321858" y="2688771"/>
              <a:chExt cx="1839018" cy="1889526"/>
            </a:xfrm>
          </p:grpSpPr>
          <p:sp>
            <p:nvSpPr>
              <p:cNvPr id="111" name="Oval 47">
                <a:extLst>
                  <a:ext uri="{FF2B5EF4-FFF2-40B4-BE49-F238E27FC236}">
                    <a16:creationId xmlns:a16="http://schemas.microsoft.com/office/drawing/2014/main" id="{E6D48349-0602-4E3D-A544-00D2FFD734D0}"/>
                  </a:ext>
                </a:extLst>
              </p:cNvPr>
              <p:cNvSpPr/>
              <p:nvPr/>
            </p:nvSpPr>
            <p:spPr>
              <a:xfrm>
                <a:off x="5399313" y="2816734"/>
                <a:ext cx="1761563" cy="1761563"/>
              </a:xfrm>
              <a:prstGeom prst="ellipse">
                <a:avLst/>
              </a:prstGeom>
              <a:solidFill>
                <a:schemeClr val="tx1">
                  <a:alpha val="44000"/>
                </a:schemeClr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Freeform: Shape 48">
                <a:extLst>
                  <a:ext uri="{FF2B5EF4-FFF2-40B4-BE49-F238E27FC236}">
                    <a16:creationId xmlns:a16="http://schemas.microsoft.com/office/drawing/2014/main" id="{3C2EC854-5A57-4EA4-AEBF-A787333E5F25}"/>
                  </a:ext>
                </a:extLst>
              </p:cNvPr>
              <p:cNvSpPr/>
              <p:nvPr/>
            </p:nvSpPr>
            <p:spPr>
              <a:xfrm>
                <a:off x="5358837" y="3073400"/>
                <a:ext cx="1480458" cy="711200"/>
              </a:xfrm>
              <a:custGeom>
                <a:avLst/>
                <a:gdLst>
                  <a:gd name="connsiteX0" fmla="*/ 94793 w 1480458"/>
                  <a:gd name="connsiteY0" fmla="*/ 0 h 711200"/>
                  <a:gd name="connsiteX1" fmla="*/ 1385666 w 1480458"/>
                  <a:gd name="connsiteY1" fmla="*/ 0 h 711200"/>
                  <a:gd name="connsiteX2" fmla="*/ 1422287 w 1480458"/>
                  <a:gd name="connsiteY2" fmla="*/ 67471 h 711200"/>
                  <a:gd name="connsiteX3" fmla="*/ 1480458 w 1480458"/>
                  <a:gd name="connsiteY3" fmla="*/ 355601 h 711200"/>
                  <a:gd name="connsiteX4" fmla="*/ 1422287 w 1480458"/>
                  <a:gd name="connsiteY4" fmla="*/ 643732 h 711200"/>
                  <a:gd name="connsiteX5" fmla="*/ 1385667 w 1480458"/>
                  <a:gd name="connsiteY5" fmla="*/ 711200 h 711200"/>
                  <a:gd name="connsiteX6" fmla="*/ 94792 w 1480458"/>
                  <a:gd name="connsiteY6" fmla="*/ 711200 h 711200"/>
                  <a:gd name="connsiteX7" fmla="*/ 58171 w 1480458"/>
                  <a:gd name="connsiteY7" fmla="*/ 643732 h 711200"/>
                  <a:gd name="connsiteX8" fmla="*/ 0 w 1480458"/>
                  <a:gd name="connsiteY8" fmla="*/ 355601 h 711200"/>
                  <a:gd name="connsiteX9" fmla="*/ 58171 w 1480458"/>
                  <a:gd name="connsiteY9" fmla="*/ 67471 h 711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80458" h="711200">
                    <a:moveTo>
                      <a:pt x="94793" y="0"/>
                    </a:moveTo>
                    <a:lnTo>
                      <a:pt x="1385666" y="0"/>
                    </a:lnTo>
                    <a:lnTo>
                      <a:pt x="1422287" y="67471"/>
                    </a:lnTo>
                    <a:cubicBezTo>
                      <a:pt x="1459745" y="156030"/>
                      <a:pt x="1480458" y="253397"/>
                      <a:pt x="1480458" y="355601"/>
                    </a:cubicBezTo>
                    <a:cubicBezTo>
                      <a:pt x="1480458" y="457805"/>
                      <a:pt x="1459745" y="555172"/>
                      <a:pt x="1422287" y="643732"/>
                    </a:cubicBezTo>
                    <a:lnTo>
                      <a:pt x="1385667" y="711200"/>
                    </a:lnTo>
                    <a:lnTo>
                      <a:pt x="94792" y="711200"/>
                    </a:lnTo>
                    <a:lnTo>
                      <a:pt x="58171" y="643732"/>
                    </a:lnTo>
                    <a:cubicBezTo>
                      <a:pt x="20714" y="555172"/>
                      <a:pt x="0" y="457805"/>
                      <a:pt x="0" y="355601"/>
                    </a:cubicBezTo>
                    <a:cubicBezTo>
                      <a:pt x="0" y="253397"/>
                      <a:pt x="20714" y="156030"/>
                      <a:pt x="58171" y="6747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9900"/>
                  </a:gs>
                  <a:gs pos="100000">
                    <a:srgbClr val="FFFF00"/>
                  </a:gs>
                </a:gsLst>
                <a:lin ang="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Oval 49">
                <a:extLst>
                  <a:ext uri="{FF2B5EF4-FFF2-40B4-BE49-F238E27FC236}">
                    <a16:creationId xmlns:a16="http://schemas.microsoft.com/office/drawing/2014/main" id="{A8DCC0EC-7D2B-45E1-9328-BBA64D67E133}"/>
                  </a:ext>
                </a:extLst>
              </p:cNvPr>
              <p:cNvSpPr/>
              <p:nvPr/>
            </p:nvSpPr>
            <p:spPr>
              <a:xfrm>
                <a:off x="5321858" y="2801637"/>
                <a:ext cx="1514372" cy="507997"/>
              </a:xfrm>
              <a:prstGeom prst="ellipse">
                <a:avLst/>
              </a:prstGeom>
              <a:solidFill>
                <a:schemeClr val="tx1">
                  <a:alpha val="44000"/>
                </a:schemeClr>
              </a:soli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Oval 50">
                <a:extLst>
                  <a:ext uri="{FF2B5EF4-FFF2-40B4-BE49-F238E27FC236}">
                    <a16:creationId xmlns:a16="http://schemas.microsoft.com/office/drawing/2014/main" id="{9C16F72F-72AE-4FBE-849D-D89481DBBB14}"/>
                  </a:ext>
                </a:extLst>
              </p:cNvPr>
              <p:cNvSpPr/>
              <p:nvPr/>
            </p:nvSpPr>
            <p:spPr>
              <a:xfrm>
                <a:off x="5370285" y="3560005"/>
                <a:ext cx="1514372" cy="507997"/>
              </a:xfrm>
              <a:prstGeom prst="ellipse">
                <a:avLst/>
              </a:prstGeom>
              <a:solidFill>
                <a:schemeClr val="tx1">
                  <a:alpha val="44000"/>
                </a:schemeClr>
              </a:soli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Freeform: Shape 52">
                <a:extLst>
                  <a:ext uri="{FF2B5EF4-FFF2-40B4-BE49-F238E27FC236}">
                    <a16:creationId xmlns:a16="http://schemas.microsoft.com/office/drawing/2014/main" id="{761B505C-6F39-4402-96B2-FC1BE5843E0C}"/>
                  </a:ext>
                </a:extLst>
              </p:cNvPr>
              <p:cNvSpPr/>
              <p:nvPr/>
            </p:nvSpPr>
            <p:spPr>
              <a:xfrm>
                <a:off x="5450564" y="2688771"/>
                <a:ext cx="1385666" cy="1480458"/>
              </a:xfrm>
              <a:custGeom>
                <a:avLst/>
                <a:gdLst>
                  <a:gd name="connsiteX0" fmla="*/ 645437 w 1385666"/>
                  <a:gd name="connsiteY0" fmla="*/ 0 h 1480458"/>
                  <a:gd name="connsiteX1" fmla="*/ 1385666 w 1385666"/>
                  <a:gd name="connsiteY1" fmla="*/ 740229 h 1480458"/>
                  <a:gd name="connsiteX2" fmla="*/ 645437 w 1385666"/>
                  <a:gd name="connsiteY2" fmla="*/ 1480458 h 1480458"/>
                  <a:gd name="connsiteX3" fmla="*/ 31628 w 1385666"/>
                  <a:gd name="connsiteY3" fmla="*/ 1154098 h 1480458"/>
                  <a:gd name="connsiteX4" fmla="*/ 0 w 1385666"/>
                  <a:gd name="connsiteY4" fmla="*/ 1095828 h 1480458"/>
                  <a:gd name="connsiteX5" fmla="*/ 1290874 w 1385666"/>
                  <a:gd name="connsiteY5" fmla="*/ 1095828 h 1480458"/>
                  <a:gd name="connsiteX6" fmla="*/ 1327494 w 1385666"/>
                  <a:gd name="connsiteY6" fmla="*/ 1028360 h 1480458"/>
                  <a:gd name="connsiteX7" fmla="*/ 1385665 w 1385666"/>
                  <a:gd name="connsiteY7" fmla="*/ 740229 h 1480458"/>
                  <a:gd name="connsiteX8" fmla="*/ 1327494 w 1385666"/>
                  <a:gd name="connsiteY8" fmla="*/ 452099 h 1480458"/>
                  <a:gd name="connsiteX9" fmla="*/ 1290873 w 1385666"/>
                  <a:gd name="connsiteY9" fmla="*/ 384628 h 1480458"/>
                  <a:gd name="connsiteX10" fmla="*/ 1 w 1385666"/>
                  <a:gd name="connsiteY10" fmla="*/ 384628 h 1480458"/>
                  <a:gd name="connsiteX11" fmla="*/ 31628 w 1385666"/>
                  <a:gd name="connsiteY11" fmla="*/ 326360 h 1480458"/>
                  <a:gd name="connsiteX12" fmla="*/ 645437 w 1385666"/>
                  <a:gd name="connsiteY12" fmla="*/ 0 h 1480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85666" h="1480458">
                    <a:moveTo>
                      <a:pt x="645437" y="0"/>
                    </a:moveTo>
                    <a:cubicBezTo>
                      <a:pt x="1054254" y="0"/>
                      <a:pt x="1385666" y="331412"/>
                      <a:pt x="1385666" y="740229"/>
                    </a:cubicBezTo>
                    <a:cubicBezTo>
                      <a:pt x="1385666" y="1149046"/>
                      <a:pt x="1054254" y="1480458"/>
                      <a:pt x="645437" y="1480458"/>
                    </a:cubicBezTo>
                    <a:cubicBezTo>
                      <a:pt x="389927" y="1480458"/>
                      <a:pt x="164652" y="1351000"/>
                      <a:pt x="31628" y="1154098"/>
                    </a:cubicBezTo>
                    <a:lnTo>
                      <a:pt x="0" y="1095828"/>
                    </a:lnTo>
                    <a:lnTo>
                      <a:pt x="1290874" y="1095828"/>
                    </a:lnTo>
                    <a:lnTo>
                      <a:pt x="1327494" y="1028360"/>
                    </a:lnTo>
                    <a:cubicBezTo>
                      <a:pt x="1364952" y="939800"/>
                      <a:pt x="1385665" y="842433"/>
                      <a:pt x="1385665" y="740229"/>
                    </a:cubicBezTo>
                    <a:cubicBezTo>
                      <a:pt x="1385665" y="638025"/>
                      <a:pt x="1364952" y="540658"/>
                      <a:pt x="1327494" y="452099"/>
                    </a:cubicBezTo>
                    <a:lnTo>
                      <a:pt x="1290873" y="384628"/>
                    </a:lnTo>
                    <a:lnTo>
                      <a:pt x="1" y="384628"/>
                    </a:lnTo>
                    <a:lnTo>
                      <a:pt x="31628" y="326360"/>
                    </a:lnTo>
                    <a:cubicBezTo>
                      <a:pt x="164652" y="129458"/>
                      <a:pt x="389927" y="0"/>
                      <a:pt x="645437" y="0"/>
                    </a:cubicBez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0" name="TextBox 46">
              <a:extLst>
                <a:ext uri="{FF2B5EF4-FFF2-40B4-BE49-F238E27FC236}">
                  <a16:creationId xmlns:a16="http://schemas.microsoft.com/office/drawing/2014/main" id="{B9168EAD-9266-4D87-8529-ED68FFC8EBF2}"/>
                </a:ext>
              </a:extLst>
            </p:cNvPr>
            <p:cNvSpPr txBox="1"/>
            <p:nvPr/>
          </p:nvSpPr>
          <p:spPr>
            <a:xfrm>
              <a:off x="5816065" y="2700410"/>
              <a:ext cx="453754" cy="373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</p:grpSp>
      <p:grpSp>
        <p:nvGrpSpPr>
          <p:cNvPr id="116" name="Group 84">
            <a:extLst>
              <a:ext uri="{FF2B5EF4-FFF2-40B4-BE49-F238E27FC236}">
                <a16:creationId xmlns:a16="http://schemas.microsoft.com/office/drawing/2014/main" id="{16CFFD33-3390-4751-95F0-957655634B05}"/>
              </a:ext>
            </a:extLst>
          </p:cNvPr>
          <p:cNvGrpSpPr/>
          <p:nvPr/>
        </p:nvGrpSpPr>
        <p:grpSpPr>
          <a:xfrm>
            <a:off x="2155361" y="1422895"/>
            <a:ext cx="2307767" cy="1312171"/>
            <a:chOff x="4960157" y="1430149"/>
            <a:chExt cx="2307767" cy="1312171"/>
          </a:xfrm>
        </p:grpSpPr>
        <p:sp>
          <p:nvSpPr>
            <p:cNvPr id="117" name="TextBox 85">
              <a:extLst>
                <a:ext uri="{FF2B5EF4-FFF2-40B4-BE49-F238E27FC236}">
                  <a16:creationId xmlns:a16="http://schemas.microsoft.com/office/drawing/2014/main" id="{E06381C8-78D5-47F3-9C12-23DBA9F57958}"/>
                </a:ext>
              </a:extLst>
            </p:cNvPr>
            <p:cNvSpPr txBox="1"/>
            <p:nvPr/>
          </p:nvSpPr>
          <p:spPr>
            <a:xfrm>
              <a:off x="5345582" y="1430149"/>
              <a:ext cx="1385661" cy="373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8" name="TextBox 86">
              <a:extLst>
                <a:ext uri="{FF2B5EF4-FFF2-40B4-BE49-F238E27FC236}">
                  <a16:creationId xmlns:a16="http://schemas.microsoft.com/office/drawing/2014/main" id="{7F9B2260-976A-4AD4-A544-1EC9768D7BD3}"/>
                </a:ext>
              </a:extLst>
            </p:cNvPr>
            <p:cNvSpPr txBox="1"/>
            <p:nvPr/>
          </p:nvSpPr>
          <p:spPr>
            <a:xfrm>
              <a:off x="4960157" y="1818990"/>
              <a:ext cx="230776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err="1"/>
                <a:t>يحتفل</a:t>
              </a:r>
              <a:r>
                <a:rPr lang="en-GB" dirty="0"/>
                <a:t> </a:t>
              </a:r>
              <a:r>
                <a:rPr lang="en-GB" dirty="0" err="1"/>
                <a:t>المسلمون</a:t>
              </a:r>
              <a:r>
                <a:rPr lang="en-GB" dirty="0"/>
                <a:t> </a:t>
              </a:r>
              <a:r>
                <a:rPr lang="en-GB" dirty="0" err="1"/>
                <a:t>بعيدين</a:t>
              </a:r>
              <a:r>
                <a:rPr lang="en-GB" dirty="0"/>
                <a:t> </a:t>
              </a:r>
              <a:r>
                <a:rPr lang="en-GB" dirty="0" err="1"/>
                <a:t>لا</a:t>
              </a:r>
              <a:r>
                <a:rPr lang="en-GB" dirty="0"/>
                <a:t> </a:t>
              </a:r>
              <a:r>
                <a:rPr lang="en-GB" dirty="0" err="1"/>
                <a:t>ثالث</a:t>
              </a:r>
              <a:r>
                <a:rPr lang="en-GB" dirty="0"/>
                <a:t> </a:t>
              </a:r>
              <a:r>
                <a:rPr lang="en-GB" dirty="0" err="1"/>
                <a:t>لهما</a:t>
              </a:r>
              <a:r>
                <a:rPr lang="en-GB" dirty="0"/>
                <a:t> : </a:t>
              </a:r>
              <a:r>
                <a:rPr lang="en-GB" dirty="0" err="1"/>
                <a:t>عيد</a:t>
              </a:r>
              <a:r>
                <a:rPr lang="en-GB" dirty="0"/>
                <a:t> </a:t>
              </a:r>
              <a:r>
                <a:rPr lang="en-GB" dirty="0" err="1"/>
                <a:t>الفطر</a:t>
              </a:r>
              <a:r>
                <a:rPr lang="en-GB" dirty="0"/>
                <a:t> و </a:t>
              </a:r>
              <a:r>
                <a:rPr lang="en-GB" dirty="0" err="1"/>
                <a:t>عيد</a:t>
              </a:r>
              <a:r>
                <a:rPr lang="en-GB" dirty="0"/>
                <a:t> </a:t>
              </a:r>
              <a:r>
                <a:rPr lang="en-GB" dirty="0" err="1"/>
                <a:t>الأضحى</a:t>
              </a:r>
              <a:r>
                <a:rPr lang="en-GB" dirty="0"/>
                <a:t> </a:t>
              </a:r>
            </a:p>
          </p:txBody>
        </p:sp>
      </p:grpSp>
      <p:grpSp>
        <p:nvGrpSpPr>
          <p:cNvPr id="119" name="Group 90">
            <a:extLst>
              <a:ext uri="{FF2B5EF4-FFF2-40B4-BE49-F238E27FC236}">
                <a16:creationId xmlns:a16="http://schemas.microsoft.com/office/drawing/2014/main" id="{AFE8EBDF-6A14-4FED-A0E5-77A2C3C6C672}"/>
              </a:ext>
            </a:extLst>
          </p:cNvPr>
          <p:cNvGrpSpPr/>
          <p:nvPr/>
        </p:nvGrpSpPr>
        <p:grpSpPr>
          <a:xfrm>
            <a:off x="2609529" y="4161975"/>
            <a:ext cx="1073326" cy="2688771"/>
            <a:chOff x="5515925" y="4169229"/>
            <a:chExt cx="1073326" cy="2688771"/>
          </a:xfrm>
        </p:grpSpPr>
        <p:cxnSp>
          <p:nvCxnSpPr>
            <p:cNvPr id="120" name="Straight Connector 91">
              <a:extLst>
                <a:ext uri="{FF2B5EF4-FFF2-40B4-BE49-F238E27FC236}">
                  <a16:creationId xmlns:a16="http://schemas.microsoft.com/office/drawing/2014/main" id="{AC03731B-AC93-4B4E-9B70-1CEB363FEF67}"/>
                </a:ext>
              </a:extLst>
            </p:cNvPr>
            <p:cNvCxnSpPr>
              <a:cxnSpLocks/>
            </p:cNvCxnSpPr>
            <p:nvPr/>
          </p:nvCxnSpPr>
          <p:spPr>
            <a:xfrm>
              <a:off x="6042942" y="4169229"/>
              <a:ext cx="0" cy="2688771"/>
            </a:xfrm>
            <a:prstGeom prst="line">
              <a:avLst/>
            </a:prstGeom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Oval 10">
              <a:extLst>
                <a:ext uri="{FF2B5EF4-FFF2-40B4-BE49-F238E27FC236}">
                  <a16:creationId xmlns:a16="http://schemas.microsoft.com/office/drawing/2014/main" id="{5B34CB0C-CB1E-4FC9-BF6E-2BC14DDB0074}"/>
                </a:ext>
              </a:extLst>
            </p:cNvPr>
            <p:cNvSpPr/>
            <p:nvPr/>
          </p:nvSpPr>
          <p:spPr>
            <a:xfrm rot="2962180">
              <a:off x="6087273" y="5877526"/>
              <a:ext cx="408581" cy="595375"/>
            </a:xfrm>
            <a:custGeom>
              <a:avLst/>
              <a:gdLst>
                <a:gd name="connsiteX0" fmla="*/ 0 w 528579"/>
                <a:gd name="connsiteY0" fmla="*/ 384721 h 769441"/>
                <a:gd name="connsiteX1" fmla="*/ 264290 w 528579"/>
                <a:gd name="connsiteY1" fmla="*/ 0 h 769441"/>
                <a:gd name="connsiteX2" fmla="*/ 528580 w 528579"/>
                <a:gd name="connsiteY2" fmla="*/ 384721 h 769441"/>
                <a:gd name="connsiteX3" fmla="*/ 264290 w 528579"/>
                <a:gd name="connsiteY3" fmla="*/ 769442 h 769441"/>
                <a:gd name="connsiteX4" fmla="*/ 0 w 528579"/>
                <a:gd name="connsiteY4" fmla="*/ 384721 h 769441"/>
                <a:gd name="connsiteX0" fmla="*/ 0 w 528580"/>
                <a:gd name="connsiteY0" fmla="*/ 385514 h 770235"/>
                <a:gd name="connsiteX1" fmla="*/ 264290 w 528580"/>
                <a:gd name="connsiteY1" fmla="*/ 793 h 770235"/>
                <a:gd name="connsiteX2" fmla="*/ 528580 w 528580"/>
                <a:gd name="connsiteY2" fmla="*/ 385514 h 770235"/>
                <a:gd name="connsiteX3" fmla="*/ 264290 w 528580"/>
                <a:gd name="connsiteY3" fmla="*/ 770235 h 770235"/>
                <a:gd name="connsiteX4" fmla="*/ 0 w 528580"/>
                <a:gd name="connsiteY4" fmla="*/ 385514 h 770235"/>
                <a:gd name="connsiteX0" fmla="*/ 0 w 528580"/>
                <a:gd name="connsiteY0" fmla="*/ 385514 h 770235"/>
                <a:gd name="connsiteX1" fmla="*/ 264290 w 528580"/>
                <a:gd name="connsiteY1" fmla="*/ 793 h 770235"/>
                <a:gd name="connsiteX2" fmla="*/ 528580 w 528580"/>
                <a:gd name="connsiteY2" fmla="*/ 385514 h 770235"/>
                <a:gd name="connsiteX3" fmla="*/ 264290 w 528580"/>
                <a:gd name="connsiteY3" fmla="*/ 770235 h 770235"/>
                <a:gd name="connsiteX4" fmla="*/ 0 w 528580"/>
                <a:gd name="connsiteY4" fmla="*/ 385514 h 770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80" h="770235">
                  <a:moveTo>
                    <a:pt x="0" y="385514"/>
                  </a:moveTo>
                  <a:cubicBezTo>
                    <a:pt x="0" y="173038"/>
                    <a:pt x="234441" y="-13722"/>
                    <a:pt x="264290" y="793"/>
                  </a:cubicBezTo>
                  <a:cubicBezTo>
                    <a:pt x="294139" y="15308"/>
                    <a:pt x="528580" y="173038"/>
                    <a:pt x="528580" y="385514"/>
                  </a:cubicBezTo>
                  <a:cubicBezTo>
                    <a:pt x="528580" y="597990"/>
                    <a:pt x="308653" y="770235"/>
                    <a:pt x="264290" y="770235"/>
                  </a:cubicBezTo>
                  <a:cubicBezTo>
                    <a:pt x="219927" y="770235"/>
                    <a:pt x="0" y="597990"/>
                    <a:pt x="0" y="385514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0">
              <a:extLst>
                <a:ext uri="{FF2B5EF4-FFF2-40B4-BE49-F238E27FC236}">
                  <a16:creationId xmlns:a16="http://schemas.microsoft.com/office/drawing/2014/main" id="{A13A86F4-E6D5-4FF0-AD73-3AD22B93059F}"/>
                </a:ext>
              </a:extLst>
            </p:cNvPr>
            <p:cNvSpPr/>
            <p:nvPr/>
          </p:nvSpPr>
          <p:spPr>
            <a:xfrm rot="18857659">
              <a:off x="5609322" y="5430632"/>
              <a:ext cx="408581" cy="595375"/>
            </a:xfrm>
            <a:custGeom>
              <a:avLst/>
              <a:gdLst>
                <a:gd name="connsiteX0" fmla="*/ 0 w 528579"/>
                <a:gd name="connsiteY0" fmla="*/ 384721 h 769441"/>
                <a:gd name="connsiteX1" fmla="*/ 264290 w 528579"/>
                <a:gd name="connsiteY1" fmla="*/ 0 h 769441"/>
                <a:gd name="connsiteX2" fmla="*/ 528580 w 528579"/>
                <a:gd name="connsiteY2" fmla="*/ 384721 h 769441"/>
                <a:gd name="connsiteX3" fmla="*/ 264290 w 528579"/>
                <a:gd name="connsiteY3" fmla="*/ 769442 h 769441"/>
                <a:gd name="connsiteX4" fmla="*/ 0 w 528579"/>
                <a:gd name="connsiteY4" fmla="*/ 384721 h 769441"/>
                <a:gd name="connsiteX0" fmla="*/ 0 w 528580"/>
                <a:gd name="connsiteY0" fmla="*/ 385514 h 770235"/>
                <a:gd name="connsiteX1" fmla="*/ 264290 w 528580"/>
                <a:gd name="connsiteY1" fmla="*/ 793 h 770235"/>
                <a:gd name="connsiteX2" fmla="*/ 528580 w 528580"/>
                <a:gd name="connsiteY2" fmla="*/ 385514 h 770235"/>
                <a:gd name="connsiteX3" fmla="*/ 264290 w 528580"/>
                <a:gd name="connsiteY3" fmla="*/ 770235 h 770235"/>
                <a:gd name="connsiteX4" fmla="*/ 0 w 528580"/>
                <a:gd name="connsiteY4" fmla="*/ 385514 h 770235"/>
                <a:gd name="connsiteX0" fmla="*/ 0 w 528580"/>
                <a:gd name="connsiteY0" fmla="*/ 385514 h 770235"/>
                <a:gd name="connsiteX1" fmla="*/ 264290 w 528580"/>
                <a:gd name="connsiteY1" fmla="*/ 793 h 770235"/>
                <a:gd name="connsiteX2" fmla="*/ 528580 w 528580"/>
                <a:gd name="connsiteY2" fmla="*/ 385514 h 770235"/>
                <a:gd name="connsiteX3" fmla="*/ 264290 w 528580"/>
                <a:gd name="connsiteY3" fmla="*/ 770235 h 770235"/>
                <a:gd name="connsiteX4" fmla="*/ 0 w 528580"/>
                <a:gd name="connsiteY4" fmla="*/ 385514 h 770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80" h="770235">
                  <a:moveTo>
                    <a:pt x="0" y="385514"/>
                  </a:moveTo>
                  <a:cubicBezTo>
                    <a:pt x="0" y="173038"/>
                    <a:pt x="234441" y="-13722"/>
                    <a:pt x="264290" y="793"/>
                  </a:cubicBezTo>
                  <a:cubicBezTo>
                    <a:pt x="294139" y="15308"/>
                    <a:pt x="528580" y="173038"/>
                    <a:pt x="528580" y="385514"/>
                  </a:cubicBezTo>
                  <a:cubicBezTo>
                    <a:pt x="528580" y="597990"/>
                    <a:pt x="308653" y="770235"/>
                    <a:pt x="264290" y="770235"/>
                  </a:cubicBezTo>
                  <a:cubicBezTo>
                    <a:pt x="219927" y="770235"/>
                    <a:pt x="0" y="597990"/>
                    <a:pt x="0" y="385514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88E200A9-FC8A-4891-944E-B3DD5917E37D}"/>
              </a:ext>
            </a:extLst>
          </p:cNvPr>
          <p:cNvGrpSpPr/>
          <p:nvPr/>
        </p:nvGrpSpPr>
        <p:grpSpPr>
          <a:xfrm>
            <a:off x="6548184" y="2407666"/>
            <a:ext cx="1891595" cy="1776660"/>
            <a:chOff x="2702838" y="2407666"/>
            <a:chExt cx="1891595" cy="1776660"/>
          </a:xfrm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F016F6EA-972B-4097-9EA5-D727415BACDE}"/>
                </a:ext>
              </a:extLst>
            </p:cNvPr>
            <p:cNvGrpSpPr/>
            <p:nvPr/>
          </p:nvGrpSpPr>
          <p:grpSpPr>
            <a:xfrm>
              <a:off x="2702838" y="2407666"/>
              <a:ext cx="1891595" cy="1761563"/>
              <a:chOff x="4993062" y="2407666"/>
              <a:chExt cx="1891595" cy="1761563"/>
            </a:xfrm>
          </p:grpSpPr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AB7CABF4-3400-4CFC-A689-902F5F06AEE2}"/>
                  </a:ext>
                </a:extLst>
              </p:cNvPr>
              <p:cNvSpPr/>
              <p:nvPr/>
            </p:nvSpPr>
            <p:spPr>
              <a:xfrm>
                <a:off x="4993062" y="2407666"/>
                <a:ext cx="1761563" cy="1761563"/>
              </a:xfrm>
              <a:prstGeom prst="ellipse">
                <a:avLst/>
              </a:prstGeom>
              <a:solidFill>
                <a:schemeClr val="tx1">
                  <a:alpha val="44000"/>
                </a:schemeClr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27D56EC7-BF79-4E90-830B-C2E12AB32388}"/>
                  </a:ext>
                </a:extLst>
              </p:cNvPr>
              <p:cNvSpPr/>
              <p:nvPr/>
            </p:nvSpPr>
            <p:spPr>
              <a:xfrm>
                <a:off x="5362174" y="3073400"/>
                <a:ext cx="1480458" cy="711200"/>
              </a:xfrm>
              <a:custGeom>
                <a:avLst/>
                <a:gdLst>
                  <a:gd name="connsiteX0" fmla="*/ 94793 w 1480458"/>
                  <a:gd name="connsiteY0" fmla="*/ 0 h 711200"/>
                  <a:gd name="connsiteX1" fmla="*/ 1385666 w 1480458"/>
                  <a:gd name="connsiteY1" fmla="*/ 0 h 711200"/>
                  <a:gd name="connsiteX2" fmla="*/ 1422287 w 1480458"/>
                  <a:gd name="connsiteY2" fmla="*/ 67471 h 711200"/>
                  <a:gd name="connsiteX3" fmla="*/ 1480458 w 1480458"/>
                  <a:gd name="connsiteY3" fmla="*/ 355601 h 711200"/>
                  <a:gd name="connsiteX4" fmla="*/ 1422287 w 1480458"/>
                  <a:gd name="connsiteY4" fmla="*/ 643732 h 711200"/>
                  <a:gd name="connsiteX5" fmla="*/ 1385667 w 1480458"/>
                  <a:gd name="connsiteY5" fmla="*/ 711200 h 711200"/>
                  <a:gd name="connsiteX6" fmla="*/ 94792 w 1480458"/>
                  <a:gd name="connsiteY6" fmla="*/ 711200 h 711200"/>
                  <a:gd name="connsiteX7" fmla="*/ 58171 w 1480458"/>
                  <a:gd name="connsiteY7" fmla="*/ 643732 h 711200"/>
                  <a:gd name="connsiteX8" fmla="*/ 0 w 1480458"/>
                  <a:gd name="connsiteY8" fmla="*/ 355601 h 711200"/>
                  <a:gd name="connsiteX9" fmla="*/ 58171 w 1480458"/>
                  <a:gd name="connsiteY9" fmla="*/ 67471 h 711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80458" h="711200">
                    <a:moveTo>
                      <a:pt x="94793" y="0"/>
                    </a:moveTo>
                    <a:lnTo>
                      <a:pt x="1385666" y="0"/>
                    </a:lnTo>
                    <a:lnTo>
                      <a:pt x="1422287" y="67471"/>
                    </a:lnTo>
                    <a:cubicBezTo>
                      <a:pt x="1459745" y="156030"/>
                      <a:pt x="1480458" y="253397"/>
                      <a:pt x="1480458" y="355601"/>
                    </a:cubicBezTo>
                    <a:cubicBezTo>
                      <a:pt x="1480458" y="457805"/>
                      <a:pt x="1459745" y="555172"/>
                      <a:pt x="1422287" y="643732"/>
                    </a:cubicBezTo>
                    <a:lnTo>
                      <a:pt x="1385667" y="711200"/>
                    </a:lnTo>
                    <a:lnTo>
                      <a:pt x="94792" y="711200"/>
                    </a:lnTo>
                    <a:lnTo>
                      <a:pt x="58171" y="643732"/>
                    </a:lnTo>
                    <a:cubicBezTo>
                      <a:pt x="20714" y="555172"/>
                      <a:pt x="0" y="457805"/>
                      <a:pt x="0" y="355601"/>
                    </a:cubicBezTo>
                    <a:cubicBezTo>
                      <a:pt x="0" y="253397"/>
                      <a:pt x="20714" y="156030"/>
                      <a:pt x="58171" y="6747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9900FF"/>
                  </a:gs>
                  <a:gs pos="100000">
                    <a:srgbClr val="FF33CC"/>
                  </a:gs>
                </a:gsLst>
                <a:lin ang="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6A054379-5BFB-4D11-8647-66310E0470B8}"/>
                  </a:ext>
                </a:extLst>
              </p:cNvPr>
              <p:cNvSpPr/>
              <p:nvPr/>
            </p:nvSpPr>
            <p:spPr>
              <a:xfrm>
                <a:off x="5321858" y="2801637"/>
                <a:ext cx="1514372" cy="507997"/>
              </a:xfrm>
              <a:prstGeom prst="ellipse">
                <a:avLst/>
              </a:prstGeom>
              <a:solidFill>
                <a:schemeClr val="tx1">
                  <a:alpha val="44000"/>
                </a:schemeClr>
              </a:soli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46BFB7B4-8552-4B5A-8536-01B89C624FBF}"/>
                  </a:ext>
                </a:extLst>
              </p:cNvPr>
              <p:cNvSpPr/>
              <p:nvPr/>
            </p:nvSpPr>
            <p:spPr>
              <a:xfrm>
                <a:off x="5370285" y="3560005"/>
                <a:ext cx="1514372" cy="507997"/>
              </a:xfrm>
              <a:prstGeom prst="ellipse">
                <a:avLst/>
              </a:prstGeom>
              <a:solidFill>
                <a:schemeClr val="tx1">
                  <a:alpha val="44000"/>
                </a:schemeClr>
              </a:soli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028A4692-DE20-45EC-A8FF-D2B448DC4E35}"/>
                  </a:ext>
                </a:extLst>
              </p:cNvPr>
              <p:cNvSpPr/>
              <p:nvPr/>
            </p:nvSpPr>
            <p:spPr>
              <a:xfrm>
                <a:off x="5450564" y="2688771"/>
                <a:ext cx="1385666" cy="1480458"/>
              </a:xfrm>
              <a:custGeom>
                <a:avLst/>
                <a:gdLst>
                  <a:gd name="connsiteX0" fmla="*/ 645437 w 1385666"/>
                  <a:gd name="connsiteY0" fmla="*/ 0 h 1480458"/>
                  <a:gd name="connsiteX1" fmla="*/ 1385666 w 1385666"/>
                  <a:gd name="connsiteY1" fmla="*/ 740229 h 1480458"/>
                  <a:gd name="connsiteX2" fmla="*/ 645437 w 1385666"/>
                  <a:gd name="connsiteY2" fmla="*/ 1480458 h 1480458"/>
                  <a:gd name="connsiteX3" fmla="*/ 31628 w 1385666"/>
                  <a:gd name="connsiteY3" fmla="*/ 1154098 h 1480458"/>
                  <a:gd name="connsiteX4" fmla="*/ 0 w 1385666"/>
                  <a:gd name="connsiteY4" fmla="*/ 1095828 h 1480458"/>
                  <a:gd name="connsiteX5" fmla="*/ 1290874 w 1385666"/>
                  <a:gd name="connsiteY5" fmla="*/ 1095828 h 1480458"/>
                  <a:gd name="connsiteX6" fmla="*/ 1327494 w 1385666"/>
                  <a:gd name="connsiteY6" fmla="*/ 1028360 h 1480458"/>
                  <a:gd name="connsiteX7" fmla="*/ 1385665 w 1385666"/>
                  <a:gd name="connsiteY7" fmla="*/ 740229 h 1480458"/>
                  <a:gd name="connsiteX8" fmla="*/ 1327494 w 1385666"/>
                  <a:gd name="connsiteY8" fmla="*/ 452099 h 1480458"/>
                  <a:gd name="connsiteX9" fmla="*/ 1290873 w 1385666"/>
                  <a:gd name="connsiteY9" fmla="*/ 384628 h 1480458"/>
                  <a:gd name="connsiteX10" fmla="*/ 1 w 1385666"/>
                  <a:gd name="connsiteY10" fmla="*/ 384628 h 1480458"/>
                  <a:gd name="connsiteX11" fmla="*/ 31628 w 1385666"/>
                  <a:gd name="connsiteY11" fmla="*/ 326360 h 1480458"/>
                  <a:gd name="connsiteX12" fmla="*/ 645437 w 1385666"/>
                  <a:gd name="connsiteY12" fmla="*/ 0 h 1480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85666" h="1480458">
                    <a:moveTo>
                      <a:pt x="645437" y="0"/>
                    </a:moveTo>
                    <a:cubicBezTo>
                      <a:pt x="1054254" y="0"/>
                      <a:pt x="1385666" y="331412"/>
                      <a:pt x="1385666" y="740229"/>
                    </a:cubicBezTo>
                    <a:cubicBezTo>
                      <a:pt x="1385666" y="1149046"/>
                      <a:pt x="1054254" y="1480458"/>
                      <a:pt x="645437" y="1480458"/>
                    </a:cubicBezTo>
                    <a:cubicBezTo>
                      <a:pt x="389927" y="1480458"/>
                      <a:pt x="164652" y="1351000"/>
                      <a:pt x="31628" y="1154098"/>
                    </a:cubicBezTo>
                    <a:lnTo>
                      <a:pt x="0" y="1095828"/>
                    </a:lnTo>
                    <a:lnTo>
                      <a:pt x="1290874" y="1095828"/>
                    </a:lnTo>
                    <a:lnTo>
                      <a:pt x="1327494" y="1028360"/>
                    </a:lnTo>
                    <a:cubicBezTo>
                      <a:pt x="1364952" y="939800"/>
                      <a:pt x="1385665" y="842433"/>
                      <a:pt x="1385665" y="740229"/>
                    </a:cubicBezTo>
                    <a:cubicBezTo>
                      <a:pt x="1385665" y="638025"/>
                      <a:pt x="1364952" y="540658"/>
                      <a:pt x="1327494" y="452099"/>
                    </a:cubicBezTo>
                    <a:lnTo>
                      <a:pt x="1290873" y="384628"/>
                    </a:lnTo>
                    <a:lnTo>
                      <a:pt x="1" y="384628"/>
                    </a:lnTo>
                    <a:lnTo>
                      <a:pt x="31628" y="326360"/>
                    </a:lnTo>
                    <a:cubicBezTo>
                      <a:pt x="164652" y="129458"/>
                      <a:pt x="389927" y="0"/>
                      <a:pt x="645437" y="0"/>
                    </a:cubicBez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5C20AD7B-3F41-46CD-B4A2-82EE1B314196}"/>
                </a:ext>
              </a:extLst>
            </p:cNvPr>
            <p:cNvSpPr txBox="1"/>
            <p:nvPr/>
          </p:nvSpPr>
          <p:spPr>
            <a:xfrm>
              <a:off x="3585302" y="3810957"/>
              <a:ext cx="453754" cy="373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4</a:t>
              </a: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959308B4-D695-4352-BC5B-370B12208E5E}"/>
              </a:ext>
            </a:extLst>
          </p:cNvPr>
          <p:cNvGrpSpPr/>
          <p:nvPr/>
        </p:nvGrpSpPr>
        <p:grpSpPr>
          <a:xfrm>
            <a:off x="6489259" y="4304826"/>
            <a:ext cx="2307767" cy="1312171"/>
            <a:chOff x="2643913" y="4304826"/>
            <a:chExt cx="2307767" cy="1312171"/>
          </a:xfrm>
        </p:grpSpPr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B08D178E-255D-4F9F-895C-4EE504957F53}"/>
                </a:ext>
              </a:extLst>
            </p:cNvPr>
            <p:cNvSpPr txBox="1"/>
            <p:nvPr/>
          </p:nvSpPr>
          <p:spPr>
            <a:xfrm>
              <a:off x="3145450" y="4304826"/>
              <a:ext cx="1385661" cy="373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BA2F0EAC-ADC5-4E2B-850E-C71343DA3065}"/>
                </a:ext>
              </a:extLst>
            </p:cNvPr>
            <p:cNvSpPr txBox="1"/>
            <p:nvPr/>
          </p:nvSpPr>
          <p:spPr>
            <a:xfrm>
              <a:off x="2643913" y="4693667"/>
              <a:ext cx="230776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dirty="0">
                  <a:latin typeface="Century Gothic" panose="020B0502020202020204" pitchFamily="34" charset="0"/>
                </a:rPr>
                <a:t>يصلي المسلمون صلاة القيام في العشر الأواخر من رمضان </a:t>
              </a: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4316F30A-1351-4DCD-A874-33A0692463B0}"/>
              </a:ext>
            </a:extLst>
          </p:cNvPr>
          <p:cNvGrpSpPr/>
          <p:nvPr/>
        </p:nvGrpSpPr>
        <p:grpSpPr>
          <a:xfrm>
            <a:off x="7093508" y="0"/>
            <a:ext cx="1116894" cy="2688771"/>
            <a:chOff x="3248162" y="0"/>
            <a:chExt cx="1116894" cy="2688771"/>
          </a:xfrm>
        </p:grpSpPr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09CEB3D1-F1A1-4723-9825-CAA513BE6175}"/>
                </a:ext>
              </a:extLst>
            </p:cNvPr>
            <p:cNvCxnSpPr>
              <a:cxnSpLocks/>
            </p:cNvCxnSpPr>
            <p:nvPr/>
          </p:nvCxnSpPr>
          <p:spPr>
            <a:xfrm>
              <a:off x="3788820" y="0"/>
              <a:ext cx="0" cy="2688771"/>
            </a:xfrm>
            <a:prstGeom prst="line">
              <a:avLst/>
            </a:prstGeom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Oval 10">
              <a:extLst>
                <a:ext uri="{FF2B5EF4-FFF2-40B4-BE49-F238E27FC236}">
                  <a16:creationId xmlns:a16="http://schemas.microsoft.com/office/drawing/2014/main" id="{EDFDE981-2AD6-4DA8-8D64-8E61F427E923}"/>
                </a:ext>
              </a:extLst>
            </p:cNvPr>
            <p:cNvSpPr/>
            <p:nvPr/>
          </p:nvSpPr>
          <p:spPr>
            <a:xfrm rot="7311439">
              <a:off x="3863078" y="1427843"/>
              <a:ext cx="408581" cy="595375"/>
            </a:xfrm>
            <a:custGeom>
              <a:avLst/>
              <a:gdLst>
                <a:gd name="connsiteX0" fmla="*/ 0 w 528579"/>
                <a:gd name="connsiteY0" fmla="*/ 384721 h 769441"/>
                <a:gd name="connsiteX1" fmla="*/ 264290 w 528579"/>
                <a:gd name="connsiteY1" fmla="*/ 0 h 769441"/>
                <a:gd name="connsiteX2" fmla="*/ 528580 w 528579"/>
                <a:gd name="connsiteY2" fmla="*/ 384721 h 769441"/>
                <a:gd name="connsiteX3" fmla="*/ 264290 w 528579"/>
                <a:gd name="connsiteY3" fmla="*/ 769442 h 769441"/>
                <a:gd name="connsiteX4" fmla="*/ 0 w 528579"/>
                <a:gd name="connsiteY4" fmla="*/ 384721 h 769441"/>
                <a:gd name="connsiteX0" fmla="*/ 0 w 528580"/>
                <a:gd name="connsiteY0" fmla="*/ 385514 h 770235"/>
                <a:gd name="connsiteX1" fmla="*/ 264290 w 528580"/>
                <a:gd name="connsiteY1" fmla="*/ 793 h 770235"/>
                <a:gd name="connsiteX2" fmla="*/ 528580 w 528580"/>
                <a:gd name="connsiteY2" fmla="*/ 385514 h 770235"/>
                <a:gd name="connsiteX3" fmla="*/ 264290 w 528580"/>
                <a:gd name="connsiteY3" fmla="*/ 770235 h 770235"/>
                <a:gd name="connsiteX4" fmla="*/ 0 w 528580"/>
                <a:gd name="connsiteY4" fmla="*/ 385514 h 770235"/>
                <a:gd name="connsiteX0" fmla="*/ 0 w 528580"/>
                <a:gd name="connsiteY0" fmla="*/ 385514 h 770235"/>
                <a:gd name="connsiteX1" fmla="*/ 264290 w 528580"/>
                <a:gd name="connsiteY1" fmla="*/ 793 h 770235"/>
                <a:gd name="connsiteX2" fmla="*/ 528580 w 528580"/>
                <a:gd name="connsiteY2" fmla="*/ 385514 h 770235"/>
                <a:gd name="connsiteX3" fmla="*/ 264290 w 528580"/>
                <a:gd name="connsiteY3" fmla="*/ 770235 h 770235"/>
                <a:gd name="connsiteX4" fmla="*/ 0 w 528580"/>
                <a:gd name="connsiteY4" fmla="*/ 385514 h 770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80" h="770235">
                  <a:moveTo>
                    <a:pt x="0" y="385514"/>
                  </a:moveTo>
                  <a:cubicBezTo>
                    <a:pt x="0" y="173038"/>
                    <a:pt x="234441" y="-13722"/>
                    <a:pt x="264290" y="793"/>
                  </a:cubicBezTo>
                  <a:cubicBezTo>
                    <a:pt x="294139" y="15308"/>
                    <a:pt x="528580" y="173038"/>
                    <a:pt x="528580" y="385514"/>
                  </a:cubicBezTo>
                  <a:cubicBezTo>
                    <a:pt x="528580" y="597990"/>
                    <a:pt x="308653" y="770235"/>
                    <a:pt x="264290" y="770235"/>
                  </a:cubicBezTo>
                  <a:cubicBezTo>
                    <a:pt x="219927" y="770235"/>
                    <a:pt x="0" y="597990"/>
                    <a:pt x="0" y="385514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10">
              <a:extLst>
                <a:ext uri="{FF2B5EF4-FFF2-40B4-BE49-F238E27FC236}">
                  <a16:creationId xmlns:a16="http://schemas.microsoft.com/office/drawing/2014/main" id="{01E46DDF-16B3-4E4F-A9FF-45847D585B25}"/>
                </a:ext>
              </a:extLst>
            </p:cNvPr>
            <p:cNvSpPr/>
            <p:nvPr/>
          </p:nvSpPr>
          <p:spPr>
            <a:xfrm rot="3332744">
              <a:off x="3341559" y="1179961"/>
              <a:ext cx="408581" cy="595375"/>
            </a:xfrm>
            <a:custGeom>
              <a:avLst/>
              <a:gdLst>
                <a:gd name="connsiteX0" fmla="*/ 0 w 528579"/>
                <a:gd name="connsiteY0" fmla="*/ 384721 h 769441"/>
                <a:gd name="connsiteX1" fmla="*/ 264290 w 528579"/>
                <a:gd name="connsiteY1" fmla="*/ 0 h 769441"/>
                <a:gd name="connsiteX2" fmla="*/ 528580 w 528579"/>
                <a:gd name="connsiteY2" fmla="*/ 384721 h 769441"/>
                <a:gd name="connsiteX3" fmla="*/ 264290 w 528579"/>
                <a:gd name="connsiteY3" fmla="*/ 769442 h 769441"/>
                <a:gd name="connsiteX4" fmla="*/ 0 w 528579"/>
                <a:gd name="connsiteY4" fmla="*/ 384721 h 769441"/>
                <a:gd name="connsiteX0" fmla="*/ 0 w 528580"/>
                <a:gd name="connsiteY0" fmla="*/ 385514 h 770235"/>
                <a:gd name="connsiteX1" fmla="*/ 264290 w 528580"/>
                <a:gd name="connsiteY1" fmla="*/ 793 h 770235"/>
                <a:gd name="connsiteX2" fmla="*/ 528580 w 528580"/>
                <a:gd name="connsiteY2" fmla="*/ 385514 h 770235"/>
                <a:gd name="connsiteX3" fmla="*/ 264290 w 528580"/>
                <a:gd name="connsiteY3" fmla="*/ 770235 h 770235"/>
                <a:gd name="connsiteX4" fmla="*/ 0 w 528580"/>
                <a:gd name="connsiteY4" fmla="*/ 385514 h 770235"/>
                <a:gd name="connsiteX0" fmla="*/ 0 w 528580"/>
                <a:gd name="connsiteY0" fmla="*/ 385514 h 770235"/>
                <a:gd name="connsiteX1" fmla="*/ 264290 w 528580"/>
                <a:gd name="connsiteY1" fmla="*/ 793 h 770235"/>
                <a:gd name="connsiteX2" fmla="*/ 528580 w 528580"/>
                <a:gd name="connsiteY2" fmla="*/ 385514 h 770235"/>
                <a:gd name="connsiteX3" fmla="*/ 264290 w 528580"/>
                <a:gd name="connsiteY3" fmla="*/ 770235 h 770235"/>
                <a:gd name="connsiteX4" fmla="*/ 0 w 528580"/>
                <a:gd name="connsiteY4" fmla="*/ 385514 h 770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80" h="770235">
                  <a:moveTo>
                    <a:pt x="0" y="385514"/>
                  </a:moveTo>
                  <a:cubicBezTo>
                    <a:pt x="0" y="173038"/>
                    <a:pt x="234441" y="-13722"/>
                    <a:pt x="264290" y="793"/>
                  </a:cubicBezTo>
                  <a:cubicBezTo>
                    <a:pt x="294139" y="15308"/>
                    <a:pt x="528580" y="173038"/>
                    <a:pt x="528580" y="385514"/>
                  </a:cubicBezTo>
                  <a:cubicBezTo>
                    <a:pt x="528580" y="597990"/>
                    <a:pt x="308653" y="770235"/>
                    <a:pt x="264290" y="770235"/>
                  </a:cubicBezTo>
                  <a:cubicBezTo>
                    <a:pt x="219927" y="770235"/>
                    <a:pt x="0" y="597990"/>
                    <a:pt x="0" y="385514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153F0BCC-CC6C-4157-A249-C4AEC868B438}"/>
              </a:ext>
            </a:extLst>
          </p:cNvPr>
          <p:cNvGrpSpPr/>
          <p:nvPr/>
        </p:nvGrpSpPr>
        <p:grpSpPr>
          <a:xfrm>
            <a:off x="9541772" y="2407876"/>
            <a:ext cx="1891595" cy="1776660"/>
            <a:chOff x="2702838" y="2407666"/>
            <a:chExt cx="1891595" cy="1776660"/>
          </a:xfrm>
        </p:grpSpPr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7B95BA76-D159-4703-9A8B-63F24F1730C1}"/>
                </a:ext>
              </a:extLst>
            </p:cNvPr>
            <p:cNvGrpSpPr/>
            <p:nvPr/>
          </p:nvGrpSpPr>
          <p:grpSpPr>
            <a:xfrm>
              <a:off x="2702838" y="2407666"/>
              <a:ext cx="1891595" cy="1761563"/>
              <a:chOff x="4993062" y="2407666"/>
              <a:chExt cx="1891595" cy="1761563"/>
            </a:xfrm>
          </p:grpSpPr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97AFB308-8596-4681-A4E7-58ABFCA49889}"/>
                  </a:ext>
                </a:extLst>
              </p:cNvPr>
              <p:cNvSpPr/>
              <p:nvPr/>
            </p:nvSpPr>
            <p:spPr>
              <a:xfrm>
                <a:off x="4993062" y="2407666"/>
                <a:ext cx="1761563" cy="1761563"/>
              </a:xfrm>
              <a:prstGeom prst="ellipse">
                <a:avLst/>
              </a:prstGeom>
              <a:solidFill>
                <a:schemeClr val="tx1">
                  <a:alpha val="44000"/>
                </a:schemeClr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53439FDC-32F1-481A-88B3-0631AFB27735}"/>
                  </a:ext>
                </a:extLst>
              </p:cNvPr>
              <p:cNvSpPr/>
              <p:nvPr/>
            </p:nvSpPr>
            <p:spPr>
              <a:xfrm>
                <a:off x="5362174" y="3073400"/>
                <a:ext cx="1480458" cy="711200"/>
              </a:xfrm>
              <a:custGeom>
                <a:avLst/>
                <a:gdLst>
                  <a:gd name="connsiteX0" fmla="*/ 94793 w 1480458"/>
                  <a:gd name="connsiteY0" fmla="*/ 0 h 711200"/>
                  <a:gd name="connsiteX1" fmla="*/ 1385666 w 1480458"/>
                  <a:gd name="connsiteY1" fmla="*/ 0 h 711200"/>
                  <a:gd name="connsiteX2" fmla="*/ 1422287 w 1480458"/>
                  <a:gd name="connsiteY2" fmla="*/ 67471 h 711200"/>
                  <a:gd name="connsiteX3" fmla="*/ 1480458 w 1480458"/>
                  <a:gd name="connsiteY3" fmla="*/ 355601 h 711200"/>
                  <a:gd name="connsiteX4" fmla="*/ 1422287 w 1480458"/>
                  <a:gd name="connsiteY4" fmla="*/ 643732 h 711200"/>
                  <a:gd name="connsiteX5" fmla="*/ 1385667 w 1480458"/>
                  <a:gd name="connsiteY5" fmla="*/ 711200 h 711200"/>
                  <a:gd name="connsiteX6" fmla="*/ 94792 w 1480458"/>
                  <a:gd name="connsiteY6" fmla="*/ 711200 h 711200"/>
                  <a:gd name="connsiteX7" fmla="*/ 58171 w 1480458"/>
                  <a:gd name="connsiteY7" fmla="*/ 643732 h 711200"/>
                  <a:gd name="connsiteX8" fmla="*/ 0 w 1480458"/>
                  <a:gd name="connsiteY8" fmla="*/ 355601 h 711200"/>
                  <a:gd name="connsiteX9" fmla="*/ 58171 w 1480458"/>
                  <a:gd name="connsiteY9" fmla="*/ 67471 h 711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80458" h="711200">
                    <a:moveTo>
                      <a:pt x="94793" y="0"/>
                    </a:moveTo>
                    <a:lnTo>
                      <a:pt x="1385666" y="0"/>
                    </a:lnTo>
                    <a:lnTo>
                      <a:pt x="1422287" y="67471"/>
                    </a:lnTo>
                    <a:cubicBezTo>
                      <a:pt x="1459745" y="156030"/>
                      <a:pt x="1480458" y="253397"/>
                      <a:pt x="1480458" y="355601"/>
                    </a:cubicBezTo>
                    <a:cubicBezTo>
                      <a:pt x="1480458" y="457805"/>
                      <a:pt x="1459745" y="555172"/>
                      <a:pt x="1422287" y="643732"/>
                    </a:cubicBezTo>
                    <a:lnTo>
                      <a:pt x="1385667" y="711200"/>
                    </a:lnTo>
                    <a:lnTo>
                      <a:pt x="94792" y="711200"/>
                    </a:lnTo>
                    <a:lnTo>
                      <a:pt x="58171" y="643732"/>
                    </a:lnTo>
                    <a:cubicBezTo>
                      <a:pt x="20714" y="555172"/>
                      <a:pt x="0" y="457805"/>
                      <a:pt x="0" y="355601"/>
                    </a:cubicBezTo>
                    <a:cubicBezTo>
                      <a:pt x="0" y="253397"/>
                      <a:pt x="20714" y="156030"/>
                      <a:pt x="58171" y="6747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9900FF"/>
                  </a:gs>
                  <a:gs pos="100000">
                    <a:srgbClr val="FF33CC"/>
                  </a:gs>
                </a:gsLst>
                <a:lin ang="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ED509C24-30E8-48A9-B186-11E57E3A80A1}"/>
                  </a:ext>
                </a:extLst>
              </p:cNvPr>
              <p:cNvSpPr/>
              <p:nvPr/>
            </p:nvSpPr>
            <p:spPr>
              <a:xfrm>
                <a:off x="5321858" y="2801637"/>
                <a:ext cx="1514372" cy="507997"/>
              </a:xfrm>
              <a:prstGeom prst="ellipse">
                <a:avLst/>
              </a:prstGeom>
              <a:solidFill>
                <a:schemeClr val="tx1">
                  <a:alpha val="44000"/>
                </a:schemeClr>
              </a:soli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AABF2A21-C266-4D7D-8EB8-78977B1D41EA}"/>
                  </a:ext>
                </a:extLst>
              </p:cNvPr>
              <p:cNvSpPr/>
              <p:nvPr/>
            </p:nvSpPr>
            <p:spPr>
              <a:xfrm>
                <a:off x="5370285" y="3560005"/>
                <a:ext cx="1514372" cy="507997"/>
              </a:xfrm>
              <a:prstGeom prst="ellipse">
                <a:avLst/>
              </a:prstGeom>
              <a:solidFill>
                <a:schemeClr val="tx1">
                  <a:alpha val="44000"/>
                </a:schemeClr>
              </a:soli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5E22FF8D-8405-44B8-9B55-41E4248F8B82}"/>
                  </a:ext>
                </a:extLst>
              </p:cNvPr>
              <p:cNvSpPr/>
              <p:nvPr/>
            </p:nvSpPr>
            <p:spPr>
              <a:xfrm>
                <a:off x="5450564" y="2688771"/>
                <a:ext cx="1385666" cy="1480458"/>
              </a:xfrm>
              <a:custGeom>
                <a:avLst/>
                <a:gdLst>
                  <a:gd name="connsiteX0" fmla="*/ 645437 w 1385666"/>
                  <a:gd name="connsiteY0" fmla="*/ 0 h 1480458"/>
                  <a:gd name="connsiteX1" fmla="*/ 1385666 w 1385666"/>
                  <a:gd name="connsiteY1" fmla="*/ 740229 h 1480458"/>
                  <a:gd name="connsiteX2" fmla="*/ 645437 w 1385666"/>
                  <a:gd name="connsiteY2" fmla="*/ 1480458 h 1480458"/>
                  <a:gd name="connsiteX3" fmla="*/ 31628 w 1385666"/>
                  <a:gd name="connsiteY3" fmla="*/ 1154098 h 1480458"/>
                  <a:gd name="connsiteX4" fmla="*/ 0 w 1385666"/>
                  <a:gd name="connsiteY4" fmla="*/ 1095828 h 1480458"/>
                  <a:gd name="connsiteX5" fmla="*/ 1290874 w 1385666"/>
                  <a:gd name="connsiteY5" fmla="*/ 1095828 h 1480458"/>
                  <a:gd name="connsiteX6" fmla="*/ 1327494 w 1385666"/>
                  <a:gd name="connsiteY6" fmla="*/ 1028360 h 1480458"/>
                  <a:gd name="connsiteX7" fmla="*/ 1385665 w 1385666"/>
                  <a:gd name="connsiteY7" fmla="*/ 740229 h 1480458"/>
                  <a:gd name="connsiteX8" fmla="*/ 1327494 w 1385666"/>
                  <a:gd name="connsiteY8" fmla="*/ 452099 h 1480458"/>
                  <a:gd name="connsiteX9" fmla="*/ 1290873 w 1385666"/>
                  <a:gd name="connsiteY9" fmla="*/ 384628 h 1480458"/>
                  <a:gd name="connsiteX10" fmla="*/ 1 w 1385666"/>
                  <a:gd name="connsiteY10" fmla="*/ 384628 h 1480458"/>
                  <a:gd name="connsiteX11" fmla="*/ 31628 w 1385666"/>
                  <a:gd name="connsiteY11" fmla="*/ 326360 h 1480458"/>
                  <a:gd name="connsiteX12" fmla="*/ 645437 w 1385666"/>
                  <a:gd name="connsiteY12" fmla="*/ 0 h 1480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85666" h="1480458">
                    <a:moveTo>
                      <a:pt x="645437" y="0"/>
                    </a:moveTo>
                    <a:cubicBezTo>
                      <a:pt x="1054254" y="0"/>
                      <a:pt x="1385666" y="331412"/>
                      <a:pt x="1385666" y="740229"/>
                    </a:cubicBezTo>
                    <a:cubicBezTo>
                      <a:pt x="1385666" y="1149046"/>
                      <a:pt x="1054254" y="1480458"/>
                      <a:pt x="645437" y="1480458"/>
                    </a:cubicBezTo>
                    <a:cubicBezTo>
                      <a:pt x="389927" y="1480458"/>
                      <a:pt x="164652" y="1351000"/>
                      <a:pt x="31628" y="1154098"/>
                    </a:cubicBezTo>
                    <a:lnTo>
                      <a:pt x="0" y="1095828"/>
                    </a:lnTo>
                    <a:lnTo>
                      <a:pt x="1290874" y="1095828"/>
                    </a:lnTo>
                    <a:lnTo>
                      <a:pt x="1327494" y="1028360"/>
                    </a:lnTo>
                    <a:cubicBezTo>
                      <a:pt x="1364952" y="939800"/>
                      <a:pt x="1385665" y="842433"/>
                      <a:pt x="1385665" y="740229"/>
                    </a:cubicBezTo>
                    <a:cubicBezTo>
                      <a:pt x="1385665" y="638025"/>
                      <a:pt x="1364952" y="540658"/>
                      <a:pt x="1327494" y="452099"/>
                    </a:cubicBezTo>
                    <a:lnTo>
                      <a:pt x="1290873" y="384628"/>
                    </a:lnTo>
                    <a:lnTo>
                      <a:pt x="1" y="384628"/>
                    </a:lnTo>
                    <a:lnTo>
                      <a:pt x="31628" y="326360"/>
                    </a:lnTo>
                    <a:cubicBezTo>
                      <a:pt x="164652" y="129458"/>
                      <a:pt x="389927" y="0"/>
                      <a:pt x="645437" y="0"/>
                    </a:cubicBez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17B0A98A-C22A-4033-9F86-89DA3685825D}"/>
                </a:ext>
              </a:extLst>
            </p:cNvPr>
            <p:cNvSpPr txBox="1"/>
            <p:nvPr/>
          </p:nvSpPr>
          <p:spPr>
            <a:xfrm>
              <a:off x="3585302" y="3810957"/>
              <a:ext cx="453754" cy="373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6</a:t>
              </a:r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3346588C-D206-4FCA-A862-9C74E6BAE3BE}"/>
              </a:ext>
            </a:extLst>
          </p:cNvPr>
          <p:cNvGrpSpPr/>
          <p:nvPr/>
        </p:nvGrpSpPr>
        <p:grpSpPr>
          <a:xfrm>
            <a:off x="9482847" y="4188919"/>
            <a:ext cx="2307767" cy="978345"/>
            <a:chOff x="2643913" y="4638652"/>
            <a:chExt cx="2307767" cy="978345"/>
          </a:xfrm>
        </p:grpSpPr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FD603D6A-A5C7-4A06-9AD6-3EC82181853D}"/>
                </a:ext>
              </a:extLst>
            </p:cNvPr>
            <p:cNvSpPr txBox="1"/>
            <p:nvPr/>
          </p:nvSpPr>
          <p:spPr>
            <a:xfrm>
              <a:off x="3145724" y="4638652"/>
              <a:ext cx="1385661" cy="373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0ED66EE5-595A-46EB-8259-24DB8F9170B6}"/>
                </a:ext>
              </a:extLst>
            </p:cNvPr>
            <p:cNvSpPr txBox="1"/>
            <p:nvPr/>
          </p:nvSpPr>
          <p:spPr>
            <a:xfrm>
              <a:off x="2643913" y="4693667"/>
              <a:ext cx="230776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dirty="0">
                  <a:latin typeface="Century Gothic" panose="020B0502020202020204" pitchFamily="34" charset="0"/>
                </a:rPr>
                <a:t>          الحسنات</a:t>
              </a:r>
            </a:p>
            <a:p>
              <a:pPr algn="r"/>
              <a:r>
                <a:rPr lang="ar-SY" dirty="0">
                  <a:latin typeface="Century Gothic" panose="020B0502020202020204" pitchFamily="34" charset="0"/>
                </a:rPr>
                <a:t>          تتضاعف في شهر</a:t>
              </a:r>
            </a:p>
            <a:p>
              <a:pPr algn="r"/>
              <a:r>
                <a:rPr lang="ar-SY" dirty="0">
                  <a:latin typeface="Century Gothic" panose="020B0502020202020204" pitchFamily="34" charset="0"/>
                </a:rPr>
                <a:t>             رمضان </a:t>
              </a:r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89A64ECD-B443-4796-830D-828BDF2E3150}"/>
              </a:ext>
            </a:extLst>
          </p:cNvPr>
          <p:cNvGrpSpPr/>
          <p:nvPr/>
        </p:nvGrpSpPr>
        <p:grpSpPr>
          <a:xfrm>
            <a:off x="10087096" y="210"/>
            <a:ext cx="1116894" cy="2688771"/>
            <a:chOff x="3248162" y="0"/>
            <a:chExt cx="1116894" cy="2688771"/>
          </a:xfrm>
        </p:grpSpPr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2CB6C46D-C9EE-4305-8757-25C412EF5B9B}"/>
                </a:ext>
              </a:extLst>
            </p:cNvPr>
            <p:cNvCxnSpPr>
              <a:cxnSpLocks/>
            </p:cNvCxnSpPr>
            <p:nvPr/>
          </p:nvCxnSpPr>
          <p:spPr>
            <a:xfrm>
              <a:off x="3788820" y="0"/>
              <a:ext cx="0" cy="2688771"/>
            </a:xfrm>
            <a:prstGeom prst="line">
              <a:avLst/>
            </a:prstGeom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Oval 10">
              <a:extLst>
                <a:ext uri="{FF2B5EF4-FFF2-40B4-BE49-F238E27FC236}">
                  <a16:creationId xmlns:a16="http://schemas.microsoft.com/office/drawing/2014/main" id="{9294A0F2-6358-457D-B763-B4B8382244EC}"/>
                </a:ext>
              </a:extLst>
            </p:cNvPr>
            <p:cNvSpPr/>
            <p:nvPr/>
          </p:nvSpPr>
          <p:spPr>
            <a:xfrm rot="7311439">
              <a:off x="3863078" y="1427843"/>
              <a:ext cx="408581" cy="595375"/>
            </a:xfrm>
            <a:custGeom>
              <a:avLst/>
              <a:gdLst>
                <a:gd name="connsiteX0" fmla="*/ 0 w 528579"/>
                <a:gd name="connsiteY0" fmla="*/ 384721 h 769441"/>
                <a:gd name="connsiteX1" fmla="*/ 264290 w 528579"/>
                <a:gd name="connsiteY1" fmla="*/ 0 h 769441"/>
                <a:gd name="connsiteX2" fmla="*/ 528580 w 528579"/>
                <a:gd name="connsiteY2" fmla="*/ 384721 h 769441"/>
                <a:gd name="connsiteX3" fmla="*/ 264290 w 528579"/>
                <a:gd name="connsiteY3" fmla="*/ 769442 h 769441"/>
                <a:gd name="connsiteX4" fmla="*/ 0 w 528579"/>
                <a:gd name="connsiteY4" fmla="*/ 384721 h 769441"/>
                <a:gd name="connsiteX0" fmla="*/ 0 w 528580"/>
                <a:gd name="connsiteY0" fmla="*/ 385514 h 770235"/>
                <a:gd name="connsiteX1" fmla="*/ 264290 w 528580"/>
                <a:gd name="connsiteY1" fmla="*/ 793 h 770235"/>
                <a:gd name="connsiteX2" fmla="*/ 528580 w 528580"/>
                <a:gd name="connsiteY2" fmla="*/ 385514 h 770235"/>
                <a:gd name="connsiteX3" fmla="*/ 264290 w 528580"/>
                <a:gd name="connsiteY3" fmla="*/ 770235 h 770235"/>
                <a:gd name="connsiteX4" fmla="*/ 0 w 528580"/>
                <a:gd name="connsiteY4" fmla="*/ 385514 h 770235"/>
                <a:gd name="connsiteX0" fmla="*/ 0 w 528580"/>
                <a:gd name="connsiteY0" fmla="*/ 385514 h 770235"/>
                <a:gd name="connsiteX1" fmla="*/ 264290 w 528580"/>
                <a:gd name="connsiteY1" fmla="*/ 793 h 770235"/>
                <a:gd name="connsiteX2" fmla="*/ 528580 w 528580"/>
                <a:gd name="connsiteY2" fmla="*/ 385514 h 770235"/>
                <a:gd name="connsiteX3" fmla="*/ 264290 w 528580"/>
                <a:gd name="connsiteY3" fmla="*/ 770235 h 770235"/>
                <a:gd name="connsiteX4" fmla="*/ 0 w 528580"/>
                <a:gd name="connsiteY4" fmla="*/ 385514 h 770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80" h="770235">
                  <a:moveTo>
                    <a:pt x="0" y="385514"/>
                  </a:moveTo>
                  <a:cubicBezTo>
                    <a:pt x="0" y="173038"/>
                    <a:pt x="234441" y="-13722"/>
                    <a:pt x="264290" y="793"/>
                  </a:cubicBezTo>
                  <a:cubicBezTo>
                    <a:pt x="294139" y="15308"/>
                    <a:pt x="528580" y="173038"/>
                    <a:pt x="528580" y="385514"/>
                  </a:cubicBezTo>
                  <a:cubicBezTo>
                    <a:pt x="528580" y="597990"/>
                    <a:pt x="308653" y="770235"/>
                    <a:pt x="264290" y="770235"/>
                  </a:cubicBezTo>
                  <a:cubicBezTo>
                    <a:pt x="219927" y="770235"/>
                    <a:pt x="0" y="597990"/>
                    <a:pt x="0" y="385514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0">
              <a:extLst>
                <a:ext uri="{FF2B5EF4-FFF2-40B4-BE49-F238E27FC236}">
                  <a16:creationId xmlns:a16="http://schemas.microsoft.com/office/drawing/2014/main" id="{8E00806C-D4F9-4031-B909-B9E9ECEA719B}"/>
                </a:ext>
              </a:extLst>
            </p:cNvPr>
            <p:cNvSpPr/>
            <p:nvPr/>
          </p:nvSpPr>
          <p:spPr>
            <a:xfrm rot="3332744">
              <a:off x="3341559" y="1179961"/>
              <a:ext cx="408581" cy="595375"/>
            </a:xfrm>
            <a:custGeom>
              <a:avLst/>
              <a:gdLst>
                <a:gd name="connsiteX0" fmla="*/ 0 w 528579"/>
                <a:gd name="connsiteY0" fmla="*/ 384721 h 769441"/>
                <a:gd name="connsiteX1" fmla="*/ 264290 w 528579"/>
                <a:gd name="connsiteY1" fmla="*/ 0 h 769441"/>
                <a:gd name="connsiteX2" fmla="*/ 528580 w 528579"/>
                <a:gd name="connsiteY2" fmla="*/ 384721 h 769441"/>
                <a:gd name="connsiteX3" fmla="*/ 264290 w 528579"/>
                <a:gd name="connsiteY3" fmla="*/ 769442 h 769441"/>
                <a:gd name="connsiteX4" fmla="*/ 0 w 528579"/>
                <a:gd name="connsiteY4" fmla="*/ 384721 h 769441"/>
                <a:gd name="connsiteX0" fmla="*/ 0 w 528580"/>
                <a:gd name="connsiteY0" fmla="*/ 385514 h 770235"/>
                <a:gd name="connsiteX1" fmla="*/ 264290 w 528580"/>
                <a:gd name="connsiteY1" fmla="*/ 793 h 770235"/>
                <a:gd name="connsiteX2" fmla="*/ 528580 w 528580"/>
                <a:gd name="connsiteY2" fmla="*/ 385514 h 770235"/>
                <a:gd name="connsiteX3" fmla="*/ 264290 w 528580"/>
                <a:gd name="connsiteY3" fmla="*/ 770235 h 770235"/>
                <a:gd name="connsiteX4" fmla="*/ 0 w 528580"/>
                <a:gd name="connsiteY4" fmla="*/ 385514 h 770235"/>
                <a:gd name="connsiteX0" fmla="*/ 0 w 528580"/>
                <a:gd name="connsiteY0" fmla="*/ 385514 h 770235"/>
                <a:gd name="connsiteX1" fmla="*/ 264290 w 528580"/>
                <a:gd name="connsiteY1" fmla="*/ 793 h 770235"/>
                <a:gd name="connsiteX2" fmla="*/ 528580 w 528580"/>
                <a:gd name="connsiteY2" fmla="*/ 385514 h 770235"/>
                <a:gd name="connsiteX3" fmla="*/ 264290 w 528580"/>
                <a:gd name="connsiteY3" fmla="*/ 770235 h 770235"/>
                <a:gd name="connsiteX4" fmla="*/ 0 w 528580"/>
                <a:gd name="connsiteY4" fmla="*/ 385514 h 770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80" h="770235">
                  <a:moveTo>
                    <a:pt x="0" y="385514"/>
                  </a:moveTo>
                  <a:cubicBezTo>
                    <a:pt x="0" y="173038"/>
                    <a:pt x="234441" y="-13722"/>
                    <a:pt x="264290" y="793"/>
                  </a:cubicBezTo>
                  <a:cubicBezTo>
                    <a:pt x="294139" y="15308"/>
                    <a:pt x="528580" y="173038"/>
                    <a:pt x="528580" y="385514"/>
                  </a:cubicBezTo>
                  <a:cubicBezTo>
                    <a:pt x="528580" y="597990"/>
                    <a:pt x="308653" y="770235"/>
                    <a:pt x="264290" y="770235"/>
                  </a:cubicBezTo>
                  <a:cubicBezTo>
                    <a:pt x="219927" y="770235"/>
                    <a:pt x="0" y="597990"/>
                    <a:pt x="0" y="385514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4989A171-DE9B-4A45-A44F-02263D3D539E}"/>
              </a:ext>
            </a:extLst>
          </p:cNvPr>
          <p:cNvGrpSpPr/>
          <p:nvPr/>
        </p:nvGrpSpPr>
        <p:grpSpPr>
          <a:xfrm>
            <a:off x="8373923" y="2688771"/>
            <a:ext cx="1839018" cy="1889526"/>
            <a:chOff x="5285756" y="2688771"/>
            <a:chExt cx="1839018" cy="1889526"/>
          </a:xfrm>
        </p:grpSpPr>
        <p:grpSp>
          <p:nvGrpSpPr>
            <p:cNvPr id="147" name="Group 146">
              <a:extLst>
                <a:ext uri="{FF2B5EF4-FFF2-40B4-BE49-F238E27FC236}">
                  <a16:creationId xmlns:a16="http://schemas.microsoft.com/office/drawing/2014/main" id="{1B48B6B0-7391-4D9A-BDEF-2DD34F56A94E}"/>
                </a:ext>
              </a:extLst>
            </p:cNvPr>
            <p:cNvGrpSpPr/>
            <p:nvPr/>
          </p:nvGrpSpPr>
          <p:grpSpPr>
            <a:xfrm>
              <a:off x="5285756" y="2688771"/>
              <a:ext cx="1839018" cy="1889526"/>
              <a:chOff x="5321858" y="2688771"/>
              <a:chExt cx="1839018" cy="1889526"/>
            </a:xfrm>
          </p:grpSpPr>
          <p:sp>
            <p:nvSpPr>
              <p:cNvPr id="149" name="Oval 148">
                <a:extLst>
                  <a:ext uri="{FF2B5EF4-FFF2-40B4-BE49-F238E27FC236}">
                    <a16:creationId xmlns:a16="http://schemas.microsoft.com/office/drawing/2014/main" id="{B3D07BDD-D915-414A-8C91-F7E2C6ACD594}"/>
                  </a:ext>
                </a:extLst>
              </p:cNvPr>
              <p:cNvSpPr/>
              <p:nvPr/>
            </p:nvSpPr>
            <p:spPr>
              <a:xfrm>
                <a:off x="5399313" y="2816734"/>
                <a:ext cx="1761563" cy="1761563"/>
              </a:xfrm>
              <a:prstGeom prst="ellipse">
                <a:avLst/>
              </a:prstGeom>
              <a:solidFill>
                <a:schemeClr val="tx1">
                  <a:alpha val="44000"/>
                </a:schemeClr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F195D1A6-9DBC-49E7-9E5C-3BDC918E7CFA}"/>
                  </a:ext>
                </a:extLst>
              </p:cNvPr>
              <p:cNvSpPr/>
              <p:nvPr/>
            </p:nvSpPr>
            <p:spPr>
              <a:xfrm>
                <a:off x="5358837" y="3073400"/>
                <a:ext cx="1480458" cy="711200"/>
              </a:xfrm>
              <a:custGeom>
                <a:avLst/>
                <a:gdLst>
                  <a:gd name="connsiteX0" fmla="*/ 94793 w 1480458"/>
                  <a:gd name="connsiteY0" fmla="*/ 0 h 711200"/>
                  <a:gd name="connsiteX1" fmla="*/ 1385666 w 1480458"/>
                  <a:gd name="connsiteY1" fmla="*/ 0 h 711200"/>
                  <a:gd name="connsiteX2" fmla="*/ 1422287 w 1480458"/>
                  <a:gd name="connsiteY2" fmla="*/ 67471 h 711200"/>
                  <a:gd name="connsiteX3" fmla="*/ 1480458 w 1480458"/>
                  <a:gd name="connsiteY3" fmla="*/ 355601 h 711200"/>
                  <a:gd name="connsiteX4" fmla="*/ 1422287 w 1480458"/>
                  <a:gd name="connsiteY4" fmla="*/ 643732 h 711200"/>
                  <a:gd name="connsiteX5" fmla="*/ 1385667 w 1480458"/>
                  <a:gd name="connsiteY5" fmla="*/ 711200 h 711200"/>
                  <a:gd name="connsiteX6" fmla="*/ 94792 w 1480458"/>
                  <a:gd name="connsiteY6" fmla="*/ 711200 h 711200"/>
                  <a:gd name="connsiteX7" fmla="*/ 58171 w 1480458"/>
                  <a:gd name="connsiteY7" fmla="*/ 643732 h 711200"/>
                  <a:gd name="connsiteX8" fmla="*/ 0 w 1480458"/>
                  <a:gd name="connsiteY8" fmla="*/ 355601 h 711200"/>
                  <a:gd name="connsiteX9" fmla="*/ 58171 w 1480458"/>
                  <a:gd name="connsiteY9" fmla="*/ 67471 h 711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80458" h="711200">
                    <a:moveTo>
                      <a:pt x="94793" y="0"/>
                    </a:moveTo>
                    <a:lnTo>
                      <a:pt x="1385666" y="0"/>
                    </a:lnTo>
                    <a:lnTo>
                      <a:pt x="1422287" y="67471"/>
                    </a:lnTo>
                    <a:cubicBezTo>
                      <a:pt x="1459745" y="156030"/>
                      <a:pt x="1480458" y="253397"/>
                      <a:pt x="1480458" y="355601"/>
                    </a:cubicBezTo>
                    <a:cubicBezTo>
                      <a:pt x="1480458" y="457805"/>
                      <a:pt x="1459745" y="555172"/>
                      <a:pt x="1422287" y="643732"/>
                    </a:cubicBezTo>
                    <a:lnTo>
                      <a:pt x="1385667" y="711200"/>
                    </a:lnTo>
                    <a:lnTo>
                      <a:pt x="94792" y="711200"/>
                    </a:lnTo>
                    <a:lnTo>
                      <a:pt x="58171" y="643732"/>
                    </a:lnTo>
                    <a:cubicBezTo>
                      <a:pt x="20714" y="555172"/>
                      <a:pt x="0" y="457805"/>
                      <a:pt x="0" y="355601"/>
                    </a:cubicBezTo>
                    <a:cubicBezTo>
                      <a:pt x="0" y="253397"/>
                      <a:pt x="20714" y="156030"/>
                      <a:pt x="58171" y="6747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9900"/>
                  </a:gs>
                  <a:gs pos="100000">
                    <a:srgbClr val="FFFF00"/>
                  </a:gs>
                </a:gsLst>
                <a:lin ang="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Oval 150">
                <a:extLst>
                  <a:ext uri="{FF2B5EF4-FFF2-40B4-BE49-F238E27FC236}">
                    <a16:creationId xmlns:a16="http://schemas.microsoft.com/office/drawing/2014/main" id="{7E0781D2-93BA-41C0-8EBF-AF9A7EC06C3F}"/>
                  </a:ext>
                </a:extLst>
              </p:cNvPr>
              <p:cNvSpPr/>
              <p:nvPr/>
            </p:nvSpPr>
            <p:spPr>
              <a:xfrm>
                <a:off x="5321858" y="2801637"/>
                <a:ext cx="1514372" cy="507997"/>
              </a:xfrm>
              <a:prstGeom prst="ellipse">
                <a:avLst/>
              </a:prstGeom>
              <a:solidFill>
                <a:schemeClr val="tx1">
                  <a:alpha val="44000"/>
                </a:schemeClr>
              </a:soli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Oval 151">
                <a:extLst>
                  <a:ext uri="{FF2B5EF4-FFF2-40B4-BE49-F238E27FC236}">
                    <a16:creationId xmlns:a16="http://schemas.microsoft.com/office/drawing/2014/main" id="{59BEEA45-5062-4CBB-95F4-5E3ECE83AD5E}"/>
                  </a:ext>
                </a:extLst>
              </p:cNvPr>
              <p:cNvSpPr/>
              <p:nvPr/>
            </p:nvSpPr>
            <p:spPr>
              <a:xfrm>
                <a:off x="5370285" y="3560005"/>
                <a:ext cx="1514372" cy="507997"/>
              </a:xfrm>
              <a:prstGeom prst="ellipse">
                <a:avLst/>
              </a:prstGeom>
              <a:solidFill>
                <a:schemeClr val="tx1">
                  <a:alpha val="44000"/>
                </a:schemeClr>
              </a:soli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3C793751-EE0A-413B-B360-6808B10C1D89}"/>
                  </a:ext>
                </a:extLst>
              </p:cNvPr>
              <p:cNvSpPr/>
              <p:nvPr/>
            </p:nvSpPr>
            <p:spPr>
              <a:xfrm>
                <a:off x="5450564" y="2688771"/>
                <a:ext cx="1385666" cy="1480458"/>
              </a:xfrm>
              <a:custGeom>
                <a:avLst/>
                <a:gdLst>
                  <a:gd name="connsiteX0" fmla="*/ 645437 w 1385666"/>
                  <a:gd name="connsiteY0" fmla="*/ 0 h 1480458"/>
                  <a:gd name="connsiteX1" fmla="*/ 1385666 w 1385666"/>
                  <a:gd name="connsiteY1" fmla="*/ 740229 h 1480458"/>
                  <a:gd name="connsiteX2" fmla="*/ 645437 w 1385666"/>
                  <a:gd name="connsiteY2" fmla="*/ 1480458 h 1480458"/>
                  <a:gd name="connsiteX3" fmla="*/ 31628 w 1385666"/>
                  <a:gd name="connsiteY3" fmla="*/ 1154098 h 1480458"/>
                  <a:gd name="connsiteX4" fmla="*/ 0 w 1385666"/>
                  <a:gd name="connsiteY4" fmla="*/ 1095828 h 1480458"/>
                  <a:gd name="connsiteX5" fmla="*/ 1290874 w 1385666"/>
                  <a:gd name="connsiteY5" fmla="*/ 1095828 h 1480458"/>
                  <a:gd name="connsiteX6" fmla="*/ 1327494 w 1385666"/>
                  <a:gd name="connsiteY6" fmla="*/ 1028360 h 1480458"/>
                  <a:gd name="connsiteX7" fmla="*/ 1385665 w 1385666"/>
                  <a:gd name="connsiteY7" fmla="*/ 740229 h 1480458"/>
                  <a:gd name="connsiteX8" fmla="*/ 1327494 w 1385666"/>
                  <a:gd name="connsiteY8" fmla="*/ 452099 h 1480458"/>
                  <a:gd name="connsiteX9" fmla="*/ 1290873 w 1385666"/>
                  <a:gd name="connsiteY9" fmla="*/ 384628 h 1480458"/>
                  <a:gd name="connsiteX10" fmla="*/ 1 w 1385666"/>
                  <a:gd name="connsiteY10" fmla="*/ 384628 h 1480458"/>
                  <a:gd name="connsiteX11" fmla="*/ 31628 w 1385666"/>
                  <a:gd name="connsiteY11" fmla="*/ 326360 h 1480458"/>
                  <a:gd name="connsiteX12" fmla="*/ 645437 w 1385666"/>
                  <a:gd name="connsiteY12" fmla="*/ 0 h 1480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85666" h="1480458">
                    <a:moveTo>
                      <a:pt x="645437" y="0"/>
                    </a:moveTo>
                    <a:cubicBezTo>
                      <a:pt x="1054254" y="0"/>
                      <a:pt x="1385666" y="331412"/>
                      <a:pt x="1385666" y="740229"/>
                    </a:cubicBezTo>
                    <a:cubicBezTo>
                      <a:pt x="1385666" y="1149046"/>
                      <a:pt x="1054254" y="1480458"/>
                      <a:pt x="645437" y="1480458"/>
                    </a:cubicBezTo>
                    <a:cubicBezTo>
                      <a:pt x="389927" y="1480458"/>
                      <a:pt x="164652" y="1351000"/>
                      <a:pt x="31628" y="1154098"/>
                    </a:cubicBezTo>
                    <a:lnTo>
                      <a:pt x="0" y="1095828"/>
                    </a:lnTo>
                    <a:lnTo>
                      <a:pt x="1290874" y="1095828"/>
                    </a:lnTo>
                    <a:lnTo>
                      <a:pt x="1327494" y="1028360"/>
                    </a:lnTo>
                    <a:cubicBezTo>
                      <a:pt x="1364952" y="939800"/>
                      <a:pt x="1385665" y="842433"/>
                      <a:pt x="1385665" y="740229"/>
                    </a:cubicBezTo>
                    <a:cubicBezTo>
                      <a:pt x="1385665" y="638025"/>
                      <a:pt x="1364952" y="540658"/>
                      <a:pt x="1327494" y="452099"/>
                    </a:cubicBezTo>
                    <a:lnTo>
                      <a:pt x="1290873" y="384628"/>
                    </a:lnTo>
                    <a:lnTo>
                      <a:pt x="1" y="384628"/>
                    </a:lnTo>
                    <a:lnTo>
                      <a:pt x="31628" y="326360"/>
                    </a:lnTo>
                    <a:cubicBezTo>
                      <a:pt x="164652" y="129458"/>
                      <a:pt x="389927" y="0"/>
                      <a:pt x="645437" y="0"/>
                    </a:cubicBez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7A7E2F47-2DBE-46CB-821F-ABF00970B644}"/>
                </a:ext>
              </a:extLst>
            </p:cNvPr>
            <p:cNvSpPr txBox="1"/>
            <p:nvPr/>
          </p:nvSpPr>
          <p:spPr>
            <a:xfrm>
              <a:off x="5816065" y="2700410"/>
              <a:ext cx="453754" cy="373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5</a:t>
              </a:r>
            </a:p>
          </p:txBody>
        </p:sp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9C1BD15D-B367-4486-AEF8-11EADAC909A9}"/>
              </a:ext>
            </a:extLst>
          </p:cNvPr>
          <p:cNvGrpSpPr/>
          <p:nvPr/>
        </p:nvGrpSpPr>
        <p:grpSpPr>
          <a:xfrm>
            <a:off x="7984826" y="1851061"/>
            <a:ext cx="2307767" cy="749422"/>
            <a:chOff x="4844045" y="1430149"/>
            <a:chExt cx="2307767" cy="749422"/>
          </a:xfrm>
        </p:grpSpPr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D810DACF-58E1-4871-AC21-348B49845528}"/>
                </a:ext>
              </a:extLst>
            </p:cNvPr>
            <p:cNvSpPr txBox="1"/>
            <p:nvPr/>
          </p:nvSpPr>
          <p:spPr>
            <a:xfrm>
              <a:off x="5345582" y="1430149"/>
              <a:ext cx="1385661" cy="373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4288D779-771C-4E9C-B37D-0D2048D729BC}"/>
                </a:ext>
              </a:extLst>
            </p:cNvPr>
            <p:cNvSpPr txBox="1"/>
            <p:nvPr/>
          </p:nvSpPr>
          <p:spPr>
            <a:xfrm>
              <a:off x="4844045" y="1533240"/>
              <a:ext cx="23077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dirty="0">
                  <a:latin typeface="Century Gothic" panose="020B0502020202020204" pitchFamily="34" charset="0"/>
                </a:rPr>
                <a:t>تعجيل الفطور و تأخير السحور من السنة النبوية </a:t>
              </a:r>
            </a:p>
          </p:txBody>
        </p:sp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D54A787A-039D-44BA-AF51-27EA6A7487EA}"/>
              </a:ext>
            </a:extLst>
          </p:cNvPr>
          <p:cNvGrpSpPr/>
          <p:nvPr/>
        </p:nvGrpSpPr>
        <p:grpSpPr>
          <a:xfrm>
            <a:off x="8604092" y="4169229"/>
            <a:ext cx="1073326" cy="2688771"/>
            <a:chOff x="5515925" y="4169229"/>
            <a:chExt cx="1073326" cy="2688771"/>
          </a:xfrm>
        </p:grpSpPr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38A08986-E58B-4472-B1AD-385E09009726}"/>
                </a:ext>
              </a:extLst>
            </p:cNvPr>
            <p:cNvCxnSpPr>
              <a:cxnSpLocks/>
            </p:cNvCxnSpPr>
            <p:nvPr/>
          </p:nvCxnSpPr>
          <p:spPr>
            <a:xfrm>
              <a:off x="6042942" y="4169229"/>
              <a:ext cx="0" cy="2688771"/>
            </a:xfrm>
            <a:prstGeom prst="line">
              <a:avLst/>
            </a:prstGeom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9" name="Oval 10">
              <a:extLst>
                <a:ext uri="{FF2B5EF4-FFF2-40B4-BE49-F238E27FC236}">
                  <a16:creationId xmlns:a16="http://schemas.microsoft.com/office/drawing/2014/main" id="{E328BEE0-B680-48C6-A419-B393D5DEA5D4}"/>
                </a:ext>
              </a:extLst>
            </p:cNvPr>
            <p:cNvSpPr/>
            <p:nvPr/>
          </p:nvSpPr>
          <p:spPr>
            <a:xfrm rot="2962180">
              <a:off x="6087273" y="5877526"/>
              <a:ext cx="408581" cy="595375"/>
            </a:xfrm>
            <a:custGeom>
              <a:avLst/>
              <a:gdLst>
                <a:gd name="connsiteX0" fmla="*/ 0 w 528579"/>
                <a:gd name="connsiteY0" fmla="*/ 384721 h 769441"/>
                <a:gd name="connsiteX1" fmla="*/ 264290 w 528579"/>
                <a:gd name="connsiteY1" fmla="*/ 0 h 769441"/>
                <a:gd name="connsiteX2" fmla="*/ 528580 w 528579"/>
                <a:gd name="connsiteY2" fmla="*/ 384721 h 769441"/>
                <a:gd name="connsiteX3" fmla="*/ 264290 w 528579"/>
                <a:gd name="connsiteY3" fmla="*/ 769442 h 769441"/>
                <a:gd name="connsiteX4" fmla="*/ 0 w 528579"/>
                <a:gd name="connsiteY4" fmla="*/ 384721 h 769441"/>
                <a:gd name="connsiteX0" fmla="*/ 0 w 528580"/>
                <a:gd name="connsiteY0" fmla="*/ 385514 h 770235"/>
                <a:gd name="connsiteX1" fmla="*/ 264290 w 528580"/>
                <a:gd name="connsiteY1" fmla="*/ 793 h 770235"/>
                <a:gd name="connsiteX2" fmla="*/ 528580 w 528580"/>
                <a:gd name="connsiteY2" fmla="*/ 385514 h 770235"/>
                <a:gd name="connsiteX3" fmla="*/ 264290 w 528580"/>
                <a:gd name="connsiteY3" fmla="*/ 770235 h 770235"/>
                <a:gd name="connsiteX4" fmla="*/ 0 w 528580"/>
                <a:gd name="connsiteY4" fmla="*/ 385514 h 770235"/>
                <a:gd name="connsiteX0" fmla="*/ 0 w 528580"/>
                <a:gd name="connsiteY0" fmla="*/ 385514 h 770235"/>
                <a:gd name="connsiteX1" fmla="*/ 264290 w 528580"/>
                <a:gd name="connsiteY1" fmla="*/ 793 h 770235"/>
                <a:gd name="connsiteX2" fmla="*/ 528580 w 528580"/>
                <a:gd name="connsiteY2" fmla="*/ 385514 h 770235"/>
                <a:gd name="connsiteX3" fmla="*/ 264290 w 528580"/>
                <a:gd name="connsiteY3" fmla="*/ 770235 h 770235"/>
                <a:gd name="connsiteX4" fmla="*/ 0 w 528580"/>
                <a:gd name="connsiteY4" fmla="*/ 385514 h 770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80" h="770235">
                  <a:moveTo>
                    <a:pt x="0" y="385514"/>
                  </a:moveTo>
                  <a:cubicBezTo>
                    <a:pt x="0" y="173038"/>
                    <a:pt x="234441" y="-13722"/>
                    <a:pt x="264290" y="793"/>
                  </a:cubicBezTo>
                  <a:cubicBezTo>
                    <a:pt x="294139" y="15308"/>
                    <a:pt x="528580" y="173038"/>
                    <a:pt x="528580" y="385514"/>
                  </a:cubicBezTo>
                  <a:cubicBezTo>
                    <a:pt x="528580" y="597990"/>
                    <a:pt x="308653" y="770235"/>
                    <a:pt x="264290" y="770235"/>
                  </a:cubicBezTo>
                  <a:cubicBezTo>
                    <a:pt x="219927" y="770235"/>
                    <a:pt x="0" y="597990"/>
                    <a:pt x="0" y="385514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10">
              <a:extLst>
                <a:ext uri="{FF2B5EF4-FFF2-40B4-BE49-F238E27FC236}">
                  <a16:creationId xmlns:a16="http://schemas.microsoft.com/office/drawing/2014/main" id="{F9B91A55-1F2B-4FC7-B472-E0BC34F89112}"/>
                </a:ext>
              </a:extLst>
            </p:cNvPr>
            <p:cNvSpPr/>
            <p:nvPr/>
          </p:nvSpPr>
          <p:spPr>
            <a:xfrm rot="18857659">
              <a:off x="5609322" y="5430632"/>
              <a:ext cx="408581" cy="595375"/>
            </a:xfrm>
            <a:custGeom>
              <a:avLst/>
              <a:gdLst>
                <a:gd name="connsiteX0" fmla="*/ 0 w 528579"/>
                <a:gd name="connsiteY0" fmla="*/ 384721 h 769441"/>
                <a:gd name="connsiteX1" fmla="*/ 264290 w 528579"/>
                <a:gd name="connsiteY1" fmla="*/ 0 h 769441"/>
                <a:gd name="connsiteX2" fmla="*/ 528580 w 528579"/>
                <a:gd name="connsiteY2" fmla="*/ 384721 h 769441"/>
                <a:gd name="connsiteX3" fmla="*/ 264290 w 528579"/>
                <a:gd name="connsiteY3" fmla="*/ 769442 h 769441"/>
                <a:gd name="connsiteX4" fmla="*/ 0 w 528579"/>
                <a:gd name="connsiteY4" fmla="*/ 384721 h 769441"/>
                <a:gd name="connsiteX0" fmla="*/ 0 w 528580"/>
                <a:gd name="connsiteY0" fmla="*/ 385514 h 770235"/>
                <a:gd name="connsiteX1" fmla="*/ 264290 w 528580"/>
                <a:gd name="connsiteY1" fmla="*/ 793 h 770235"/>
                <a:gd name="connsiteX2" fmla="*/ 528580 w 528580"/>
                <a:gd name="connsiteY2" fmla="*/ 385514 h 770235"/>
                <a:gd name="connsiteX3" fmla="*/ 264290 w 528580"/>
                <a:gd name="connsiteY3" fmla="*/ 770235 h 770235"/>
                <a:gd name="connsiteX4" fmla="*/ 0 w 528580"/>
                <a:gd name="connsiteY4" fmla="*/ 385514 h 770235"/>
                <a:gd name="connsiteX0" fmla="*/ 0 w 528580"/>
                <a:gd name="connsiteY0" fmla="*/ 385514 h 770235"/>
                <a:gd name="connsiteX1" fmla="*/ 264290 w 528580"/>
                <a:gd name="connsiteY1" fmla="*/ 793 h 770235"/>
                <a:gd name="connsiteX2" fmla="*/ 528580 w 528580"/>
                <a:gd name="connsiteY2" fmla="*/ 385514 h 770235"/>
                <a:gd name="connsiteX3" fmla="*/ 264290 w 528580"/>
                <a:gd name="connsiteY3" fmla="*/ 770235 h 770235"/>
                <a:gd name="connsiteX4" fmla="*/ 0 w 528580"/>
                <a:gd name="connsiteY4" fmla="*/ 385514 h 770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80" h="770235">
                  <a:moveTo>
                    <a:pt x="0" y="385514"/>
                  </a:moveTo>
                  <a:cubicBezTo>
                    <a:pt x="0" y="173038"/>
                    <a:pt x="234441" y="-13722"/>
                    <a:pt x="264290" y="793"/>
                  </a:cubicBezTo>
                  <a:cubicBezTo>
                    <a:pt x="294139" y="15308"/>
                    <a:pt x="528580" y="173038"/>
                    <a:pt x="528580" y="385514"/>
                  </a:cubicBezTo>
                  <a:cubicBezTo>
                    <a:pt x="528580" y="597990"/>
                    <a:pt x="308653" y="770235"/>
                    <a:pt x="264290" y="770235"/>
                  </a:cubicBezTo>
                  <a:cubicBezTo>
                    <a:pt x="219927" y="770235"/>
                    <a:pt x="0" y="597990"/>
                    <a:pt x="0" y="385514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78334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 animBg="1"/>
      <p:bldP spid="14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5AB0F0A1-61F4-47B5-8231-2F7D29F8837C}"/>
              </a:ext>
            </a:extLst>
          </p:cNvPr>
          <p:cNvSpPr/>
          <p:nvPr/>
        </p:nvSpPr>
        <p:spPr>
          <a:xfrm>
            <a:off x="2106141" y="368178"/>
            <a:ext cx="10058400" cy="5978769"/>
          </a:xfrm>
          <a:prstGeom prst="roundRect">
            <a:avLst>
              <a:gd name="adj" fmla="val 3491"/>
            </a:avLst>
          </a:prstGeom>
          <a:solidFill>
            <a:srgbClr val="FAFAFA"/>
          </a:solidFill>
          <a:ln>
            <a:noFill/>
          </a:ln>
          <a:effectLst>
            <a:outerShdw blurRad="1143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E63E5179-6311-4984-A928-ECF58D7C1D58}"/>
              </a:ext>
            </a:extLst>
          </p:cNvPr>
          <p:cNvGrpSpPr/>
          <p:nvPr/>
        </p:nvGrpSpPr>
        <p:grpSpPr>
          <a:xfrm>
            <a:off x="360173" y="1236627"/>
            <a:ext cx="2244499" cy="2434510"/>
            <a:chOff x="7624954" y="1603531"/>
            <a:chExt cx="2244499" cy="2434510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81017A80-75B7-4BD6-80BB-6C56ED22D3B5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820C3F25-CD9E-4B13-9B74-76A11A3D1114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: Top Corners One Rounded and One Snipped 59">
                <a:extLst>
                  <a:ext uri="{FF2B5EF4-FFF2-40B4-BE49-F238E27FC236}">
                    <a16:creationId xmlns:a16="http://schemas.microsoft.com/office/drawing/2014/main" id="{1275B174-B4DD-4692-A69A-EBE014609635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ight Triangle 19">
                <a:extLst>
                  <a:ext uri="{FF2B5EF4-FFF2-40B4-BE49-F238E27FC236}">
                    <a16:creationId xmlns:a16="http://schemas.microsoft.com/office/drawing/2014/main" id="{CC9431AB-65E5-4EA9-9F5F-A4BEE1259B78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E2171930-610E-4BAC-AC2E-90896717A351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6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58" name="Graphic 57" descr="Target Audience">
              <a:extLst>
                <a:ext uri="{FF2B5EF4-FFF2-40B4-BE49-F238E27FC236}">
                  <a16:creationId xmlns:a16="http://schemas.microsoft.com/office/drawing/2014/main" id="{CF84A4CF-0F73-42F7-BBA8-17908ADE1A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AC044EA9-C6F7-4525-AE11-C14448138FEB}"/>
              </a:ext>
            </a:extLst>
          </p:cNvPr>
          <p:cNvGrpSpPr/>
          <p:nvPr/>
        </p:nvGrpSpPr>
        <p:grpSpPr>
          <a:xfrm>
            <a:off x="1122126" y="687830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99AD4544-3E5E-423D-B56D-5B6BBA176DBA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F7C1D1CD-0F15-4545-B000-C66865CC75E3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Trapezoid 10">
              <a:extLst>
                <a:ext uri="{FF2B5EF4-FFF2-40B4-BE49-F238E27FC236}">
                  <a16:creationId xmlns:a16="http://schemas.microsoft.com/office/drawing/2014/main" id="{48F23530-9784-44E2-84C0-668E4EB982E3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6539BDB0-78FE-484E-8578-8B2003D992CA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FDA23F5B-1C05-4D95-A0E9-A78B6A1AA65A}"/>
              </a:ext>
            </a:extLst>
          </p:cNvPr>
          <p:cNvGrpSpPr/>
          <p:nvPr/>
        </p:nvGrpSpPr>
        <p:grpSpPr>
          <a:xfrm>
            <a:off x="158685" y="3473565"/>
            <a:ext cx="1887249" cy="2332738"/>
            <a:chOff x="10078412" y="2825071"/>
            <a:chExt cx="1887249" cy="2332738"/>
          </a:xfrm>
        </p:grpSpPr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A419DBB5-A1E9-471E-AB35-CA37DB7DBBC9}"/>
                </a:ext>
              </a:extLst>
            </p:cNvPr>
            <p:cNvGrpSpPr/>
            <p:nvPr/>
          </p:nvGrpSpPr>
          <p:grpSpPr>
            <a:xfrm rot="21371849">
              <a:off x="10078412" y="2825071"/>
              <a:ext cx="1887249" cy="2332738"/>
              <a:chOff x="392713" y="4308237"/>
              <a:chExt cx="1887249" cy="2332738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E47E5070-283F-47BF-A295-F7795C388C70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مناسبتي 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264F6476-D492-427C-9184-DCCBFF7695BC}"/>
                  </a:ext>
                </a:extLst>
              </p:cNvPr>
              <p:cNvSpPr txBox="1"/>
              <p:nvPr/>
            </p:nvSpPr>
            <p:spPr>
              <a:xfrm>
                <a:off x="392713" y="4886649"/>
                <a:ext cx="1871561" cy="175432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العيدان </a:t>
                </a:r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466253FE-0FBA-4F8D-ABB4-E28094A500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1372809">
              <a:off x="10646573" y="3704790"/>
              <a:ext cx="929418" cy="1190817"/>
            </a:xfrm>
            <a:prstGeom prst="rect">
              <a:avLst/>
            </a:prstGeom>
          </p:spPr>
        </p:pic>
      </p:grpSp>
      <p:sp>
        <p:nvSpPr>
          <p:cNvPr id="93" name="Rectangle 21">
            <a:extLst>
              <a:ext uri="{FF2B5EF4-FFF2-40B4-BE49-F238E27FC236}">
                <a16:creationId xmlns:a16="http://schemas.microsoft.com/office/drawing/2014/main" id="{F24A78BB-95B8-40EB-9DEE-29DF2B9C6EAD}"/>
              </a:ext>
            </a:extLst>
          </p:cNvPr>
          <p:cNvSpPr/>
          <p:nvPr/>
        </p:nvSpPr>
        <p:spPr>
          <a:xfrm rot="15142371">
            <a:off x="801468" y="3143655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8EDFAEB6-D5B9-4D16-AA39-64CAD7A1437F}"/>
              </a:ext>
            </a:extLst>
          </p:cNvPr>
          <p:cNvSpPr/>
          <p:nvPr/>
        </p:nvSpPr>
        <p:spPr>
          <a:xfrm>
            <a:off x="2512541" y="850217"/>
            <a:ext cx="9245600" cy="82731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85000">
                <a:schemeClr val="bg1">
                  <a:lumMod val="75000"/>
                </a:schemeClr>
              </a:gs>
              <a:gs pos="15000">
                <a:schemeClr val="bg1">
                  <a:lumMod val="6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D835228F-8EBF-4869-A9B6-7DDB078E08B9}"/>
              </a:ext>
            </a:extLst>
          </p:cNvPr>
          <p:cNvSpPr/>
          <p:nvPr/>
        </p:nvSpPr>
        <p:spPr>
          <a:xfrm>
            <a:off x="2802827" y="501874"/>
            <a:ext cx="232228" cy="1611086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34000"/>
                </a:schemeClr>
              </a:gs>
              <a:gs pos="100000">
                <a:srgbClr val="878787">
                  <a:alpha val="69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07A7441B-015C-4C83-9AA3-A790B82AD8B5}"/>
              </a:ext>
            </a:extLst>
          </p:cNvPr>
          <p:cNvSpPr/>
          <p:nvPr/>
        </p:nvSpPr>
        <p:spPr>
          <a:xfrm>
            <a:off x="2512541" y="385760"/>
            <a:ext cx="391886" cy="1611086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1915EE6D-33AF-498A-AC00-92B99FD6D44E}"/>
              </a:ext>
            </a:extLst>
          </p:cNvPr>
          <p:cNvSpPr/>
          <p:nvPr/>
        </p:nvSpPr>
        <p:spPr>
          <a:xfrm>
            <a:off x="11250141" y="523646"/>
            <a:ext cx="232228" cy="1611086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34000"/>
                </a:schemeClr>
              </a:gs>
              <a:gs pos="100000">
                <a:srgbClr val="878787">
                  <a:alpha val="69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13CAC45E-699E-4BAE-A6C7-97DC346CF6BA}"/>
              </a:ext>
            </a:extLst>
          </p:cNvPr>
          <p:cNvSpPr/>
          <p:nvPr/>
        </p:nvSpPr>
        <p:spPr>
          <a:xfrm>
            <a:off x="11366255" y="400276"/>
            <a:ext cx="391886" cy="1611086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4EED49D1-9140-42F0-8D7B-127332E3B204}"/>
              </a:ext>
            </a:extLst>
          </p:cNvPr>
          <p:cNvSpPr txBox="1"/>
          <p:nvPr/>
        </p:nvSpPr>
        <p:spPr>
          <a:xfrm>
            <a:off x="5168036" y="1052448"/>
            <a:ext cx="50842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نقدم الحلوى و المشروبات و الهدايا في يوم العيد 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CF6F5F0D-F439-4B8C-8670-50D9D4059075}"/>
              </a:ext>
            </a:extLst>
          </p:cNvPr>
          <p:cNvGrpSpPr/>
          <p:nvPr/>
        </p:nvGrpSpPr>
        <p:grpSpPr>
          <a:xfrm>
            <a:off x="9102029" y="632502"/>
            <a:ext cx="1748974" cy="1262744"/>
            <a:chOff x="8011888" y="943428"/>
            <a:chExt cx="1748974" cy="1262744"/>
          </a:xfrm>
        </p:grpSpPr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2A813C6B-2946-4BC4-8DC3-0F05B8B19843}"/>
                </a:ext>
              </a:extLst>
            </p:cNvPr>
            <p:cNvGrpSpPr/>
            <p:nvPr/>
          </p:nvGrpSpPr>
          <p:grpSpPr>
            <a:xfrm>
              <a:off x="8011888" y="943428"/>
              <a:ext cx="1748974" cy="1262744"/>
              <a:chOff x="2235198" y="943428"/>
              <a:chExt cx="1748974" cy="1262744"/>
            </a:xfrm>
          </p:grpSpPr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D7474F03-7C17-4CB9-8648-98A23EF4CF39}"/>
                  </a:ext>
                </a:extLst>
              </p:cNvPr>
              <p:cNvSpPr/>
              <p:nvPr/>
            </p:nvSpPr>
            <p:spPr>
              <a:xfrm>
                <a:off x="2308500" y="1047404"/>
                <a:ext cx="232228" cy="100861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34000"/>
                    </a:schemeClr>
                  </a:gs>
                  <a:gs pos="100000">
                    <a:srgbClr val="878787">
                      <a:alpha val="69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F9693B75-AF9F-40F1-AC02-013C06B7C568}"/>
                  </a:ext>
                </a:extLst>
              </p:cNvPr>
              <p:cNvSpPr/>
              <p:nvPr/>
            </p:nvSpPr>
            <p:spPr>
              <a:xfrm>
                <a:off x="3661228" y="1047404"/>
                <a:ext cx="232228" cy="100861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34000"/>
                    </a:schemeClr>
                  </a:gs>
                  <a:gs pos="100000">
                    <a:srgbClr val="878787">
                      <a:alpha val="69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7" name="Group 106">
                <a:extLst>
                  <a:ext uri="{FF2B5EF4-FFF2-40B4-BE49-F238E27FC236}">
                    <a16:creationId xmlns:a16="http://schemas.microsoft.com/office/drawing/2014/main" id="{5E860321-6559-47F9-87D2-D7359E7A94B6}"/>
                  </a:ext>
                </a:extLst>
              </p:cNvPr>
              <p:cNvGrpSpPr/>
              <p:nvPr/>
            </p:nvGrpSpPr>
            <p:grpSpPr>
              <a:xfrm>
                <a:off x="2235198" y="943428"/>
                <a:ext cx="1748974" cy="1262744"/>
                <a:chOff x="2235198" y="943428"/>
                <a:chExt cx="1748974" cy="1262744"/>
              </a:xfrm>
            </p:grpSpPr>
            <p:sp>
              <p:nvSpPr>
                <p:cNvPr id="108" name="Rectangle 107">
                  <a:extLst>
                    <a:ext uri="{FF2B5EF4-FFF2-40B4-BE49-F238E27FC236}">
                      <a16:creationId xmlns:a16="http://schemas.microsoft.com/office/drawing/2014/main" id="{DA5D557F-BEC4-463F-B9E6-36A5D82F85B4}"/>
                    </a:ext>
                  </a:extLst>
                </p:cNvPr>
                <p:cNvSpPr/>
                <p:nvPr/>
              </p:nvSpPr>
              <p:spPr>
                <a:xfrm>
                  <a:off x="2416629" y="943428"/>
                  <a:ext cx="1386114" cy="1262744"/>
                </a:xfrm>
                <a:prstGeom prst="rect">
                  <a:avLst/>
                </a:prstGeom>
                <a:solidFill>
                  <a:srgbClr val="FF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ight Triangle 108">
                  <a:extLst>
                    <a:ext uri="{FF2B5EF4-FFF2-40B4-BE49-F238E27FC236}">
                      <a16:creationId xmlns:a16="http://schemas.microsoft.com/office/drawing/2014/main" id="{A1ED19B1-0C33-4CE5-B039-75D63F074F6C}"/>
                    </a:ext>
                  </a:extLst>
                </p:cNvPr>
                <p:cNvSpPr/>
                <p:nvPr/>
              </p:nvSpPr>
              <p:spPr>
                <a:xfrm flipH="1">
                  <a:off x="2235199" y="943428"/>
                  <a:ext cx="181429" cy="217715"/>
                </a:xfrm>
                <a:prstGeom prst="rtTriangle">
                  <a:avLst/>
                </a:prstGeom>
                <a:solidFill>
                  <a:srgbClr val="CC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" name="Right Triangle 109">
                  <a:extLst>
                    <a:ext uri="{FF2B5EF4-FFF2-40B4-BE49-F238E27FC236}">
                      <a16:creationId xmlns:a16="http://schemas.microsoft.com/office/drawing/2014/main" id="{D7952F79-BE2F-4C0B-A9E7-F654FCAB2480}"/>
                    </a:ext>
                  </a:extLst>
                </p:cNvPr>
                <p:cNvSpPr/>
                <p:nvPr/>
              </p:nvSpPr>
              <p:spPr>
                <a:xfrm>
                  <a:off x="3802743" y="943428"/>
                  <a:ext cx="181429" cy="217715"/>
                </a:xfrm>
                <a:prstGeom prst="rtTriangle">
                  <a:avLst/>
                </a:prstGeom>
                <a:solidFill>
                  <a:srgbClr val="CC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ight Triangle 110">
                  <a:extLst>
                    <a:ext uri="{FF2B5EF4-FFF2-40B4-BE49-F238E27FC236}">
                      <a16:creationId xmlns:a16="http://schemas.microsoft.com/office/drawing/2014/main" id="{FF414C16-26D1-4FBD-A146-90257703C118}"/>
                    </a:ext>
                  </a:extLst>
                </p:cNvPr>
                <p:cNvSpPr/>
                <p:nvPr/>
              </p:nvSpPr>
              <p:spPr>
                <a:xfrm flipV="1">
                  <a:off x="3802742" y="1988456"/>
                  <a:ext cx="181429" cy="217715"/>
                </a:xfrm>
                <a:prstGeom prst="rtTriangle">
                  <a:avLst/>
                </a:prstGeom>
                <a:solidFill>
                  <a:srgbClr val="CC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ight Triangle 111">
                  <a:extLst>
                    <a:ext uri="{FF2B5EF4-FFF2-40B4-BE49-F238E27FC236}">
                      <a16:creationId xmlns:a16="http://schemas.microsoft.com/office/drawing/2014/main" id="{331E8B30-4EF0-4B73-AE98-6DCBAB2E51F8}"/>
                    </a:ext>
                  </a:extLst>
                </p:cNvPr>
                <p:cNvSpPr/>
                <p:nvPr/>
              </p:nvSpPr>
              <p:spPr>
                <a:xfrm flipH="1" flipV="1">
                  <a:off x="2235198" y="1988454"/>
                  <a:ext cx="181428" cy="217715"/>
                </a:xfrm>
                <a:prstGeom prst="rtTriangle">
                  <a:avLst/>
                </a:prstGeom>
                <a:solidFill>
                  <a:srgbClr val="CC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DC370C8F-1F60-4D69-83D2-C673586CDF47}"/>
                </a:ext>
              </a:extLst>
            </p:cNvPr>
            <p:cNvSpPr txBox="1"/>
            <p:nvPr/>
          </p:nvSpPr>
          <p:spPr>
            <a:xfrm>
              <a:off x="8278596" y="1119334"/>
              <a:ext cx="127362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في</a:t>
              </a:r>
            </a:p>
            <a:p>
              <a:pPr algn="ctr"/>
              <a:r>
                <a:rPr lang="ar-SY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العيد</a:t>
              </a:r>
              <a:endPara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113" name="Rectangle 112">
            <a:extLst>
              <a:ext uri="{FF2B5EF4-FFF2-40B4-BE49-F238E27FC236}">
                <a16:creationId xmlns:a16="http://schemas.microsoft.com/office/drawing/2014/main" id="{281126D1-7A0A-4E6A-93F7-6BE121C2D188}"/>
              </a:ext>
            </a:extLst>
          </p:cNvPr>
          <p:cNvSpPr/>
          <p:nvPr/>
        </p:nvSpPr>
        <p:spPr>
          <a:xfrm>
            <a:off x="2512541" y="2243589"/>
            <a:ext cx="9245600" cy="82731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79000">
                <a:schemeClr val="bg1">
                  <a:lumMod val="75000"/>
                </a:schemeClr>
              </a:gs>
              <a:gs pos="23000">
                <a:schemeClr val="bg1">
                  <a:lumMod val="6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300E67D9-388B-4B5C-B9F8-0A17120FDDDF}"/>
              </a:ext>
            </a:extLst>
          </p:cNvPr>
          <p:cNvSpPr/>
          <p:nvPr/>
        </p:nvSpPr>
        <p:spPr>
          <a:xfrm>
            <a:off x="2802827" y="1895246"/>
            <a:ext cx="232228" cy="1611086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34000"/>
                </a:schemeClr>
              </a:gs>
              <a:gs pos="100000">
                <a:srgbClr val="878787">
                  <a:alpha val="69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3039DBCA-05AD-471F-B5C5-F5B28E489C09}"/>
              </a:ext>
            </a:extLst>
          </p:cNvPr>
          <p:cNvSpPr/>
          <p:nvPr/>
        </p:nvSpPr>
        <p:spPr>
          <a:xfrm>
            <a:off x="2512541" y="1779132"/>
            <a:ext cx="391886" cy="1611086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47B05F0D-66FF-408D-B02D-C4C6CCBF5681}"/>
              </a:ext>
            </a:extLst>
          </p:cNvPr>
          <p:cNvSpPr/>
          <p:nvPr/>
        </p:nvSpPr>
        <p:spPr>
          <a:xfrm>
            <a:off x="11250141" y="1917018"/>
            <a:ext cx="232228" cy="1611086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34000"/>
                </a:schemeClr>
              </a:gs>
              <a:gs pos="100000">
                <a:srgbClr val="878787">
                  <a:alpha val="69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5A3400D3-6345-4BF2-ADF6-4161DAC54587}"/>
              </a:ext>
            </a:extLst>
          </p:cNvPr>
          <p:cNvSpPr/>
          <p:nvPr/>
        </p:nvSpPr>
        <p:spPr>
          <a:xfrm>
            <a:off x="11366255" y="1793648"/>
            <a:ext cx="391886" cy="1611086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F1CAC935-FAAD-4776-983E-8EAB9A233BA5}"/>
              </a:ext>
            </a:extLst>
          </p:cNvPr>
          <p:cNvSpPr txBox="1"/>
          <p:nvPr/>
        </p:nvSpPr>
        <p:spPr>
          <a:xfrm>
            <a:off x="4272686" y="2445820"/>
            <a:ext cx="50842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Y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قللي من تناول الحلوى و احرصي على تنظيف أسنانك بعدها جيدا </a:t>
            </a:r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0DB005DA-1835-4589-A38A-AD9D06C16CD8}"/>
              </a:ext>
            </a:extLst>
          </p:cNvPr>
          <p:cNvGrpSpPr/>
          <p:nvPr/>
        </p:nvGrpSpPr>
        <p:grpSpPr>
          <a:xfrm>
            <a:off x="3367657" y="2025874"/>
            <a:ext cx="1748974" cy="1262744"/>
            <a:chOff x="8011888" y="943428"/>
            <a:chExt cx="1748974" cy="1262744"/>
          </a:xfrm>
        </p:grpSpPr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9219AEC7-CFAE-4892-9BFF-8873879C1688}"/>
                </a:ext>
              </a:extLst>
            </p:cNvPr>
            <p:cNvGrpSpPr/>
            <p:nvPr/>
          </p:nvGrpSpPr>
          <p:grpSpPr>
            <a:xfrm>
              <a:off x="8011888" y="943428"/>
              <a:ext cx="1748974" cy="1262744"/>
              <a:chOff x="2235198" y="943428"/>
              <a:chExt cx="1748974" cy="1262744"/>
            </a:xfrm>
          </p:grpSpPr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id="{334E8371-23D8-4EEA-86BD-B09807786A2B}"/>
                  </a:ext>
                </a:extLst>
              </p:cNvPr>
              <p:cNvSpPr/>
              <p:nvPr/>
            </p:nvSpPr>
            <p:spPr>
              <a:xfrm>
                <a:off x="2308500" y="1047404"/>
                <a:ext cx="232228" cy="100861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34000"/>
                    </a:schemeClr>
                  </a:gs>
                  <a:gs pos="100000">
                    <a:srgbClr val="878787">
                      <a:alpha val="69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3A88A03D-79FE-491A-B005-E464E3FF1B3C}"/>
                  </a:ext>
                </a:extLst>
              </p:cNvPr>
              <p:cNvSpPr/>
              <p:nvPr/>
            </p:nvSpPr>
            <p:spPr>
              <a:xfrm>
                <a:off x="3661228" y="1047404"/>
                <a:ext cx="232228" cy="100861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34000"/>
                    </a:schemeClr>
                  </a:gs>
                  <a:gs pos="100000">
                    <a:srgbClr val="878787">
                      <a:alpha val="69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4" name="Group 123">
                <a:extLst>
                  <a:ext uri="{FF2B5EF4-FFF2-40B4-BE49-F238E27FC236}">
                    <a16:creationId xmlns:a16="http://schemas.microsoft.com/office/drawing/2014/main" id="{7712D554-A0F4-42F4-BA92-BB44108FB482}"/>
                  </a:ext>
                </a:extLst>
              </p:cNvPr>
              <p:cNvGrpSpPr/>
              <p:nvPr/>
            </p:nvGrpSpPr>
            <p:grpSpPr>
              <a:xfrm>
                <a:off x="2235198" y="943428"/>
                <a:ext cx="1748974" cy="1262744"/>
                <a:chOff x="2235198" y="943428"/>
                <a:chExt cx="1748974" cy="1262744"/>
              </a:xfrm>
            </p:grpSpPr>
            <p:sp>
              <p:nvSpPr>
                <p:cNvPr id="125" name="Rectangle 124">
                  <a:extLst>
                    <a:ext uri="{FF2B5EF4-FFF2-40B4-BE49-F238E27FC236}">
                      <a16:creationId xmlns:a16="http://schemas.microsoft.com/office/drawing/2014/main" id="{1858D5E2-5500-433D-8A2C-19C802D697B9}"/>
                    </a:ext>
                  </a:extLst>
                </p:cNvPr>
                <p:cNvSpPr/>
                <p:nvPr/>
              </p:nvSpPr>
              <p:spPr>
                <a:xfrm>
                  <a:off x="2416629" y="943428"/>
                  <a:ext cx="1386114" cy="1262744"/>
                </a:xfrm>
                <a:prstGeom prst="rect">
                  <a:avLst/>
                </a:prstGeom>
                <a:solidFill>
                  <a:srgbClr val="0033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" name="Right Triangle 125">
                  <a:extLst>
                    <a:ext uri="{FF2B5EF4-FFF2-40B4-BE49-F238E27FC236}">
                      <a16:creationId xmlns:a16="http://schemas.microsoft.com/office/drawing/2014/main" id="{6F7836C7-A522-4C2E-80EE-57A98935A5FF}"/>
                    </a:ext>
                  </a:extLst>
                </p:cNvPr>
                <p:cNvSpPr/>
                <p:nvPr/>
              </p:nvSpPr>
              <p:spPr>
                <a:xfrm flipH="1">
                  <a:off x="2235199" y="943428"/>
                  <a:ext cx="181429" cy="217715"/>
                </a:xfrm>
                <a:prstGeom prst="rtTriangle">
                  <a:avLst/>
                </a:prstGeom>
                <a:solidFill>
                  <a:srgbClr val="0000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7" name="Right Triangle 126">
                  <a:extLst>
                    <a:ext uri="{FF2B5EF4-FFF2-40B4-BE49-F238E27FC236}">
                      <a16:creationId xmlns:a16="http://schemas.microsoft.com/office/drawing/2014/main" id="{12302763-8BAB-40FB-AC3A-15DD72B388CA}"/>
                    </a:ext>
                  </a:extLst>
                </p:cNvPr>
                <p:cNvSpPr/>
                <p:nvPr/>
              </p:nvSpPr>
              <p:spPr>
                <a:xfrm>
                  <a:off x="3802743" y="943428"/>
                  <a:ext cx="181429" cy="217715"/>
                </a:xfrm>
                <a:prstGeom prst="rtTriangle">
                  <a:avLst/>
                </a:prstGeom>
                <a:solidFill>
                  <a:srgbClr val="0000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8" name="Right Triangle 127">
                  <a:extLst>
                    <a:ext uri="{FF2B5EF4-FFF2-40B4-BE49-F238E27FC236}">
                      <a16:creationId xmlns:a16="http://schemas.microsoft.com/office/drawing/2014/main" id="{59B458B1-37B2-4D93-B508-38B9F728C17F}"/>
                    </a:ext>
                  </a:extLst>
                </p:cNvPr>
                <p:cNvSpPr/>
                <p:nvPr/>
              </p:nvSpPr>
              <p:spPr>
                <a:xfrm flipV="1">
                  <a:off x="3802742" y="1988456"/>
                  <a:ext cx="181429" cy="217715"/>
                </a:xfrm>
                <a:prstGeom prst="rtTriangle">
                  <a:avLst/>
                </a:prstGeom>
                <a:solidFill>
                  <a:srgbClr val="0000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9" name="Right Triangle 128">
                  <a:extLst>
                    <a:ext uri="{FF2B5EF4-FFF2-40B4-BE49-F238E27FC236}">
                      <a16:creationId xmlns:a16="http://schemas.microsoft.com/office/drawing/2014/main" id="{5926BA23-3E3C-4229-8890-C81E325A4BC4}"/>
                    </a:ext>
                  </a:extLst>
                </p:cNvPr>
                <p:cNvSpPr/>
                <p:nvPr/>
              </p:nvSpPr>
              <p:spPr>
                <a:xfrm flipH="1" flipV="1">
                  <a:off x="2235198" y="1988454"/>
                  <a:ext cx="181428" cy="217715"/>
                </a:xfrm>
                <a:prstGeom prst="rtTriangle">
                  <a:avLst/>
                </a:prstGeom>
                <a:solidFill>
                  <a:srgbClr val="0000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7E3D2B24-61E5-48B0-A3D2-767DDCA8CBB5}"/>
                </a:ext>
              </a:extLst>
            </p:cNvPr>
            <p:cNvSpPr txBox="1"/>
            <p:nvPr/>
          </p:nvSpPr>
          <p:spPr>
            <a:xfrm>
              <a:off x="8278596" y="1119334"/>
              <a:ext cx="127362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في</a:t>
              </a:r>
            </a:p>
            <a:p>
              <a:pPr algn="ctr"/>
              <a:r>
                <a:rPr lang="ar-SY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العيد</a:t>
              </a:r>
            </a:p>
          </p:txBody>
        </p:sp>
      </p:grpSp>
      <p:sp>
        <p:nvSpPr>
          <p:cNvPr id="130" name="Rectangle 129">
            <a:extLst>
              <a:ext uri="{FF2B5EF4-FFF2-40B4-BE49-F238E27FC236}">
                <a16:creationId xmlns:a16="http://schemas.microsoft.com/office/drawing/2014/main" id="{917FA91B-BD88-470F-BAA6-9E10F14DDD79}"/>
              </a:ext>
            </a:extLst>
          </p:cNvPr>
          <p:cNvSpPr/>
          <p:nvPr/>
        </p:nvSpPr>
        <p:spPr>
          <a:xfrm>
            <a:off x="2507370" y="3669059"/>
            <a:ext cx="9245600" cy="82731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77000">
                <a:schemeClr val="bg1">
                  <a:lumMod val="75000"/>
                </a:schemeClr>
              </a:gs>
              <a:gs pos="23000">
                <a:schemeClr val="bg1">
                  <a:lumMod val="6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326D402F-AFF7-4EAE-995C-83769244C620}"/>
              </a:ext>
            </a:extLst>
          </p:cNvPr>
          <p:cNvSpPr/>
          <p:nvPr/>
        </p:nvSpPr>
        <p:spPr>
          <a:xfrm>
            <a:off x="2797656" y="3320716"/>
            <a:ext cx="232228" cy="1611086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34000"/>
                </a:schemeClr>
              </a:gs>
              <a:gs pos="100000">
                <a:srgbClr val="878787">
                  <a:alpha val="69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DA656834-486B-413D-AE1C-3BA8DCC123EE}"/>
              </a:ext>
            </a:extLst>
          </p:cNvPr>
          <p:cNvSpPr/>
          <p:nvPr/>
        </p:nvSpPr>
        <p:spPr>
          <a:xfrm>
            <a:off x="2507370" y="3204602"/>
            <a:ext cx="391886" cy="1611086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578C26F7-CE63-43C8-996C-3FCADF6BE335}"/>
              </a:ext>
            </a:extLst>
          </p:cNvPr>
          <p:cNvSpPr/>
          <p:nvPr/>
        </p:nvSpPr>
        <p:spPr>
          <a:xfrm>
            <a:off x="11244970" y="3342488"/>
            <a:ext cx="232228" cy="1611086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34000"/>
                </a:schemeClr>
              </a:gs>
              <a:gs pos="100000">
                <a:srgbClr val="878787">
                  <a:alpha val="69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44D51B55-79B2-458E-88E1-C415257FE46C}"/>
              </a:ext>
            </a:extLst>
          </p:cNvPr>
          <p:cNvSpPr/>
          <p:nvPr/>
        </p:nvSpPr>
        <p:spPr>
          <a:xfrm>
            <a:off x="11361084" y="3219118"/>
            <a:ext cx="391886" cy="1611086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F7DA03E4-8140-4A19-8CEE-178C1C98C580}"/>
              </a:ext>
            </a:extLst>
          </p:cNvPr>
          <p:cNvSpPr txBox="1"/>
          <p:nvPr/>
        </p:nvSpPr>
        <p:spPr>
          <a:xfrm>
            <a:off x="5162865" y="3871290"/>
            <a:ext cx="50842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ادخري ما يأتيك  من  نقود في يوم العيد لوقت حاجتك إليه </a:t>
            </a:r>
          </a:p>
        </p:txBody>
      </p: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78B585DD-1297-45C2-A458-7095CCFA7E6A}"/>
              </a:ext>
            </a:extLst>
          </p:cNvPr>
          <p:cNvGrpSpPr/>
          <p:nvPr/>
        </p:nvGrpSpPr>
        <p:grpSpPr>
          <a:xfrm>
            <a:off x="9096858" y="3451344"/>
            <a:ext cx="1748974" cy="1262744"/>
            <a:chOff x="8011888" y="943428"/>
            <a:chExt cx="1748974" cy="1262744"/>
          </a:xfrm>
        </p:grpSpPr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6C69901F-3162-4782-B3D0-8CECB2953545}"/>
                </a:ext>
              </a:extLst>
            </p:cNvPr>
            <p:cNvGrpSpPr/>
            <p:nvPr/>
          </p:nvGrpSpPr>
          <p:grpSpPr>
            <a:xfrm>
              <a:off x="8011888" y="943428"/>
              <a:ext cx="1748974" cy="1262744"/>
              <a:chOff x="2235198" y="943428"/>
              <a:chExt cx="1748974" cy="1262744"/>
            </a:xfrm>
          </p:grpSpPr>
          <p:sp>
            <p:nvSpPr>
              <p:cNvPr id="139" name="Oval 138">
                <a:extLst>
                  <a:ext uri="{FF2B5EF4-FFF2-40B4-BE49-F238E27FC236}">
                    <a16:creationId xmlns:a16="http://schemas.microsoft.com/office/drawing/2014/main" id="{C9DA8F49-FD8D-452B-94EB-5C3E046E5AC3}"/>
                  </a:ext>
                </a:extLst>
              </p:cNvPr>
              <p:cNvSpPr/>
              <p:nvPr/>
            </p:nvSpPr>
            <p:spPr>
              <a:xfrm>
                <a:off x="2308500" y="1047404"/>
                <a:ext cx="232228" cy="100861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34000"/>
                    </a:schemeClr>
                  </a:gs>
                  <a:gs pos="100000">
                    <a:srgbClr val="878787">
                      <a:alpha val="69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89CF1867-7B58-48ED-8B16-757F7670D720}"/>
                  </a:ext>
                </a:extLst>
              </p:cNvPr>
              <p:cNvSpPr/>
              <p:nvPr/>
            </p:nvSpPr>
            <p:spPr>
              <a:xfrm>
                <a:off x="3661228" y="1047404"/>
                <a:ext cx="232228" cy="100861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34000"/>
                    </a:schemeClr>
                  </a:gs>
                  <a:gs pos="100000">
                    <a:srgbClr val="878787">
                      <a:alpha val="69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41" name="Group 140">
                <a:extLst>
                  <a:ext uri="{FF2B5EF4-FFF2-40B4-BE49-F238E27FC236}">
                    <a16:creationId xmlns:a16="http://schemas.microsoft.com/office/drawing/2014/main" id="{D9B1578B-4DE9-4C3A-941D-469E28D4FF21}"/>
                  </a:ext>
                </a:extLst>
              </p:cNvPr>
              <p:cNvGrpSpPr/>
              <p:nvPr/>
            </p:nvGrpSpPr>
            <p:grpSpPr>
              <a:xfrm>
                <a:off x="2235198" y="943428"/>
                <a:ext cx="1748974" cy="1262744"/>
                <a:chOff x="2235198" y="943428"/>
                <a:chExt cx="1748974" cy="1262744"/>
              </a:xfrm>
            </p:grpSpPr>
            <p:sp>
              <p:nvSpPr>
                <p:cNvPr id="142" name="Rectangle 141">
                  <a:extLst>
                    <a:ext uri="{FF2B5EF4-FFF2-40B4-BE49-F238E27FC236}">
                      <a16:creationId xmlns:a16="http://schemas.microsoft.com/office/drawing/2014/main" id="{96E1468B-15FF-44D5-BAF7-AF9E3599C41B}"/>
                    </a:ext>
                  </a:extLst>
                </p:cNvPr>
                <p:cNvSpPr/>
                <p:nvPr/>
              </p:nvSpPr>
              <p:spPr>
                <a:xfrm>
                  <a:off x="2416629" y="943428"/>
                  <a:ext cx="1386114" cy="1262744"/>
                </a:xfrm>
                <a:prstGeom prst="rect">
                  <a:avLst/>
                </a:prstGeom>
                <a:solidFill>
                  <a:srgbClr val="00808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3" name="Right Triangle 142">
                  <a:extLst>
                    <a:ext uri="{FF2B5EF4-FFF2-40B4-BE49-F238E27FC236}">
                      <a16:creationId xmlns:a16="http://schemas.microsoft.com/office/drawing/2014/main" id="{B792E79B-FC37-4CAD-857E-FD45B9433DB2}"/>
                    </a:ext>
                  </a:extLst>
                </p:cNvPr>
                <p:cNvSpPr/>
                <p:nvPr/>
              </p:nvSpPr>
              <p:spPr>
                <a:xfrm flipH="1">
                  <a:off x="2235199" y="943428"/>
                  <a:ext cx="181429" cy="217715"/>
                </a:xfrm>
                <a:prstGeom prst="rtTriangle">
                  <a:avLst/>
                </a:prstGeom>
                <a:solidFill>
                  <a:srgbClr val="0066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4" name="Right Triangle 143">
                  <a:extLst>
                    <a:ext uri="{FF2B5EF4-FFF2-40B4-BE49-F238E27FC236}">
                      <a16:creationId xmlns:a16="http://schemas.microsoft.com/office/drawing/2014/main" id="{C7020E90-4986-4A36-8BF3-569FAF674231}"/>
                    </a:ext>
                  </a:extLst>
                </p:cNvPr>
                <p:cNvSpPr/>
                <p:nvPr/>
              </p:nvSpPr>
              <p:spPr>
                <a:xfrm>
                  <a:off x="3802743" y="943428"/>
                  <a:ext cx="181429" cy="217715"/>
                </a:xfrm>
                <a:prstGeom prst="rtTriangle">
                  <a:avLst/>
                </a:prstGeom>
                <a:solidFill>
                  <a:srgbClr val="0066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5" name="Right Triangle 144">
                  <a:extLst>
                    <a:ext uri="{FF2B5EF4-FFF2-40B4-BE49-F238E27FC236}">
                      <a16:creationId xmlns:a16="http://schemas.microsoft.com/office/drawing/2014/main" id="{9C032F7D-49BE-4478-9259-23D277E7F8C5}"/>
                    </a:ext>
                  </a:extLst>
                </p:cNvPr>
                <p:cNvSpPr/>
                <p:nvPr/>
              </p:nvSpPr>
              <p:spPr>
                <a:xfrm flipV="1">
                  <a:off x="3802742" y="1988456"/>
                  <a:ext cx="181429" cy="217715"/>
                </a:xfrm>
                <a:prstGeom prst="rtTriangle">
                  <a:avLst/>
                </a:prstGeom>
                <a:solidFill>
                  <a:srgbClr val="0066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6" name="Right Triangle 145">
                  <a:extLst>
                    <a:ext uri="{FF2B5EF4-FFF2-40B4-BE49-F238E27FC236}">
                      <a16:creationId xmlns:a16="http://schemas.microsoft.com/office/drawing/2014/main" id="{31BCFD13-ECBB-4425-A5DC-6D9FD11DDD5A}"/>
                    </a:ext>
                  </a:extLst>
                </p:cNvPr>
                <p:cNvSpPr/>
                <p:nvPr/>
              </p:nvSpPr>
              <p:spPr>
                <a:xfrm flipH="1" flipV="1">
                  <a:off x="2235198" y="1988454"/>
                  <a:ext cx="181428" cy="217715"/>
                </a:xfrm>
                <a:prstGeom prst="rtTriangle">
                  <a:avLst/>
                </a:prstGeom>
                <a:solidFill>
                  <a:srgbClr val="0066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4F404ECE-C959-4D23-A484-B7E6E8DDF153}"/>
                </a:ext>
              </a:extLst>
            </p:cNvPr>
            <p:cNvSpPr txBox="1"/>
            <p:nvPr/>
          </p:nvSpPr>
          <p:spPr>
            <a:xfrm>
              <a:off x="8278596" y="1119334"/>
              <a:ext cx="127362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في</a:t>
              </a:r>
            </a:p>
            <a:p>
              <a:pPr algn="ctr"/>
              <a:r>
                <a:rPr lang="ar-SY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العيد</a:t>
              </a:r>
            </a:p>
          </p:txBody>
        </p:sp>
      </p:grpSp>
      <p:sp>
        <p:nvSpPr>
          <p:cNvPr id="147" name="Rectangle 146">
            <a:extLst>
              <a:ext uri="{FF2B5EF4-FFF2-40B4-BE49-F238E27FC236}">
                <a16:creationId xmlns:a16="http://schemas.microsoft.com/office/drawing/2014/main" id="{D06E16C3-0F42-4107-8FA9-94C0CB772D6C}"/>
              </a:ext>
            </a:extLst>
          </p:cNvPr>
          <p:cNvSpPr/>
          <p:nvPr/>
        </p:nvSpPr>
        <p:spPr>
          <a:xfrm>
            <a:off x="2507370" y="5062431"/>
            <a:ext cx="9245600" cy="82731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82000">
                <a:schemeClr val="bg1">
                  <a:lumMod val="75000"/>
                </a:schemeClr>
              </a:gs>
              <a:gs pos="22000">
                <a:schemeClr val="bg1">
                  <a:lumMod val="6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Oval 147">
            <a:extLst>
              <a:ext uri="{FF2B5EF4-FFF2-40B4-BE49-F238E27FC236}">
                <a16:creationId xmlns:a16="http://schemas.microsoft.com/office/drawing/2014/main" id="{E034463F-8826-4EE9-B83F-72D95D234FD9}"/>
              </a:ext>
            </a:extLst>
          </p:cNvPr>
          <p:cNvSpPr/>
          <p:nvPr/>
        </p:nvSpPr>
        <p:spPr>
          <a:xfrm>
            <a:off x="2797656" y="4714088"/>
            <a:ext cx="232228" cy="1611086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34000"/>
                </a:schemeClr>
              </a:gs>
              <a:gs pos="100000">
                <a:srgbClr val="878787">
                  <a:alpha val="69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9BC3874A-FA9C-4B77-9500-DFE3C45C7AA6}"/>
              </a:ext>
            </a:extLst>
          </p:cNvPr>
          <p:cNvSpPr/>
          <p:nvPr/>
        </p:nvSpPr>
        <p:spPr>
          <a:xfrm>
            <a:off x="2507370" y="4597974"/>
            <a:ext cx="391886" cy="1611086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Oval 149">
            <a:extLst>
              <a:ext uri="{FF2B5EF4-FFF2-40B4-BE49-F238E27FC236}">
                <a16:creationId xmlns:a16="http://schemas.microsoft.com/office/drawing/2014/main" id="{FD346EB3-EBE5-42EF-84E2-EE2C3E598E4E}"/>
              </a:ext>
            </a:extLst>
          </p:cNvPr>
          <p:cNvSpPr/>
          <p:nvPr/>
        </p:nvSpPr>
        <p:spPr>
          <a:xfrm>
            <a:off x="11244970" y="4735860"/>
            <a:ext cx="232228" cy="1611086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34000"/>
                </a:schemeClr>
              </a:gs>
              <a:gs pos="100000">
                <a:srgbClr val="878787">
                  <a:alpha val="69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814388DE-BF43-489A-AA76-7E1F5C639FFF}"/>
              </a:ext>
            </a:extLst>
          </p:cNvPr>
          <p:cNvSpPr/>
          <p:nvPr/>
        </p:nvSpPr>
        <p:spPr>
          <a:xfrm>
            <a:off x="11361084" y="4612490"/>
            <a:ext cx="391886" cy="1611086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2BFBCE97-5BB8-47D0-B9B3-0E924FC608DA}"/>
              </a:ext>
            </a:extLst>
          </p:cNvPr>
          <p:cNvSpPr txBox="1"/>
          <p:nvPr/>
        </p:nvSpPr>
        <p:spPr>
          <a:xfrm>
            <a:off x="5162865" y="5264662"/>
            <a:ext cx="50842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Y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احذري من خطر الألعاب النارية فهي مضيعة للوقت و الصحة</a:t>
            </a:r>
          </a:p>
        </p:txBody>
      </p: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4D1B61A7-C8A3-487C-A340-E0903E4B19D5}"/>
              </a:ext>
            </a:extLst>
          </p:cNvPr>
          <p:cNvGrpSpPr/>
          <p:nvPr/>
        </p:nvGrpSpPr>
        <p:grpSpPr>
          <a:xfrm>
            <a:off x="3362486" y="4844716"/>
            <a:ext cx="1748974" cy="1262744"/>
            <a:chOff x="8011888" y="943428"/>
            <a:chExt cx="1748974" cy="1262744"/>
          </a:xfrm>
        </p:grpSpPr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id="{73126310-89E4-4210-8A31-C932F56CAC74}"/>
                </a:ext>
              </a:extLst>
            </p:cNvPr>
            <p:cNvGrpSpPr/>
            <p:nvPr/>
          </p:nvGrpSpPr>
          <p:grpSpPr>
            <a:xfrm>
              <a:off x="8011888" y="943428"/>
              <a:ext cx="1748974" cy="1262744"/>
              <a:chOff x="2235198" y="943428"/>
              <a:chExt cx="1748974" cy="1262744"/>
            </a:xfrm>
          </p:grpSpPr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6DDCEEA4-26B0-4CC8-9489-0864048C9381}"/>
                  </a:ext>
                </a:extLst>
              </p:cNvPr>
              <p:cNvSpPr/>
              <p:nvPr/>
            </p:nvSpPr>
            <p:spPr>
              <a:xfrm>
                <a:off x="2308500" y="1047404"/>
                <a:ext cx="232228" cy="100861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34000"/>
                    </a:schemeClr>
                  </a:gs>
                  <a:gs pos="100000">
                    <a:srgbClr val="878787">
                      <a:alpha val="69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id="{DE588C0A-D0CA-4662-AB76-64E88F276758}"/>
                  </a:ext>
                </a:extLst>
              </p:cNvPr>
              <p:cNvSpPr/>
              <p:nvPr/>
            </p:nvSpPr>
            <p:spPr>
              <a:xfrm>
                <a:off x="3661228" y="1047404"/>
                <a:ext cx="232228" cy="100861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34000"/>
                    </a:schemeClr>
                  </a:gs>
                  <a:gs pos="100000">
                    <a:srgbClr val="878787">
                      <a:alpha val="69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58" name="Group 157">
                <a:extLst>
                  <a:ext uri="{FF2B5EF4-FFF2-40B4-BE49-F238E27FC236}">
                    <a16:creationId xmlns:a16="http://schemas.microsoft.com/office/drawing/2014/main" id="{CB8F7047-9B03-453F-9209-983E04737E96}"/>
                  </a:ext>
                </a:extLst>
              </p:cNvPr>
              <p:cNvGrpSpPr/>
              <p:nvPr/>
            </p:nvGrpSpPr>
            <p:grpSpPr>
              <a:xfrm>
                <a:off x="2235198" y="943428"/>
                <a:ext cx="1748974" cy="1262744"/>
                <a:chOff x="2235198" y="943428"/>
                <a:chExt cx="1748974" cy="1262744"/>
              </a:xfrm>
            </p:grpSpPr>
            <p:sp>
              <p:nvSpPr>
                <p:cNvPr id="159" name="Rectangle 158">
                  <a:extLst>
                    <a:ext uri="{FF2B5EF4-FFF2-40B4-BE49-F238E27FC236}">
                      <a16:creationId xmlns:a16="http://schemas.microsoft.com/office/drawing/2014/main" id="{D226DA2F-A759-4B67-870F-B8B8C559340C}"/>
                    </a:ext>
                  </a:extLst>
                </p:cNvPr>
                <p:cNvSpPr/>
                <p:nvPr/>
              </p:nvSpPr>
              <p:spPr>
                <a:xfrm>
                  <a:off x="2416629" y="943428"/>
                  <a:ext cx="1386114" cy="1262744"/>
                </a:xfrm>
                <a:prstGeom prst="rect">
                  <a:avLst/>
                </a:prstGeom>
                <a:solidFill>
                  <a:srgbClr val="CC00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0" name="Right Triangle 159">
                  <a:extLst>
                    <a:ext uri="{FF2B5EF4-FFF2-40B4-BE49-F238E27FC236}">
                      <a16:creationId xmlns:a16="http://schemas.microsoft.com/office/drawing/2014/main" id="{65B5E6BA-6F74-4A13-B8C6-2B1562FE70F4}"/>
                    </a:ext>
                  </a:extLst>
                </p:cNvPr>
                <p:cNvSpPr/>
                <p:nvPr/>
              </p:nvSpPr>
              <p:spPr>
                <a:xfrm flipH="1">
                  <a:off x="2235199" y="943428"/>
                  <a:ext cx="181429" cy="217715"/>
                </a:xfrm>
                <a:prstGeom prst="rtTriangle">
                  <a:avLst/>
                </a:prstGeom>
                <a:solidFill>
                  <a:srgbClr val="6600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1" name="Right Triangle 160">
                  <a:extLst>
                    <a:ext uri="{FF2B5EF4-FFF2-40B4-BE49-F238E27FC236}">
                      <a16:creationId xmlns:a16="http://schemas.microsoft.com/office/drawing/2014/main" id="{B1F252E3-0C95-4974-A689-9458A749F409}"/>
                    </a:ext>
                  </a:extLst>
                </p:cNvPr>
                <p:cNvSpPr/>
                <p:nvPr/>
              </p:nvSpPr>
              <p:spPr>
                <a:xfrm>
                  <a:off x="3802743" y="943428"/>
                  <a:ext cx="181429" cy="217715"/>
                </a:xfrm>
                <a:prstGeom prst="rtTriangle">
                  <a:avLst/>
                </a:prstGeom>
                <a:solidFill>
                  <a:srgbClr val="6600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2" name="Right Triangle 161">
                  <a:extLst>
                    <a:ext uri="{FF2B5EF4-FFF2-40B4-BE49-F238E27FC236}">
                      <a16:creationId xmlns:a16="http://schemas.microsoft.com/office/drawing/2014/main" id="{609B1F84-5660-40E2-A00B-29CB714C0FC9}"/>
                    </a:ext>
                  </a:extLst>
                </p:cNvPr>
                <p:cNvSpPr/>
                <p:nvPr/>
              </p:nvSpPr>
              <p:spPr>
                <a:xfrm flipV="1">
                  <a:off x="3802742" y="1988456"/>
                  <a:ext cx="181429" cy="217715"/>
                </a:xfrm>
                <a:prstGeom prst="rtTriangle">
                  <a:avLst/>
                </a:prstGeom>
                <a:solidFill>
                  <a:srgbClr val="6600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3" name="Right Triangle 162">
                  <a:extLst>
                    <a:ext uri="{FF2B5EF4-FFF2-40B4-BE49-F238E27FC236}">
                      <a16:creationId xmlns:a16="http://schemas.microsoft.com/office/drawing/2014/main" id="{19CFC14F-D7AC-45F9-AE40-6561C226C18F}"/>
                    </a:ext>
                  </a:extLst>
                </p:cNvPr>
                <p:cNvSpPr/>
                <p:nvPr/>
              </p:nvSpPr>
              <p:spPr>
                <a:xfrm flipH="1" flipV="1">
                  <a:off x="2235198" y="1988454"/>
                  <a:ext cx="181428" cy="217715"/>
                </a:xfrm>
                <a:prstGeom prst="rtTriangle">
                  <a:avLst/>
                </a:prstGeom>
                <a:solidFill>
                  <a:srgbClr val="6600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887FCC86-74F1-4053-A1A4-E326CA54F8D7}"/>
                </a:ext>
              </a:extLst>
            </p:cNvPr>
            <p:cNvSpPr txBox="1"/>
            <p:nvPr/>
          </p:nvSpPr>
          <p:spPr>
            <a:xfrm>
              <a:off x="8278596" y="1119334"/>
              <a:ext cx="127362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في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العيد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4537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3" presetClass="entr" presetSubtype="3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35" presetClass="path" presetSubtype="0" fill="hold" nodeType="clickEffect" p14:presetBounceEnd="3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8.33333E-7 7.40741E-7 L -0.47344 7.40741E-7 " pathEditMode="relative" rAng="0" ptsTypes="AA" p14:bounceEnd="33000">
                                          <p:cBhvr>
                                            <p:cTn id="26" dur="10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672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9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63" presetClass="path" presetSubtype="0" fill="hold" nodeType="clickEffect" p14:presetBounceEnd="41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5.55112E-17 L 0.47135 5.55112E-17 " pathEditMode="relative" rAng="0" ptsTypes="AA" p14:bounceEnd="41000">
                                          <p:cBhvr>
                                            <p:cTn id="33" dur="1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568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4" presetID="22" presetClass="entr" presetSubtype="8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6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35" presetClass="path" presetSubtype="0" fill="hold" nodeType="clickEffect" p14:presetBounceEnd="3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-3.7037E-7 L -0.47344 -3.7037E-7 " pathEditMode="relative" rAng="0" ptsTypes="AA" p14:bounceEnd="33000">
                                          <p:cBhvr>
                                            <p:cTn id="40" dur="1000" fill="hold"/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672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3" dur="500"/>
                                            <p:tgtEl>
                                              <p:spTgt spid="1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63" presetClass="path" presetSubtype="0" fill="hold" nodeType="clickEffect" p14:presetBounceEnd="41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95833E-6 3.7037E-7 L 0.47135 3.7037E-7 " pathEditMode="relative" rAng="0" ptsTypes="AA" p14:bounceEnd="41000">
                                          <p:cBhvr>
                                            <p:cTn id="47" dur="10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568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8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1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3" grpId="0" animBg="1"/>
          <p:bldP spid="74" grpId="0"/>
          <p:bldP spid="118" grpId="0"/>
          <p:bldP spid="135" grpId="0"/>
          <p:bldP spid="15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3" presetClass="entr" presetSubtype="3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35" presetClass="pat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8.33333E-7 7.40741E-7 L -0.47344 7.40741E-7 " pathEditMode="relative" rAng="0" ptsTypes="AA">
                                          <p:cBhvr>
                                            <p:cTn id="26" dur="10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672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9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63" presetClass="pat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5.55112E-17 L 0.47135 5.55112E-17 " pathEditMode="relative" rAng="0" ptsTypes="AA">
                                          <p:cBhvr>
                                            <p:cTn id="33" dur="1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568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4" presetID="22" presetClass="entr" presetSubtype="8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6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35" presetClass="pat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-3.7037E-7 L -0.47344 -3.7037E-7 " pathEditMode="relative" rAng="0" ptsTypes="AA">
                                          <p:cBhvr>
                                            <p:cTn id="40" dur="1000" fill="hold"/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672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3" dur="500"/>
                                            <p:tgtEl>
                                              <p:spTgt spid="1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63" presetClass="pat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95833E-6 3.7037E-7 L 0.47135 3.7037E-7 " pathEditMode="relative" rAng="0" ptsTypes="AA">
                                          <p:cBhvr>
                                            <p:cTn id="47" dur="10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568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8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1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3" grpId="0" animBg="1"/>
          <p:bldP spid="74" grpId="0"/>
          <p:bldP spid="118" grpId="0"/>
          <p:bldP spid="135" grpId="0"/>
          <p:bldP spid="152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658C45-B9B2-490E-A3CB-96FAC44812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0266" y="1263190"/>
            <a:ext cx="4739334" cy="5594809"/>
          </a:xfrm>
          <a:prstGeom prst="rect">
            <a:avLst/>
          </a:prstGeom>
        </p:spPr>
      </p:pic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7654D1B5-6A97-43D5-95C1-5D76FAD828C1}"/>
              </a:ext>
            </a:extLst>
          </p:cNvPr>
          <p:cNvGrpSpPr/>
          <p:nvPr/>
        </p:nvGrpSpPr>
        <p:grpSpPr>
          <a:xfrm flipH="1">
            <a:off x="9923710" y="260304"/>
            <a:ext cx="2040973" cy="656228"/>
            <a:chOff x="1437352" y="1240020"/>
            <a:chExt cx="4247313" cy="656228"/>
          </a:xfrm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02C5BF4B-BEB3-4557-AD07-E6BEACEF175F}"/>
                </a:ext>
              </a:extLst>
            </p:cNvPr>
            <p:cNvSpPr/>
            <p:nvPr/>
          </p:nvSpPr>
          <p:spPr>
            <a:xfrm flipV="1">
              <a:off x="1437352" y="1240020"/>
              <a:ext cx="4247313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AD5782EB-D32D-48DB-A2F9-13DE2917C55E}"/>
                </a:ext>
              </a:extLst>
            </p:cNvPr>
            <p:cNvSpPr txBox="1"/>
            <p:nvPr/>
          </p:nvSpPr>
          <p:spPr>
            <a:xfrm>
              <a:off x="1827404" y="1557694"/>
              <a:ext cx="32617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هيا نمرح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7973665-3E8F-4AE1-BB84-8452537CA85F}"/>
              </a:ext>
            </a:extLst>
          </p:cNvPr>
          <p:cNvGrpSpPr/>
          <p:nvPr/>
        </p:nvGrpSpPr>
        <p:grpSpPr>
          <a:xfrm flipH="1">
            <a:off x="2784652" y="897637"/>
            <a:ext cx="8913326" cy="672821"/>
            <a:chOff x="1437360" y="1240013"/>
            <a:chExt cx="16395246" cy="672821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BECB459E-9A95-43C3-943D-E7A5B4A9DAB3}"/>
                </a:ext>
              </a:extLst>
            </p:cNvPr>
            <p:cNvSpPr/>
            <p:nvPr/>
          </p:nvSpPr>
          <p:spPr>
            <a:xfrm flipV="1">
              <a:off x="1437360" y="1240013"/>
              <a:ext cx="9537660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E159E71-63FC-4FDB-A1F9-28A44085F097}"/>
                </a:ext>
              </a:extLst>
            </p:cNvPr>
            <p:cNvSpPr txBox="1"/>
            <p:nvPr/>
          </p:nvSpPr>
          <p:spPr>
            <a:xfrm>
              <a:off x="2371086" y="1512724"/>
              <a:ext cx="154615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أضع دائرة حول ما أحتاجه ليوم العيد : 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E258D2C-2BA6-4000-80D5-27142CA6CFB5}"/>
              </a:ext>
            </a:extLst>
          </p:cNvPr>
          <p:cNvGrpSpPr/>
          <p:nvPr/>
        </p:nvGrpSpPr>
        <p:grpSpPr>
          <a:xfrm>
            <a:off x="583781" y="3413282"/>
            <a:ext cx="1887249" cy="2409683"/>
            <a:chOff x="10080963" y="2824986"/>
            <a:chExt cx="1887249" cy="2409683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49EA7F82-8C28-4C5F-9D2B-4063F17D5363}"/>
                </a:ext>
              </a:extLst>
            </p:cNvPr>
            <p:cNvGrpSpPr/>
            <p:nvPr/>
          </p:nvGrpSpPr>
          <p:grpSpPr>
            <a:xfrm rot="21371849">
              <a:off x="10080963" y="2824986"/>
              <a:ext cx="1887249" cy="2409683"/>
              <a:chOff x="392713" y="4308237"/>
              <a:chExt cx="1887249" cy="2409683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146833FD-6566-4CA2-9B7E-BD83EFB997DD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مناسبتي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A122575E-27BF-4685-900C-BECC0F8F7215}"/>
                  </a:ext>
                </a:extLst>
              </p:cNvPr>
              <p:cNvSpPr txBox="1"/>
              <p:nvPr/>
            </p:nvSpPr>
            <p:spPr>
              <a:xfrm>
                <a:off x="392713" y="4809705"/>
                <a:ext cx="1871561" cy="190821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العيدان </a:t>
                </a:r>
              </a:p>
              <a:p>
                <a:pPr algn="r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552C6D34-D505-4A96-A7D6-BEAAF6A8A5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1372809">
              <a:off x="10584901" y="3754046"/>
              <a:ext cx="859230" cy="1100889"/>
            </a:xfrm>
            <a:prstGeom prst="rect">
              <a:avLst/>
            </a:prstGeom>
          </p:spPr>
        </p:pic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22E1209-C182-424D-A8F1-4C544E88B649}"/>
              </a:ext>
            </a:extLst>
          </p:cNvPr>
          <p:cNvGrpSpPr/>
          <p:nvPr/>
        </p:nvGrpSpPr>
        <p:grpSpPr>
          <a:xfrm>
            <a:off x="488379" y="1315666"/>
            <a:ext cx="2244499" cy="2347759"/>
            <a:chOff x="7624954" y="1603531"/>
            <a:chExt cx="2244499" cy="2347759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83478023-40D4-4747-ABD8-E2B2157A73BB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347759"/>
              <a:chOff x="2728686" y="1944914"/>
              <a:chExt cx="3055724" cy="3196305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C263E88A-4BB6-426D-87C4-0E03D40747DA}"/>
                  </a:ext>
                </a:extLst>
              </p:cNvPr>
              <p:cNvSpPr/>
              <p:nvPr/>
            </p:nvSpPr>
            <p:spPr>
              <a:xfrm rot="21437240">
                <a:off x="2809292" y="2620810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: Top Corners One Rounded and One Snipped 62">
                <a:extLst>
                  <a:ext uri="{FF2B5EF4-FFF2-40B4-BE49-F238E27FC236}">
                    <a16:creationId xmlns:a16="http://schemas.microsoft.com/office/drawing/2014/main" id="{DF231A91-B46C-4EE1-90C7-7823F4A7AF03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ight Triangle 19">
                <a:extLst>
                  <a:ext uri="{FF2B5EF4-FFF2-40B4-BE49-F238E27FC236}">
                    <a16:creationId xmlns:a16="http://schemas.microsoft.com/office/drawing/2014/main" id="{5B3BA7E3-4C73-4C8F-A3C5-839A98004327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EFB63ED1-E29A-4D02-AF7A-28F31318AF47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6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61" name="Graphic 60" descr="Target Audience">
              <a:extLst>
                <a:ext uri="{FF2B5EF4-FFF2-40B4-BE49-F238E27FC236}">
                  <a16:creationId xmlns:a16="http://schemas.microsoft.com/office/drawing/2014/main" id="{432526A5-4A35-4D82-BF66-60AA658B97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3F9391D-5513-48BB-9054-B7D1041F1D31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212FD180-7135-406B-88D3-A49EF2B77DB2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0F31F380-011E-4437-ACA5-5D24A7D3BA48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rapezoid 10">
              <a:extLst>
                <a:ext uri="{FF2B5EF4-FFF2-40B4-BE49-F238E27FC236}">
                  <a16:creationId xmlns:a16="http://schemas.microsoft.com/office/drawing/2014/main" id="{0F653D63-43EA-4AC1-A172-199ABFD5C3B3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FE560459-1344-4891-821C-D56D947FF44B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0" name="Rectangle 21">
            <a:extLst>
              <a:ext uri="{FF2B5EF4-FFF2-40B4-BE49-F238E27FC236}">
                <a16:creationId xmlns:a16="http://schemas.microsoft.com/office/drawing/2014/main" id="{1CD4B8A8-8393-4C02-8B69-4AD6C39708F2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BDA3803-B6D2-433A-94FF-01C4F14158BA}"/>
              </a:ext>
            </a:extLst>
          </p:cNvPr>
          <p:cNvSpPr/>
          <p:nvPr/>
        </p:nvSpPr>
        <p:spPr>
          <a:xfrm>
            <a:off x="6096000" y="3563900"/>
            <a:ext cx="1225196" cy="12251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888D932D-241C-47C9-8D30-FBF81A16498C}"/>
              </a:ext>
            </a:extLst>
          </p:cNvPr>
          <p:cNvSpPr/>
          <p:nvPr/>
        </p:nvSpPr>
        <p:spPr>
          <a:xfrm>
            <a:off x="3458482" y="1133496"/>
            <a:ext cx="2380337" cy="23803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86E85A1C-D174-4553-8BB3-AEEE5E07EEC5}"/>
              </a:ext>
            </a:extLst>
          </p:cNvPr>
          <p:cNvSpPr/>
          <p:nvPr/>
        </p:nvSpPr>
        <p:spPr>
          <a:xfrm>
            <a:off x="3908185" y="3569794"/>
            <a:ext cx="1219302" cy="12193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A6D48DD-36B6-4D75-8B2D-5B091ADB6426}"/>
              </a:ext>
            </a:extLst>
          </p:cNvPr>
          <p:cNvSpPr/>
          <p:nvPr/>
        </p:nvSpPr>
        <p:spPr>
          <a:xfrm>
            <a:off x="4038999" y="5257728"/>
            <a:ext cx="1219302" cy="12193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54D97AB4-9DCF-497C-B62C-0977FB564B2D}"/>
              </a:ext>
            </a:extLst>
          </p:cNvPr>
          <p:cNvSpPr/>
          <p:nvPr/>
        </p:nvSpPr>
        <p:spPr>
          <a:xfrm>
            <a:off x="6382265" y="4778325"/>
            <a:ext cx="971036" cy="9710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677609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70" grpId="0" animBg="1"/>
      <p:bldP spid="6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5AB0F0A1-61F4-47B5-8231-2F7D29F8837C}"/>
              </a:ext>
            </a:extLst>
          </p:cNvPr>
          <p:cNvSpPr/>
          <p:nvPr/>
        </p:nvSpPr>
        <p:spPr>
          <a:xfrm>
            <a:off x="2106141" y="368178"/>
            <a:ext cx="10058400" cy="5978769"/>
          </a:xfrm>
          <a:prstGeom prst="roundRect">
            <a:avLst>
              <a:gd name="adj" fmla="val 3491"/>
            </a:avLst>
          </a:prstGeom>
          <a:solidFill>
            <a:srgbClr val="FAFAFA"/>
          </a:solidFill>
          <a:ln>
            <a:noFill/>
          </a:ln>
          <a:effectLst>
            <a:outerShdw blurRad="1143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E63E5179-6311-4984-A928-ECF58D7C1D58}"/>
              </a:ext>
            </a:extLst>
          </p:cNvPr>
          <p:cNvGrpSpPr/>
          <p:nvPr/>
        </p:nvGrpSpPr>
        <p:grpSpPr>
          <a:xfrm>
            <a:off x="360173" y="1236627"/>
            <a:ext cx="2244499" cy="2434510"/>
            <a:chOff x="7624954" y="1603531"/>
            <a:chExt cx="2244499" cy="2434510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81017A80-75B7-4BD6-80BB-6C56ED22D3B5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820C3F25-CD9E-4B13-9B74-76A11A3D1114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: Top Corners One Rounded and One Snipped 59">
                <a:extLst>
                  <a:ext uri="{FF2B5EF4-FFF2-40B4-BE49-F238E27FC236}">
                    <a16:creationId xmlns:a16="http://schemas.microsoft.com/office/drawing/2014/main" id="{1275B174-B4DD-4692-A69A-EBE014609635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ight Triangle 19">
                <a:extLst>
                  <a:ext uri="{FF2B5EF4-FFF2-40B4-BE49-F238E27FC236}">
                    <a16:creationId xmlns:a16="http://schemas.microsoft.com/office/drawing/2014/main" id="{CC9431AB-65E5-4EA9-9F5F-A4BEE1259B78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E2171930-610E-4BAC-AC2E-90896717A351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6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58" name="Graphic 57" descr="Target Audience">
              <a:extLst>
                <a:ext uri="{FF2B5EF4-FFF2-40B4-BE49-F238E27FC236}">
                  <a16:creationId xmlns:a16="http://schemas.microsoft.com/office/drawing/2014/main" id="{CF84A4CF-0F73-42F7-BBA8-17908ADE1A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AC044EA9-C6F7-4525-AE11-C14448138FEB}"/>
              </a:ext>
            </a:extLst>
          </p:cNvPr>
          <p:cNvGrpSpPr/>
          <p:nvPr/>
        </p:nvGrpSpPr>
        <p:grpSpPr>
          <a:xfrm>
            <a:off x="1122126" y="687830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99AD4544-3E5E-423D-B56D-5B6BBA176DBA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F7C1D1CD-0F15-4545-B000-C66865CC75E3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Trapezoid 10">
              <a:extLst>
                <a:ext uri="{FF2B5EF4-FFF2-40B4-BE49-F238E27FC236}">
                  <a16:creationId xmlns:a16="http://schemas.microsoft.com/office/drawing/2014/main" id="{48F23530-9784-44E2-84C0-668E4EB982E3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6539BDB0-78FE-484E-8578-8B2003D992CA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FDA23F5B-1C05-4D95-A0E9-A78B6A1AA65A}"/>
              </a:ext>
            </a:extLst>
          </p:cNvPr>
          <p:cNvGrpSpPr/>
          <p:nvPr/>
        </p:nvGrpSpPr>
        <p:grpSpPr>
          <a:xfrm>
            <a:off x="158685" y="3473565"/>
            <a:ext cx="1887249" cy="2332738"/>
            <a:chOff x="10078412" y="2825071"/>
            <a:chExt cx="1887249" cy="2332738"/>
          </a:xfrm>
        </p:grpSpPr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A419DBB5-A1E9-471E-AB35-CA37DB7DBBC9}"/>
                </a:ext>
              </a:extLst>
            </p:cNvPr>
            <p:cNvGrpSpPr/>
            <p:nvPr/>
          </p:nvGrpSpPr>
          <p:grpSpPr>
            <a:xfrm rot="21371849">
              <a:off x="10078412" y="2825071"/>
              <a:ext cx="1887249" cy="2332738"/>
              <a:chOff x="392713" y="4308237"/>
              <a:chExt cx="1887249" cy="2332738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E47E5070-283F-47BF-A295-F7795C388C70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مناسبتي 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264F6476-D492-427C-9184-DCCBFF7695BC}"/>
                  </a:ext>
                </a:extLst>
              </p:cNvPr>
              <p:cNvSpPr txBox="1"/>
              <p:nvPr/>
            </p:nvSpPr>
            <p:spPr>
              <a:xfrm>
                <a:off x="392713" y="4886649"/>
                <a:ext cx="1871561" cy="175432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العيدان </a:t>
                </a:r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466253FE-0FBA-4F8D-ABB4-E28094A500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1372809">
              <a:off x="10514281" y="3818939"/>
              <a:ext cx="962736" cy="1233506"/>
            </a:xfrm>
            <a:prstGeom prst="rect">
              <a:avLst/>
            </a:prstGeom>
          </p:spPr>
        </p:pic>
      </p:grpSp>
      <p:sp>
        <p:nvSpPr>
          <p:cNvPr id="93" name="Rectangle 21">
            <a:extLst>
              <a:ext uri="{FF2B5EF4-FFF2-40B4-BE49-F238E27FC236}">
                <a16:creationId xmlns:a16="http://schemas.microsoft.com/office/drawing/2014/main" id="{F24A78BB-95B8-40EB-9DEE-29DF2B9C6EAD}"/>
              </a:ext>
            </a:extLst>
          </p:cNvPr>
          <p:cNvSpPr/>
          <p:nvPr/>
        </p:nvSpPr>
        <p:spPr>
          <a:xfrm rot="15142371">
            <a:off x="801468" y="3143655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8EDFAEB6-D5B9-4D16-AA39-64CAD7A1437F}"/>
              </a:ext>
            </a:extLst>
          </p:cNvPr>
          <p:cNvSpPr/>
          <p:nvPr/>
        </p:nvSpPr>
        <p:spPr>
          <a:xfrm>
            <a:off x="2512541" y="850217"/>
            <a:ext cx="9245600" cy="82731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85000">
                <a:schemeClr val="bg1">
                  <a:lumMod val="75000"/>
                </a:schemeClr>
              </a:gs>
              <a:gs pos="15000">
                <a:schemeClr val="bg1">
                  <a:lumMod val="6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D835228F-8EBF-4869-A9B6-7DDB078E08B9}"/>
              </a:ext>
            </a:extLst>
          </p:cNvPr>
          <p:cNvSpPr/>
          <p:nvPr/>
        </p:nvSpPr>
        <p:spPr>
          <a:xfrm>
            <a:off x="2802827" y="501874"/>
            <a:ext cx="232228" cy="1611086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34000"/>
                </a:schemeClr>
              </a:gs>
              <a:gs pos="100000">
                <a:srgbClr val="878787">
                  <a:alpha val="69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07A7441B-015C-4C83-9AA3-A790B82AD8B5}"/>
              </a:ext>
            </a:extLst>
          </p:cNvPr>
          <p:cNvSpPr/>
          <p:nvPr/>
        </p:nvSpPr>
        <p:spPr>
          <a:xfrm>
            <a:off x="2512541" y="385760"/>
            <a:ext cx="391886" cy="1611086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1915EE6D-33AF-498A-AC00-92B99FD6D44E}"/>
              </a:ext>
            </a:extLst>
          </p:cNvPr>
          <p:cNvSpPr/>
          <p:nvPr/>
        </p:nvSpPr>
        <p:spPr>
          <a:xfrm>
            <a:off x="11250141" y="523646"/>
            <a:ext cx="232228" cy="1611086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34000"/>
                </a:schemeClr>
              </a:gs>
              <a:gs pos="100000">
                <a:srgbClr val="878787">
                  <a:alpha val="69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13CAC45E-699E-4BAE-A6C7-97DC346CF6BA}"/>
              </a:ext>
            </a:extLst>
          </p:cNvPr>
          <p:cNvSpPr/>
          <p:nvPr/>
        </p:nvSpPr>
        <p:spPr>
          <a:xfrm>
            <a:off x="11366255" y="400276"/>
            <a:ext cx="391886" cy="1611086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4EED49D1-9140-42F0-8D7B-127332E3B204}"/>
              </a:ext>
            </a:extLst>
          </p:cNvPr>
          <p:cNvSpPr txBox="1"/>
          <p:nvPr/>
        </p:nvSpPr>
        <p:spPr>
          <a:xfrm>
            <a:off x="5263876" y="1082117"/>
            <a:ext cx="50842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أذكر الرد المناسب لكل عبارة من عبارات التهنئة : 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CF6F5F0D-F439-4B8C-8670-50D9D4059075}"/>
              </a:ext>
            </a:extLst>
          </p:cNvPr>
          <p:cNvGrpSpPr/>
          <p:nvPr/>
        </p:nvGrpSpPr>
        <p:grpSpPr>
          <a:xfrm>
            <a:off x="9102029" y="632502"/>
            <a:ext cx="1748974" cy="1262744"/>
            <a:chOff x="8011888" y="943428"/>
            <a:chExt cx="1748974" cy="1262744"/>
          </a:xfrm>
        </p:grpSpPr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2A813C6B-2946-4BC4-8DC3-0F05B8B19843}"/>
                </a:ext>
              </a:extLst>
            </p:cNvPr>
            <p:cNvGrpSpPr/>
            <p:nvPr/>
          </p:nvGrpSpPr>
          <p:grpSpPr>
            <a:xfrm>
              <a:off x="8011888" y="943428"/>
              <a:ext cx="1748974" cy="1262744"/>
              <a:chOff x="2235198" y="943428"/>
              <a:chExt cx="1748974" cy="1262744"/>
            </a:xfrm>
          </p:grpSpPr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D7474F03-7C17-4CB9-8648-98A23EF4CF39}"/>
                  </a:ext>
                </a:extLst>
              </p:cNvPr>
              <p:cNvSpPr/>
              <p:nvPr/>
            </p:nvSpPr>
            <p:spPr>
              <a:xfrm>
                <a:off x="2308500" y="1047404"/>
                <a:ext cx="232228" cy="100861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34000"/>
                    </a:schemeClr>
                  </a:gs>
                  <a:gs pos="100000">
                    <a:srgbClr val="878787">
                      <a:alpha val="69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F9693B75-AF9F-40F1-AC02-013C06B7C568}"/>
                  </a:ext>
                </a:extLst>
              </p:cNvPr>
              <p:cNvSpPr/>
              <p:nvPr/>
            </p:nvSpPr>
            <p:spPr>
              <a:xfrm>
                <a:off x="3661228" y="1047404"/>
                <a:ext cx="232228" cy="100861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34000"/>
                    </a:schemeClr>
                  </a:gs>
                  <a:gs pos="100000">
                    <a:srgbClr val="878787">
                      <a:alpha val="69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7" name="Group 106">
                <a:extLst>
                  <a:ext uri="{FF2B5EF4-FFF2-40B4-BE49-F238E27FC236}">
                    <a16:creationId xmlns:a16="http://schemas.microsoft.com/office/drawing/2014/main" id="{5E860321-6559-47F9-87D2-D7359E7A94B6}"/>
                  </a:ext>
                </a:extLst>
              </p:cNvPr>
              <p:cNvGrpSpPr/>
              <p:nvPr/>
            </p:nvGrpSpPr>
            <p:grpSpPr>
              <a:xfrm>
                <a:off x="2235198" y="943428"/>
                <a:ext cx="1748974" cy="1262744"/>
                <a:chOff x="2235198" y="943428"/>
                <a:chExt cx="1748974" cy="1262744"/>
              </a:xfrm>
            </p:grpSpPr>
            <p:sp>
              <p:nvSpPr>
                <p:cNvPr id="108" name="Rectangle 107">
                  <a:extLst>
                    <a:ext uri="{FF2B5EF4-FFF2-40B4-BE49-F238E27FC236}">
                      <a16:creationId xmlns:a16="http://schemas.microsoft.com/office/drawing/2014/main" id="{DA5D557F-BEC4-463F-B9E6-36A5D82F85B4}"/>
                    </a:ext>
                  </a:extLst>
                </p:cNvPr>
                <p:cNvSpPr/>
                <p:nvPr/>
              </p:nvSpPr>
              <p:spPr>
                <a:xfrm>
                  <a:off x="2416629" y="943428"/>
                  <a:ext cx="1386114" cy="1262744"/>
                </a:xfrm>
                <a:prstGeom prst="rect">
                  <a:avLst/>
                </a:prstGeom>
                <a:solidFill>
                  <a:srgbClr val="FF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ight Triangle 108">
                  <a:extLst>
                    <a:ext uri="{FF2B5EF4-FFF2-40B4-BE49-F238E27FC236}">
                      <a16:creationId xmlns:a16="http://schemas.microsoft.com/office/drawing/2014/main" id="{A1ED19B1-0C33-4CE5-B039-75D63F074F6C}"/>
                    </a:ext>
                  </a:extLst>
                </p:cNvPr>
                <p:cNvSpPr/>
                <p:nvPr/>
              </p:nvSpPr>
              <p:spPr>
                <a:xfrm flipH="1">
                  <a:off x="2235199" y="943428"/>
                  <a:ext cx="181429" cy="217715"/>
                </a:xfrm>
                <a:prstGeom prst="rtTriangle">
                  <a:avLst/>
                </a:prstGeom>
                <a:solidFill>
                  <a:srgbClr val="CC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" name="Right Triangle 109">
                  <a:extLst>
                    <a:ext uri="{FF2B5EF4-FFF2-40B4-BE49-F238E27FC236}">
                      <a16:creationId xmlns:a16="http://schemas.microsoft.com/office/drawing/2014/main" id="{D7952F79-BE2F-4C0B-A9E7-F654FCAB2480}"/>
                    </a:ext>
                  </a:extLst>
                </p:cNvPr>
                <p:cNvSpPr/>
                <p:nvPr/>
              </p:nvSpPr>
              <p:spPr>
                <a:xfrm>
                  <a:off x="3802743" y="943428"/>
                  <a:ext cx="181429" cy="217715"/>
                </a:xfrm>
                <a:prstGeom prst="rtTriangle">
                  <a:avLst/>
                </a:prstGeom>
                <a:solidFill>
                  <a:srgbClr val="CC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ight Triangle 110">
                  <a:extLst>
                    <a:ext uri="{FF2B5EF4-FFF2-40B4-BE49-F238E27FC236}">
                      <a16:creationId xmlns:a16="http://schemas.microsoft.com/office/drawing/2014/main" id="{FF414C16-26D1-4FBD-A146-90257703C118}"/>
                    </a:ext>
                  </a:extLst>
                </p:cNvPr>
                <p:cNvSpPr/>
                <p:nvPr/>
              </p:nvSpPr>
              <p:spPr>
                <a:xfrm flipV="1">
                  <a:off x="3802742" y="1988456"/>
                  <a:ext cx="181429" cy="217715"/>
                </a:xfrm>
                <a:prstGeom prst="rtTriangle">
                  <a:avLst/>
                </a:prstGeom>
                <a:solidFill>
                  <a:srgbClr val="CC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ight Triangle 111">
                  <a:extLst>
                    <a:ext uri="{FF2B5EF4-FFF2-40B4-BE49-F238E27FC236}">
                      <a16:creationId xmlns:a16="http://schemas.microsoft.com/office/drawing/2014/main" id="{331E8B30-4EF0-4B73-AE98-6DCBAB2E51F8}"/>
                    </a:ext>
                  </a:extLst>
                </p:cNvPr>
                <p:cNvSpPr/>
                <p:nvPr/>
              </p:nvSpPr>
              <p:spPr>
                <a:xfrm flipH="1" flipV="1">
                  <a:off x="2235198" y="1988454"/>
                  <a:ext cx="181428" cy="217715"/>
                </a:xfrm>
                <a:prstGeom prst="rtTriangle">
                  <a:avLst/>
                </a:prstGeom>
                <a:solidFill>
                  <a:srgbClr val="CC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DC370C8F-1F60-4D69-83D2-C673586CDF47}"/>
                </a:ext>
              </a:extLst>
            </p:cNvPr>
            <p:cNvSpPr txBox="1"/>
            <p:nvPr/>
          </p:nvSpPr>
          <p:spPr>
            <a:xfrm>
              <a:off x="8278596" y="1119334"/>
              <a:ext cx="12736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هيا نمرح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113" name="Rectangle 112">
            <a:extLst>
              <a:ext uri="{FF2B5EF4-FFF2-40B4-BE49-F238E27FC236}">
                <a16:creationId xmlns:a16="http://schemas.microsoft.com/office/drawing/2014/main" id="{281126D1-7A0A-4E6A-93F7-6BE121C2D188}"/>
              </a:ext>
            </a:extLst>
          </p:cNvPr>
          <p:cNvSpPr/>
          <p:nvPr/>
        </p:nvSpPr>
        <p:spPr>
          <a:xfrm>
            <a:off x="2512541" y="2243589"/>
            <a:ext cx="9245600" cy="82731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79000">
                <a:schemeClr val="bg1">
                  <a:lumMod val="75000"/>
                </a:schemeClr>
              </a:gs>
              <a:gs pos="23000">
                <a:schemeClr val="bg1">
                  <a:lumMod val="6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300E67D9-388B-4B5C-B9F8-0A17120FDDDF}"/>
              </a:ext>
            </a:extLst>
          </p:cNvPr>
          <p:cNvSpPr/>
          <p:nvPr/>
        </p:nvSpPr>
        <p:spPr>
          <a:xfrm>
            <a:off x="2802827" y="1895246"/>
            <a:ext cx="232228" cy="1611086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34000"/>
                </a:schemeClr>
              </a:gs>
              <a:gs pos="100000">
                <a:srgbClr val="878787">
                  <a:alpha val="69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3039DBCA-05AD-471F-B5C5-F5B28E489C09}"/>
              </a:ext>
            </a:extLst>
          </p:cNvPr>
          <p:cNvSpPr/>
          <p:nvPr/>
        </p:nvSpPr>
        <p:spPr>
          <a:xfrm>
            <a:off x="2512541" y="1779132"/>
            <a:ext cx="391886" cy="1611086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47B05F0D-66FF-408D-B02D-C4C6CCBF5681}"/>
              </a:ext>
            </a:extLst>
          </p:cNvPr>
          <p:cNvSpPr/>
          <p:nvPr/>
        </p:nvSpPr>
        <p:spPr>
          <a:xfrm>
            <a:off x="11250141" y="1917018"/>
            <a:ext cx="232228" cy="1611086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34000"/>
                </a:schemeClr>
              </a:gs>
              <a:gs pos="100000">
                <a:srgbClr val="878787">
                  <a:alpha val="69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5A3400D3-6345-4BF2-ADF6-4161DAC54587}"/>
              </a:ext>
            </a:extLst>
          </p:cNvPr>
          <p:cNvSpPr/>
          <p:nvPr/>
        </p:nvSpPr>
        <p:spPr>
          <a:xfrm>
            <a:off x="11366255" y="1793648"/>
            <a:ext cx="391886" cy="1611086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F1CAC935-FAAD-4776-983E-8EAB9A233BA5}"/>
              </a:ext>
            </a:extLst>
          </p:cNvPr>
          <p:cNvSpPr txBox="1"/>
          <p:nvPr/>
        </p:nvSpPr>
        <p:spPr>
          <a:xfrm>
            <a:off x="5111459" y="2445820"/>
            <a:ext cx="50842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و أنتم بخير </a:t>
            </a:r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0DB005DA-1835-4589-A38A-AD9D06C16CD8}"/>
              </a:ext>
            </a:extLst>
          </p:cNvPr>
          <p:cNvGrpSpPr/>
          <p:nvPr/>
        </p:nvGrpSpPr>
        <p:grpSpPr>
          <a:xfrm>
            <a:off x="3367657" y="2025874"/>
            <a:ext cx="1748974" cy="1262744"/>
            <a:chOff x="8011888" y="943428"/>
            <a:chExt cx="1748974" cy="1262744"/>
          </a:xfrm>
        </p:grpSpPr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9219AEC7-CFAE-4892-9BFF-8873879C1688}"/>
                </a:ext>
              </a:extLst>
            </p:cNvPr>
            <p:cNvGrpSpPr/>
            <p:nvPr/>
          </p:nvGrpSpPr>
          <p:grpSpPr>
            <a:xfrm>
              <a:off x="8011888" y="943428"/>
              <a:ext cx="1748974" cy="1262744"/>
              <a:chOff x="2235198" y="943428"/>
              <a:chExt cx="1748974" cy="1262744"/>
            </a:xfrm>
          </p:grpSpPr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id="{334E8371-23D8-4EEA-86BD-B09807786A2B}"/>
                  </a:ext>
                </a:extLst>
              </p:cNvPr>
              <p:cNvSpPr/>
              <p:nvPr/>
            </p:nvSpPr>
            <p:spPr>
              <a:xfrm>
                <a:off x="2308500" y="1047404"/>
                <a:ext cx="232228" cy="100861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34000"/>
                    </a:schemeClr>
                  </a:gs>
                  <a:gs pos="100000">
                    <a:srgbClr val="878787">
                      <a:alpha val="69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3A88A03D-79FE-491A-B005-E464E3FF1B3C}"/>
                  </a:ext>
                </a:extLst>
              </p:cNvPr>
              <p:cNvSpPr/>
              <p:nvPr/>
            </p:nvSpPr>
            <p:spPr>
              <a:xfrm>
                <a:off x="3661228" y="1047404"/>
                <a:ext cx="232228" cy="100861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34000"/>
                    </a:schemeClr>
                  </a:gs>
                  <a:gs pos="100000">
                    <a:srgbClr val="878787">
                      <a:alpha val="69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4" name="Group 123">
                <a:extLst>
                  <a:ext uri="{FF2B5EF4-FFF2-40B4-BE49-F238E27FC236}">
                    <a16:creationId xmlns:a16="http://schemas.microsoft.com/office/drawing/2014/main" id="{7712D554-A0F4-42F4-BA92-BB44108FB482}"/>
                  </a:ext>
                </a:extLst>
              </p:cNvPr>
              <p:cNvGrpSpPr/>
              <p:nvPr/>
            </p:nvGrpSpPr>
            <p:grpSpPr>
              <a:xfrm>
                <a:off x="2235198" y="943428"/>
                <a:ext cx="1748974" cy="1262744"/>
                <a:chOff x="2235198" y="943428"/>
                <a:chExt cx="1748974" cy="1262744"/>
              </a:xfrm>
            </p:grpSpPr>
            <p:sp>
              <p:nvSpPr>
                <p:cNvPr id="125" name="Rectangle 124">
                  <a:extLst>
                    <a:ext uri="{FF2B5EF4-FFF2-40B4-BE49-F238E27FC236}">
                      <a16:creationId xmlns:a16="http://schemas.microsoft.com/office/drawing/2014/main" id="{1858D5E2-5500-433D-8A2C-19C802D697B9}"/>
                    </a:ext>
                  </a:extLst>
                </p:cNvPr>
                <p:cNvSpPr/>
                <p:nvPr/>
              </p:nvSpPr>
              <p:spPr>
                <a:xfrm>
                  <a:off x="2416629" y="943428"/>
                  <a:ext cx="1386114" cy="1262744"/>
                </a:xfrm>
                <a:prstGeom prst="rect">
                  <a:avLst/>
                </a:prstGeom>
                <a:solidFill>
                  <a:srgbClr val="0033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" name="Right Triangle 125">
                  <a:extLst>
                    <a:ext uri="{FF2B5EF4-FFF2-40B4-BE49-F238E27FC236}">
                      <a16:creationId xmlns:a16="http://schemas.microsoft.com/office/drawing/2014/main" id="{6F7836C7-A522-4C2E-80EE-57A98935A5FF}"/>
                    </a:ext>
                  </a:extLst>
                </p:cNvPr>
                <p:cNvSpPr/>
                <p:nvPr/>
              </p:nvSpPr>
              <p:spPr>
                <a:xfrm flipH="1">
                  <a:off x="2235199" y="943428"/>
                  <a:ext cx="181429" cy="217715"/>
                </a:xfrm>
                <a:prstGeom prst="rtTriangle">
                  <a:avLst/>
                </a:prstGeom>
                <a:solidFill>
                  <a:srgbClr val="0000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7" name="Right Triangle 126">
                  <a:extLst>
                    <a:ext uri="{FF2B5EF4-FFF2-40B4-BE49-F238E27FC236}">
                      <a16:creationId xmlns:a16="http://schemas.microsoft.com/office/drawing/2014/main" id="{12302763-8BAB-40FB-AC3A-15DD72B388CA}"/>
                    </a:ext>
                  </a:extLst>
                </p:cNvPr>
                <p:cNvSpPr/>
                <p:nvPr/>
              </p:nvSpPr>
              <p:spPr>
                <a:xfrm>
                  <a:off x="3802743" y="943428"/>
                  <a:ext cx="181429" cy="217715"/>
                </a:xfrm>
                <a:prstGeom prst="rtTriangle">
                  <a:avLst/>
                </a:prstGeom>
                <a:solidFill>
                  <a:srgbClr val="0000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8" name="Right Triangle 127">
                  <a:extLst>
                    <a:ext uri="{FF2B5EF4-FFF2-40B4-BE49-F238E27FC236}">
                      <a16:creationId xmlns:a16="http://schemas.microsoft.com/office/drawing/2014/main" id="{59B458B1-37B2-4D93-B508-38B9F728C17F}"/>
                    </a:ext>
                  </a:extLst>
                </p:cNvPr>
                <p:cNvSpPr/>
                <p:nvPr/>
              </p:nvSpPr>
              <p:spPr>
                <a:xfrm flipV="1">
                  <a:off x="3802742" y="1988456"/>
                  <a:ext cx="181429" cy="217715"/>
                </a:xfrm>
                <a:prstGeom prst="rtTriangle">
                  <a:avLst/>
                </a:prstGeom>
                <a:solidFill>
                  <a:srgbClr val="0000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9" name="Right Triangle 128">
                  <a:extLst>
                    <a:ext uri="{FF2B5EF4-FFF2-40B4-BE49-F238E27FC236}">
                      <a16:creationId xmlns:a16="http://schemas.microsoft.com/office/drawing/2014/main" id="{5926BA23-3E3C-4229-8890-C81E325A4BC4}"/>
                    </a:ext>
                  </a:extLst>
                </p:cNvPr>
                <p:cNvSpPr/>
                <p:nvPr/>
              </p:nvSpPr>
              <p:spPr>
                <a:xfrm flipH="1" flipV="1">
                  <a:off x="2235198" y="1988454"/>
                  <a:ext cx="181428" cy="217715"/>
                </a:xfrm>
                <a:prstGeom prst="rtTriangle">
                  <a:avLst/>
                </a:prstGeom>
                <a:solidFill>
                  <a:srgbClr val="0000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7E3D2B24-61E5-48B0-A3D2-767DDCA8CBB5}"/>
                </a:ext>
              </a:extLst>
            </p:cNvPr>
            <p:cNvSpPr txBox="1"/>
            <p:nvPr/>
          </p:nvSpPr>
          <p:spPr>
            <a:xfrm>
              <a:off x="8278596" y="1119334"/>
              <a:ext cx="12736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كل عام و أنتم بخير </a:t>
              </a:r>
            </a:p>
          </p:txBody>
        </p:sp>
      </p:grpSp>
      <p:sp>
        <p:nvSpPr>
          <p:cNvPr id="130" name="Rectangle 129">
            <a:extLst>
              <a:ext uri="{FF2B5EF4-FFF2-40B4-BE49-F238E27FC236}">
                <a16:creationId xmlns:a16="http://schemas.microsoft.com/office/drawing/2014/main" id="{917FA91B-BD88-470F-BAA6-9E10F14DDD79}"/>
              </a:ext>
            </a:extLst>
          </p:cNvPr>
          <p:cNvSpPr/>
          <p:nvPr/>
        </p:nvSpPr>
        <p:spPr>
          <a:xfrm>
            <a:off x="2507370" y="3669059"/>
            <a:ext cx="9245600" cy="82731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77000">
                <a:schemeClr val="bg1">
                  <a:lumMod val="75000"/>
                </a:schemeClr>
              </a:gs>
              <a:gs pos="23000">
                <a:schemeClr val="bg1">
                  <a:lumMod val="6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326D402F-AFF7-4EAE-995C-83769244C620}"/>
              </a:ext>
            </a:extLst>
          </p:cNvPr>
          <p:cNvSpPr/>
          <p:nvPr/>
        </p:nvSpPr>
        <p:spPr>
          <a:xfrm>
            <a:off x="2797656" y="3320716"/>
            <a:ext cx="232228" cy="1611086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34000"/>
                </a:schemeClr>
              </a:gs>
              <a:gs pos="100000">
                <a:srgbClr val="878787">
                  <a:alpha val="69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DA656834-486B-413D-AE1C-3BA8DCC123EE}"/>
              </a:ext>
            </a:extLst>
          </p:cNvPr>
          <p:cNvSpPr/>
          <p:nvPr/>
        </p:nvSpPr>
        <p:spPr>
          <a:xfrm>
            <a:off x="2507370" y="3204602"/>
            <a:ext cx="391886" cy="1611086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578C26F7-CE63-43C8-996C-3FCADF6BE335}"/>
              </a:ext>
            </a:extLst>
          </p:cNvPr>
          <p:cNvSpPr/>
          <p:nvPr/>
        </p:nvSpPr>
        <p:spPr>
          <a:xfrm>
            <a:off x="11244970" y="3342488"/>
            <a:ext cx="232228" cy="1611086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34000"/>
                </a:schemeClr>
              </a:gs>
              <a:gs pos="100000">
                <a:srgbClr val="878787">
                  <a:alpha val="69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44D51B55-79B2-458E-88E1-C415257FE46C}"/>
              </a:ext>
            </a:extLst>
          </p:cNvPr>
          <p:cNvSpPr/>
          <p:nvPr/>
        </p:nvSpPr>
        <p:spPr>
          <a:xfrm>
            <a:off x="11361084" y="3219118"/>
            <a:ext cx="391886" cy="1611086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F7DA03E4-8140-4A19-8CEE-178C1C98C580}"/>
              </a:ext>
            </a:extLst>
          </p:cNvPr>
          <p:cNvSpPr txBox="1"/>
          <p:nvPr/>
        </p:nvSpPr>
        <p:spPr>
          <a:xfrm>
            <a:off x="5162865" y="3871290"/>
            <a:ext cx="50842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منا و منكم </a:t>
            </a:r>
          </a:p>
        </p:txBody>
      </p: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78B585DD-1297-45C2-A458-7095CCFA7E6A}"/>
              </a:ext>
            </a:extLst>
          </p:cNvPr>
          <p:cNvGrpSpPr/>
          <p:nvPr/>
        </p:nvGrpSpPr>
        <p:grpSpPr>
          <a:xfrm>
            <a:off x="9096858" y="3451344"/>
            <a:ext cx="1748974" cy="1262744"/>
            <a:chOff x="8011888" y="943428"/>
            <a:chExt cx="1748974" cy="1262744"/>
          </a:xfrm>
        </p:grpSpPr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6C69901F-3162-4782-B3D0-8CECB2953545}"/>
                </a:ext>
              </a:extLst>
            </p:cNvPr>
            <p:cNvGrpSpPr/>
            <p:nvPr/>
          </p:nvGrpSpPr>
          <p:grpSpPr>
            <a:xfrm>
              <a:off x="8011888" y="943428"/>
              <a:ext cx="1748974" cy="1262744"/>
              <a:chOff x="2235198" y="943428"/>
              <a:chExt cx="1748974" cy="1262744"/>
            </a:xfrm>
          </p:grpSpPr>
          <p:sp>
            <p:nvSpPr>
              <p:cNvPr id="139" name="Oval 138">
                <a:extLst>
                  <a:ext uri="{FF2B5EF4-FFF2-40B4-BE49-F238E27FC236}">
                    <a16:creationId xmlns:a16="http://schemas.microsoft.com/office/drawing/2014/main" id="{C9DA8F49-FD8D-452B-94EB-5C3E046E5AC3}"/>
                  </a:ext>
                </a:extLst>
              </p:cNvPr>
              <p:cNvSpPr/>
              <p:nvPr/>
            </p:nvSpPr>
            <p:spPr>
              <a:xfrm>
                <a:off x="2308500" y="1047404"/>
                <a:ext cx="232228" cy="100861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34000"/>
                    </a:schemeClr>
                  </a:gs>
                  <a:gs pos="100000">
                    <a:srgbClr val="878787">
                      <a:alpha val="69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89CF1867-7B58-48ED-8B16-757F7670D720}"/>
                  </a:ext>
                </a:extLst>
              </p:cNvPr>
              <p:cNvSpPr/>
              <p:nvPr/>
            </p:nvSpPr>
            <p:spPr>
              <a:xfrm>
                <a:off x="3661228" y="1047404"/>
                <a:ext cx="232228" cy="100861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34000"/>
                    </a:schemeClr>
                  </a:gs>
                  <a:gs pos="100000">
                    <a:srgbClr val="878787">
                      <a:alpha val="69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41" name="Group 140">
                <a:extLst>
                  <a:ext uri="{FF2B5EF4-FFF2-40B4-BE49-F238E27FC236}">
                    <a16:creationId xmlns:a16="http://schemas.microsoft.com/office/drawing/2014/main" id="{D9B1578B-4DE9-4C3A-941D-469E28D4FF21}"/>
                  </a:ext>
                </a:extLst>
              </p:cNvPr>
              <p:cNvGrpSpPr/>
              <p:nvPr/>
            </p:nvGrpSpPr>
            <p:grpSpPr>
              <a:xfrm>
                <a:off x="2235198" y="943428"/>
                <a:ext cx="1748974" cy="1262744"/>
                <a:chOff x="2235198" y="943428"/>
                <a:chExt cx="1748974" cy="1262744"/>
              </a:xfrm>
            </p:grpSpPr>
            <p:sp>
              <p:nvSpPr>
                <p:cNvPr id="142" name="Rectangle 141">
                  <a:extLst>
                    <a:ext uri="{FF2B5EF4-FFF2-40B4-BE49-F238E27FC236}">
                      <a16:creationId xmlns:a16="http://schemas.microsoft.com/office/drawing/2014/main" id="{96E1468B-15FF-44D5-BAF7-AF9E3599C41B}"/>
                    </a:ext>
                  </a:extLst>
                </p:cNvPr>
                <p:cNvSpPr/>
                <p:nvPr/>
              </p:nvSpPr>
              <p:spPr>
                <a:xfrm>
                  <a:off x="2416629" y="943428"/>
                  <a:ext cx="1386114" cy="1262744"/>
                </a:xfrm>
                <a:prstGeom prst="rect">
                  <a:avLst/>
                </a:prstGeom>
                <a:solidFill>
                  <a:srgbClr val="00808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3" name="Right Triangle 142">
                  <a:extLst>
                    <a:ext uri="{FF2B5EF4-FFF2-40B4-BE49-F238E27FC236}">
                      <a16:creationId xmlns:a16="http://schemas.microsoft.com/office/drawing/2014/main" id="{B792E79B-FC37-4CAD-857E-FD45B9433DB2}"/>
                    </a:ext>
                  </a:extLst>
                </p:cNvPr>
                <p:cNvSpPr/>
                <p:nvPr/>
              </p:nvSpPr>
              <p:spPr>
                <a:xfrm flipH="1">
                  <a:off x="2235199" y="943428"/>
                  <a:ext cx="181429" cy="217715"/>
                </a:xfrm>
                <a:prstGeom prst="rtTriangle">
                  <a:avLst/>
                </a:prstGeom>
                <a:solidFill>
                  <a:srgbClr val="0066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4" name="Right Triangle 143">
                  <a:extLst>
                    <a:ext uri="{FF2B5EF4-FFF2-40B4-BE49-F238E27FC236}">
                      <a16:creationId xmlns:a16="http://schemas.microsoft.com/office/drawing/2014/main" id="{C7020E90-4986-4A36-8BF3-569FAF674231}"/>
                    </a:ext>
                  </a:extLst>
                </p:cNvPr>
                <p:cNvSpPr/>
                <p:nvPr/>
              </p:nvSpPr>
              <p:spPr>
                <a:xfrm>
                  <a:off x="3802743" y="943428"/>
                  <a:ext cx="181429" cy="217715"/>
                </a:xfrm>
                <a:prstGeom prst="rtTriangle">
                  <a:avLst/>
                </a:prstGeom>
                <a:solidFill>
                  <a:srgbClr val="0066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5" name="Right Triangle 144">
                  <a:extLst>
                    <a:ext uri="{FF2B5EF4-FFF2-40B4-BE49-F238E27FC236}">
                      <a16:creationId xmlns:a16="http://schemas.microsoft.com/office/drawing/2014/main" id="{9C032F7D-49BE-4478-9259-23D277E7F8C5}"/>
                    </a:ext>
                  </a:extLst>
                </p:cNvPr>
                <p:cNvSpPr/>
                <p:nvPr/>
              </p:nvSpPr>
              <p:spPr>
                <a:xfrm flipV="1">
                  <a:off x="3802742" y="1988456"/>
                  <a:ext cx="181429" cy="217715"/>
                </a:xfrm>
                <a:prstGeom prst="rtTriangle">
                  <a:avLst/>
                </a:prstGeom>
                <a:solidFill>
                  <a:srgbClr val="0066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6" name="Right Triangle 145">
                  <a:extLst>
                    <a:ext uri="{FF2B5EF4-FFF2-40B4-BE49-F238E27FC236}">
                      <a16:creationId xmlns:a16="http://schemas.microsoft.com/office/drawing/2014/main" id="{31BCFD13-ECBB-4425-A5DC-6D9FD11DDD5A}"/>
                    </a:ext>
                  </a:extLst>
                </p:cNvPr>
                <p:cNvSpPr/>
                <p:nvPr/>
              </p:nvSpPr>
              <p:spPr>
                <a:xfrm flipH="1" flipV="1">
                  <a:off x="2235198" y="1988454"/>
                  <a:ext cx="181428" cy="217715"/>
                </a:xfrm>
                <a:prstGeom prst="rtTriangle">
                  <a:avLst/>
                </a:prstGeom>
                <a:solidFill>
                  <a:srgbClr val="0066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4F404ECE-C959-4D23-A484-B7E6E8DDF153}"/>
                </a:ext>
              </a:extLst>
            </p:cNvPr>
            <p:cNvSpPr txBox="1"/>
            <p:nvPr/>
          </p:nvSpPr>
          <p:spPr>
            <a:xfrm>
              <a:off x="8278596" y="1119334"/>
              <a:ext cx="12736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تقبل الله </a:t>
              </a:r>
            </a:p>
          </p:txBody>
        </p:sp>
      </p:grpSp>
      <p:sp>
        <p:nvSpPr>
          <p:cNvPr id="147" name="Rectangle 146">
            <a:extLst>
              <a:ext uri="{FF2B5EF4-FFF2-40B4-BE49-F238E27FC236}">
                <a16:creationId xmlns:a16="http://schemas.microsoft.com/office/drawing/2014/main" id="{D06E16C3-0F42-4107-8FA9-94C0CB772D6C}"/>
              </a:ext>
            </a:extLst>
          </p:cNvPr>
          <p:cNvSpPr/>
          <p:nvPr/>
        </p:nvSpPr>
        <p:spPr>
          <a:xfrm>
            <a:off x="2507370" y="5062431"/>
            <a:ext cx="9245600" cy="82731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82000">
                <a:schemeClr val="bg1">
                  <a:lumMod val="75000"/>
                </a:schemeClr>
              </a:gs>
              <a:gs pos="22000">
                <a:schemeClr val="bg1">
                  <a:lumMod val="6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Oval 147">
            <a:extLst>
              <a:ext uri="{FF2B5EF4-FFF2-40B4-BE49-F238E27FC236}">
                <a16:creationId xmlns:a16="http://schemas.microsoft.com/office/drawing/2014/main" id="{E034463F-8826-4EE9-B83F-72D95D234FD9}"/>
              </a:ext>
            </a:extLst>
          </p:cNvPr>
          <p:cNvSpPr/>
          <p:nvPr/>
        </p:nvSpPr>
        <p:spPr>
          <a:xfrm>
            <a:off x="2797656" y="4714088"/>
            <a:ext cx="232228" cy="1611086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34000"/>
                </a:schemeClr>
              </a:gs>
              <a:gs pos="100000">
                <a:srgbClr val="878787">
                  <a:alpha val="69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9BC3874A-FA9C-4B77-9500-DFE3C45C7AA6}"/>
              </a:ext>
            </a:extLst>
          </p:cNvPr>
          <p:cNvSpPr/>
          <p:nvPr/>
        </p:nvSpPr>
        <p:spPr>
          <a:xfrm>
            <a:off x="2507370" y="4597974"/>
            <a:ext cx="391886" cy="1611086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Oval 149">
            <a:extLst>
              <a:ext uri="{FF2B5EF4-FFF2-40B4-BE49-F238E27FC236}">
                <a16:creationId xmlns:a16="http://schemas.microsoft.com/office/drawing/2014/main" id="{FD346EB3-EBE5-42EF-84E2-EE2C3E598E4E}"/>
              </a:ext>
            </a:extLst>
          </p:cNvPr>
          <p:cNvSpPr/>
          <p:nvPr/>
        </p:nvSpPr>
        <p:spPr>
          <a:xfrm>
            <a:off x="11244970" y="4735860"/>
            <a:ext cx="232228" cy="1611086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34000"/>
                </a:schemeClr>
              </a:gs>
              <a:gs pos="100000">
                <a:srgbClr val="878787">
                  <a:alpha val="69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814388DE-BF43-489A-AA76-7E1F5C639FFF}"/>
              </a:ext>
            </a:extLst>
          </p:cNvPr>
          <p:cNvSpPr/>
          <p:nvPr/>
        </p:nvSpPr>
        <p:spPr>
          <a:xfrm>
            <a:off x="11361084" y="4612490"/>
            <a:ext cx="391886" cy="1611086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2BFBCE97-5BB8-47D0-B9B3-0E924FC608DA}"/>
              </a:ext>
            </a:extLst>
          </p:cNvPr>
          <p:cNvSpPr txBox="1"/>
          <p:nvPr/>
        </p:nvSpPr>
        <p:spPr>
          <a:xfrm>
            <a:off x="5162865" y="5264662"/>
            <a:ext cx="50842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من الفايزين </a:t>
            </a:r>
          </a:p>
        </p:txBody>
      </p: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4D1B61A7-C8A3-487C-A340-E0903E4B19D5}"/>
              </a:ext>
            </a:extLst>
          </p:cNvPr>
          <p:cNvGrpSpPr/>
          <p:nvPr/>
        </p:nvGrpSpPr>
        <p:grpSpPr>
          <a:xfrm>
            <a:off x="3362486" y="4844716"/>
            <a:ext cx="1748974" cy="1262744"/>
            <a:chOff x="8011888" y="943428"/>
            <a:chExt cx="1748974" cy="1262744"/>
          </a:xfrm>
        </p:grpSpPr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id="{73126310-89E4-4210-8A31-C932F56CAC74}"/>
                </a:ext>
              </a:extLst>
            </p:cNvPr>
            <p:cNvGrpSpPr/>
            <p:nvPr/>
          </p:nvGrpSpPr>
          <p:grpSpPr>
            <a:xfrm>
              <a:off x="8011888" y="943428"/>
              <a:ext cx="1748974" cy="1262744"/>
              <a:chOff x="2235198" y="943428"/>
              <a:chExt cx="1748974" cy="1262744"/>
            </a:xfrm>
          </p:grpSpPr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6DDCEEA4-26B0-4CC8-9489-0864048C9381}"/>
                  </a:ext>
                </a:extLst>
              </p:cNvPr>
              <p:cNvSpPr/>
              <p:nvPr/>
            </p:nvSpPr>
            <p:spPr>
              <a:xfrm>
                <a:off x="2308500" y="1047404"/>
                <a:ext cx="232228" cy="100861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34000"/>
                    </a:schemeClr>
                  </a:gs>
                  <a:gs pos="100000">
                    <a:srgbClr val="878787">
                      <a:alpha val="69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id="{DE588C0A-D0CA-4662-AB76-64E88F276758}"/>
                  </a:ext>
                </a:extLst>
              </p:cNvPr>
              <p:cNvSpPr/>
              <p:nvPr/>
            </p:nvSpPr>
            <p:spPr>
              <a:xfrm>
                <a:off x="3661228" y="1047404"/>
                <a:ext cx="232228" cy="100861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34000"/>
                    </a:schemeClr>
                  </a:gs>
                  <a:gs pos="100000">
                    <a:srgbClr val="878787">
                      <a:alpha val="69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58" name="Group 157">
                <a:extLst>
                  <a:ext uri="{FF2B5EF4-FFF2-40B4-BE49-F238E27FC236}">
                    <a16:creationId xmlns:a16="http://schemas.microsoft.com/office/drawing/2014/main" id="{CB8F7047-9B03-453F-9209-983E04737E96}"/>
                  </a:ext>
                </a:extLst>
              </p:cNvPr>
              <p:cNvGrpSpPr/>
              <p:nvPr/>
            </p:nvGrpSpPr>
            <p:grpSpPr>
              <a:xfrm>
                <a:off x="2235198" y="943428"/>
                <a:ext cx="1748974" cy="1262744"/>
                <a:chOff x="2235198" y="943428"/>
                <a:chExt cx="1748974" cy="1262744"/>
              </a:xfrm>
            </p:grpSpPr>
            <p:sp>
              <p:nvSpPr>
                <p:cNvPr id="159" name="Rectangle 158">
                  <a:extLst>
                    <a:ext uri="{FF2B5EF4-FFF2-40B4-BE49-F238E27FC236}">
                      <a16:creationId xmlns:a16="http://schemas.microsoft.com/office/drawing/2014/main" id="{D226DA2F-A759-4B67-870F-B8B8C559340C}"/>
                    </a:ext>
                  </a:extLst>
                </p:cNvPr>
                <p:cNvSpPr/>
                <p:nvPr/>
              </p:nvSpPr>
              <p:spPr>
                <a:xfrm>
                  <a:off x="2416629" y="943428"/>
                  <a:ext cx="1386114" cy="1262744"/>
                </a:xfrm>
                <a:prstGeom prst="rect">
                  <a:avLst/>
                </a:prstGeom>
                <a:solidFill>
                  <a:srgbClr val="CC00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0" name="Right Triangle 159">
                  <a:extLst>
                    <a:ext uri="{FF2B5EF4-FFF2-40B4-BE49-F238E27FC236}">
                      <a16:creationId xmlns:a16="http://schemas.microsoft.com/office/drawing/2014/main" id="{65B5E6BA-6F74-4A13-B8C6-2B1562FE70F4}"/>
                    </a:ext>
                  </a:extLst>
                </p:cNvPr>
                <p:cNvSpPr/>
                <p:nvPr/>
              </p:nvSpPr>
              <p:spPr>
                <a:xfrm flipH="1">
                  <a:off x="2235199" y="943428"/>
                  <a:ext cx="181429" cy="217715"/>
                </a:xfrm>
                <a:prstGeom prst="rtTriangle">
                  <a:avLst/>
                </a:prstGeom>
                <a:solidFill>
                  <a:srgbClr val="6600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1" name="Right Triangle 160">
                  <a:extLst>
                    <a:ext uri="{FF2B5EF4-FFF2-40B4-BE49-F238E27FC236}">
                      <a16:creationId xmlns:a16="http://schemas.microsoft.com/office/drawing/2014/main" id="{B1F252E3-0C95-4974-A689-9458A749F409}"/>
                    </a:ext>
                  </a:extLst>
                </p:cNvPr>
                <p:cNvSpPr/>
                <p:nvPr/>
              </p:nvSpPr>
              <p:spPr>
                <a:xfrm>
                  <a:off x="3802743" y="943428"/>
                  <a:ext cx="181429" cy="217715"/>
                </a:xfrm>
                <a:prstGeom prst="rtTriangle">
                  <a:avLst/>
                </a:prstGeom>
                <a:solidFill>
                  <a:srgbClr val="6600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2" name="Right Triangle 161">
                  <a:extLst>
                    <a:ext uri="{FF2B5EF4-FFF2-40B4-BE49-F238E27FC236}">
                      <a16:creationId xmlns:a16="http://schemas.microsoft.com/office/drawing/2014/main" id="{609B1F84-5660-40E2-A00B-29CB714C0FC9}"/>
                    </a:ext>
                  </a:extLst>
                </p:cNvPr>
                <p:cNvSpPr/>
                <p:nvPr/>
              </p:nvSpPr>
              <p:spPr>
                <a:xfrm flipV="1">
                  <a:off x="3802742" y="1988456"/>
                  <a:ext cx="181429" cy="217715"/>
                </a:xfrm>
                <a:prstGeom prst="rtTriangle">
                  <a:avLst/>
                </a:prstGeom>
                <a:solidFill>
                  <a:srgbClr val="6600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3" name="Right Triangle 162">
                  <a:extLst>
                    <a:ext uri="{FF2B5EF4-FFF2-40B4-BE49-F238E27FC236}">
                      <a16:creationId xmlns:a16="http://schemas.microsoft.com/office/drawing/2014/main" id="{19CFC14F-D7AC-45F9-AE40-6561C226C18F}"/>
                    </a:ext>
                  </a:extLst>
                </p:cNvPr>
                <p:cNvSpPr/>
                <p:nvPr/>
              </p:nvSpPr>
              <p:spPr>
                <a:xfrm flipH="1" flipV="1">
                  <a:off x="2235198" y="1988454"/>
                  <a:ext cx="181428" cy="217715"/>
                </a:xfrm>
                <a:prstGeom prst="rtTriangle">
                  <a:avLst/>
                </a:prstGeom>
                <a:solidFill>
                  <a:srgbClr val="6600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887FCC86-74F1-4053-A1A4-E326CA54F8D7}"/>
                </a:ext>
              </a:extLst>
            </p:cNvPr>
            <p:cNvSpPr txBox="1"/>
            <p:nvPr/>
          </p:nvSpPr>
          <p:spPr>
            <a:xfrm>
              <a:off x="8278596" y="1119334"/>
              <a:ext cx="127362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من العايدين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76722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3" presetClass="entr" presetSubtype="3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35" presetClass="path" presetSubtype="0" fill="hold" nodeType="clickEffect" p14:presetBounceEnd="3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8.33333E-7 7.40741E-7 L -0.47344 7.40741E-7 " pathEditMode="relative" rAng="0" ptsTypes="AA" p14:bounceEnd="33000">
                                          <p:cBhvr>
                                            <p:cTn id="26" dur="10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672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9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63" presetClass="path" presetSubtype="0" fill="hold" nodeType="clickEffect" p14:presetBounceEnd="41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5.55112E-17 L 0.47135 5.55112E-17 " pathEditMode="relative" rAng="0" ptsTypes="AA" p14:bounceEnd="41000">
                                          <p:cBhvr>
                                            <p:cTn id="33" dur="1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568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4" presetID="22" presetClass="entr" presetSubtype="8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6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35" presetClass="path" presetSubtype="0" fill="hold" nodeType="clickEffect" p14:presetBounceEnd="3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-3.7037E-7 L -0.47344 -3.7037E-7 " pathEditMode="relative" rAng="0" ptsTypes="AA" p14:bounceEnd="33000">
                                          <p:cBhvr>
                                            <p:cTn id="40" dur="1000" fill="hold"/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672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3" dur="500"/>
                                            <p:tgtEl>
                                              <p:spTgt spid="1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63" presetClass="path" presetSubtype="0" fill="hold" nodeType="clickEffect" p14:presetBounceEnd="41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95833E-6 3.7037E-7 L 0.47135 3.7037E-7 " pathEditMode="relative" rAng="0" ptsTypes="AA" p14:bounceEnd="41000">
                                          <p:cBhvr>
                                            <p:cTn id="47" dur="10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568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8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1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3" grpId="0" animBg="1"/>
          <p:bldP spid="74" grpId="0"/>
          <p:bldP spid="118" grpId="0"/>
          <p:bldP spid="135" grpId="0"/>
          <p:bldP spid="15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3" presetClass="entr" presetSubtype="3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35" presetClass="pat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8.33333E-7 7.40741E-7 L -0.47344 7.40741E-7 " pathEditMode="relative" rAng="0" ptsTypes="AA">
                                          <p:cBhvr>
                                            <p:cTn id="26" dur="10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672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9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63" presetClass="pat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5.55112E-17 L 0.47135 5.55112E-17 " pathEditMode="relative" rAng="0" ptsTypes="AA">
                                          <p:cBhvr>
                                            <p:cTn id="33" dur="1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568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4" presetID="22" presetClass="entr" presetSubtype="8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6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35" presetClass="pat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-3.7037E-7 L -0.47344 -3.7037E-7 " pathEditMode="relative" rAng="0" ptsTypes="AA">
                                          <p:cBhvr>
                                            <p:cTn id="40" dur="1000" fill="hold"/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672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3" dur="500"/>
                                            <p:tgtEl>
                                              <p:spTgt spid="1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63" presetClass="pat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95833E-6 3.7037E-7 L 0.47135 3.7037E-7 " pathEditMode="relative" rAng="0" ptsTypes="AA">
                                          <p:cBhvr>
                                            <p:cTn id="47" dur="10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568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8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1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3" grpId="0" animBg="1"/>
          <p:bldP spid="74" grpId="0"/>
          <p:bldP spid="118" grpId="0"/>
          <p:bldP spid="135" grpId="0"/>
          <p:bldP spid="152" grpId="0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5AB0F0A1-61F4-47B5-8231-2F7D29F8837C}"/>
              </a:ext>
            </a:extLst>
          </p:cNvPr>
          <p:cNvSpPr/>
          <p:nvPr/>
        </p:nvSpPr>
        <p:spPr>
          <a:xfrm>
            <a:off x="2106141" y="368178"/>
            <a:ext cx="10058400" cy="5978769"/>
          </a:xfrm>
          <a:prstGeom prst="roundRect">
            <a:avLst>
              <a:gd name="adj" fmla="val 3491"/>
            </a:avLst>
          </a:prstGeom>
          <a:solidFill>
            <a:srgbClr val="FAFAFA"/>
          </a:solidFill>
          <a:ln>
            <a:noFill/>
          </a:ln>
          <a:effectLst>
            <a:outerShdw blurRad="1143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E63E5179-6311-4984-A928-ECF58D7C1D58}"/>
              </a:ext>
            </a:extLst>
          </p:cNvPr>
          <p:cNvGrpSpPr/>
          <p:nvPr/>
        </p:nvGrpSpPr>
        <p:grpSpPr>
          <a:xfrm>
            <a:off x="360173" y="1236627"/>
            <a:ext cx="2244499" cy="2434510"/>
            <a:chOff x="7624954" y="1603531"/>
            <a:chExt cx="2244499" cy="2434510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81017A80-75B7-4BD6-80BB-6C56ED22D3B5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820C3F25-CD9E-4B13-9B74-76A11A3D1114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: Top Corners One Rounded and One Snipped 59">
                <a:extLst>
                  <a:ext uri="{FF2B5EF4-FFF2-40B4-BE49-F238E27FC236}">
                    <a16:creationId xmlns:a16="http://schemas.microsoft.com/office/drawing/2014/main" id="{1275B174-B4DD-4692-A69A-EBE014609635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ight Triangle 19">
                <a:extLst>
                  <a:ext uri="{FF2B5EF4-FFF2-40B4-BE49-F238E27FC236}">
                    <a16:creationId xmlns:a16="http://schemas.microsoft.com/office/drawing/2014/main" id="{CC9431AB-65E5-4EA9-9F5F-A4BEE1259B78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E2171930-610E-4BAC-AC2E-90896717A351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6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58" name="Graphic 57" descr="Target Audience">
              <a:extLst>
                <a:ext uri="{FF2B5EF4-FFF2-40B4-BE49-F238E27FC236}">
                  <a16:creationId xmlns:a16="http://schemas.microsoft.com/office/drawing/2014/main" id="{CF84A4CF-0F73-42F7-BBA8-17908ADE1A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AC044EA9-C6F7-4525-AE11-C14448138FEB}"/>
              </a:ext>
            </a:extLst>
          </p:cNvPr>
          <p:cNvGrpSpPr/>
          <p:nvPr/>
        </p:nvGrpSpPr>
        <p:grpSpPr>
          <a:xfrm>
            <a:off x="1122126" y="687830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99AD4544-3E5E-423D-B56D-5B6BBA176DBA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F7C1D1CD-0F15-4545-B000-C66865CC75E3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Trapezoid 10">
              <a:extLst>
                <a:ext uri="{FF2B5EF4-FFF2-40B4-BE49-F238E27FC236}">
                  <a16:creationId xmlns:a16="http://schemas.microsoft.com/office/drawing/2014/main" id="{48F23530-9784-44E2-84C0-668E4EB982E3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6539BDB0-78FE-484E-8578-8B2003D992CA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FDA23F5B-1C05-4D95-A0E9-A78B6A1AA65A}"/>
              </a:ext>
            </a:extLst>
          </p:cNvPr>
          <p:cNvGrpSpPr/>
          <p:nvPr/>
        </p:nvGrpSpPr>
        <p:grpSpPr>
          <a:xfrm>
            <a:off x="158685" y="3473565"/>
            <a:ext cx="1887249" cy="2332738"/>
            <a:chOff x="10078412" y="2825071"/>
            <a:chExt cx="1887249" cy="2332738"/>
          </a:xfrm>
        </p:grpSpPr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A419DBB5-A1E9-471E-AB35-CA37DB7DBBC9}"/>
                </a:ext>
              </a:extLst>
            </p:cNvPr>
            <p:cNvGrpSpPr/>
            <p:nvPr/>
          </p:nvGrpSpPr>
          <p:grpSpPr>
            <a:xfrm rot="21371849">
              <a:off x="10078412" y="2825071"/>
              <a:ext cx="1887249" cy="2332738"/>
              <a:chOff x="392713" y="4308237"/>
              <a:chExt cx="1887249" cy="2332738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E47E5070-283F-47BF-A295-F7795C388C70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مناسبتي 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264F6476-D492-427C-9184-DCCBFF7695BC}"/>
                  </a:ext>
                </a:extLst>
              </p:cNvPr>
              <p:cNvSpPr txBox="1"/>
              <p:nvPr/>
            </p:nvSpPr>
            <p:spPr>
              <a:xfrm>
                <a:off x="392713" y="4886649"/>
                <a:ext cx="1871561" cy="175432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العيدان </a:t>
                </a:r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466253FE-0FBA-4F8D-ABB4-E28094A500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1372809">
              <a:off x="10620684" y="3805224"/>
              <a:ext cx="880306" cy="1127892"/>
            </a:xfrm>
            <a:prstGeom prst="rect">
              <a:avLst/>
            </a:prstGeom>
          </p:spPr>
        </p:pic>
      </p:grpSp>
      <p:sp>
        <p:nvSpPr>
          <p:cNvPr id="93" name="Rectangle 21">
            <a:extLst>
              <a:ext uri="{FF2B5EF4-FFF2-40B4-BE49-F238E27FC236}">
                <a16:creationId xmlns:a16="http://schemas.microsoft.com/office/drawing/2014/main" id="{F24A78BB-95B8-40EB-9DEE-29DF2B9C6EAD}"/>
              </a:ext>
            </a:extLst>
          </p:cNvPr>
          <p:cNvSpPr/>
          <p:nvPr/>
        </p:nvSpPr>
        <p:spPr>
          <a:xfrm rot="15142371">
            <a:off x="801468" y="3143655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8EDFAEB6-D5B9-4D16-AA39-64CAD7A1437F}"/>
              </a:ext>
            </a:extLst>
          </p:cNvPr>
          <p:cNvSpPr/>
          <p:nvPr/>
        </p:nvSpPr>
        <p:spPr>
          <a:xfrm>
            <a:off x="2512541" y="850217"/>
            <a:ext cx="9245600" cy="82731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85000">
                <a:schemeClr val="bg1">
                  <a:lumMod val="75000"/>
                </a:schemeClr>
              </a:gs>
              <a:gs pos="15000">
                <a:schemeClr val="bg1">
                  <a:lumMod val="6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D835228F-8EBF-4869-A9B6-7DDB078E08B9}"/>
              </a:ext>
            </a:extLst>
          </p:cNvPr>
          <p:cNvSpPr/>
          <p:nvPr/>
        </p:nvSpPr>
        <p:spPr>
          <a:xfrm>
            <a:off x="2802827" y="501874"/>
            <a:ext cx="232228" cy="1611086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34000"/>
                </a:schemeClr>
              </a:gs>
              <a:gs pos="100000">
                <a:srgbClr val="878787">
                  <a:alpha val="69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07A7441B-015C-4C83-9AA3-A790B82AD8B5}"/>
              </a:ext>
            </a:extLst>
          </p:cNvPr>
          <p:cNvSpPr/>
          <p:nvPr/>
        </p:nvSpPr>
        <p:spPr>
          <a:xfrm>
            <a:off x="2512541" y="385760"/>
            <a:ext cx="391886" cy="1611086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1915EE6D-33AF-498A-AC00-92B99FD6D44E}"/>
              </a:ext>
            </a:extLst>
          </p:cNvPr>
          <p:cNvSpPr/>
          <p:nvPr/>
        </p:nvSpPr>
        <p:spPr>
          <a:xfrm>
            <a:off x="11250141" y="523646"/>
            <a:ext cx="232228" cy="1611086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34000"/>
                </a:schemeClr>
              </a:gs>
              <a:gs pos="100000">
                <a:srgbClr val="878787">
                  <a:alpha val="69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13CAC45E-699E-4BAE-A6C7-97DC346CF6BA}"/>
              </a:ext>
            </a:extLst>
          </p:cNvPr>
          <p:cNvSpPr/>
          <p:nvPr/>
        </p:nvSpPr>
        <p:spPr>
          <a:xfrm>
            <a:off x="11366255" y="400276"/>
            <a:ext cx="391886" cy="1611086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4EED49D1-9140-42F0-8D7B-127332E3B204}"/>
              </a:ext>
            </a:extLst>
          </p:cNvPr>
          <p:cNvSpPr txBox="1"/>
          <p:nvPr/>
        </p:nvSpPr>
        <p:spPr>
          <a:xfrm>
            <a:off x="5263876" y="1082117"/>
            <a:ext cx="50842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أذكر التاريخ الصحيح للمناسبات التالية : 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CF6F5F0D-F439-4B8C-8670-50D9D4059075}"/>
              </a:ext>
            </a:extLst>
          </p:cNvPr>
          <p:cNvGrpSpPr/>
          <p:nvPr/>
        </p:nvGrpSpPr>
        <p:grpSpPr>
          <a:xfrm>
            <a:off x="9102029" y="632502"/>
            <a:ext cx="1748974" cy="1262744"/>
            <a:chOff x="8011888" y="943428"/>
            <a:chExt cx="1748974" cy="1262744"/>
          </a:xfrm>
        </p:grpSpPr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2A813C6B-2946-4BC4-8DC3-0F05B8B19843}"/>
                </a:ext>
              </a:extLst>
            </p:cNvPr>
            <p:cNvGrpSpPr/>
            <p:nvPr/>
          </p:nvGrpSpPr>
          <p:grpSpPr>
            <a:xfrm>
              <a:off x="8011888" y="943428"/>
              <a:ext cx="1748974" cy="1262744"/>
              <a:chOff x="2235198" y="943428"/>
              <a:chExt cx="1748974" cy="1262744"/>
            </a:xfrm>
          </p:grpSpPr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D7474F03-7C17-4CB9-8648-98A23EF4CF39}"/>
                  </a:ext>
                </a:extLst>
              </p:cNvPr>
              <p:cNvSpPr/>
              <p:nvPr/>
            </p:nvSpPr>
            <p:spPr>
              <a:xfrm>
                <a:off x="2308500" y="1047404"/>
                <a:ext cx="232228" cy="100861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34000"/>
                    </a:schemeClr>
                  </a:gs>
                  <a:gs pos="100000">
                    <a:srgbClr val="878787">
                      <a:alpha val="69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F9693B75-AF9F-40F1-AC02-013C06B7C568}"/>
                  </a:ext>
                </a:extLst>
              </p:cNvPr>
              <p:cNvSpPr/>
              <p:nvPr/>
            </p:nvSpPr>
            <p:spPr>
              <a:xfrm>
                <a:off x="3661228" y="1047404"/>
                <a:ext cx="232228" cy="100861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34000"/>
                    </a:schemeClr>
                  </a:gs>
                  <a:gs pos="100000">
                    <a:srgbClr val="878787">
                      <a:alpha val="69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7" name="Group 106">
                <a:extLst>
                  <a:ext uri="{FF2B5EF4-FFF2-40B4-BE49-F238E27FC236}">
                    <a16:creationId xmlns:a16="http://schemas.microsoft.com/office/drawing/2014/main" id="{5E860321-6559-47F9-87D2-D7359E7A94B6}"/>
                  </a:ext>
                </a:extLst>
              </p:cNvPr>
              <p:cNvGrpSpPr/>
              <p:nvPr/>
            </p:nvGrpSpPr>
            <p:grpSpPr>
              <a:xfrm>
                <a:off x="2235198" y="943428"/>
                <a:ext cx="1748974" cy="1262744"/>
                <a:chOff x="2235198" y="943428"/>
                <a:chExt cx="1748974" cy="1262744"/>
              </a:xfrm>
            </p:grpSpPr>
            <p:sp>
              <p:nvSpPr>
                <p:cNvPr id="108" name="Rectangle 107">
                  <a:extLst>
                    <a:ext uri="{FF2B5EF4-FFF2-40B4-BE49-F238E27FC236}">
                      <a16:creationId xmlns:a16="http://schemas.microsoft.com/office/drawing/2014/main" id="{DA5D557F-BEC4-463F-B9E6-36A5D82F85B4}"/>
                    </a:ext>
                  </a:extLst>
                </p:cNvPr>
                <p:cNvSpPr/>
                <p:nvPr/>
              </p:nvSpPr>
              <p:spPr>
                <a:xfrm>
                  <a:off x="2416629" y="943428"/>
                  <a:ext cx="1386114" cy="1262744"/>
                </a:xfrm>
                <a:prstGeom prst="rect">
                  <a:avLst/>
                </a:prstGeom>
                <a:solidFill>
                  <a:srgbClr val="FF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ight Triangle 108">
                  <a:extLst>
                    <a:ext uri="{FF2B5EF4-FFF2-40B4-BE49-F238E27FC236}">
                      <a16:creationId xmlns:a16="http://schemas.microsoft.com/office/drawing/2014/main" id="{A1ED19B1-0C33-4CE5-B039-75D63F074F6C}"/>
                    </a:ext>
                  </a:extLst>
                </p:cNvPr>
                <p:cNvSpPr/>
                <p:nvPr/>
              </p:nvSpPr>
              <p:spPr>
                <a:xfrm flipH="1">
                  <a:off x="2235199" y="943428"/>
                  <a:ext cx="181429" cy="217715"/>
                </a:xfrm>
                <a:prstGeom prst="rtTriangle">
                  <a:avLst/>
                </a:prstGeom>
                <a:solidFill>
                  <a:srgbClr val="CC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" name="Right Triangle 109">
                  <a:extLst>
                    <a:ext uri="{FF2B5EF4-FFF2-40B4-BE49-F238E27FC236}">
                      <a16:creationId xmlns:a16="http://schemas.microsoft.com/office/drawing/2014/main" id="{D7952F79-BE2F-4C0B-A9E7-F654FCAB2480}"/>
                    </a:ext>
                  </a:extLst>
                </p:cNvPr>
                <p:cNvSpPr/>
                <p:nvPr/>
              </p:nvSpPr>
              <p:spPr>
                <a:xfrm>
                  <a:off x="3802743" y="943428"/>
                  <a:ext cx="181429" cy="217715"/>
                </a:xfrm>
                <a:prstGeom prst="rtTriangle">
                  <a:avLst/>
                </a:prstGeom>
                <a:solidFill>
                  <a:srgbClr val="CC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ight Triangle 110">
                  <a:extLst>
                    <a:ext uri="{FF2B5EF4-FFF2-40B4-BE49-F238E27FC236}">
                      <a16:creationId xmlns:a16="http://schemas.microsoft.com/office/drawing/2014/main" id="{FF414C16-26D1-4FBD-A146-90257703C118}"/>
                    </a:ext>
                  </a:extLst>
                </p:cNvPr>
                <p:cNvSpPr/>
                <p:nvPr/>
              </p:nvSpPr>
              <p:spPr>
                <a:xfrm flipV="1">
                  <a:off x="3802742" y="1988456"/>
                  <a:ext cx="181429" cy="217715"/>
                </a:xfrm>
                <a:prstGeom prst="rtTriangle">
                  <a:avLst/>
                </a:prstGeom>
                <a:solidFill>
                  <a:srgbClr val="CC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ight Triangle 111">
                  <a:extLst>
                    <a:ext uri="{FF2B5EF4-FFF2-40B4-BE49-F238E27FC236}">
                      <a16:creationId xmlns:a16="http://schemas.microsoft.com/office/drawing/2014/main" id="{331E8B30-4EF0-4B73-AE98-6DCBAB2E51F8}"/>
                    </a:ext>
                  </a:extLst>
                </p:cNvPr>
                <p:cNvSpPr/>
                <p:nvPr/>
              </p:nvSpPr>
              <p:spPr>
                <a:xfrm flipH="1" flipV="1">
                  <a:off x="2235198" y="1988454"/>
                  <a:ext cx="181428" cy="217715"/>
                </a:xfrm>
                <a:prstGeom prst="rtTriangle">
                  <a:avLst/>
                </a:prstGeom>
                <a:solidFill>
                  <a:srgbClr val="CC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DC370C8F-1F60-4D69-83D2-C673586CDF47}"/>
                </a:ext>
              </a:extLst>
            </p:cNvPr>
            <p:cNvSpPr txBox="1"/>
            <p:nvPr/>
          </p:nvSpPr>
          <p:spPr>
            <a:xfrm>
              <a:off x="8278596" y="1119334"/>
              <a:ext cx="12736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هيا نمرح</a:t>
              </a:r>
              <a:endPara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113" name="Rectangle 112">
            <a:extLst>
              <a:ext uri="{FF2B5EF4-FFF2-40B4-BE49-F238E27FC236}">
                <a16:creationId xmlns:a16="http://schemas.microsoft.com/office/drawing/2014/main" id="{281126D1-7A0A-4E6A-93F7-6BE121C2D188}"/>
              </a:ext>
            </a:extLst>
          </p:cNvPr>
          <p:cNvSpPr/>
          <p:nvPr/>
        </p:nvSpPr>
        <p:spPr>
          <a:xfrm>
            <a:off x="2512541" y="2243589"/>
            <a:ext cx="9245600" cy="82731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79000">
                <a:schemeClr val="bg1">
                  <a:lumMod val="75000"/>
                </a:schemeClr>
              </a:gs>
              <a:gs pos="23000">
                <a:schemeClr val="bg1">
                  <a:lumMod val="6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300E67D9-388B-4B5C-B9F8-0A17120FDDDF}"/>
              </a:ext>
            </a:extLst>
          </p:cNvPr>
          <p:cNvSpPr/>
          <p:nvPr/>
        </p:nvSpPr>
        <p:spPr>
          <a:xfrm>
            <a:off x="2802827" y="1895246"/>
            <a:ext cx="232228" cy="1611086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34000"/>
                </a:schemeClr>
              </a:gs>
              <a:gs pos="100000">
                <a:srgbClr val="878787">
                  <a:alpha val="69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3039DBCA-05AD-471F-B5C5-F5B28E489C09}"/>
              </a:ext>
            </a:extLst>
          </p:cNvPr>
          <p:cNvSpPr/>
          <p:nvPr/>
        </p:nvSpPr>
        <p:spPr>
          <a:xfrm>
            <a:off x="2512541" y="1779132"/>
            <a:ext cx="391886" cy="1611086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47B05F0D-66FF-408D-B02D-C4C6CCBF5681}"/>
              </a:ext>
            </a:extLst>
          </p:cNvPr>
          <p:cNvSpPr/>
          <p:nvPr/>
        </p:nvSpPr>
        <p:spPr>
          <a:xfrm>
            <a:off x="11250141" y="1917018"/>
            <a:ext cx="232228" cy="1611086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34000"/>
                </a:schemeClr>
              </a:gs>
              <a:gs pos="100000">
                <a:srgbClr val="878787">
                  <a:alpha val="69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5A3400D3-6345-4BF2-ADF6-4161DAC54587}"/>
              </a:ext>
            </a:extLst>
          </p:cNvPr>
          <p:cNvSpPr/>
          <p:nvPr/>
        </p:nvSpPr>
        <p:spPr>
          <a:xfrm>
            <a:off x="11366255" y="1793648"/>
            <a:ext cx="391886" cy="1611086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F1CAC935-FAAD-4776-983E-8EAB9A233BA5}"/>
              </a:ext>
            </a:extLst>
          </p:cNvPr>
          <p:cNvSpPr txBox="1"/>
          <p:nvPr/>
        </p:nvSpPr>
        <p:spPr>
          <a:xfrm>
            <a:off x="5111459" y="2445820"/>
            <a:ext cx="50842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 ذو الحجة</a:t>
            </a:r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0DB005DA-1835-4589-A38A-AD9D06C16CD8}"/>
              </a:ext>
            </a:extLst>
          </p:cNvPr>
          <p:cNvGrpSpPr/>
          <p:nvPr/>
        </p:nvGrpSpPr>
        <p:grpSpPr>
          <a:xfrm>
            <a:off x="3367657" y="2025874"/>
            <a:ext cx="1748974" cy="1262744"/>
            <a:chOff x="8011888" y="943428"/>
            <a:chExt cx="1748974" cy="1262744"/>
          </a:xfrm>
        </p:grpSpPr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9219AEC7-CFAE-4892-9BFF-8873879C1688}"/>
                </a:ext>
              </a:extLst>
            </p:cNvPr>
            <p:cNvGrpSpPr/>
            <p:nvPr/>
          </p:nvGrpSpPr>
          <p:grpSpPr>
            <a:xfrm>
              <a:off x="8011888" y="943428"/>
              <a:ext cx="1748974" cy="1262744"/>
              <a:chOff x="2235198" y="943428"/>
              <a:chExt cx="1748974" cy="1262744"/>
            </a:xfrm>
          </p:grpSpPr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id="{334E8371-23D8-4EEA-86BD-B09807786A2B}"/>
                  </a:ext>
                </a:extLst>
              </p:cNvPr>
              <p:cNvSpPr/>
              <p:nvPr/>
            </p:nvSpPr>
            <p:spPr>
              <a:xfrm>
                <a:off x="2308500" y="1047404"/>
                <a:ext cx="232228" cy="100861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34000"/>
                    </a:schemeClr>
                  </a:gs>
                  <a:gs pos="100000">
                    <a:srgbClr val="878787">
                      <a:alpha val="69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3A88A03D-79FE-491A-B005-E464E3FF1B3C}"/>
                  </a:ext>
                </a:extLst>
              </p:cNvPr>
              <p:cNvSpPr/>
              <p:nvPr/>
            </p:nvSpPr>
            <p:spPr>
              <a:xfrm>
                <a:off x="3661228" y="1047404"/>
                <a:ext cx="232228" cy="100861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34000"/>
                    </a:schemeClr>
                  </a:gs>
                  <a:gs pos="100000">
                    <a:srgbClr val="878787">
                      <a:alpha val="69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4" name="Group 123">
                <a:extLst>
                  <a:ext uri="{FF2B5EF4-FFF2-40B4-BE49-F238E27FC236}">
                    <a16:creationId xmlns:a16="http://schemas.microsoft.com/office/drawing/2014/main" id="{7712D554-A0F4-42F4-BA92-BB44108FB482}"/>
                  </a:ext>
                </a:extLst>
              </p:cNvPr>
              <p:cNvGrpSpPr/>
              <p:nvPr/>
            </p:nvGrpSpPr>
            <p:grpSpPr>
              <a:xfrm>
                <a:off x="2235198" y="943428"/>
                <a:ext cx="1748974" cy="1262744"/>
                <a:chOff x="2235198" y="943428"/>
                <a:chExt cx="1748974" cy="1262744"/>
              </a:xfrm>
            </p:grpSpPr>
            <p:sp>
              <p:nvSpPr>
                <p:cNvPr id="125" name="Rectangle 124">
                  <a:extLst>
                    <a:ext uri="{FF2B5EF4-FFF2-40B4-BE49-F238E27FC236}">
                      <a16:creationId xmlns:a16="http://schemas.microsoft.com/office/drawing/2014/main" id="{1858D5E2-5500-433D-8A2C-19C802D697B9}"/>
                    </a:ext>
                  </a:extLst>
                </p:cNvPr>
                <p:cNvSpPr/>
                <p:nvPr/>
              </p:nvSpPr>
              <p:spPr>
                <a:xfrm>
                  <a:off x="2416629" y="943428"/>
                  <a:ext cx="1386114" cy="1262744"/>
                </a:xfrm>
                <a:prstGeom prst="rect">
                  <a:avLst/>
                </a:prstGeom>
                <a:solidFill>
                  <a:srgbClr val="0033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" name="Right Triangle 125">
                  <a:extLst>
                    <a:ext uri="{FF2B5EF4-FFF2-40B4-BE49-F238E27FC236}">
                      <a16:creationId xmlns:a16="http://schemas.microsoft.com/office/drawing/2014/main" id="{6F7836C7-A522-4C2E-80EE-57A98935A5FF}"/>
                    </a:ext>
                  </a:extLst>
                </p:cNvPr>
                <p:cNvSpPr/>
                <p:nvPr/>
              </p:nvSpPr>
              <p:spPr>
                <a:xfrm flipH="1">
                  <a:off x="2235199" y="943428"/>
                  <a:ext cx="181429" cy="217715"/>
                </a:xfrm>
                <a:prstGeom prst="rtTriangle">
                  <a:avLst/>
                </a:prstGeom>
                <a:solidFill>
                  <a:srgbClr val="0000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7" name="Right Triangle 126">
                  <a:extLst>
                    <a:ext uri="{FF2B5EF4-FFF2-40B4-BE49-F238E27FC236}">
                      <a16:creationId xmlns:a16="http://schemas.microsoft.com/office/drawing/2014/main" id="{12302763-8BAB-40FB-AC3A-15DD72B388CA}"/>
                    </a:ext>
                  </a:extLst>
                </p:cNvPr>
                <p:cNvSpPr/>
                <p:nvPr/>
              </p:nvSpPr>
              <p:spPr>
                <a:xfrm>
                  <a:off x="3802743" y="943428"/>
                  <a:ext cx="181429" cy="217715"/>
                </a:xfrm>
                <a:prstGeom prst="rtTriangle">
                  <a:avLst/>
                </a:prstGeom>
                <a:solidFill>
                  <a:srgbClr val="0000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8" name="Right Triangle 127">
                  <a:extLst>
                    <a:ext uri="{FF2B5EF4-FFF2-40B4-BE49-F238E27FC236}">
                      <a16:creationId xmlns:a16="http://schemas.microsoft.com/office/drawing/2014/main" id="{59B458B1-37B2-4D93-B508-38B9F728C17F}"/>
                    </a:ext>
                  </a:extLst>
                </p:cNvPr>
                <p:cNvSpPr/>
                <p:nvPr/>
              </p:nvSpPr>
              <p:spPr>
                <a:xfrm flipV="1">
                  <a:off x="3802742" y="1988456"/>
                  <a:ext cx="181429" cy="217715"/>
                </a:xfrm>
                <a:prstGeom prst="rtTriangle">
                  <a:avLst/>
                </a:prstGeom>
                <a:solidFill>
                  <a:srgbClr val="0000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9" name="Right Triangle 128">
                  <a:extLst>
                    <a:ext uri="{FF2B5EF4-FFF2-40B4-BE49-F238E27FC236}">
                      <a16:creationId xmlns:a16="http://schemas.microsoft.com/office/drawing/2014/main" id="{5926BA23-3E3C-4229-8890-C81E325A4BC4}"/>
                    </a:ext>
                  </a:extLst>
                </p:cNvPr>
                <p:cNvSpPr/>
                <p:nvPr/>
              </p:nvSpPr>
              <p:spPr>
                <a:xfrm flipH="1" flipV="1">
                  <a:off x="2235198" y="1988454"/>
                  <a:ext cx="181428" cy="217715"/>
                </a:xfrm>
                <a:prstGeom prst="rtTriangle">
                  <a:avLst/>
                </a:prstGeom>
                <a:solidFill>
                  <a:srgbClr val="0000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7E3D2B24-61E5-48B0-A3D2-767DDCA8CBB5}"/>
                </a:ext>
              </a:extLst>
            </p:cNvPr>
            <p:cNvSpPr txBox="1"/>
            <p:nvPr/>
          </p:nvSpPr>
          <p:spPr>
            <a:xfrm>
              <a:off x="8278596" y="1119334"/>
              <a:ext cx="12736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عيد الأضحى</a:t>
              </a:r>
            </a:p>
          </p:txBody>
        </p:sp>
      </p:grpSp>
      <p:sp>
        <p:nvSpPr>
          <p:cNvPr id="130" name="Rectangle 129">
            <a:extLst>
              <a:ext uri="{FF2B5EF4-FFF2-40B4-BE49-F238E27FC236}">
                <a16:creationId xmlns:a16="http://schemas.microsoft.com/office/drawing/2014/main" id="{917FA91B-BD88-470F-BAA6-9E10F14DDD79}"/>
              </a:ext>
            </a:extLst>
          </p:cNvPr>
          <p:cNvSpPr/>
          <p:nvPr/>
        </p:nvSpPr>
        <p:spPr>
          <a:xfrm>
            <a:off x="2507370" y="3669059"/>
            <a:ext cx="9245600" cy="82731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77000">
                <a:schemeClr val="bg1">
                  <a:lumMod val="75000"/>
                </a:schemeClr>
              </a:gs>
              <a:gs pos="23000">
                <a:schemeClr val="bg1">
                  <a:lumMod val="6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326D402F-AFF7-4EAE-995C-83769244C620}"/>
              </a:ext>
            </a:extLst>
          </p:cNvPr>
          <p:cNvSpPr/>
          <p:nvPr/>
        </p:nvSpPr>
        <p:spPr>
          <a:xfrm>
            <a:off x="2797656" y="3320716"/>
            <a:ext cx="232228" cy="1611086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34000"/>
                </a:schemeClr>
              </a:gs>
              <a:gs pos="100000">
                <a:srgbClr val="878787">
                  <a:alpha val="69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DA656834-486B-413D-AE1C-3BA8DCC123EE}"/>
              </a:ext>
            </a:extLst>
          </p:cNvPr>
          <p:cNvSpPr/>
          <p:nvPr/>
        </p:nvSpPr>
        <p:spPr>
          <a:xfrm>
            <a:off x="2507370" y="3204602"/>
            <a:ext cx="391886" cy="1611086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578C26F7-CE63-43C8-996C-3FCADF6BE335}"/>
              </a:ext>
            </a:extLst>
          </p:cNvPr>
          <p:cNvSpPr/>
          <p:nvPr/>
        </p:nvSpPr>
        <p:spPr>
          <a:xfrm>
            <a:off x="11244970" y="3342488"/>
            <a:ext cx="232228" cy="1611086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34000"/>
                </a:schemeClr>
              </a:gs>
              <a:gs pos="100000">
                <a:srgbClr val="878787">
                  <a:alpha val="69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44D51B55-79B2-458E-88E1-C415257FE46C}"/>
              </a:ext>
            </a:extLst>
          </p:cNvPr>
          <p:cNvSpPr/>
          <p:nvPr/>
        </p:nvSpPr>
        <p:spPr>
          <a:xfrm>
            <a:off x="11361084" y="3219118"/>
            <a:ext cx="391886" cy="1611086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F7DA03E4-8140-4A19-8CEE-178C1C98C580}"/>
              </a:ext>
            </a:extLst>
          </p:cNvPr>
          <p:cNvSpPr txBox="1"/>
          <p:nvPr/>
        </p:nvSpPr>
        <p:spPr>
          <a:xfrm>
            <a:off x="5162865" y="3871290"/>
            <a:ext cx="50842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 ذو الحجة</a:t>
            </a:r>
          </a:p>
        </p:txBody>
      </p: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78B585DD-1297-45C2-A458-7095CCFA7E6A}"/>
              </a:ext>
            </a:extLst>
          </p:cNvPr>
          <p:cNvGrpSpPr/>
          <p:nvPr/>
        </p:nvGrpSpPr>
        <p:grpSpPr>
          <a:xfrm>
            <a:off x="9096858" y="3451344"/>
            <a:ext cx="1748974" cy="1262744"/>
            <a:chOff x="8011888" y="943428"/>
            <a:chExt cx="1748974" cy="1262744"/>
          </a:xfrm>
        </p:grpSpPr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6C69901F-3162-4782-B3D0-8CECB2953545}"/>
                </a:ext>
              </a:extLst>
            </p:cNvPr>
            <p:cNvGrpSpPr/>
            <p:nvPr/>
          </p:nvGrpSpPr>
          <p:grpSpPr>
            <a:xfrm>
              <a:off x="8011888" y="943428"/>
              <a:ext cx="1748974" cy="1262744"/>
              <a:chOff x="2235198" y="943428"/>
              <a:chExt cx="1748974" cy="1262744"/>
            </a:xfrm>
          </p:grpSpPr>
          <p:sp>
            <p:nvSpPr>
              <p:cNvPr id="139" name="Oval 138">
                <a:extLst>
                  <a:ext uri="{FF2B5EF4-FFF2-40B4-BE49-F238E27FC236}">
                    <a16:creationId xmlns:a16="http://schemas.microsoft.com/office/drawing/2014/main" id="{C9DA8F49-FD8D-452B-94EB-5C3E046E5AC3}"/>
                  </a:ext>
                </a:extLst>
              </p:cNvPr>
              <p:cNvSpPr/>
              <p:nvPr/>
            </p:nvSpPr>
            <p:spPr>
              <a:xfrm>
                <a:off x="2308500" y="1047404"/>
                <a:ext cx="232228" cy="100861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34000"/>
                    </a:schemeClr>
                  </a:gs>
                  <a:gs pos="100000">
                    <a:srgbClr val="878787">
                      <a:alpha val="69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89CF1867-7B58-48ED-8B16-757F7670D720}"/>
                  </a:ext>
                </a:extLst>
              </p:cNvPr>
              <p:cNvSpPr/>
              <p:nvPr/>
            </p:nvSpPr>
            <p:spPr>
              <a:xfrm>
                <a:off x="3661228" y="1047404"/>
                <a:ext cx="232228" cy="100861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34000"/>
                    </a:schemeClr>
                  </a:gs>
                  <a:gs pos="100000">
                    <a:srgbClr val="878787">
                      <a:alpha val="69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41" name="Group 140">
                <a:extLst>
                  <a:ext uri="{FF2B5EF4-FFF2-40B4-BE49-F238E27FC236}">
                    <a16:creationId xmlns:a16="http://schemas.microsoft.com/office/drawing/2014/main" id="{D9B1578B-4DE9-4C3A-941D-469E28D4FF21}"/>
                  </a:ext>
                </a:extLst>
              </p:cNvPr>
              <p:cNvGrpSpPr/>
              <p:nvPr/>
            </p:nvGrpSpPr>
            <p:grpSpPr>
              <a:xfrm>
                <a:off x="2235198" y="943428"/>
                <a:ext cx="1748974" cy="1262744"/>
                <a:chOff x="2235198" y="943428"/>
                <a:chExt cx="1748974" cy="1262744"/>
              </a:xfrm>
            </p:grpSpPr>
            <p:sp>
              <p:nvSpPr>
                <p:cNvPr id="142" name="Rectangle 141">
                  <a:extLst>
                    <a:ext uri="{FF2B5EF4-FFF2-40B4-BE49-F238E27FC236}">
                      <a16:creationId xmlns:a16="http://schemas.microsoft.com/office/drawing/2014/main" id="{96E1468B-15FF-44D5-BAF7-AF9E3599C41B}"/>
                    </a:ext>
                  </a:extLst>
                </p:cNvPr>
                <p:cNvSpPr/>
                <p:nvPr/>
              </p:nvSpPr>
              <p:spPr>
                <a:xfrm>
                  <a:off x="2416629" y="943428"/>
                  <a:ext cx="1386114" cy="1262744"/>
                </a:xfrm>
                <a:prstGeom prst="rect">
                  <a:avLst/>
                </a:prstGeom>
                <a:solidFill>
                  <a:srgbClr val="00808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3" name="Right Triangle 142">
                  <a:extLst>
                    <a:ext uri="{FF2B5EF4-FFF2-40B4-BE49-F238E27FC236}">
                      <a16:creationId xmlns:a16="http://schemas.microsoft.com/office/drawing/2014/main" id="{B792E79B-FC37-4CAD-857E-FD45B9433DB2}"/>
                    </a:ext>
                  </a:extLst>
                </p:cNvPr>
                <p:cNvSpPr/>
                <p:nvPr/>
              </p:nvSpPr>
              <p:spPr>
                <a:xfrm flipH="1">
                  <a:off x="2235199" y="943428"/>
                  <a:ext cx="181429" cy="217715"/>
                </a:xfrm>
                <a:prstGeom prst="rtTriangle">
                  <a:avLst/>
                </a:prstGeom>
                <a:solidFill>
                  <a:srgbClr val="0066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4" name="Right Triangle 143">
                  <a:extLst>
                    <a:ext uri="{FF2B5EF4-FFF2-40B4-BE49-F238E27FC236}">
                      <a16:creationId xmlns:a16="http://schemas.microsoft.com/office/drawing/2014/main" id="{C7020E90-4986-4A36-8BF3-569FAF674231}"/>
                    </a:ext>
                  </a:extLst>
                </p:cNvPr>
                <p:cNvSpPr/>
                <p:nvPr/>
              </p:nvSpPr>
              <p:spPr>
                <a:xfrm>
                  <a:off x="3802743" y="943428"/>
                  <a:ext cx="181429" cy="217715"/>
                </a:xfrm>
                <a:prstGeom prst="rtTriangle">
                  <a:avLst/>
                </a:prstGeom>
                <a:solidFill>
                  <a:srgbClr val="0066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5" name="Right Triangle 144">
                  <a:extLst>
                    <a:ext uri="{FF2B5EF4-FFF2-40B4-BE49-F238E27FC236}">
                      <a16:creationId xmlns:a16="http://schemas.microsoft.com/office/drawing/2014/main" id="{9C032F7D-49BE-4478-9259-23D277E7F8C5}"/>
                    </a:ext>
                  </a:extLst>
                </p:cNvPr>
                <p:cNvSpPr/>
                <p:nvPr/>
              </p:nvSpPr>
              <p:spPr>
                <a:xfrm flipV="1">
                  <a:off x="3802742" y="1988456"/>
                  <a:ext cx="181429" cy="217715"/>
                </a:xfrm>
                <a:prstGeom prst="rtTriangle">
                  <a:avLst/>
                </a:prstGeom>
                <a:solidFill>
                  <a:srgbClr val="0066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6" name="Right Triangle 145">
                  <a:extLst>
                    <a:ext uri="{FF2B5EF4-FFF2-40B4-BE49-F238E27FC236}">
                      <a16:creationId xmlns:a16="http://schemas.microsoft.com/office/drawing/2014/main" id="{31BCFD13-ECBB-4425-A5DC-6D9FD11DDD5A}"/>
                    </a:ext>
                  </a:extLst>
                </p:cNvPr>
                <p:cNvSpPr/>
                <p:nvPr/>
              </p:nvSpPr>
              <p:spPr>
                <a:xfrm flipH="1" flipV="1">
                  <a:off x="2235198" y="1988454"/>
                  <a:ext cx="181428" cy="217715"/>
                </a:xfrm>
                <a:prstGeom prst="rtTriangle">
                  <a:avLst/>
                </a:prstGeom>
                <a:solidFill>
                  <a:srgbClr val="0066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4F404ECE-C959-4D23-A484-B7E6E8DDF153}"/>
                </a:ext>
              </a:extLst>
            </p:cNvPr>
            <p:cNvSpPr txBox="1"/>
            <p:nvPr/>
          </p:nvSpPr>
          <p:spPr>
            <a:xfrm>
              <a:off x="8278596" y="1119334"/>
              <a:ext cx="127362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يوم</a:t>
              </a:r>
            </a:p>
            <a:p>
              <a:pPr algn="ctr"/>
              <a:r>
                <a:rPr lang="ar-SY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عرفة</a:t>
              </a:r>
            </a:p>
          </p:txBody>
        </p:sp>
      </p:grpSp>
      <p:sp>
        <p:nvSpPr>
          <p:cNvPr id="147" name="Rectangle 146">
            <a:extLst>
              <a:ext uri="{FF2B5EF4-FFF2-40B4-BE49-F238E27FC236}">
                <a16:creationId xmlns:a16="http://schemas.microsoft.com/office/drawing/2014/main" id="{D06E16C3-0F42-4107-8FA9-94C0CB772D6C}"/>
              </a:ext>
            </a:extLst>
          </p:cNvPr>
          <p:cNvSpPr/>
          <p:nvPr/>
        </p:nvSpPr>
        <p:spPr>
          <a:xfrm>
            <a:off x="2507370" y="5062431"/>
            <a:ext cx="9245600" cy="82731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82000">
                <a:schemeClr val="bg1">
                  <a:lumMod val="75000"/>
                </a:schemeClr>
              </a:gs>
              <a:gs pos="22000">
                <a:schemeClr val="bg1">
                  <a:lumMod val="6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Oval 147">
            <a:extLst>
              <a:ext uri="{FF2B5EF4-FFF2-40B4-BE49-F238E27FC236}">
                <a16:creationId xmlns:a16="http://schemas.microsoft.com/office/drawing/2014/main" id="{E034463F-8826-4EE9-B83F-72D95D234FD9}"/>
              </a:ext>
            </a:extLst>
          </p:cNvPr>
          <p:cNvSpPr/>
          <p:nvPr/>
        </p:nvSpPr>
        <p:spPr>
          <a:xfrm>
            <a:off x="2797656" y="4714088"/>
            <a:ext cx="232228" cy="1611086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34000"/>
                </a:schemeClr>
              </a:gs>
              <a:gs pos="100000">
                <a:srgbClr val="878787">
                  <a:alpha val="69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9BC3874A-FA9C-4B77-9500-DFE3C45C7AA6}"/>
              </a:ext>
            </a:extLst>
          </p:cNvPr>
          <p:cNvSpPr/>
          <p:nvPr/>
        </p:nvSpPr>
        <p:spPr>
          <a:xfrm>
            <a:off x="2507370" y="4597974"/>
            <a:ext cx="391886" cy="1611086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Oval 149">
            <a:extLst>
              <a:ext uri="{FF2B5EF4-FFF2-40B4-BE49-F238E27FC236}">
                <a16:creationId xmlns:a16="http://schemas.microsoft.com/office/drawing/2014/main" id="{FD346EB3-EBE5-42EF-84E2-EE2C3E598E4E}"/>
              </a:ext>
            </a:extLst>
          </p:cNvPr>
          <p:cNvSpPr/>
          <p:nvPr/>
        </p:nvSpPr>
        <p:spPr>
          <a:xfrm>
            <a:off x="11244970" y="4735860"/>
            <a:ext cx="232228" cy="1611086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34000"/>
                </a:schemeClr>
              </a:gs>
              <a:gs pos="100000">
                <a:srgbClr val="878787">
                  <a:alpha val="69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814388DE-BF43-489A-AA76-7E1F5C639FFF}"/>
              </a:ext>
            </a:extLst>
          </p:cNvPr>
          <p:cNvSpPr/>
          <p:nvPr/>
        </p:nvSpPr>
        <p:spPr>
          <a:xfrm>
            <a:off x="11361084" y="4612490"/>
            <a:ext cx="391886" cy="1611086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2BFBCE97-5BB8-47D0-B9B3-0E924FC608DA}"/>
              </a:ext>
            </a:extLst>
          </p:cNvPr>
          <p:cNvSpPr txBox="1"/>
          <p:nvPr/>
        </p:nvSpPr>
        <p:spPr>
          <a:xfrm>
            <a:off x="5162865" y="5264662"/>
            <a:ext cx="50842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 شوال</a:t>
            </a:r>
          </a:p>
        </p:txBody>
      </p: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4D1B61A7-C8A3-487C-A340-E0903E4B19D5}"/>
              </a:ext>
            </a:extLst>
          </p:cNvPr>
          <p:cNvGrpSpPr/>
          <p:nvPr/>
        </p:nvGrpSpPr>
        <p:grpSpPr>
          <a:xfrm>
            <a:off x="3362486" y="4844716"/>
            <a:ext cx="1748974" cy="1262744"/>
            <a:chOff x="8011888" y="943428"/>
            <a:chExt cx="1748974" cy="1262744"/>
          </a:xfrm>
        </p:grpSpPr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id="{73126310-89E4-4210-8A31-C932F56CAC74}"/>
                </a:ext>
              </a:extLst>
            </p:cNvPr>
            <p:cNvGrpSpPr/>
            <p:nvPr/>
          </p:nvGrpSpPr>
          <p:grpSpPr>
            <a:xfrm>
              <a:off x="8011888" y="943428"/>
              <a:ext cx="1748974" cy="1262744"/>
              <a:chOff x="2235198" y="943428"/>
              <a:chExt cx="1748974" cy="1262744"/>
            </a:xfrm>
          </p:grpSpPr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6DDCEEA4-26B0-4CC8-9489-0864048C9381}"/>
                  </a:ext>
                </a:extLst>
              </p:cNvPr>
              <p:cNvSpPr/>
              <p:nvPr/>
            </p:nvSpPr>
            <p:spPr>
              <a:xfrm>
                <a:off x="2308500" y="1047404"/>
                <a:ext cx="232228" cy="100861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34000"/>
                    </a:schemeClr>
                  </a:gs>
                  <a:gs pos="100000">
                    <a:srgbClr val="878787">
                      <a:alpha val="69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id="{DE588C0A-D0CA-4662-AB76-64E88F276758}"/>
                  </a:ext>
                </a:extLst>
              </p:cNvPr>
              <p:cNvSpPr/>
              <p:nvPr/>
            </p:nvSpPr>
            <p:spPr>
              <a:xfrm>
                <a:off x="3661228" y="1047404"/>
                <a:ext cx="232228" cy="100861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34000"/>
                    </a:schemeClr>
                  </a:gs>
                  <a:gs pos="100000">
                    <a:srgbClr val="878787">
                      <a:alpha val="69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58" name="Group 157">
                <a:extLst>
                  <a:ext uri="{FF2B5EF4-FFF2-40B4-BE49-F238E27FC236}">
                    <a16:creationId xmlns:a16="http://schemas.microsoft.com/office/drawing/2014/main" id="{CB8F7047-9B03-453F-9209-983E04737E96}"/>
                  </a:ext>
                </a:extLst>
              </p:cNvPr>
              <p:cNvGrpSpPr/>
              <p:nvPr/>
            </p:nvGrpSpPr>
            <p:grpSpPr>
              <a:xfrm>
                <a:off x="2235198" y="943428"/>
                <a:ext cx="1748974" cy="1262744"/>
                <a:chOff x="2235198" y="943428"/>
                <a:chExt cx="1748974" cy="1262744"/>
              </a:xfrm>
            </p:grpSpPr>
            <p:sp>
              <p:nvSpPr>
                <p:cNvPr id="159" name="Rectangle 158">
                  <a:extLst>
                    <a:ext uri="{FF2B5EF4-FFF2-40B4-BE49-F238E27FC236}">
                      <a16:creationId xmlns:a16="http://schemas.microsoft.com/office/drawing/2014/main" id="{D226DA2F-A759-4B67-870F-B8B8C559340C}"/>
                    </a:ext>
                  </a:extLst>
                </p:cNvPr>
                <p:cNvSpPr/>
                <p:nvPr/>
              </p:nvSpPr>
              <p:spPr>
                <a:xfrm>
                  <a:off x="2416629" y="943428"/>
                  <a:ext cx="1386114" cy="1262744"/>
                </a:xfrm>
                <a:prstGeom prst="rect">
                  <a:avLst/>
                </a:prstGeom>
                <a:solidFill>
                  <a:srgbClr val="CC00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0" name="Right Triangle 159">
                  <a:extLst>
                    <a:ext uri="{FF2B5EF4-FFF2-40B4-BE49-F238E27FC236}">
                      <a16:creationId xmlns:a16="http://schemas.microsoft.com/office/drawing/2014/main" id="{65B5E6BA-6F74-4A13-B8C6-2B1562FE70F4}"/>
                    </a:ext>
                  </a:extLst>
                </p:cNvPr>
                <p:cNvSpPr/>
                <p:nvPr/>
              </p:nvSpPr>
              <p:spPr>
                <a:xfrm flipH="1">
                  <a:off x="2235199" y="943428"/>
                  <a:ext cx="181429" cy="217715"/>
                </a:xfrm>
                <a:prstGeom prst="rtTriangle">
                  <a:avLst/>
                </a:prstGeom>
                <a:solidFill>
                  <a:srgbClr val="6600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1" name="Right Triangle 160">
                  <a:extLst>
                    <a:ext uri="{FF2B5EF4-FFF2-40B4-BE49-F238E27FC236}">
                      <a16:creationId xmlns:a16="http://schemas.microsoft.com/office/drawing/2014/main" id="{B1F252E3-0C95-4974-A689-9458A749F409}"/>
                    </a:ext>
                  </a:extLst>
                </p:cNvPr>
                <p:cNvSpPr/>
                <p:nvPr/>
              </p:nvSpPr>
              <p:spPr>
                <a:xfrm>
                  <a:off x="3802743" y="943428"/>
                  <a:ext cx="181429" cy="217715"/>
                </a:xfrm>
                <a:prstGeom prst="rtTriangle">
                  <a:avLst/>
                </a:prstGeom>
                <a:solidFill>
                  <a:srgbClr val="6600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2" name="Right Triangle 161">
                  <a:extLst>
                    <a:ext uri="{FF2B5EF4-FFF2-40B4-BE49-F238E27FC236}">
                      <a16:creationId xmlns:a16="http://schemas.microsoft.com/office/drawing/2014/main" id="{609B1F84-5660-40E2-A00B-29CB714C0FC9}"/>
                    </a:ext>
                  </a:extLst>
                </p:cNvPr>
                <p:cNvSpPr/>
                <p:nvPr/>
              </p:nvSpPr>
              <p:spPr>
                <a:xfrm flipV="1">
                  <a:off x="3802742" y="1988456"/>
                  <a:ext cx="181429" cy="217715"/>
                </a:xfrm>
                <a:prstGeom prst="rtTriangle">
                  <a:avLst/>
                </a:prstGeom>
                <a:solidFill>
                  <a:srgbClr val="6600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3" name="Right Triangle 162">
                  <a:extLst>
                    <a:ext uri="{FF2B5EF4-FFF2-40B4-BE49-F238E27FC236}">
                      <a16:creationId xmlns:a16="http://schemas.microsoft.com/office/drawing/2014/main" id="{19CFC14F-D7AC-45F9-AE40-6561C226C18F}"/>
                    </a:ext>
                  </a:extLst>
                </p:cNvPr>
                <p:cNvSpPr/>
                <p:nvPr/>
              </p:nvSpPr>
              <p:spPr>
                <a:xfrm flipH="1" flipV="1">
                  <a:off x="2235198" y="1988454"/>
                  <a:ext cx="181428" cy="217715"/>
                </a:xfrm>
                <a:prstGeom prst="rtTriangle">
                  <a:avLst/>
                </a:prstGeom>
                <a:solidFill>
                  <a:srgbClr val="6600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887FCC86-74F1-4053-A1A4-E326CA54F8D7}"/>
                </a:ext>
              </a:extLst>
            </p:cNvPr>
            <p:cNvSpPr txBox="1"/>
            <p:nvPr/>
          </p:nvSpPr>
          <p:spPr>
            <a:xfrm>
              <a:off x="8278596" y="1119334"/>
              <a:ext cx="127362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عيد الفطر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88782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3" presetClass="entr" presetSubtype="3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35" presetClass="path" presetSubtype="0" fill="hold" nodeType="clickEffect" p14:presetBounceEnd="3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8.33333E-7 7.40741E-7 L -0.47344 7.40741E-7 " pathEditMode="relative" rAng="0" ptsTypes="AA" p14:bounceEnd="33000">
                                          <p:cBhvr>
                                            <p:cTn id="26" dur="10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672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9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63" presetClass="path" presetSubtype="0" fill="hold" nodeType="clickEffect" p14:presetBounceEnd="41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5.55112E-17 L 0.47135 5.55112E-17 " pathEditMode="relative" rAng="0" ptsTypes="AA" p14:bounceEnd="41000">
                                          <p:cBhvr>
                                            <p:cTn id="33" dur="1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568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4" presetID="22" presetClass="entr" presetSubtype="8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6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35" presetClass="path" presetSubtype="0" fill="hold" nodeType="clickEffect" p14:presetBounceEnd="3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-3.7037E-7 L -0.47344 -3.7037E-7 " pathEditMode="relative" rAng="0" ptsTypes="AA" p14:bounceEnd="33000">
                                          <p:cBhvr>
                                            <p:cTn id="40" dur="1000" fill="hold"/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672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3" dur="500"/>
                                            <p:tgtEl>
                                              <p:spTgt spid="1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63" presetClass="path" presetSubtype="0" fill="hold" nodeType="clickEffect" p14:presetBounceEnd="41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95833E-6 3.7037E-7 L 0.47135 3.7037E-7 " pathEditMode="relative" rAng="0" ptsTypes="AA" p14:bounceEnd="41000">
                                          <p:cBhvr>
                                            <p:cTn id="47" dur="10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568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8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1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3" grpId="0" animBg="1"/>
          <p:bldP spid="74" grpId="0"/>
          <p:bldP spid="118" grpId="0"/>
          <p:bldP spid="135" grpId="0"/>
          <p:bldP spid="15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3" presetClass="entr" presetSubtype="3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35" presetClass="pat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8.33333E-7 7.40741E-7 L -0.47344 7.40741E-7 " pathEditMode="relative" rAng="0" ptsTypes="AA">
                                          <p:cBhvr>
                                            <p:cTn id="26" dur="10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672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9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63" presetClass="pat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5.55112E-17 L 0.47135 5.55112E-17 " pathEditMode="relative" rAng="0" ptsTypes="AA">
                                          <p:cBhvr>
                                            <p:cTn id="33" dur="1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568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4" presetID="22" presetClass="entr" presetSubtype="8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6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35" presetClass="pat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-3.7037E-7 L -0.47344 -3.7037E-7 " pathEditMode="relative" rAng="0" ptsTypes="AA">
                                          <p:cBhvr>
                                            <p:cTn id="40" dur="1000" fill="hold"/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672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3" dur="500"/>
                                            <p:tgtEl>
                                              <p:spTgt spid="1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63" presetClass="pat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95833E-6 3.7037E-7 L 0.47135 3.7037E-7 " pathEditMode="relative" rAng="0" ptsTypes="AA">
                                          <p:cBhvr>
                                            <p:cTn id="47" dur="10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568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8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1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3" grpId="0" animBg="1"/>
          <p:bldP spid="74" grpId="0"/>
          <p:bldP spid="118" grpId="0"/>
          <p:bldP spid="135" grpId="0"/>
          <p:bldP spid="152" grpId="0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97A61CED-E2B9-436D-8068-6EE4030FD5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0822">
            <a:off x="8012948" y="4707104"/>
            <a:ext cx="6383543" cy="3479031"/>
          </a:xfrm>
          <a:prstGeom prst="rect">
            <a:avLst/>
          </a:prstGeom>
        </p:spPr>
      </p:pic>
      <p:pic>
        <p:nvPicPr>
          <p:cNvPr id="51" name="Picture 50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BACAF892-DE81-458C-90C7-DCE3F92442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480" y="6356520"/>
            <a:ext cx="2820912" cy="1537397"/>
          </a:xfrm>
          <a:prstGeom prst="rect">
            <a:avLst/>
          </a:prstGeom>
        </p:spPr>
      </p:pic>
      <p:pic>
        <p:nvPicPr>
          <p:cNvPr id="50" name="Picture 49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0545C141-EDC9-48CC-9395-30DE389764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226" y="6226752"/>
            <a:ext cx="2820912" cy="153739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0CA847AD-E146-4FBD-AA2A-F329BBDBF4C7}"/>
              </a:ext>
            </a:extLst>
          </p:cNvPr>
          <p:cNvGrpSpPr/>
          <p:nvPr/>
        </p:nvGrpSpPr>
        <p:grpSpPr>
          <a:xfrm>
            <a:off x="4702126" y="1330686"/>
            <a:ext cx="2787748" cy="4281825"/>
            <a:chOff x="4702126" y="1330686"/>
            <a:chExt cx="2787748" cy="4281825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717CAA8-B2B0-4DA7-8C6D-2CFA6695DC07}"/>
                </a:ext>
              </a:extLst>
            </p:cNvPr>
            <p:cNvSpPr/>
            <p:nvPr/>
          </p:nvSpPr>
          <p:spPr>
            <a:xfrm>
              <a:off x="4887830" y="2205649"/>
              <a:ext cx="599872" cy="3218548"/>
            </a:xfrm>
            <a:custGeom>
              <a:avLst/>
              <a:gdLst>
                <a:gd name="connsiteX0" fmla="*/ 299936 w 599872"/>
                <a:gd name="connsiteY0" fmla="*/ 191 h 3218548"/>
                <a:gd name="connsiteX1" fmla="*/ 590308 w 599872"/>
                <a:gd name="connsiteY1" fmla="*/ 389540 h 3218548"/>
                <a:gd name="connsiteX2" fmla="*/ 597988 w 599872"/>
                <a:gd name="connsiteY2" fmla="*/ 445627 h 3218548"/>
                <a:gd name="connsiteX3" fmla="*/ 599872 w 599872"/>
                <a:gd name="connsiteY3" fmla="*/ 445627 h 3218548"/>
                <a:gd name="connsiteX4" fmla="*/ 599872 w 599872"/>
                <a:gd name="connsiteY4" fmla="*/ 3218548 h 3218548"/>
                <a:gd name="connsiteX5" fmla="*/ 0 w 599872"/>
                <a:gd name="connsiteY5" fmla="*/ 3218548 h 3218548"/>
                <a:gd name="connsiteX6" fmla="*/ 0 w 599872"/>
                <a:gd name="connsiteY6" fmla="*/ 445627 h 3218548"/>
                <a:gd name="connsiteX7" fmla="*/ 2064 w 599872"/>
                <a:gd name="connsiteY7" fmla="*/ 445627 h 3218548"/>
                <a:gd name="connsiteX8" fmla="*/ 9564 w 599872"/>
                <a:gd name="connsiteY8" fmla="*/ 392513 h 3218548"/>
                <a:gd name="connsiteX9" fmla="*/ 299936 w 599872"/>
                <a:gd name="connsiteY9" fmla="*/ 191 h 3218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99872" h="3218548">
                  <a:moveTo>
                    <a:pt x="299936" y="191"/>
                  </a:moveTo>
                  <a:cubicBezTo>
                    <a:pt x="427472" y="-7737"/>
                    <a:pt x="555008" y="233097"/>
                    <a:pt x="590308" y="389540"/>
                  </a:cubicBezTo>
                  <a:lnTo>
                    <a:pt x="597988" y="445627"/>
                  </a:lnTo>
                  <a:lnTo>
                    <a:pt x="599872" y="445627"/>
                  </a:lnTo>
                  <a:lnTo>
                    <a:pt x="599872" y="3218548"/>
                  </a:lnTo>
                  <a:lnTo>
                    <a:pt x="0" y="3218548"/>
                  </a:lnTo>
                  <a:lnTo>
                    <a:pt x="0" y="445627"/>
                  </a:lnTo>
                  <a:lnTo>
                    <a:pt x="2064" y="445627"/>
                  </a:lnTo>
                  <a:lnTo>
                    <a:pt x="9564" y="392513"/>
                  </a:lnTo>
                  <a:cubicBezTo>
                    <a:pt x="44864" y="241024"/>
                    <a:pt x="172400" y="8117"/>
                    <a:pt x="299936" y="191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4D2AB39-E670-4678-A96E-6F7B60503671}"/>
                </a:ext>
              </a:extLst>
            </p:cNvPr>
            <p:cNvSpPr/>
            <p:nvPr/>
          </p:nvSpPr>
          <p:spPr>
            <a:xfrm>
              <a:off x="4992743" y="5407946"/>
              <a:ext cx="399243" cy="178037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BC100A4E-E0FB-4BC6-8234-1C0714759352}"/>
                </a:ext>
              </a:extLst>
            </p:cNvPr>
            <p:cNvSpPr/>
            <p:nvPr/>
          </p:nvSpPr>
          <p:spPr>
            <a:xfrm>
              <a:off x="4992743" y="5540123"/>
              <a:ext cx="399243" cy="7238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1CD9F49-FC43-489F-AAE9-4D251DBFAFCC}"/>
                </a:ext>
              </a:extLst>
            </p:cNvPr>
            <p:cNvGrpSpPr/>
            <p:nvPr/>
          </p:nvGrpSpPr>
          <p:grpSpPr>
            <a:xfrm>
              <a:off x="6677849" y="2205649"/>
              <a:ext cx="599872" cy="3406841"/>
              <a:chOff x="9274907" y="2171801"/>
              <a:chExt cx="599872" cy="3406841"/>
            </a:xfrm>
          </p:grpSpPr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56C9251F-5494-438A-B72F-D96DB5E66C46}"/>
                  </a:ext>
                </a:extLst>
              </p:cNvPr>
              <p:cNvSpPr/>
              <p:nvPr/>
            </p:nvSpPr>
            <p:spPr>
              <a:xfrm>
                <a:off x="9274907" y="2171801"/>
                <a:ext cx="599872" cy="3218548"/>
              </a:xfrm>
              <a:custGeom>
                <a:avLst/>
                <a:gdLst>
                  <a:gd name="connsiteX0" fmla="*/ 299936 w 599872"/>
                  <a:gd name="connsiteY0" fmla="*/ 191 h 3218548"/>
                  <a:gd name="connsiteX1" fmla="*/ 590308 w 599872"/>
                  <a:gd name="connsiteY1" fmla="*/ 389540 h 3218548"/>
                  <a:gd name="connsiteX2" fmla="*/ 597988 w 599872"/>
                  <a:gd name="connsiteY2" fmla="*/ 445627 h 3218548"/>
                  <a:gd name="connsiteX3" fmla="*/ 599872 w 599872"/>
                  <a:gd name="connsiteY3" fmla="*/ 445627 h 3218548"/>
                  <a:gd name="connsiteX4" fmla="*/ 599872 w 599872"/>
                  <a:gd name="connsiteY4" fmla="*/ 3218548 h 3218548"/>
                  <a:gd name="connsiteX5" fmla="*/ 0 w 599872"/>
                  <a:gd name="connsiteY5" fmla="*/ 3218548 h 3218548"/>
                  <a:gd name="connsiteX6" fmla="*/ 0 w 599872"/>
                  <a:gd name="connsiteY6" fmla="*/ 445627 h 3218548"/>
                  <a:gd name="connsiteX7" fmla="*/ 2064 w 599872"/>
                  <a:gd name="connsiteY7" fmla="*/ 445627 h 3218548"/>
                  <a:gd name="connsiteX8" fmla="*/ 9564 w 599872"/>
                  <a:gd name="connsiteY8" fmla="*/ 392513 h 3218548"/>
                  <a:gd name="connsiteX9" fmla="*/ 299936 w 599872"/>
                  <a:gd name="connsiteY9" fmla="*/ 191 h 3218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99872" h="3218548">
                    <a:moveTo>
                      <a:pt x="299936" y="191"/>
                    </a:moveTo>
                    <a:cubicBezTo>
                      <a:pt x="427472" y="-7737"/>
                      <a:pt x="555008" y="233097"/>
                      <a:pt x="590308" y="389540"/>
                    </a:cubicBezTo>
                    <a:lnTo>
                      <a:pt x="597988" y="445627"/>
                    </a:lnTo>
                    <a:lnTo>
                      <a:pt x="599872" y="445627"/>
                    </a:lnTo>
                    <a:lnTo>
                      <a:pt x="599872" y="3218548"/>
                    </a:lnTo>
                    <a:lnTo>
                      <a:pt x="0" y="3218548"/>
                    </a:lnTo>
                    <a:lnTo>
                      <a:pt x="0" y="445627"/>
                    </a:lnTo>
                    <a:lnTo>
                      <a:pt x="2064" y="445627"/>
                    </a:lnTo>
                    <a:lnTo>
                      <a:pt x="9564" y="392513"/>
                    </a:lnTo>
                    <a:cubicBezTo>
                      <a:pt x="44864" y="241024"/>
                      <a:pt x="172400" y="8117"/>
                      <a:pt x="299936" y="19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00BD77A1-6626-449F-BA40-237B19461D46}"/>
                  </a:ext>
                </a:extLst>
              </p:cNvPr>
              <p:cNvGrpSpPr/>
              <p:nvPr/>
            </p:nvGrpSpPr>
            <p:grpSpPr>
              <a:xfrm>
                <a:off x="9379820" y="5374078"/>
                <a:ext cx="399243" cy="204564"/>
                <a:chOff x="6011993" y="5368363"/>
                <a:chExt cx="624334" cy="241298"/>
              </a:xfrm>
            </p:grpSpPr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FF031438-8B66-4F02-A8BD-8BFF66B8A600}"/>
                    </a:ext>
                  </a:extLst>
                </p:cNvPr>
                <p:cNvSpPr/>
                <p:nvPr/>
              </p:nvSpPr>
              <p:spPr>
                <a:xfrm>
                  <a:off x="6011993" y="5368363"/>
                  <a:ext cx="624334" cy="210007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Oval 98">
                  <a:extLst>
                    <a:ext uri="{FF2B5EF4-FFF2-40B4-BE49-F238E27FC236}">
                      <a16:creationId xmlns:a16="http://schemas.microsoft.com/office/drawing/2014/main" id="{56840EA0-3FB7-4D05-B68B-181737E9C5B8}"/>
                    </a:ext>
                  </a:extLst>
                </p:cNvPr>
                <p:cNvSpPr/>
                <p:nvPr/>
              </p:nvSpPr>
              <p:spPr>
                <a:xfrm>
                  <a:off x="6011993" y="5524275"/>
                  <a:ext cx="624334" cy="8538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8E362B2A-6AF1-4954-ABBB-67EDC1833459}"/>
                </a:ext>
              </a:extLst>
            </p:cNvPr>
            <p:cNvGrpSpPr/>
            <p:nvPr/>
          </p:nvGrpSpPr>
          <p:grpSpPr>
            <a:xfrm>
              <a:off x="5792620" y="5113260"/>
              <a:ext cx="598702" cy="306762"/>
              <a:chOff x="6011993" y="5368363"/>
              <a:chExt cx="624334" cy="241298"/>
            </a:xfrm>
          </p:grpSpPr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D82EA3E7-8354-4879-A55C-51834E0FF44A}"/>
                  </a:ext>
                </a:extLst>
              </p:cNvPr>
              <p:cNvSpPr/>
              <p:nvPr/>
            </p:nvSpPr>
            <p:spPr>
              <a:xfrm>
                <a:off x="6011993" y="5368363"/>
                <a:ext cx="624334" cy="210007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046CA0CF-4C0E-4252-A2B0-4A3361387719}"/>
                  </a:ext>
                </a:extLst>
              </p:cNvPr>
              <p:cNvSpPr/>
              <p:nvPr/>
            </p:nvSpPr>
            <p:spPr>
              <a:xfrm>
                <a:off x="6011993" y="5524275"/>
                <a:ext cx="624334" cy="8538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4994715B-CBE1-4065-AAE0-7E3753A78C5C}"/>
                </a:ext>
              </a:extLst>
            </p:cNvPr>
            <p:cNvSpPr/>
            <p:nvPr/>
          </p:nvSpPr>
          <p:spPr>
            <a:xfrm>
              <a:off x="5492099" y="1330686"/>
              <a:ext cx="1184752" cy="3740743"/>
            </a:xfrm>
            <a:custGeom>
              <a:avLst/>
              <a:gdLst>
                <a:gd name="connsiteX0" fmla="*/ 926355 w 1852709"/>
                <a:gd name="connsiteY0" fmla="*/ 507 h 4412487"/>
                <a:gd name="connsiteX1" fmla="*/ 1852625 w 1852709"/>
                <a:gd name="connsiteY1" fmla="*/ 1222403 h 4412487"/>
                <a:gd name="connsiteX2" fmla="*/ 1850681 w 1852709"/>
                <a:gd name="connsiteY2" fmla="*/ 1247256 h 4412487"/>
                <a:gd name="connsiteX3" fmla="*/ 1852709 w 1852709"/>
                <a:gd name="connsiteY3" fmla="*/ 1247256 h 4412487"/>
                <a:gd name="connsiteX4" fmla="*/ 1852709 w 1852709"/>
                <a:gd name="connsiteY4" fmla="*/ 4412487 h 4412487"/>
                <a:gd name="connsiteX5" fmla="*/ 0 w 1852709"/>
                <a:gd name="connsiteY5" fmla="*/ 4412487 h 4412487"/>
                <a:gd name="connsiteX6" fmla="*/ 0 w 1852709"/>
                <a:gd name="connsiteY6" fmla="*/ 1247256 h 4412487"/>
                <a:gd name="connsiteX7" fmla="*/ 1891 w 1852709"/>
                <a:gd name="connsiteY7" fmla="*/ 1247256 h 4412487"/>
                <a:gd name="connsiteX8" fmla="*/ 85 w 1852709"/>
                <a:gd name="connsiteY8" fmla="*/ 1224711 h 4412487"/>
                <a:gd name="connsiteX9" fmla="*/ 926355 w 1852709"/>
                <a:gd name="connsiteY9" fmla="*/ 507 h 4412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52709" h="4412487">
                  <a:moveTo>
                    <a:pt x="926355" y="507"/>
                  </a:moveTo>
                  <a:cubicBezTo>
                    <a:pt x="1385901" y="-24112"/>
                    <a:pt x="1845445" y="852633"/>
                    <a:pt x="1852625" y="1222403"/>
                  </a:cubicBezTo>
                  <a:lnTo>
                    <a:pt x="1850681" y="1247256"/>
                  </a:lnTo>
                  <a:lnTo>
                    <a:pt x="1852709" y="1247256"/>
                  </a:lnTo>
                  <a:lnTo>
                    <a:pt x="1852709" y="4412487"/>
                  </a:lnTo>
                  <a:lnTo>
                    <a:pt x="0" y="4412487"/>
                  </a:lnTo>
                  <a:lnTo>
                    <a:pt x="0" y="1247256"/>
                  </a:lnTo>
                  <a:lnTo>
                    <a:pt x="1891" y="1247256"/>
                  </a:lnTo>
                  <a:lnTo>
                    <a:pt x="85" y="1224711"/>
                  </a:lnTo>
                  <a:cubicBezTo>
                    <a:pt x="7266" y="864942"/>
                    <a:pt x="466810" y="25126"/>
                    <a:pt x="926355" y="50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A065541B-1DAA-4B7A-AEC4-74685943C523}"/>
                </a:ext>
              </a:extLst>
            </p:cNvPr>
            <p:cNvSpPr/>
            <p:nvPr/>
          </p:nvSpPr>
          <p:spPr>
            <a:xfrm>
              <a:off x="5492099" y="1369124"/>
              <a:ext cx="1184752" cy="3721956"/>
            </a:xfrm>
            <a:custGeom>
              <a:avLst/>
              <a:gdLst>
                <a:gd name="connsiteX0" fmla="*/ 1067976 w 1852709"/>
                <a:gd name="connsiteY0" fmla="*/ 0 h 4390326"/>
                <a:gd name="connsiteX1" fmla="*/ 1097801 w 1852709"/>
                <a:gd name="connsiteY1" fmla="*/ 8615 h 4390326"/>
                <a:gd name="connsiteX2" fmla="*/ 1852625 w 1852709"/>
                <a:gd name="connsiteY2" fmla="*/ 1200242 h 4390326"/>
                <a:gd name="connsiteX3" fmla="*/ 1850681 w 1852709"/>
                <a:gd name="connsiteY3" fmla="*/ 1225095 h 4390326"/>
                <a:gd name="connsiteX4" fmla="*/ 1852709 w 1852709"/>
                <a:gd name="connsiteY4" fmla="*/ 1225095 h 4390326"/>
                <a:gd name="connsiteX5" fmla="*/ 1852709 w 1852709"/>
                <a:gd name="connsiteY5" fmla="*/ 4390326 h 4390326"/>
                <a:gd name="connsiteX6" fmla="*/ 0 w 1852709"/>
                <a:gd name="connsiteY6" fmla="*/ 4390326 h 4390326"/>
                <a:gd name="connsiteX7" fmla="*/ 0 w 1852709"/>
                <a:gd name="connsiteY7" fmla="*/ 4389078 h 4390326"/>
                <a:gd name="connsiteX8" fmla="*/ 1638152 w 1852709"/>
                <a:gd name="connsiteY8" fmla="*/ 4389078 h 4390326"/>
                <a:gd name="connsiteX9" fmla="*/ 1638152 w 1852709"/>
                <a:gd name="connsiteY9" fmla="*/ 1132182 h 4390326"/>
                <a:gd name="connsiteX10" fmla="*/ 1636124 w 1852709"/>
                <a:gd name="connsiteY10" fmla="*/ 1132182 h 4390326"/>
                <a:gd name="connsiteX11" fmla="*/ 1638068 w 1852709"/>
                <a:gd name="connsiteY11" fmla="*/ 1106609 h 4390326"/>
                <a:gd name="connsiteX12" fmla="*/ 1204931 w 1852709"/>
                <a:gd name="connsiteY12" fmla="*/ 135685 h 4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52709" h="4390326">
                  <a:moveTo>
                    <a:pt x="1067976" y="0"/>
                  </a:moveTo>
                  <a:lnTo>
                    <a:pt x="1097801" y="8615"/>
                  </a:lnTo>
                  <a:cubicBezTo>
                    <a:pt x="1493719" y="164992"/>
                    <a:pt x="1846343" y="876693"/>
                    <a:pt x="1852625" y="1200242"/>
                  </a:cubicBezTo>
                  <a:lnTo>
                    <a:pt x="1850681" y="1225095"/>
                  </a:lnTo>
                  <a:lnTo>
                    <a:pt x="1852709" y="1225095"/>
                  </a:lnTo>
                  <a:lnTo>
                    <a:pt x="1852709" y="4390326"/>
                  </a:lnTo>
                  <a:lnTo>
                    <a:pt x="0" y="4390326"/>
                  </a:lnTo>
                  <a:lnTo>
                    <a:pt x="0" y="4389078"/>
                  </a:lnTo>
                  <a:lnTo>
                    <a:pt x="1638152" y="4389078"/>
                  </a:lnTo>
                  <a:lnTo>
                    <a:pt x="1638152" y="1132182"/>
                  </a:lnTo>
                  <a:lnTo>
                    <a:pt x="1636124" y="1132182"/>
                  </a:lnTo>
                  <a:lnTo>
                    <a:pt x="1638068" y="1106609"/>
                  </a:lnTo>
                  <a:cubicBezTo>
                    <a:pt x="1633580" y="868810"/>
                    <a:pt x="1452388" y="427238"/>
                    <a:pt x="1204931" y="135685"/>
                  </a:cubicBezTo>
                  <a:close/>
                </a:path>
              </a:pathLst>
            </a:custGeom>
            <a:solidFill>
              <a:schemeClr val="bg1">
                <a:lumMod val="50000"/>
                <a:alpha val="2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D5B06EE2-4DC5-4C05-8BA7-E1E30146F28C}"/>
                </a:ext>
              </a:extLst>
            </p:cNvPr>
            <p:cNvSpPr/>
            <p:nvPr/>
          </p:nvSpPr>
          <p:spPr>
            <a:xfrm>
              <a:off x="6484712" y="3292162"/>
              <a:ext cx="1005162" cy="1832934"/>
            </a:xfrm>
            <a:custGeom>
              <a:avLst/>
              <a:gdLst>
                <a:gd name="connsiteX0" fmla="*/ 1971 w 1571867"/>
                <a:gd name="connsiteY0" fmla="*/ 0 h 2162083"/>
                <a:gd name="connsiteX1" fmla="*/ 1571867 w 1571867"/>
                <a:gd name="connsiteY1" fmla="*/ 1503414 h 2162083"/>
                <a:gd name="connsiteX2" fmla="*/ 1571867 w 1571867"/>
                <a:gd name="connsiteY2" fmla="*/ 2162083 h 2162083"/>
                <a:gd name="connsiteX3" fmla="*/ 0 w 1571867"/>
                <a:gd name="connsiteY3" fmla="*/ 2162083 h 2162083"/>
                <a:gd name="connsiteX4" fmla="*/ 0 w 1571867"/>
                <a:gd name="connsiteY4" fmla="*/ 1503414 h 2162083"/>
                <a:gd name="connsiteX5" fmla="*/ 1971 w 1571867"/>
                <a:gd name="connsiteY5" fmla="*/ 1503414 h 2162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1867" h="2162083">
                  <a:moveTo>
                    <a:pt x="1971" y="0"/>
                  </a:moveTo>
                  <a:lnTo>
                    <a:pt x="1571867" y="1503414"/>
                  </a:lnTo>
                  <a:lnTo>
                    <a:pt x="1571867" y="2162083"/>
                  </a:lnTo>
                  <a:lnTo>
                    <a:pt x="0" y="2162083"/>
                  </a:lnTo>
                  <a:lnTo>
                    <a:pt x="0" y="1503414"/>
                  </a:lnTo>
                  <a:lnTo>
                    <a:pt x="1971" y="150341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C36B7BF7-3E0B-485F-95B7-420166D8036C}"/>
                </a:ext>
              </a:extLst>
            </p:cNvPr>
            <p:cNvSpPr/>
            <p:nvPr/>
          </p:nvSpPr>
          <p:spPr>
            <a:xfrm>
              <a:off x="5699229" y="2353425"/>
              <a:ext cx="785483" cy="2825339"/>
            </a:xfrm>
            <a:custGeom>
              <a:avLst/>
              <a:gdLst>
                <a:gd name="connsiteX0" fmla="*/ 614168 w 1228334"/>
                <a:gd name="connsiteY0" fmla="*/ 397 h 3332699"/>
                <a:gd name="connsiteX1" fmla="*/ 1228278 w 1228334"/>
                <a:gd name="connsiteY1" fmla="*/ 956462 h 3332699"/>
                <a:gd name="connsiteX2" fmla="*/ 1226210 w 1228334"/>
                <a:gd name="connsiteY2" fmla="*/ 987671 h 3332699"/>
                <a:gd name="connsiteX3" fmla="*/ 1228334 w 1228334"/>
                <a:gd name="connsiteY3" fmla="*/ 987671 h 3332699"/>
                <a:gd name="connsiteX4" fmla="*/ 1228334 w 1228334"/>
                <a:gd name="connsiteY4" fmla="*/ 3332699 h 3332699"/>
                <a:gd name="connsiteX5" fmla="*/ 0 w 1228334"/>
                <a:gd name="connsiteY5" fmla="*/ 3332699 h 3332699"/>
                <a:gd name="connsiteX6" fmla="*/ 0 w 1228334"/>
                <a:gd name="connsiteY6" fmla="*/ 987671 h 3332699"/>
                <a:gd name="connsiteX7" fmla="*/ 2053 w 1228334"/>
                <a:gd name="connsiteY7" fmla="*/ 987671 h 3332699"/>
                <a:gd name="connsiteX8" fmla="*/ 57 w 1228334"/>
                <a:gd name="connsiteY8" fmla="*/ 958268 h 3332699"/>
                <a:gd name="connsiteX9" fmla="*/ 614168 w 1228334"/>
                <a:gd name="connsiteY9" fmla="*/ 397 h 3332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8334" h="3332699">
                  <a:moveTo>
                    <a:pt x="614168" y="397"/>
                  </a:moveTo>
                  <a:cubicBezTo>
                    <a:pt x="918843" y="-18866"/>
                    <a:pt x="1223518" y="667138"/>
                    <a:pt x="1228278" y="956462"/>
                  </a:cubicBezTo>
                  <a:lnTo>
                    <a:pt x="1226210" y="987671"/>
                  </a:lnTo>
                  <a:lnTo>
                    <a:pt x="1228334" y="987671"/>
                  </a:lnTo>
                  <a:lnTo>
                    <a:pt x="1228334" y="3332699"/>
                  </a:lnTo>
                  <a:lnTo>
                    <a:pt x="0" y="3332699"/>
                  </a:lnTo>
                  <a:lnTo>
                    <a:pt x="0" y="987671"/>
                  </a:lnTo>
                  <a:lnTo>
                    <a:pt x="2053" y="987671"/>
                  </a:lnTo>
                  <a:lnTo>
                    <a:pt x="57" y="958268"/>
                  </a:lnTo>
                  <a:cubicBezTo>
                    <a:pt x="4817" y="676769"/>
                    <a:pt x="309492" y="19660"/>
                    <a:pt x="614168" y="39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DD496DCE-A65D-482D-B02A-AD4A58AF494C}"/>
                </a:ext>
              </a:extLst>
            </p:cNvPr>
            <p:cNvSpPr/>
            <p:nvPr/>
          </p:nvSpPr>
          <p:spPr>
            <a:xfrm>
              <a:off x="6877689" y="3781075"/>
              <a:ext cx="65017" cy="1332185"/>
            </a:xfrm>
            <a:custGeom>
              <a:avLst/>
              <a:gdLst>
                <a:gd name="connsiteX0" fmla="*/ 0 w 101674"/>
                <a:gd name="connsiteY0" fmla="*/ 0 h 1571412"/>
                <a:gd name="connsiteX1" fmla="*/ 101674 w 101674"/>
                <a:gd name="connsiteY1" fmla="*/ 97368 h 1571412"/>
                <a:gd name="connsiteX2" fmla="*/ 101674 w 101674"/>
                <a:gd name="connsiteY2" fmla="*/ 1571412 h 1571412"/>
                <a:gd name="connsiteX3" fmla="*/ 0 w 101674"/>
                <a:gd name="connsiteY3" fmla="*/ 1571412 h 1571412"/>
                <a:gd name="connsiteX4" fmla="*/ 0 w 101674"/>
                <a:gd name="connsiteY4" fmla="*/ 0 h 157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74" h="1571412">
                  <a:moveTo>
                    <a:pt x="0" y="0"/>
                  </a:moveTo>
                  <a:lnTo>
                    <a:pt x="101674" y="97368"/>
                  </a:lnTo>
                  <a:lnTo>
                    <a:pt x="101674" y="1571412"/>
                  </a:lnTo>
                  <a:lnTo>
                    <a:pt x="0" y="15714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F808EB9A-48BE-4138-9B96-4A91E30A4899}"/>
                </a:ext>
              </a:extLst>
            </p:cNvPr>
            <p:cNvSpPr/>
            <p:nvPr/>
          </p:nvSpPr>
          <p:spPr>
            <a:xfrm>
              <a:off x="7182946" y="4168624"/>
              <a:ext cx="65017" cy="944636"/>
            </a:xfrm>
            <a:custGeom>
              <a:avLst/>
              <a:gdLst>
                <a:gd name="connsiteX0" fmla="*/ 0 w 101674"/>
                <a:gd name="connsiteY0" fmla="*/ 0 h 1114269"/>
                <a:gd name="connsiteX1" fmla="*/ 101674 w 101674"/>
                <a:gd name="connsiteY1" fmla="*/ 97368 h 1114269"/>
                <a:gd name="connsiteX2" fmla="*/ 101674 w 101674"/>
                <a:gd name="connsiteY2" fmla="*/ 1114269 h 1114269"/>
                <a:gd name="connsiteX3" fmla="*/ 0 w 101674"/>
                <a:gd name="connsiteY3" fmla="*/ 1114269 h 1114269"/>
                <a:gd name="connsiteX4" fmla="*/ 0 w 101674"/>
                <a:gd name="connsiteY4" fmla="*/ 0 h 1114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74" h="1114269">
                  <a:moveTo>
                    <a:pt x="0" y="0"/>
                  </a:moveTo>
                  <a:lnTo>
                    <a:pt x="101674" y="97368"/>
                  </a:lnTo>
                  <a:lnTo>
                    <a:pt x="101674" y="1114269"/>
                  </a:lnTo>
                  <a:lnTo>
                    <a:pt x="0" y="1114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5968EF62-F085-4879-B0E0-ED3DF7A55895}"/>
                </a:ext>
              </a:extLst>
            </p:cNvPr>
            <p:cNvSpPr/>
            <p:nvPr/>
          </p:nvSpPr>
          <p:spPr>
            <a:xfrm flipH="1">
              <a:off x="4702126" y="3265329"/>
              <a:ext cx="1005162" cy="1832934"/>
            </a:xfrm>
            <a:custGeom>
              <a:avLst/>
              <a:gdLst>
                <a:gd name="connsiteX0" fmla="*/ 1971 w 1571867"/>
                <a:gd name="connsiteY0" fmla="*/ 0 h 2162083"/>
                <a:gd name="connsiteX1" fmla="*/ 1971 w 1571867"/>
                <a:gd name="connsiteY1" fmla="*/ 1503414 h 2162083"/>
                <a:gd name="connsiteX2" fmla="*/ 0 w 1571867"/>
                <a:gd name="connsiteY2" fmla="*/ 1503414 h 2162083"/>
                <a:gd name="connsiteX3" fmla="*/ 0 w 1571867"/>
                <a:gd name="connsiteY3" fmla="*/ 2162083 h 2162083"/>
                <a:gd name="connsiteX4" fmla="*/ 1571867 w 1571867"/>
                <a:gd name="connsiteY4" fmla="*/ 2162083 h 2162083"/>
                <a:gd name="connsiteX5" fmla="*/ 1571867 w 1571867"/>
                <a:gd name="connsiteY5" fmla="*/ 1503414 h 2162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1867" h="2162083">
                  <a:moveTo>
                    <a:pt x="1971" y="0"/>
                  </a:moveTo>
                  <a:lnTo>
                    <a:pt x="1971" y="1503414"/>
                  </a:lnTo>
                  <a:lnTo>
                    <a:pt x="0" y="1503414"/>
                  </a:lnTo>
                  <a:lnTo>
                    <a:pt x="0" y="2162083"/>
                  </a:lnTo>
                  <a:lnTo>
                    <a:pt x="1571867" y="2162083"/>
                  </a:lnTo>
                  <a:lnTo>
                    <a:pt x="1571867" y="150341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2C9CD6EA-6318-4CBA-B3CF-F083FA0467F2}"/>
                </a:ext>
              </a:extLst>
            </p:cNvPr>
            <p:cNvSpPr/>
            <p:nvPr/>
          </p:nvSpPr>
          <p:spPr>
            <a:xfrm flipH="1">
              <a:off x="5249293" y="3754242"/>
              <a:ext cx="65017" cy="1332185"/>
            </a:xfrm>
            <a:custGeom>
              <a:avLst/>
              <a:gdLst>
                <a:gd name="connsiteX0" fmla="*/ 0 w 101674"/>
                <a:gd name="connsiteY0" fmla="*/ 0 h 1571412"/>
                <a:gd name="connsiteX1" fmla="*/ 101674 w 101674"/>
                <a:gd name="connsiteY1" fmla="*/ 97368 h 1571412"/>
                <a:gd name="connsiteX2" fmla="*/ 101674 w 101674"/>
                <a:gd name="connsiteY2" fmla="*/ 1571412 h 1571412"/>
                <a:gd name="connsiteX3" fmla="*/ 0 w 101674"/>
                <a:gd name="connsiteY3" fmla="*/ 1571412 h 1571412"/>
                <a:gd name="connsiteX4" fmla="*/ 0 w 101674"/>
                <a:gd name="connsiteY4" fmla="*/ 0 h 157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74" h="1571412">
                  <a:moveTo>
                    <a:pt x="0" y="0"/>
                  </a:moveTo>
                  <a:lnTo>
                    <a:pt x="101674" y="97368"/>
                  </a:lnTo>
                  <a:lnTo>
                    <a:pt x="101674" y="1571412"/>
                  </a:lnTo>
                  <a:lnTo>
                    <a:pt x="0" y="15714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402D123-5C28-43E7-BE3E-A29901DCCB51}"/>
                </a:ext>
              </a:extLst>
            </p:cNvPr>
            <p:cNvSpPr/>
            <p:nvPr/>
          </p:nvSpPr>
          <p:spPr>
            <a:xfrm flipH="1">
              <a:off x="4944037" y="4141791"/>
              <a:ext cx="65017" cy="944636"/>
            </a:xfrm>
            <a:custGeom>
              <a:avLst/>
              <a:gdLst>
                <a:gd name="connsiteX0" fmla="*/ 0 w 101674"/>
                <a:gd name="connsiteY0" fmla="*/ 0 h 1114269"/>
                <a:gd name="connsiteX1" fmla="*/ 101674 w 101674"/>
                <a:gd name="connsiteY1" fmla="*/ 97368 h 1114269"/>
                <a:gd name="connsiteX2" fmla="*/ 101674 w 101674"/>
                <a:gd name="connsiteY2" fmla="*/ 1114269 h 1114269"/>
                <a:gd name="connsiteX3" fmla="*/ 0 w 101674"/>
                <a:gd name="connsiteY3" fmla="*/ 1114269 h 1114269"/>
                <a:gd name="connsiteX4" fmla="*/ 0 w 101674"/>
                <a:gd name="connsiteY4" fmla="*/ 0 h 1114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74" h="1114269">
                  <a:moveTo>
                    <a:pt x="0" y="0"/>
                  </a:moveTo>
                  <a:lnTo>
                    <a:pt x="101674" y="97368"/>
                  </a:lnTo>
                  <a:lnTo>
                    <a:pt x="101674" y="1114269"/>
                  </a:lnTo>
                  <a:lnTo>
                    <a:pt x="0" y="1114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Moon 102">
              <a:extLst>
                <a:ext uri="{FF2B5EF4-FFF2-40B4-BE49-F238E27FC236}">
                  <a16:creationId xmlns:a16="http://schemas.microsoft.com/office/drawing/2014/main" id="{818537AB-2700-4628-9C06-A9F78CBB4765}"/>
                </a:ext>
              </a:extLst>
            </p:cNvPr>
            <p:cNvSpPr/>
            <p:nvPr/>
          </p:nvSpPr>
          <p:spPr>
            <a:xfrm rot="5400000">
              <a:off x="6003992" y="2556204"/>
              <a:ext cx="175958" cy="365868"/>
            </a:xfrm>
            <a:prstGeom prst="moon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71EF80CE-D533-4D49-B8E2-5CE2E5389992}"/>
                </a:ext>
              </a:extLst>
            </p:cNvPr>
            <p:cNvSpPr/>
            <p:nvPr/>
          </p:nvSpPr>
          <p:spPr>
            <a:xfrm>
              <a:off x="6029191" y="4554644"/>
              <a:ext cx="110565" cy="692107"/>
            </a:xfrm>
            <a:custGeom>
              <a:avLst/>
              <a:gdLst>
                <a:gd name="connsiteX0" fmla="*/ 0 w 821795"/>
                <a:gd name="connsiteY0" fmla="*/ 603199 h 1206397"/>
                <a:gd name="connsiteX1" fmla="*/ 410898 w 821795"/>
                <a:gd name="connsiteY1" fmla="*/ 0 h 1206397"/>
                <a:gd name="connsiteX2" fmla="*/ 821796 w 821795"/>
                <a:gd name="connsiteY2" fmla="*/ 603199 h 1206397"/>
                <a:gd name="connsiteX3" fmla="*/ 410898 w 821795"/>
                <a:gd name="connsiteY3" fmla="*/ 1206398 h 1206397"/>
                <a:gd name="connsiteX4" fmla="*/ 0 w 821795"/>
                <a:gd name="connsiteY4" fmla="*/ 603199 h 1206397"/>
                <a:gd name="connsiteX0" fmla="*/ 0 w 821796"/>
                <a:gd name="connsiteY0" fmla="*/ 603199 h 1208350"/>
                <a:gd name="connsiteX1" fmla="*/ 410898 w 821796"/>
                <a:gd name="connsiteY1" fmla="*/ 0 h 1208350"/>
                <a:gd name="connsiteX2" fmla="*/ 821796 w 821796"/>
                <a:gd name="connsiteY2" fmla="*/ 603199 h 1208350"/>
                <a:gd name="connsiteX3" fmla="*/ 410898 w 821796"/>
                <a:gd name="connsiteY3" fmla="*/ 1206398 h 1208350"/>
                <a:gd name="connsiteX4" fmla="*/ 0 w 821796"/>
                <a:gd name="connsiteY4" fmla="*/ 603199 h 1208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1796" h="1208350">
                  <a:moveTo>
                    <a:pt x="0" y="603199"/>
                  </a:moveTo>
                  <a:cubicBezTo>
                    <a:pt x="0" y="270061"/>
                    <a:pt x="183965" y="0"/>
                    <a:pt x="410898" y="0"/>
                  </a:cubicBezTo>
                  <a:cubicBezTo>
                    <a:pt x="637831" y="0"/>
                    <a:pt x="821796" y="270061"/>
                    <a:pt x="821796" y="603199"/>
                  </a:cubicBezTo>
                  <a:cubicBezTo>
                    <a:pt x="821796" y="936337"/>
                    <a:pt x="492688" y="1235427"/>
                    <a:pt x="410898" y="1206398"/>
                  </a:cubicBezTo>
                  <a:cubicBezTo>
                    <a:pt x="329108" y="1177369"/>
                    <a:pt x="0" y="936337"/>
                    <a:pt x="0" y="60319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B96DE284-631E-47DD-9933-095B18D0A7CE}"/>
                </a:ext>
              </a:extLst>
            </p:cNvPr>
            <p:cNvSpPr/>
            <p:nvPr/>
          </p:nvSpPr>
          <p:spPr>
            <a:xfrm>
              <a:off x="6203223" y="2426321"/>
              <a:ext cx="277449" cy="2765499"/>
            </a:xfrm>
            <a:custGeom>
              <a:avLst/>
              <a:gdLst>
                <a:gd name="connsiteX0" fmla="*/ 0 w 433874"/>
                <a:gd name="connsiteY0" fmla="*/ 0 h 3262113"/>
                <a:gd name="connsiteX1" fmla="*/ 43528 w 433874"/>
                <a:gd name="connsiteY1" fmla="*/ 30384 h 3262113"/>
                <a:gd name="connsiteX2" fmla="*/ 433818 w 433874"/>
                <a:gd name="connsiteY2" fmla="*/ 885876 h 3262113"/>
                <a:gd name="connsiteX3" fmla="*/ 431750 w 433874"/>
                <a:gd name="connsiteY3" fmla="*/ 917085 h 3262113"/>
                <a:gd name="connsiteX4" fmla="*/ 433874 w 433874"/>
                <a:gd name="connsiteY4" fmla="*/ 917085 h 3262113"/>
                <a:gd name="connsiteX5" fmla="*/ 433874 w 433874"/>
                <a:gd name="connsiteY5" fmla="*/ 3262113 h 3262113"/>
                <a:gd name="connsiteX6" fmla="*/ 310318 w 433874"/>
                <a:gd name="connsiteY6" fmla="*/ 3262113 h 3262113"/>
                <a:gd name="connsiteX7" fmla="*/ 310318 w 433874"/>
                <a:gd name="connsiteY7" fmla="*/ 826503 h 3262113"/>
                <a:gd name="connsiteX8" fmla="*/ 308194 w 433874"/>
                <a:gd name="connsiteY8" fmla="*/ 826503 h 3262113"/>
                <a:gd name="connsiteX9" fmla="*/ 310262 w 433874"/>
                <a:gd name="connsiteY9" fmla="*/ 794089 h 3262113"/>
                <a:gd name="connsiteX10" fmla="*/ 23096 w 433874"/>
                <a:gd name="connsiteY10" fmla="*/ 27258 h 3262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3874" h="3262113">
                  <a:moveTo>
                    <a:pt x="0" y="0"/>
                  </a:moveTo>
                  <a:lnTo>
                    <a:pt x="43528" y="30384"/>
                  </a:lnTo>
                  <a:cubicBezTo>
                    <a:pt x="257976" y="228758"/>
                    <a:pt x="430248" y="668883"/>
                    <a:pt x="433818" y="885876"/>
                  </a:cubicBezTo>
                  <a:lnTo>
                    <a:pt x="431750" y="917085"/>
                  </a:lnTo>
                  <a:lnTo>
                    <a:pt x="433874" y="917085"/>
                  </a:lnTo>
                  <a:lnTo>
                    <a:pt x="433874" y="3262113"/>
                  </a:lnTo>
                  <a:lnTo>
                    <a:pt x="310318" y="3262113"/>
                  </a:lnTo>
                  <a:lnTo>
                    <a:pt x="310318" y="826503"/>
                  </a:lnTo>
                  <a:lnTo>
                    <a:pt x="308194" y="826503"/>
                  </a:lnTo>
                  <a:lnTo>
                    <a:pt x="310262" y="794089"/>
                  </a:lnTo>
                  <a:cubicBezTo>
                    <a:pt x="307287" y="606276"/>
                    <a:pt x="187158" y="257525"/>
                    <a:pt x="23096" y="27258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Oval 83">
            <a:extLst>
              <a:ext uri="{FF2B5EF4-FFF2-40B4-BE49-F238E27FC236}">
                <a16:creationId xmlns:a16="http://schemas.microsoft.com/office/drawing/2014/main" id="{92025928-DE58-479B-AE5F-36E067152AB5}"/>
              </a:ext>
            </a:extLst>
          </p:cNvPr>
          <p:cNvSpPr/>
          <p:nvPr/>
        </p:nvSpPr>
        <p:spPr>
          <a:xfrm rot="20040933">
            <a:off x="5569980" y="5048889"/>
            <a:ext cx="1104722" cy="1500618"/>
          </a:xfrm>
          <a:custGeom>
            <a:avLst/>
            <a:gdLst>
              <a:gd name="connsiteX0" fmla="*/ 0 w 603304"/>
              <a:gd name="connsiteY0" fmla="*/ 881651 h 1763302"/>
              <a:gd name="connsiteX1" fmla="*/ 301652 w 603304"/>
              <a:gd name="connsiteY1" fmla="*/ 0 h 1763302"/>
              <a:gd name="connsiteX2" fmla="*/ 603304 w 603304"/>
              <a:gd name="connsiteY2" fmla="*/ 881651 h 1763302"/>
              <a:gd name="connsiteX3" fmla="*/ 301652 w 603304"/>
              <a:gd name="connsiteY3" fmla="*/ 1763302 h 1763302"/>
              <a:gd name="connsiteX4" fmla="*/ 0 w 603304"/>
              <a:gd name="connsiteY4" fmla="*/ 881651 h 1763302"/>
              <a:gd name="connsiteX0" fmla="*/ 0 w 747324"/>
              <a:gd name="connsiteY0" fmla="*/ 881651 h 1763302"/>
              <a:gd name="connsiteX1" fmla="*/ 301652 w 747324"/>
              <a:gd name="connsiteY1" fmla="*/ 0 h 1763302"/>
              <a:gd name="connsiteX2" fmla="*/ 603304 w 747324"/>
              <a:gd name="connsiteY2" fmla="*/ 881651 h 1763302"/>
              <a:gd name="connsiteX3" fmla="*/ 301652 w 747324"/>
              <a:gd name="connsiteY3" fmla="*/ 1763302 h 1763302"/>
              <a:gd name="connsiteX4" fmla="*/ 0 w 747324"/>
              <a:gd name="connsiteY4" fmla="*/ 881651 h 1763302"/>
              <a:gd name="connsiteX0" fmla="*/ 9439 w 841033"/>
              <a:gd name="connsiteY0" fmla="*/ 689145 h 1570796"/>
              <a:gd name="connsiteX1" fmla="*/ 635944 w 841033"/>
              <a:gd name="connsiteY1" fmla="*/ 0 h 1570796"/>
              <a:gd name="connsiteX2" fmla="*/ 612743 w 841033"/>
              <a:gd name="connsiteY2" fmla="*/ 689145 h 1570796"/>
              <a:gd name="connsiteX3" fmla="*/ 311091 w 841033"/>
              <a:gd name="connsiteY3" fmla="*/ 1570796 h 1570796"/>
              <a:gd name="connsiteX4" fmla="*/ 9439 w 841033"/>
              <a:gd name="connsiteY4" fmla="*/ 689145 h 1570796"/>
              <a:gd name="connsiteX0" fmla="*/ 20253 w 593246"/>
              <a:gd name="connsiteY0" fmla="*/ 846931 h 1573171"/>
              <a:gd name="connsiteX1" fmla="*/ 418158 w 593246"/>
              <a:gd name="connsiteY1" fmla="*/ 1375 h 1573171"/>
              <a:gd name="connsiteX2" fmla="*/ 394957 w 593246"/>
              <a:gd name="connsiteY2" fmla="*/ 690520 h 1573171"/>
              <a:gd name="connsiteX3" fmla="*/ 93305 w 593246"/>
              <a:gd name="connsiteY3" fmla="*/ 1572171 h 1573171"/>
              <a:gd name="connsiteX4" fmla="*/ 20253 w 593246"/>
              <a:gd name="connsiteY4" fmla="*/ 846931 h 1573171"/>
              <a:gd name="connsiteX0" fmla="*/ 238030 w 710453"/>
              <a:gd name="connsiteY0" fmla="*/ 870911 h 1597159"/>
              <a:gd name="connsiteX1" fmla="*/ 10293 w 710453"/>
              <a:gd name="connsiteY1" fmla="*/ 1292 h 1597159"/>
              <a:gd name="connsiteX2" fmla="*/ 612734 w 710453"/>
              <a:gd name="connsiteY2" fmla="*/ 714500 h 1597159"/>
              <a:gd name="connsiteX3" fmla="*/ 311082 w 710453"/>
              <a:gd name="connsiteY3" fmla="*/ 1596151 h 1597159"/>
              <a:gd name="connsiteX4" fmla="*/ 238030 w 710453"/>
              <a:gd name="connsiteY4" fmla="*/ 870911 h 1597159"/>
              <a:gd name="connsiteX0" fmla="*/ 238030 w 612734"/>
              <a:gd name="connsiteY0" fmla="*/ 871925 h 1598173"/>
              <a:gd name="connsiteX1" fmla="*/ 10293 w 612734"/>
              <a:gd name="connsiteY1" fmla="*/ 2306 h 1598173"/>
              <a:gd name="connsiteX2" fmla="*/ 612734 w 612734"/>
              <a:gd name="connsiteY2" fmla="*/ 715514 h 1598173"/>
              <a:gd name="connsiteX3" fmla="*/ 311082 w 612734"/>
              <a:gd name="connsiteY3" fmla="*/ 1597165 h 1598173"/>
              <a:gd name="connsiteX4" fmla="*/ 238030 w 612734"/>
              <a:gd name="connsiteY4" fmla="*/ 871925 h 1598173"/>
              <a:gd name="connsiteX0" fmla="*/ 3106 w 377810"/>
              <a:gd name="connsiteY0" fmla="*/ 824392 h 1550625"/>
              <a:gd name="connsiteX1" fmla="*/ 148348 w 377810"/>
              <a:gd name="connsiteY1" fmla="*/ 2899 h 1550625"/>
              <a:gd name="connsiteX2" fmla="*/ 377810 w 377810"/>
              <a:gd name="connsiteY2" fmla="*/ 667981 h 1550625"/>
              <a:gd name="connsiteX3" fmla="*/ 76158 w 377810"/>
              <a:gd name="connsiteY3" fmla="*/ 1549632 h 1550625"/>
              <a:gd name="connsiteX4" fmla="*/ 3106 w 377810"/>
              <a:gd name="connsiteY4" fmla="*/ 824392 h 1550625"/>
              <a:gd name="connsiteX0" fmla="*/ 1955 w 237277"/>
              <a:gd name="connsiteY0" fmla="*/ 824870 h 1551224"/>
              <a:gd name="connsiteX1" fmla="*/ 147197 w 237277"/>
              <a:gd name="connsiteY1" fmla="*/ 3377 h 1551224"/>
              <a:gd name="connsiteX2" fmla="*/ 237277 w 237277"/>
              <a:gd name="connsiteY2" fmla="*/ 658719 h 1551224"/>
              <a:gd name="connsiteX3" fmla="*/ 75007 w 237277"/>
              <a:gd name="connsiteY3" fmla="*/ 1550110 h 1551224"/>
              <a:gd name="connsiteX4" fmla="*/ 1955 w 237277"/>
              <a:gd name="connsiteY4" fmla="*/ 824870 h 1551224"/>
              <a:gd name="connsiteX0" fmla="*/ 4920 w 485300"/>
              <a:gd name="connsiteY0" fmla="*/ 824529 h 1550797"/>
              <a:gd name="connsiteX1" fmla="*/ 150162 w 485300"/>
              <a:gd name="connsiteY1" fmla="*/ 3036 h 1550797"/>
              <a:gd name="connsiteX2" fmla="*/ 485300 w 485300"/>
              <a:gd name="connsiteY2" fmla="*/ 665214 h 1550797"/>
              <a:gd name="connsiteX3" fmla="*/ 77972 w 485300"/>
              <a:gd name="connsiteY3" fmla="*/ 1549769 h 1550797"/>
              <a:gd name="connsiteX4" fmla="*/ 4920 w 485300"/>
              <a:gd name="connsiteY4" fmla="*/ 824529 h 1550797"/>
              <a:gd name="connsiteX0" fmla="*/ 48659 w 798984"/>
              <a:gd name="connsiteY0" fmla="*/ 831155 h 1557425"/>
              <a:gd name="connsiteX1" fmla="*/ 791647 w 798984"/>
              <a:gd name="connsiteY1" fmla="*/ 2931 h 1557425"/>
              <a:gd name="connsiteX2" fmla="*/ 529039 w 798984"/>
              <a:gd name="connsiteY2" fmla="*/ 671840 h 1557425"/>
              <a:gd name="connsiteX3" fmla="*/ 121711 w 798984"/>
              <a:gd name="connsiteY3" fmla="*/ 1556395 h 1557425"/>
              <a:gd name="connsiteX4" fmla="*/ 48659 w 798984"/>
              <a:gd name="connsiteY4" fmla="*/ 831155 h 1557425"/>
              <a:gd name="connsiteX0" fmla="*/ 448565 w 1198889"/>
              <a:gd name="connsiteY0" fmla="*/ 831155 h 1712703"/>
              <a:gd name="connsiteX1" fmla="*/ 1191553 w 1198889"/>
              <a:gd name="connsiteY1" fmla="*/ 2931 h 1712703"/>
              <a:gd name="connsiteX2" fmla="*/ 928945 w 1198889"/>
              <a:gd name="connsiteY2" fmla="*/ 671840 h 1712703"/>
              <a:gd name="connsiteX3" fmla="*/ 12616 w 1198889"/>
              <a:gd name="connsiteY3" fmla="*/ 1711880 h 1712703"/>
              <a:gd name="connsiteX4" fmla="*/ 448565 w 1198889"/>
              <a:gd name="connsiteY4" fmla="*/ 831155 h 1712703"/>
              <a:gd name="connsiteX0" fmla="*/ 447625 w 1005997"/>
              <a:gd name="connsiteY0" fmla="*/ 865406 h 1746961"/>
              <a:gd name="connsiteX1" fmla="*/ 995490 w 1005997"/>
              <a:gd name="connsiteY1" fmla="*/ 2484 h 1746961"/>
              <a:gd name="connsiteX2" fmla="*/ 928005 w 1005997"/>
              <a:gd name="connsiteY2" fmla="*/ 706091 h 1746961"/>
              <a:gd name="connsiteX3" fmla="*/ 11676 w 1005997"/>
              <a:gd name="connsiteY3" fmla="*/ 1746131 h 1746961"/>
              <a:gd name="connsiteX4" fmla="*/ 447625 w 1005997"/>
              <a:gd name="connsiteY4" fmla="*/ 865406 h 1746961"/>
              <a:gd name="connsiteX0" fmla="*/ 449531 w 1011056"/>
              <a:gd name="connsiteY0" fmla="*/ 865144 h 1746629"/>
              <a:gd name="connsiteX1" fmla="*/ 997396 w 1011056"/>
              <a:gd name="connsiteY1" fmla="*/ 2222 h 1746629"/>
              <a:gd name="connsiteX2" fmla="*/ 975938 w 1011056"/>
              <a:gd name="connsiteY2" fmla="*/ 712964 h 1746629"/>
              <a:gd name="connsiteX3" fmla="*/ 13582 w 1011056"/>
              <a:gd name="connsiteY3" fmla="*/ 1745869 h 1746629"/>
              <a:gd name="connsiteX4" fmla="*/ 449531 w 1011056"/>
              <a:gd name="connsiteY4" fmla="*/ 865144 h 1746629"/>
              <a:gd name="connsiteX0" fmla="*/ 532553 w 1094078"/>
              <a:gd name="connsiteY0" fmla="*/ 865144 h 1747824"/>
              <a:gd name="connsiteX1" fmla="*/ 1080418 w 1094078"/>
              <a:gd name="connsiteY1" fmla="*/ 2222 h 1747824"/>
              <a:gd name="connsiteX2" fmla="*/ 1058960 w 1094078"/>
              <a:gd name="connsiteY2" fmla="*/ 712964 h 1747824"/>
              <a:gd name="connsiteX3" fmla="*/ 96604 w 1094078"/>
              <a:gd name="connsiteY3" fmla="*/ 1745869 h 1747824"/>
              <a:gd name="connsiteX4" fmla="*/ 532553 w 1094078"/>
              <a:gd name="connsiteY4" fmla="*/ 865144 h 1747824"/>
              <a:gd name="connsiteX0" fmla="*/ 527154 w 1053561"/>
              <a:gd name="connsiteY0" fmla="*/ 425560 h 1308240"/>
              <a:gd name="connsiteX1" fmla="*/ 745890 w 1053561"/>
              <a:gd name="connsiteY1" fmla="*/ 190438 h 1308240"/>
              <a:gd name="connsiteX2" fmla="*/ 1053561 w 1053561"/>
              <a:gd name="connsiteY2" fmla="*/ 273380 h 1308240"/>
              <a:gd name="connsiteX3" fmla="*/ 91205 w 1053561"/>
              <a:gd name="connsiteY3" fmla="*/ 1306285 h 1308240"/>
              <a:gd name="connsiteX4" fmla="*/ 527154 w 1053561"/>
              <a:gd name="connsiteY4" fmla="*/ 425560 h 1308240"/>
              <a:gd name="connsiteX0" fmla="*/ 527154 w 1053561"/>
              <a:gd name="connsiteY0" fmla="*/ 413406 h 1296086"/>
              <a:gd name="connsiteX1" fmla="*/ 745890 w 1053561"/>
              <a:gd name="connsiteY1" fmla="*/ 178284 h 1296086"/>
              <a:gd name="connsiteX2" fmla="*/ 1053561 w 1053561"/>
              <a:gd name="connsiteY2" fmla="*/ 261226 h 1296086"/>
              <a:gd name="connsiteX3" fmla="*/ 91205 w 1053561"/>
              <a:gd name="connsiteY3" fmla="*/ 1294131 h 1296086"/>
              <a:gd name="connsiteX4" fmla="*/ 527154 w 1053561"/>
              <a:gd name="connsiteY4" fmla="*/ 413406 h 1296086"/>
              <a:gd name="connsiteX0" fmla="*/ 527154 w 1053561"/>
              <a:gd name="connsiteY0" fmla="*/ 238805 h 1121485"/>
              <a:gd name="connsiteX1" fmla="*/ 745890 w 1053561"/>
              <a:gd name="connsiteY1" fmla="*/ 3683 h 1121485"/>
              <a:gd name="connsiteX2" fmla="*/ 1053561 w 1053561"/>
              <a:gd name="connsiteY2" fmla="*/ 86625 h 1121485"/>
              <a:gd name="connsiteX3" fmla="*/ 91205 w 1053561"/>
              <a:gd name="connsiteY3" fmla="*/ 1119530 h 1121485"/>
              <a:gd name="connsiteX4" fmla="*/ 527154 w 1053561"/>
              <a:gd name="connsiteY4" fmla="*/ 238805 h 1121485"/>
              <a:gd name="connsiteX0" fmla="*/ 410589 w 936996"/>
              <a:gd name="connsiteY0" fmla="*/ 239069 h 1164717"/>
              <a:gd name="connsiteX1" fmla="*/ 629325 w 936996"/>
              <a:gd name="connsiteY1" fmla="*/ 3947 h 1164717"/>
              <a:gd name="connsiteX2" fmla="*/ 936996 w 936996"/>
              <a:gd name="connsiteY2" fmla="*/ 86889 h 1164717"/>
              <a:gd name="connsiteX3" fmla="*/ 103792 w 936996"/>
              <a:gd name="connsiteY3" fmla="*/ 1162888 h 1164717"/>
              <a:gd name="connsiteX4" fmla="*/ 410589 w 936996"/>
              <a:gd name="connsiteY4" fmla="*/ 239069 h 1164717"/>
              <a:gd name="connsiteX0" fmla="*/ 514414 w 1040821"/>
              <a:gd name="connsiteY0" fmla="*/ 239069 h 1200538"/>
              <a:gd name="connsiteX1" fmla="*/ 733150 w 1040821"/>
              <a:gd name="connsiteY1" fmla="*/ 3947 h 1200538"/>
              <a:gd name="connsiteX2" fmla="*/ 1040821 w 1040821"/>
              <a:gd name="connsiteY2" fmla="*/ 86889 h 1200538"/>
              <a:gd name="connsiteX3" fmla="*/ 207617 w 1040821"/>
              <a:gd name="connsiteY3" fmla="*/ 1162888 h 1200538"/>
              <a:gd name="connsiteX4" fmla="*/ 514414 w 1040821"/>
              <a:gd name="connsiteY4" fmla="*/ 239069 h 1200538"/>
              <a:gd name="connsiteX0" fmla="*/ 532593 w 1059000"/>
              <a:gd name="connsiteY0" fmla="*/ 237618 h 1199087"/>
              <a:gd name="connsiteX1" fmla="*/ 751329 w 1059000"/>
              <a:gd name="connsiteY1" fmla="*/ 2496 h 1199087"/>
              <a:gd name="connsiteX2" fmla="*/ 1059000 w 1059000"/>
              <a:gd name="connsiteY2" fmla="*/ 85438 h 1199087"/>
              <a:gd name="connsiteX3" fmla="*/ 225796 w 1059000"/>
              <a:gd name="connsiteY3" fmla="*/ 1161437 h 1199087"/>
              <a:gd name="connsiteX4" fmla="*/ 532593 w 1059000"/>
              <a:gd name="connsiteY4" fmla="*/ 237618 h 1199087"/>
              <a:gd name="connsiteX0" fmla="*/ 434821 w 961228"/>
              <a:gd name="connsiteY0" fmla="*/ 239508 h 1260265"/>
              <a:gd name="connsiteX1" fmla="*/ 653557 w 961228"/>
              <a:gd name="connsiteY1" fmla="*/ 4386 h 1260265"/>
              <a:gd name="connsiteX2" fmla="*/ 961228 w 961228"/>
              <a:gd name="connsiteY2" fmla="*/ 87328 h 1260265"/>
              <a:gd name="connsiteX3" fmla="*/ 222209 w 961228"/>
              <a:gd name="connsiteY3" fmla="*/ 1224787 h 1260265"/>
              <a:gd name="connsiteX4" fmla="*/ 434821 w 961228"/>
              <a:gd name="connsiteY4" fmla="*/ 239508 h 1260265"/>
              <a:gd name="connsiteX0" fmla="*/ 242318 w 939019"/>
              <a:gd name="connsiteY0" fmla="*/ 236426 h 1221881"/>
              <a:gd name="connsiteX1" fmla="*/ 461054 w 939019"/>
              <a:gd name="connsiteY1" fmla="*/ 1304 h 1221881"/>
              <a:gd name="connsiteX2" fmla="*/ 939019 w 939019"/>
              <a:gd name="connsiteY2" fmla="*/ 153840 h 1221881"/>
              <a:gd name="connsiteX3" fmla="*/ 29706 w 939019"/>
              <a:gd name="connsiteY3" fmla="*/ 1221705 h 1221881"/>
              <a:gd name="connsiteX4" fmla="*/ 242318 w 939019"/>
              <a:gd name="connsiteY4" fmla="*/ 236426 h 1221881"/>
              <a:gd name="connsiteX0" fmla="*/ 248526 w 1046178"/>
              <a:gd name="connsiteY0" fmla="*/ 236905 h 1222417"/>
              <a:gd name="connsiteX1" fmla="*/ 467262 w 1046178"/>
              <a:gd name="connsiteY1" fmla="*/ 1783 h 1222417"/>
              <a:gd name="connsiteX2" fmla="*/ 1046178 w 1046178"/>
              <a:gd name="connsiteY2" fmla="*/ 307868 h 1222417"/>
              <a:gd name="connsiteX3" fmla="*/ 35914 w 1046178"/>
              <a:gd name="connsiteY3" fmla="*/ 1222184 h 1222417"/>
              <a:gd name="connsiteX4" fmla="*/ 248526 w 1046178"/>
              <a:gd name="connsiteY4" fmla="*/ 236905 h 1222417"/>
              <a:gd name="connsiteX0" fmla="*/ 246326 w 1043978"/>
              <a:gd name="connsiteY0" fmla="*/ 270401 h 1255913"/>
              <a:gd name="connsiteX1" fmla="*/ 306820 w 1043978"/>
              <a:gd name="connsiteY1" fmla="*/ 1234 h 1255913"/>
              <a:gd name="connsiteX2" fmla="*/ 1043978 w 1043978"/>
              <a:gd name="connsiteY2" fmla="*/ 341364 h 1255913"/>
              <a:gd name="connsiteX3" fmla="*/ 33714 w 1043978"/>
              <a:gd name="connsiteY3" fmla="*/ 1255680 h 1255913"/>
              <a:gd name="connsiteX4" fmla="*/ 246326 w 1043978"/>
              <a:gd name="connsiteY4" fmla="*/ 270401 h 1255913"/>
              <a:gd name="connsiteX0" fmla="*/ 248106 w 1075145"/>
              <a:gd name="connsiteY0" fmla="*/ 270863 h 1256488"/>
              <a:gd name="connsiteX1" fmla="*/ 308600 w 1075145"/>
              <a:gd name="connsiteY1" fmla="*/ 1696 h 1256488"/>
              <a:gd name="connsiteX2" fmla="*/ 1075145 w 1075145"/>
              <a:gd name="connsiteY2" fmla="*/ 356389 h 1256488"/>
              <a:gd name="connsiteX3" fmla="*/ 35494 w 1075145"/>
              <a:gd name="connsiteY3" fmla="*/ 1256142 h 1256488"/>
              <a:gd name="connsiteX4" fmla="*/ 248106 w 1075145"/>
              <a:gd name="connsiteY4" fmla="*/ 270863 h 1256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145" h="1256488">
                <a:moveTo>
                  <a:pt x="248106" y="270863"/>
                </a:moveTo>
                <a:cubicBezTo>
                  <a:pt x="293624" y="61789"/>
                  <a:pt x="170760" y="-12558"/>
                  <a:pt x="308600" y="1696"/>
                </a:cubicBezTo>
                <a:cubicBezTo>
                  <a:pt x="446440" y="15950"/>
                  <a:pt x="810055" y="288350"/>
                  <a:pt x="1075145" y="356389"/>
                </a:cubicBezTo>
                <a:cubicBezTo>
                  <a:pt x="1075145" y="843311"/>
                  <a:pt x="173334" y="1270396"/>
                  <a:pt x="35494" y="1256142"/>
                </a:cubicBezTo>
                <a:cubicBezTo>
                  <a:pt x="-102346" y="1241888"/>
                  <a:pt x="202588" y="479937"/>
                  <a:pt x="248106" y="270863"/>
                </a:cubicBezTo>
                <a:close/>
              </a:path>
            </a:pathLst>
          </a:custGeom>
          <a:gradFill flip="none" rotWithShape="1">
            <a:gsLst>
              <a:gs pos="99000">
                <a:schemeClr val="bg1"/>
              </a:gs>
              <a:gs pos="0">
                <a:srgbClr val="F4F4F4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83">
            <a:extLst>
              <a:ext uri="{FF2B5EF4-FFF2-40B4-BE49-F238E27FC236}">
                <a16:creationId xmlns:a16="http://schemas.microsoft.com/office/drawing/2014/main" id="{CD268EBD-E7E4-4983-A89C-E67E7C76F17E}"/>
              </a:ext>
            </a:extLst>
          </p:cNvPr>
          <p:cNvSpPr/>
          <p:nvPr/>
        </p:nvSpPr>
        <p:spPr>
          <a:xfrm rot="20040933">
            <a:off x="4842603" y="5300455"/>
            <a:ext cx="738215" cy="1002767"/>
          </a:xfrm>
          <a:custGeom>
            <a:avLst/>
            <a:gdLst>
              <a:gd name="connsiteX0" fmla="*/ 0 w 603304"/>
              <a:gd name="connsiteY0" fmla="*/ 881651 h 1763302"/>
              <a:gd name="connsiteX1" fmla="*/ 301652 w 603304"/>
              <a:gd name="connsiteY1" fmla="*/ 0 h 1763302"/>
              <a:gd name="connsiteX2" fmla="*/ 603304 w 603304"/>
              <a:gd name="connsiteY2" fmla="*/ 881651 h 1763302"/>
              <a:gd name="connsiteX3" fmla="*/ 301652 w 603304"/>
              <a:gd name="connsiteY3" fmla="*/ 1763302 h 1763302"/>
              <a:gd name="connsiteX4" fmla="*/ 0 w 603304"/>
              <a:gd name="connsiteY4" fmla="*/ 881651 h 1763302"/>
              <a:gd name="connsiteX0" fmla="*/ 0 w 747324"/>
              <a:gd name="connsiteY0" fmla="*/ 881651 h 1763302"/>
              <a:gd name="connsiteX1" fmla="*/ 301652 w 747324"/>
              <a:gd name="connsiteY1" fmla="*/ 0 h 1763302"/>
              <a:gd name="connsiteX2" fmla="*/ 603304 w 747324"/>
              <a:gd name="connsiteY2" fmla="*/ 881651 h 1763302"/>
              <a:gd name="connsiteX3" fmla="*/ 301652 w 747324"/>
              <a:gd name="connsiteY3" fmla="*/ 1763302 h 1763302"/>
              <a:gd name="connsiteX4" fmla="*/ 0 w 747324"/>
              <a:gd name="connsiteY4" fmla="*/ 881651 h 1763302"/>
              <a:gd name="connsiteX0" fmla="*/ 9439 w 841033"/>
              <a:gd name="connsiteY0" fmla="*/ 689145 h 1570796"/>
              <a:gd name="connsiteX1" fmla="*/ 635944 w 841033"/>
              <a:gd name="connsiteY1" fmla="*/ 0 h 1570796"/>
              <a:gd name="connsiteX2" fmla="*/ 612743 w 841033"/>
              <a:gd name="connsiteY2" fmla="*/ 689145 h 1570796"/>
              <a:gd name="connsiteX3" fmla="*/ 311091 w 841033"/>
              <a:gd name="connsiteY3" fmla="*/ 1570796 h 1570796"/>
              <a:gd name="connsiteX4" fmla="*/ 9439 w 841033"/>
              <a:gd name="connsiteY4" fmla="*/ 689145 h 1570796"/>
              <a:gd name="connsiteX0" fmla="*/ 20253 w 593246"/>
              <a:gd name="connsiteY0" fmla="*/ 846931 h 1573171"/>
              <a:gd name="connsiteX1" fmla="*/ 418158 w 593246"/>
              <a:gd name="connsiteY1" fmla="*/ 1375 h 1573171"/>
              <a:gd name="connsiteX2" fmla="*/ 394957 w 593246"/>
              <a:gd name="connsiteY2" fmla="*/ 690520 h 1573171"/>
              <a:gd name="connsiteX3" fmla="*/ 93305 w 593246"/>
              <a:gd name="connsiteY3" fmla="*/ 1572171 h 1573171"/>
              <a:gd name="connsiteX4" fmla="*/ 20253 w 593246"/>
              <a:gd name="connsiteY4" fmla="*/ 846931 h 1573171"/>
              <a:gd name="connsiteX0" fmla="*/ 238030 w 710453"/>
              <a:gd name="connsiteY0" fmla="*/ 870911 h 1597159"/>
              <a:gd name="connsiteX1" fmla="*/ 10293 w 710453"/>
              <a:gd name="connsiteY1" fmla="*/ 1292 h 1597159"/>
              <a:gd name="connsiteX2" fmla="*/ 612734 w 710453"/>
              <a:gd name="connsiteY2" fmla="*/ 714500 h 1597159"/>
              <a:gd name="connsiteX3" fmla="*/ 311082 w 710453"/>
              <a:gd name="connsiteY3" fmla="*/ 1596151 h 1597159"/>
              <a:gd name="connsiteX4" fmla="*/ 238030 w 710453"/>
              <a:gd name="connsiteY4" fmla="*/ 870911 h 1597159"/>
              <a:gd name="connsiteX0" fmla="*/ 238030 w 612734"/>
              <a:gd name="connsiteY0" fmla="*/ 871925 h 1598173"/>
              <a:gd name="connsiteX1" fmla="*/ 10293 w 612734"/>
              <a:gd name="connsiteY1" fmla="*/ 2306 h 1598173"/>
              <a:gd name="connsiteX2" fmla="*/ 612734 w 612734"/>
              <a:gd name="connsiteY2" fmla="*/ 715514 h 1598173"/>
              <a:gd name="connsiteX3" fmla="*/ 311082 w 612734"/>
              <a:gd name="connsiteY3" fmla="*/ 1597165 h 1598173"/>
              <a:gd name="connsiteX4" fmla="*/ 238030 w 612734"/>
              <a:gd name="connsiteY4" fmla="*/ 871925 h 1598173"/>
              <a:gd name="connsiteX0" fmla="*/ 3106 w 377810"/>
              <a:gd name="connsiteY0" fmla="*/ 824392 h 1550625"/>
              <a:gd name="connsiteX1" fmla="*/ 148348 w 377810"/>
              <a:gd name="connsiteY1" fmla="*/ 2899 h 1550625"/>
              <a:gd name="connsiteX2" fmla="*/ 377810 w 377810"/>
              <a:gd name="connsiteY2" fmla="*/ 667981 h 1550625"/>
              <a:gd name="connsiteX3" fmla="*/ 76158 w 377810"/>
              <a:gd name="connsiteY3" fmla="*/ 1549632 h 1550625"/>
              <a:gd name="connsiteX4" fmla="*/ 3106 w 377810"/>
              <a:gd name="connsiteY4" fmla="*/ 824392 h 1550625"/>
              <a:gd name="connsiteX0" fmla="*/ 1955 w 237277"/>
              <a:gd name="connsiteY0" fmla="*/ 824870 h 1551224"/>
              <a:gd name="connsiteX1" fmla="*/ 147197 w 237277"/>
              <a:gd name="connsiteY1" fmla="*/ 3377 h 1551224"/>
              <a:gd name="connsiteX2" fmla="*/ 237277 w 237277"/>
              <a:gd name="connsiteY2" fmla="*/ 658719 h 1551224"/>
              <a:gd name="connsiteX3" fmla="*/ 75007 w 237277"/>
              <a:gd name="connsiteY3" fmla="*/ 1550110 h 1551224"/>
              <a:gd name="connsiteX4" fmla="*/ 1955 w 237277"/>
              <a:gd name="connsiteY4" fmla="*/ 824870 h 1551224"/>
              <a:gd name="connsiteX0" fmla="*/ 4920 w 485300"/>
              <a:gd name="connsiteY0" fmla="*/ 824529 h 1550797"/>
              <a:gd name="connsiteX1" fmla="*/ 150162 w 485300"/>
              <a:gd name="connsiteY1" fmla="*/ 3036 h 1550797"/>
              <a:gd name="connsiteX2" fmla="*/ 485300 w 485300"/>
              <a:gd name="connsiteY2" fmla="*/ 665214 h 1550797"/>
              <a:gd name="connsiteX3" fmla="*/ 77972 w 485300"/>
              <a:gd name="connsiteY3" fmla="*/ 1549769 h 1550797"/>
              <a:gd name="connsiteX4" fmla="*/ 4920 w 485300"/>
              <a:gd name="connsiteY4" fmla="*/ 824529 h 1550797"/>
              <a:gd name="connsiteX0" fmla="*/ 48659 w 798984"/>
              <a:gd name="connsiteY0" fmla="*/ 831155 h 1557425"/>
              <a:gd name="connsiteX1" fmla="*/ 791647 w 798984"/>
              <a:gd name="connsiteY1" fmla="*/ 2931 h 1557425"/>
              <a:gd name="connsiteX2" fmla="*/ 529039 w 798984"/>
              <a:gd name="connsiteY2" fmla="*/ 671840 h 1557425"/>
              <a:gd name="connsiteX3" fmla="*/ 121711 w 798984"/>
              <a:gd name="connsiteY3" fmla="*/ 1556395 h 1557425"/>
              <a:gd name="connsiteX4" fmla="*/ 48659 w 798984"/>
              <a:gd name="connsiteY4" fmla="*/ 831155 h 1557425"/>
              <a:gd name="connsiteX0" fmla="*/ 448565 w 1198889"/>
              <a:gd name="connsiteY0" fmla="*/ 831155 h 1712703"/>
              <a:gd name="connsiteX1" fmla="*/ 1191553 w 1198889"/>
              <a:gd name="connsiteY1" fmla="*/ 2931 h 1712703"/>
              <a:gd name="connsiteX2" fmla="*/ 928945 w 1198889"/>
              <a:gd name="connsiteY2" fmla="*/ 671840 h 1712703"/>
              <a:gd name="connsiteX3" fmla="*/ 12616 w 1198889"/>
              <a:gd name="connsiteY3" fmla="*/ 1711880 h 1712703"/>
              <a:gd name="connsiteX4" fmla="*/ 448565 w 1198889"/>
              <a:gd name="connsiteY4" fmla="*/ 831155 h 1712703"/>
              <a:gd name="connsiteX0" fmla="*/ 447625 w 1005997"/>
              <a:gd name="connsiteY0" fmla="*/ 865406 h 1746961"/>
              <a:gd name="connsiteX1" fmla="*/ 995490 w 1005997"/>
              <a:gd name="connsiteY1" fmla="*/ 2484 h 1746961"/>
              <a:gd name="connsiteX2" fmla="*/ 928005 w 1005997"/>
              <a:gd name="connsiteY2" fmla="*/ 706091 h 1746961"/>
              <a:gd name="connsiteX3" fmla="*/ 11676 w 1005997"/>
              <a:gd name="connsiteY3" fmla="*/ 1746131 h 1746961"/>
              <a:gd name="connsiteX4" fmla="*/ 447625 w 1005997"/>
              <a:gd name="connsiteY4" fmla="*/ 865406 h 1746961"/>
              <a:gd name="connsiteX0" fmla="*/ 449531 w 1011056"/>
              <a:gd name="connsiteY0" fmla="*/ 865144 h 1746629"/>
              <a:gd name="connsiteX1" fmla="*/ 997396 w 1011056"/>
              <a:gd name="connsiteY1" fmla="*/ 2222 h 1746629"/>
              <a:gd name="connsiteX2" fmla="*/ 975938 w 1011056"/>
              <a:gd name="connsiteY2" fmla="*/ 712964 h 1746629"/>
              <a:gd name="connsiteX3" fmla="*/ 13582 w 1011056"/>
              <a:gd name="connsiteY3" fmla="*/ 1745869 h 1746629"/>
              <a:gd name="connsiteX4" fmla="*/ 449531 w 1011056"/>
              <a:gd name="connsiteY4" fmla="*/ 865144 h 1746629"/>
              <a:gd name="connsiteX0" fmla="*/ 532553 w 1094078"/>
              <a:gd name="connsiteY0" fmla="*/ 865144 h 1747824"/>
              <a:gd name="connsiteX1" fmla="*/ 1080418 w 1094078"/>
              <a:gd name="connsiteY1" fmla="*/ 2222 h 1747824"/>
              <a:gd name="connsiteX2" fmla="*/ 1058960 w 1094078"/>
              <a:gd name="connsiteY2" fmla="*/ 712964 h 1747824"/>
              <a:gd name="connsiteX3" fmla="*/ 96604 w 1094078"/>
              <a:gd name="connsiteY3" fmla="*/ 1745869 h 1747824"/>
              <a:gd name="connsiteX4" fmla="*/ 532553 w 1094078"/>
              <a:gd name="connsiteY4" fmla="*/ 865144 h 1747824"/>
              <a:gd name="connsiteX0" fmla="*/ 527154 w 1053561"/>
              <a:gd name="connsiteY0" fmla="*/ 425560 h 1308240"/>
              <a:gd name="connsiteX1" fmla="*/ 745890 w 1053561"/>
              <a:gd name="connsiteY1" fmla="*/ 190438 h 1308240"/>
              <a:gd name="connsiteX2" fmla="*/ 1053561 w 1053561"/>
              <a:gd name="connsiteY2" fmla="*/ 273380 h 1308240"/>
              <a:gd name="connsiteX3" fmla="*/ 91205 w 1053561"/>
              <a:gd name="connsiteY3" fmla="*/ 1306285 h 1308240"/>
              <a:gd name="connsiteX4" fmla="*/ 527154 w 1053561"/>
              <a:gd name="connsiteY4" fmla="*/ 425560 h 1308240"/>
              <a:gd name="connsiteX0" fmla="*/ 527154 w 1053561"/>
              <a:gd name="connsiteY0" fmla="*/ 413406 h 1296086"/>
              <a:gd name="connsiteX1" fmla="*/ 745890 w 1053561"/>
              <a:gd name="connsiteY1" fmla="*/ 178284 h 1296086"/>
              <a:gd name="connsiteX2" fmla="*/ 1053561 w 1053561"/>
              <a:gd name="connsiteY2" fmla="*/ 261226 h 1296086"/>
              <a:gd name="connsiteX3" fmla="*/ 91205 w 1053561"/>
              <a:gd name="connsiteY3" fmla="*/ 1294131 h 1296086"/>
              <a:gd name="connsiteX4" fmla="*/ 527154 w 1053561"/>
              <a:gd name="connsiteY4" fmla="*/ 413406 h 1296086"/>
              <a:gd name="connsiteX0" fmla="*/ 527154 w 1053561"/>
              <a:gd name="connsiteY0" fmla="*/ 238805 h 1121485"/>
              <a:gd name="connsiteX1" fmla="*/ 745890 w 1053561"/>
              <a:gd name="connsiteY1" fmla="*/ 3683 h 1121485"/>
              <a:gd name="connsiteX2" fmla="*/ 1053561 w 1053561"/>
              <a:gd name="connsiteY2" fmla="*/ 86625 h 1121485"/>
              <a:gd name="connsiteX3" fmla="*/ 91205 w 1053561"/>
              <a:gd name="connsiteY3" fmla="*/ 1119530 h 1121485"/>
              <a:gd name="connsiteX4" fmla="*/ 527154 w 1053561"/>
              <a:gd name="connsiteY4" fmla="*/ 238805 h 1121485"/>
              <a:gd name="connsiteX0" fmla="*/ 410589 w 936996"/>
              <a:gd name="connsiteY0" fmla="*/ 239069 h 1164717"/>
              <a:gd name="connsiteX1" fmla="*/ 629325 w 936996"/>
              <a:gd name="connsiteY1" fmla="*/ 3947 h 1164717"/>
              <a:gd name="connsiteX2" fmla="*/ 936996 w 936996"/>
              <a:gd name="connsiteY2" fmla="*/ 86889 h 1164717"/>
              <a:gd name="connsiteX3" fmla="*/ 103792 w 936996"/>
              <a:gd name="connsiteY3" fmla="*/ 1162888 h 1164717"/>
              <a:gd name="connsiteX4" fmla="*/ 410589 w 936996"/>
              <a:gd name="connsiteY4" fmla="*/ 239069 h 1164717"/>
              <a:gd name="connsiteX0" fmla="*/ 514414 w 1040821"/>
              <a:gd name="connsiteY0" fmla="*/ 239069 h 1200538"/>
              <a:gd name="connsiteX1" fmla="*/ 733150 w 1040821"/>
              <a:gd name="connsiteY1" fmla="*/ 3947 h 1200538"/>
              <a:gd name="connsiteX2" fmla="*/ 1040821 w 1040821"/>
              <a:gd name="connsiteY2" fmla="*/ 86889 h 1200538"/>
              <a:gd name="connsiteX3" fmla="*/ 207617 w 1040821"/>
              <a:gd name="connsiteY3" fmla="*/ 1162888 h 1200538"/>
              <a:gd name="connsiteX4" fmla="*/ 514414 w 1040821"/>
              <a:gd name="connsiteY4" fmla="*/ 239069 h 1200538"/>
              <a:gd name="connsiteX0" fmla="*/ 532593 w 1059000"/>
              <a:gd name="connsiteY0" fmla="*/ 237618 h 1199087"/>
              <a:gd name="connsiteX1" fmla="*/ 751329 w 1059000"/>
              <a:gd name="connsiteY1" fmla="*/ 2496 h 1199087"/>
              <a:gd name="connsiteX2" fmla="*/ 1059000 w 1059000"/>
              <a:gd name="connsiteY2" fmla="*/ 85438 h 1199087"/>
              <a:gd name="connsiteX3" fmla="*/ 225796 w 1059000"/>
              <a:gd name="connsiteY3" fmla="*/ 1161437 h 1199087"/>
              <a:gd name="connsiteX4" fmla="*/ 532593 w 1059000"/>
              <a:gd name="connsiteY4" fmla="*/ 237618 h 1199087"/>
              <a:gd name="connsiteX0" fmla="*/ 434821 w 961228"/>
              <a:gd name="connsiteY0" fmla="*/ 239508 h 1260265"/>
              <a:gd name="connsiteX1" fmla="*/ 653557 w 961228"/>
              <a:gd name="connsiteY1" fmla="*/ 4386 h 1260265"/>
              <a:gd name="connsiteX2" fmla="*/ 961228 w 961228"/>
              <a:gd name="connsiteY2" fmla="*/ 87328 h 1260265"/>
              <a:gd name="connsiteX3" fmla="*/ 222209 w 961228"/>
              <a:gd name="connsiteY3" fmla="*/ 1224787 h 1260265"/>
              <a:gd name="connsiteX4" fmla="*/ 434821 w 961228"/>
              <a:gd name="connsiteY4" fmla="*/ 239508 h 1260265"/>
              <a:gd name="connsiteX0" fmla="*/ 242318 w 939019"/>
              <a:gd name="connsiteY0" fmla="*/ 236426 h 1221881"/>
              <a:gd name="connsiteX1" fmla="*/ 461054 w 939019"/>
              <a:gd name="connsiteY1" fmla="*/ 1304 h 1221881"/>
              <a:gd name="connsiteX2" fmla="*/ 939019 w 939019"/>
              <a:gd name="connsiteY2" fmla="*/ 153840 h 1221881"/>
              <a:gd name="connsiteX3" fmla="*/ 29706 w 939019"/>
              <a:gd name="connsiteY3" fmla="*/ 1221705 h 1221881"/>
              <a:gd name="connsiteX4" fmla="*/ 242318 w 939019"/>
              <a:gd name="connsiteY4" fmla="*/ 236426 h 1221881"/>
              <a:gd name="connsiteX0" fmla="*/ 248526 w 1046178"/>
              <a:gd name="connsiteY0" fmla="*/ 236905 h 1222417"/>
              <a:gd name="connsiteX1" fmla="*/ 467262 w 1046178"/>
              <a:gd name="connsiteY1" fmla="*/ 1783 h 1222417"/>
              <a:gd name="connsiteX2" fmla="*/ 1046178 w 1046178"/>
              <a:gd name="connsiteY2" fmla="*/ 307868 h 1222417"/>
              <a:gd name="connsiteX3" fmla="*/ 35914 w 1046178"/>
              <a:gd name="connsiteY3" fmla="*/ 1222184 h 1222417"/>
              <a:gd name="connsiteX4" fmla="*/ 248526 w 1046178"/>
              <a:gd name="connsiteY4" fmla="*/ 236905 h 1222417"/>
              <a:gd name="connsiteX0" fmla="*/ 246326 w 1043978"/>
              <a:gd name="connsiteY0" fmla="*/ 270401 h 1255913"/>
              <a:gd name="connsiteX1" fmla="*/ 306820 w 1043978"/>
              <a:gd name="connsiteY1" fmla="*/ 1234 h 1255913"/>
              <a:gd name="connsiteX2" fmla="*/ 1043978 w 1043978"/>
              <a:gd name="connsiteY2" fmla="*/ 341364 h 1255913"/>
              <a:gd name="connsiteX3" fmla="*/ 33714 w 1043978"/>
              <a:gd name="connsiteY3" fmla="*/ 1255680 h 1255913"/>
              <a:gd name="connsiteX4" fmla="*/ 246326 w 1043978"/>
              <a:gd name="connsiteY4" fmla="*/ 270401 h 1255913"/>
              <a:gd name="connsiteX0" fmla="*/ 248106 w 1075145"/>
              <a:gd name="connsiteY0" fmla="*/ 270863 h 1256488"/>
              <a:gd name="connsiteX1" fmla="*/ 308600 w 1075145"/>
              <a:gd name="connsiteY1" fmla="*/ 1696 h 1256488"/>
              <a:gd name="connsiteX2" fmla="*/ 1075145 w 1075145"/>
              <a:gd name="connsiteY2" fmla="*/ 356389 h 1256488"/>
              <a:gd name="connsiteX3" fmla="*/ 35494 w 1075145"/>
              <a:gd name="connsiteY3" fmla="*/ 1256142 h 1256488"/>
              <a:gd name="connsiteX4" fmla="*/ 248106 w 1075145"/>
              <a:gd name="connsiteY4" fmla="*/ 270863 h 1256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145" h="1256488">
                <a:moveTo>
                  <a:pt x="248106" y="270863"/>
                </a:moveTo>
                <a:cubicBezTo>
                  <a:pt x="293624" y="61789"/>
                  <a:pt x="170760" y="-12558"/>
                  <a:pt x="308600" y="1696"/>
                </a:cubicBezTo>
                <a:cubicBezTo>
                  <a:pt x="446440" y="15950"/>
                  <a:pt x="810055" y="288350"/>
                  <a:pt x="1075145" y="356389"/>
                </a:cubicBezTo>
                <a:cubicBezTo>
                  <a:pt x="1075145" y="843311"/>
                  <a:pt x="173334" y="1270396"/>
                  <a:pt x="35494" y="1256142"/>
                </a:cubicBezTo>
                <a:cubicBezTo>
                  <a:pt x="-102346" y="1241888"/>
                  <a:pt x="202588" y="479937"/>
                  <a:pt x="248106" y="270863"/>
                </a:cubicBezTo>
                <a:close/>
              </a:path>
            </a:pathLst>
          </a:custGeom>
          <a:gradFill flip="none" rotWithShape="1">
            <a:gsLst>
              <a:gs pos="99000">
                <a:schemeClr val="bg1"/>
              </a:gs>
              <a:gs pos="0">
                <a:srgbClr val="F4F4F4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83">
            <a:extLst>
              <a:ext uri="{FF2B5EF4-FFF2-40B4-BE49-F238E27FC236}">
                <a16:creationId xmlns:a16="http://schemas.microsoft.com/office/drawing/2014/main" id="{2749BEFA-1D48-4B8D-8819-8A6DBF27BE89}"/>
              </a:ext>
            </a:extLst>
          </p:cNvPr>
          <p:cNvSpPr/>
          <p:nvPr/>
        </p:nvSpPr>
        <p:spPr>
          <a:xfrm rot="20040933">
            <a:off x="6623164" y="5309674"/>
            <a:ext cx="738215" cy="1002767"/>
          </a:xfrm>
          <a:custGeom>
            <a:avLst/>
            <a:gdLst>
              <a:gd name="connsiteX0" fmla="*/ 0 w 603304"/>
              <a:gd name="connsiteY0" fmla="*/ 881651 h 1763302"/>
              <a:gd name="connsiteX1" fmla="*/ 301652 w 603304"/>
              <a:gd name="connsiteY1" fmla="*/ 0 h 1763302"/>
              <a:gd name="connsiteX2" fmla="*/ 603304 w 603304"/>
              <a:gd name="connsiteY2" fmla="*/ 881651 h 1763302"/>
              <a:gd name="connsiteX3" fmla="*/ 301652 w 603304"/>
              <a:gd name="connsiteY3" fmla="*/ 1763302 h 1763302"/>
              <a:gd name="connsiteX4" fmla="*/ 0 w 603304"/>
              <a:gd name="connsiteY4" fmla="*/ 881651 h 1763302"/>
              <a:gd name="connsiteX0" fmla="*/ 0 w 747324"/>
              <a:gd name="connsiteY0" fmla="*/ 881651 h 1763302"/>
              <a:gd name="connsiteX1" fmla="*/ 301652 w 747324"/>
              <a:gd name="connsiteY1" fmla="*/ 0 h 1763302"/>
              <a:gd name="connsiteX2" fmla="*/ 603304 w 747324"/>
              <a:gd name="connsiteY2" fmla="*/ 881651 h 1763302"/>
              <a:gd name="connsiteX3" fmla="*/ 301652 w 747324"/>
              <a:gd name="connsiteY3" fmla="*/ 1763302 h 1763302"/>
              <a:gd name="connsiteX4" fmla="*/ 0 w 747324"/>
              <a:gd name="connsiteY4" fmla="*/ 881651 h 1763302"/>
              <a:gd name="connsiteX0" fmla="*/ 9439 w 841033"/>
              <a:gd name="connsiteY0" fmla="*/ 689145 h 1570796"/>
              <a:gd name="connsiteX1" fmla="*/ 635944 w 841033"/>
              <a:gd name="connsiteY1" fmla="*/ 0 h 1570796"/>
              <a:gd name="connsiteX2" fmla="*/ 612743 w 841033"/>
              <a:gd name="connsiteY2" fmla="*/ 689145 h 1570796"/>
              <a:gd name="connsiteX3" fmla="*/ 311091 w 841033"/>
              <a:gd name="connsiteY3" fmla="*/ 1570796 h 1570796"/>
              <a:gd name="connsiteX4" fmla="*/ 9439 w 841033"/>
              <a:gd name="connsiteY4" fmla="*/ 689145 h 1570796"/>
              <a:gd name="connsiteX0" fmla="*/ 20253 w 593246"/>
              <a:gd name="connsiteY0" fmla="*/ 846931 h 1573171"/>
              <a:gd name="connsiteX1" fmla="*/ 418158 w 593246"/>
              <a:gd name="connsiteY1" fmla="*/ 1375 h 1573171"/>
              <a:gd name="connsiteX2" fmla="*/ 394957 w 593246"/>
              <a:gd name="connsiteY2" fmla="*/ 690520 h 1573171"/>
              <a:gd name="connsiteX3" fmla="*/ 93305 w 593246"/>
              <a:gd name="connsiteY3" fmla="*/ 1572171 h 1573171"/>
              <a:gd name="connsiteX4" fmla="*/ 20253 w 593246"/>
              <a:gd name="connsiteY4" fmla="*/ 846931 h 1573171"/>
              <a:gd name="connsiteX0" fmla="*/ 238030 w 710453"/>
              <a:gd name="connsiteY0" fmla="*/ 870911 h 1597159"/>
              <a:gd name="connsiteX1" fmla="*/ 10293 w 710453"/>
              <a:gd name="connsiteY1" fmla="*/ 1292 h 1597159"/>
              <a:gd name="connsiteX2" fmla="*/ 612734 w 710453"/>
              <a:gd name="connsiteY2" fmla="*/ 714500 h 1597159"/>
              <a:gd name="connsiteX3" fmla="*/ 311082 w 710453"/>
              <a:gd name="connsiteY3" fmla="*/ 1596151 h 1597159"/>
              <a:gd name="connsiteX4" fmla="*/ 238030 w 710453"/>
              <a:gd name="connsiteY4" fmla="*/ 870911 h 1597159"/>
              <a:gd name="connsiteX0" fmla="*/ 238030 w 612734"/>
              <a:gd name="connsiteY0" fmla="*/ 871925 h 1598173"/>
              <a:gd name="connsiteX1" fmla="*/ 10293 w 612734"/>
              <a:gd name="connsiteY1" fmla="*/ 2306 h 1598173"/>
              <a:gd name="connsiteX2" fmla="*/ 612734 w 612734"/>
              <a:gd name="connsiteY2" fmla="*/ 715514 h 1598173"/>
              <a:gd name="connsiteX3" fmla="*/ 311082 w 612734"/>
              <a:gd name="connsiteY3" fmla="*/ 1597165 h 1598173"/>
              <a:gd name="connsiteX4" fmla="*/ 238030 w 612734"/>
              <a:gd name="connsiteY4" fmla="*/ 871925 h 1598173"/>
              <a:gd name="connsiteX0" fmla="*/ 3106 w 377810"/>
              <a:gd name="connsiteY0" fmla="*/ 824392 h 1550625"/>
              <a:gd name="connsiteX1" fmla="*/ 148348 w 377810"/>
              <a:gd name="connsiteY1" fmla="*/ 2899 h 1550625"/>
              <a:gd name="connsiteX2" fmla="*/ 377810 w 377810"/>
              <a:gd name="connsiteY2" fmla="*/ 667981 h 1550625"/>
              <a:gd name="connsiteX3" fmla="*/ 76158 w 377810"/>
              <a:gd name="connsiteY3" fmla="*/ 1549632 h 1550625"/>
              <a:gd name="connsiteX4" fmla="*/ 3106 w 377810"/>
              <a:gd name="connsiteY4" fmla="*/ 824392 h 1550625"/>
              <a:gd name="connsiteX0" fmla="*/ 1955 w 237277"/>
              <a:gd name="connsiteY0" fmla="*/ 824870 h 1551224"/>
              <a:gd name="connsiteX1" fmla="*/ 147197 w 237277"/>
              <a:gd name="connsiteY1" fmla="*/ 3377 h 1551224"/>
              <a:gd name="connsiteX2" fmla="*/ 237277 w 237277"/>
              <a:gd name="connsiteY2" fmla="*/ 658719 h 1551224"/>
              <a:gd name="connsiteX3" fmla="*/ 75007 w 237277"/>
              <a:gd name="connsiteY3" fmla="*/ 1550110 h 1551224"/>
              <a:gd name="connsiteX4" fmla="*/ 1955 w 237277"/>
              <a:gd name="connsiteY4" fmla="*/ 824870 h 1551224"/>
              <a:gd name="connsiteX0" fmla="*/ 4920 w 485300"/>
              <a:gd name="connsiteY0" fmla="*/ 824529 h 1550797"/>
              <a:gd name="connsiteX1" fmla="*/ 150162 w 485300"/>
              <a:gd name="connsiteY1" fmla="*/ 3036 h 1550797"/>
              <a:gd name="connsiteX2" fmla="*/ 485300 w 485300"/>
              <a:gd name="connsiteY2" fmla="*/ 665214 h 1550797"/>
              <a:gd name="connsiteX3" fmla="*/ 77972 w 485300"/>
              <a:gd name="connsiteY3" fmla="*/ 1549769 h 1550797"/>
              <a:gd name="connsiteX4" fmla="*/ 4920 w 485300"/>
              <a:gd name="connsiteY4" fmla="*/ 824529 h 1550797"/>
              <a:gd name="connsiteX0" fmla="*/ 48659 w 798984"/>
              <a:gd name="connsiteY0" fmla="*/ 831155 h 1557425"/>
              <a:gd name="connsiteX1" fmla="*/ 791647 w 798984"/>
              <a:gd name="connsiteY1" fmla="*/ 2931 h 1557425"/>
              <a:gd name="connsiteX2" fmla="*/ 529039 w 798984"/>
              <a:gd name="connsiteY2" fmla="*/ 671840 h 1557425"/>
              <a:gd name="connsiteX3" fmla="*/ 121711 w 798984"/>
              <a:gd name="connsiteY3" fmla="*/ 1556395 h 1557425"/>
              <a:gd name="connsiteX4" fmla="*/ 48659 w 798984"/>
              <a:gd name="connsiteY4" fmla="*/ 831155 h 1557425"/>
              <a:gd name="connsiteX0" fmla="*/ 448565 w 1198889"/>
              <a:gd name="connsiteY0" fmla="*/ 831155 h 1712703"/>
              <a:gd name="connsiteX1" fmla="*/ 1191553 w 1198889"/>
              <a:gd name="connsiteY1" fmla="*/ 2931 h 1712703"/>
              <a:gd name="connsiteX2" fmla="*/ 928945 w 1198889"/>
              <a:gd name="connsiteY2" fmla="*/ 671840 h 1712703"/>
              <a:gd name="connsiteX3" fmla="*/ 12616 w 1198889"/>
              <a:gd name="connsiteY3" fmla="*/ 1711880 h 1712703"/>
              <a:gd name="connsiteX4" fmla="*/ 448565 w 1198889"/>
              <a:gd name="connsiteY4" fmla="*/ 831155 h 1712703"/>
              <a:gd name="connsiteX0" fmla="*/ 447625 w 1005997"/>
              <a:gd name="connsiteY0" fmla="*/ 865406 h 1746961"/>
              <a:gd name="connsiteX1" fmla="*/ 995490 w 1005997"/>
              <a:gd name="connsiteY1" fmla="*/ 2484 h 1746961"/>
              <a:gd name="connsiteX2" fmla="*/ 928005 w 1005997"/>
              <a:gd name="connsiteY2" fmla="*/ 706091 h 1746961"/>
              <a:gd name="connsiteX3" fmla="*/ 11676 w 1005997"/>
              <a:gd name="connsiteY3" fmla="*/ 1746131 h 1746961"/>
              <a:gd name="connsiteX4" fmla="*/ 447625 w 1005997"/>
              <a:gd name="connsiteY4" fmla="*/ 865406 h 1746961"/>
              <a:gd name="connsiteX0" fmla="*/ 449531 w 1011056"/>
              <a:gd name="connsiteY0" fmla="*/ 865144 h 1746629"/>
              <a:gd name="connsiteX1" fmla="*/ 997396 w 1011056"/>
              <a:gd name="connsiteY1" fmla="*/ 2222 h 1746629"/>
              <a:gd name="connsiteX2" fmla="*/ 975938 w 1011056"/>
              <a:gd name="connsiteY2" fmla="*/ 712964 h 1746629"/>
              <a:gd name="connsiteX3" fmla="*/ 13582 w 1011056"/>
              <a:gd name="connsiteY3" fmla="*/ 1745869 h 1746629"/>
              <a:gd name="connsiteX4" fmla="*/ 449531 w 1011056"/>
              <a:gd name="connsiteY4" fmla="*/ 865144 h 1746629"/>
              <a:gd name="connsiteX0" fmla="*/ 532553 w 1094078"/>
              <a:gd name="connsiteY0" fmla="*/ 865144 h 1747824"/>
              <a:gd name="connsiteX1" fmla="*/ 1080418 w 1094078"/>
              <a:gd name="connsiteY1" fmla="*/ 2222 h 1747824"/>
              <a:gd name="connsiteX2" fmla="*/ 1058960 w 1094078"/>
              <a:gd name="connsiteY2" fmla="*/ 712964 h 1747824"/>
              <a:gd name="connsiteX3" fmla="*/ 96604 w 1094078"/>
              <a:gd name="connsiteY3" fmla="*/ 1745869 h 1747824"/>
              <a:gd name="connsiteX4" fmla="*/ 532553 w 1094078"/>
              <a:gd name="connsiteY4" fmla="*/ 865144 h 1747824"/>
              <a:gd name="connsiteX0" fmla="*/ 527154 w 1053561"/>
              <a:gd name="connsiteY0" fmla="*/ 425560 h 1308240"/>
              <a:gd name="connsiteX1" fmla="*/ 745890 w 1053561"/>
              <a:gd name="connsiteY1" fmla="*/ 190438 h 1308240"/>
              <a:gd name="connsiteX2" fmla="*/ 1053561 w 1053561"/>
              <a:gd name="connsiteY2" fmla="*/ 273380 h 1308240"/>
              <a:gd name="connsiteX3" fmla="*/ 91205 w 1053561"/>
              <a:gd name="connsiteY3" fmla="*/ 1306285 h 1308240"/>
              <a:gd name="connsiteX4" fmla="*/ 527154 w 1053561"/>
              <a:gd name="connsiteY4" fmla="*/ 425560 h 1308240"/>
              <a:gd name="connsiteX0" fmla="*/ 527154 w 1053561"/>
              <a:gd name="connsiteY0" fmla="*/ 413406 h 1296086"/>
              <a:gd name="connsiteX1" fmla="*/ 745890 w 1053561"/>
              <a:gd name="connsiteY1" fmla="*/ 178284 h 1296086"/>
              <a:gd name="connsiteX2" fmla="*/ 1053561 w 1053561"/>
              <a:gd name="connsiteY2" fmla="*/ 261226 h 1296086"/>
              <a:gd name="connsiteX3" fmla="*/ 91205 w 1053561"/>
              <a:gd name="connsiteY3" fmla="*/ 1294131 h 1296086"/>
              <a:gd name="connsiteX4" fmla="*/ 527154 w 1053561"/>
              <a:gd name="connsiteY4" fmla="*/ 413406 h 1296086"/>
              <a:gd name="connsiteX0" fmla="*/ 527154 w 1053561"/>
              <a:gd name="connsiteY0" fmla="*/ 238805 h 1121485"/>
              <a:gd name="connsiteX1" fmla="*/ 745890 w 1053561"/>
              <a:gd name="connsiteY1" fmla="*/ 3683 h 1121485"/>
              <a:gd name="connsiteX2" fmla="*/ 1053561 w 1053561"/>
              <a:gd name="connsiteY2" fmla="*/ 86625 h 1121485"/>
              <a:gd name="connsiteX3" fmla="*/ 91205 w 1053561"/>
              <a:gd name="connsiteY3" fmla="*/ 1119530 h 1121485"/>
              <a:gd name="connsiteX4" fmla="*/ 527154 w 1053561"/>
              <a:gd name="connsiteY4" fmla="*/ 238805 h 1121485"/>
              <a:gd name="connsiteX0" fmla="*/ 410589 w 936996"/>
              <a:gd name="connsiteY0" fmla="*/ 239069 h 1164717"/>
              <a:gd name="connsiteX1" fmla="*/ 629325 w 936996"/>
              <a:gd name="connsiteY1" fmla="*/ 3947 h 1164717"/>
              <a:gd name="connsiteX2" fmla="*/ 936996 w 936996"/>
              <a:gd name="connsiteY2" fmla="*/ 86889 h 1164717"/>
              <a:gd name="connsiteX3" fmla="*/ 103792 w 936996"/>
              <a:gd name="connsiteY3" fmla="*/ 1162888 h 1164717"/>
              <a:gd name="connsiteX4" fmla="*/ 410589 w 936996"/>
              <a:gd name="connsiteY4" fmla="*/ 239069 h 1164717"/>
              <a:gd name="connsiteX0" fmla="*/ 514414 w 1040821"/>
              <a:gd name="connsiteY0" fmla="*/ 239069 h 1200538"/>
              <a:gd name="connsiteX1" fmla="*/ 733150 w 1040821"/>
              <a:gd name="connsiteY1" fmla="*/ 3947 h 1200538"/>
              <a:gd name="connsiteX2" fmla="*/ 1040821 w 1040821"/>
              <a:gd name="connsiteY2" fmla="*/ 86889 h 1200538"/>
              <a:gd name="connsiteX3" fmla="*/ 207617 w 1040821"/>
              <a:gd name="connsiteY3" fmla="*/ 1162888 h 1200538"/>
              <a:gd name="connsiteX4" fmla="*/ 514414 w 1040821"/>
              <a:gd name="connsiteY4" fmla="*/ 239069 h 1200538"/>
              <a:gd name="connsiteX0" fmla="*/ 532593 w 1059000"/>
              <a:gd name="connsiteY0" fmla="*/ 237618 h 1199087"/>
              <a:gd name="connsiteX1" fmla="*/ 751329 w 1059000"/>
              <a:gd name="connsiteY1" fmla="*/ 2496 h 1199087"/>
              <a:gd name="connsiteX2" fmla="*/ 1059000 w 1059000"/>
              <a:gd name="connsiteY2" fmla="*/ 85438 h 1199087"/>
              <a:gd name="connsiteX3" fmla="*/ 225796 w 1059000"/>
              <a:gd name="connsiteY3" fmla="*/ 1161437 h 1199087"/>
              <a:gd name="connsiteX4" fmla="*/ 532593 w 1059000"/>
              <a:gd name="connsiteY4" fmla="*/ 237618 h 1199087"/>
              <a:gd name="connsiteX0" fmla="*/ 434821 w 961228"/>
              <a:gd name="connsiteY0" fmla="*/ 239508 h 1260265"/>
              <a:gd name="connsiteX1" fmla="*/ 653557 w 961228"/>
              <a:gd name="connsiteY1" fmla="*/ 4386 h 1260265"/>
              <a:gd name="connsiteX2" fmla="*/ 961228 w 961228"/>
              <a:gd name="connsiteY2" fmla="*/ 87328 h 1260265"/>
              <a:gd name="connsiteX3" fmla="*/ 222209 w 961228"/>
              <a:gd name="connsiteY3" fmla="*/ 1224787 h 1260265"/>
              <a:gd name="connsiteX4" fmla="*/ 434821 w 961228"/>
              <a:gd name="connsiteY4" fmla="*/ 239508 h 1260265"/>
              <a:gd name="connsiteX0" fmla="*/ 242318 w 939019"/>
              <a:gd name="connsiteY0" fmla="*/ 236426 h 1221881"/>
              <a:gd name="connsiteX1" fmla="*/ 461054 w 939019"/>
              <a:gd name="connsiteY1" fmla="*/ 1304 h 1221881"/>
              <a:gd name="connsiteX2" fmla="*/ 939019 w 939019"/>
              <a:gd name="connsiteY2" fmla="*/ 153840 h 1221881"/>
              <a:gd name="connsiteX3" fmla="*/ 29706 w 939019"/>
              <a:gd name="connsiteY3" fmla="*/ 1221705 h 1221881"/>
              <a:gd name="connsiteX4" fmla="*/ 242318 w 939019"/>
              <a:gd name="connsiteY4" fmla="*/ 236426 h 1221881"/>
              <a:gd name="connsiteX0" fmla="*/ 248526 w 1046178"/>
              <a:gd name="connsiteY0" fmla="*/ 236905 h 1222417"/>
              <a:gd name="connsiteX1" fmla="*/ 467262 w 1046178"/>
              <a:gd name="connsiteY1" fmla="*/ 1783 h 1222417"/>
              <a:gd name="connsiteX2" fmla="*/ 1046178 w 1046178"/>
              <a:gd name="connsiteY2" fmla="*/ 307868 h 1222417"/>
              <a:gd name="connsiteX3" fmla="*/ 35914 w 1046178"/>
              <a:gd name="connsiteY3" fmla="*/ 1222184 h 1222417"/>
              <a:gd name="connsiteX4" fmla="*/ 248526 w 1046178"/>
              <a:gd name="connsiteY4" fmla="*/ 236905 h 1222417"/>
              <a:gd name="connsiteX0" fmla="*/ 246326 w 1043978"/>
              <a:gd name="connsiteY0" fmla="*/ 270401 h 1255913"/>
              <a:gd name="connsiteX1" fmla="*/ 306820 w 1043978"/>
              <a:gd name="connsiteY1" fmla="*/ 1234 h 1255913"/>
              <a:gd name="connsiteX2" fmla="*/ 1043978 w 1043978"/>
              <a:gd name="connsiteY2" fmla="*/ 341364 h 1255913"/>
              <a:gd name="connsiteX3" fmla="*/ 33714 w 1043978"/>
              <a:gd name="connsiteY3" fmla="*/ 1255680 h 1255913"/>
              <a:gd name="connsiteX4" fmla="*/ 246326 w 1043978"/>
              <a:gd name="connsiteY4" fmla="*/ 270401 h 1255913"/>
              <a:gd name="connsiteX0" fmla="*/ 248106 w 1075145"/>
              <a:gd name="connsiteY0" fmla="*/ 270863 h 1256488"/>
              <a:gd name="connsiteX1" fmla="*/ 308600 w 1075145"/>
              <a:gd name="connsiteY1" fmla="*/ 1696 h 1256488"/>
              <a:gd name="connsiteX2" fmla="*/ 1075145 w 1075145"/>
              <a:gd name="connsiteY2" fmla="*/ 356389 h 1256488"/>
              <a:gd name="connsiteX3" fmla="*/ 35494 w 1075145"/>
              <a:gd name="connsiteY3" fmla="*/ 1256142 h 1256488"/>
              <a:gd name="connsiteX4" fmla="*/ 248106 w 1075145"/>
              <a:gd name="connsiteY4" fmla="*/ 270863 h 1256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145" h="1256488">
                <a:moveTo>
                  <a:pt x="248106" y="270863"/>
                </a:moveTo>
                <a:cubicBezTo>
                  <a:pt x="293624" y="61789"/>
                  <a:pt x="170760" y="-12558"/>
                  <a:pt x="308600" y="1696"/>
                </a:cubicBezTo>
                <a:cubicBezTo>
                  <a:pt x="446440" y="15950"/>
                  <a:pt x="810055" y="288350"/>
                  <a:pt x="1075145" y="356389"/>
                </a:cubicBezTo>
                <a:cubicBezTo>
                  <a:pt x="1075145" y="843311"/>
                  <a:pt x="173334" y="1270396"/>
                  <a:pt x="35494" y="1256142"/>
                </a:cubicBezTo>
                <a:cubicBezTo>
                  <a:pt x="-102346" y="1241888"/>
                  <a:pt x="202588" y="479937"/>
                  <a:pt x="248106" y="270863"/>
                </a:cubicBezTo>
                <a:close/>
              </a:path>
            </a:pathLst>
          </a:custGeom>
          <a:gradFill flip="none" rotWithShape="1">
            <a:gsLst>
              <a:gs pos="99000">
                <a:schemeClr val="bg1"/>
              </a:gs>
              <a:gs pos="0">
                <a:srgbClr val="F4F4F4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88316331-BE69-4542-96C2-DD27D1360C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046" y="5727366"/>
            <a:ext cx="3810000" cy="2076450"/>
          </a:xfrm>
          <a:prstGeom prst="rect">
            <a:avLst/>
          </a:prstGeom>
        </p:spPr>
      </p:pic>
      <p:pic>
        <p:nvPicPr>
          <p:cNvPr id="53" name="Picture 52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1C0F869B-8EE0-4454-A9D5-9DE794ADAE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4810">
            <a:off x="-1560397" y="4896001"/>
            <a:ext cx="6383543" cy="3479031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1138DFA9-DAD5-4646-92B8-5F3E3B4F2FFE}"/>
              </a:ext>
            </a:extLst>
          </p:cNvPr>
          <p:cNvGrpSpPr/>
          <p:nvPr/>
        </p:nvGrpSpPr>
        <p:grpSpPr>
          <a:xfrm>
            <a:off x="3182901" y="2185922"/>
            <a:ext cx="6416842" cy="2682044"/>
            <a:chOff x="3133526" y="2587057"/>
            <a:chExt cx="6416842" cy="2682044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243E4AF-2107-4B54-9926-6CD83323B2D9}"/>
                </a:ext>
              </a:extLst>
            </p:cNvPr>
            <p:cNvGrpSpPr/>
            <p:nvPr/>
          </p:nvGrpSpPr>
          <p:grpSpPr>
            <a:xfrm>
              <a:off x="3133526" y="2587057"/>
              <a:ext cx="6416842" cy="2682044"/>
              <a:chOff x="3133526" y="2587057"/>
              <a:chExt cx="6416842" cy="2682044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B8C313A-F2E2-4934-B1FC-4157F37CDC7A}"/>
                  </a:ext>
                </a:extLst>
              </p:cNvPr>
              <p:cNvSpPr/>
              <p:nvPr/>
            </p:nvSpPr>
            <p:spPr>
              <a:xfrm>
                <a:off x="3133526" y="2587057"/>
                <a:ext cx="6416842" cy="2682044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6C1B436C-4FFA-43D8-897E-4EA1704907D0}"/>
                  </a:ext>
                </a:extLst>
              </p:cNvPr>
              <p:cNvSpPr/>
              <p:nvPr/>
            </p:nvSpPr>
            <p:spPr>
              <a:xfrm>
                <a:off x="3215089" y="2662065"/>
                <a:ext cx="6253715" cy="2518793"/>
              </a:xfrm>
              <a:prstGeom prst="rect">
                <a:avLst/>
              </a:prstGeom>
              <a:solidFill>
                <a:schemeClr val="bg1">
                  <a:alpha val="9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226FE6C-A249-43C6-8EC1-5289A6C35CF2}"/>
                </a:ext>
              </a:extLst>
            </p:cNvPr>
            <p:cNvSpPr txBox="1"/>
            <p:nvPr/>
          </p:nvSpPr>
          <p:spPr>
            <a:xfrm>
              <a:off x="3733847" y="3543444"/>
              <a:ext cx="53149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dirty="0">
                  <a:solidFill>
                    <a:srgbClr val="FF0000"/>
                  </a:solidFill>
                  <a:latin typeface="Oswald" panose="02000503000000000000" pitchFamily="2" charset="0"/>
                </a:rPr>
                <a:t>انتهى الدرس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348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9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1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3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6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8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0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1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2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5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7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8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9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1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4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6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7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8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9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0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3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5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6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7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8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9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61" presetID="42" presetClass="path" presetSubtype="0" accel="1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2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3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4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5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6" dur="2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7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8" dur="2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9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1.875E-6 -4.07407E-6 L 0.00299 0.35093 " pathEditMode="relative" rAng="0" ptsTypes="AA">
                                          <p:cBhvr>
                                            <p:cTn id="70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3" y="1754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1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4.58333E-6 2.59259E-6 L 0.00494 0.35856 " pathEditMode="relative" rAng="0" ptsTypes="AA">
                                          <p:cBhvr>
                                            <p:cTn id="72" dur="2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47" y="1791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3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1.25E-6 1.11111E-6 L -0.00195 0.37153 " pathEditMode="relative" rAng="0" ptsTypes="AA">
                                          <p:cBhvr>
                                            <p:cTn id="74" dur="2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4" y="1856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5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4.16667E-7 3.7037E-6 L -0.01107 0.3581 " pathEditMode="relative" rAng="0" ptsTypes="AA">
                                          <p:cBhvr>
                                            <p:cTn id="76" dur="2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60" y="178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7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3.95833E-6 -2.59259E-6 L -0.00156 0.37269 " pathEditMode="relative" rAng="0" ptsTypes="AA">
                                          <p:cBhvr>
                                            <p:cTn id="78" dur="2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78" y="1863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4" accel="18000" fill="hold" nodeType="withEffect" p14:presetBounceEnd="62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8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3" grpId="0" animBg="1"/>
          <p:bldP spid="43" grpId="1" animBg="1"/>
          <p:bldP spid="44" grpId="0" animBg="1"/>
          <p:bldP spid="44" grpId="1" animBg="1"/>
          <p:bldP spid="45" grpId="0" animBg="1"/>
          <p:bldP spid="45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9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1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3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6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8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0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1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2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5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7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8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9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1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4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6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7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8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9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0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3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5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6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7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8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9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61" presetID="42" presetClass="path" presetSubtype="0" accel="1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2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3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4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5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6" dur="2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7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8" dur="2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9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1.875E-6 -4.07407E-6 L 0.00299 0.35093 " pathEditMode="relative" rAng="0" ptsTypes="AA">
                                          <p:cBhvr>
                                            <p:cTn id="70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3" y="1754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1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4.58333E-6 2.59259E-6 L 0.00494 0.35856 " pathEditMode="relative" rAng="0" ptsTypes="AA">
                                          <p:cBhvr>
                                            <p:cTn id="72" dur="2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47" y="1791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3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1.25E-6 1.11111E-6 L -0.00195 0.37153 " pathEditMode="relative" rAng="0" ptsTypes="AA">
                                          <p:cBhvr>
                                            <p:cTn id="74" dur="2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4" y="1856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5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4.16667E-7 3.7037E-6 L -0.01107 0.3581 " pathEditMode="relative" rAng="0" ptsTypes="AA">
                                          <p:cBhvr>
                                            <p:cTn id="76" dur="2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60" y="178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7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3.95833E-6 -2.59259E-6 L -0.00156 0.37269 " pathEditMode="relative" rAng="0" ptsTypes="AA">
                                          <p:cBhvr>
                                            <p:cTn id="78" dur="2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78" y="1863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4" accel="18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3" grpId="0" animBg="1"/>
          <p:bldP spid="43" grpId="1" animBg="1"/>
          <p:bldP spid="44" grpId="0" animBg="1"/>
          <p:bldP spid="44" grpId="1" animBg="1"/>
          <p:bldP spid="45" grpId="0" animBg="1"/>
          <p:bldP spid="45" grpId="1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7654D1B5-6A97-43D5-95C1-5D76FAD828C1}"/>
              </a:ext>
            </a:extLst>
          </p:cNvPr>
          <p:cNvGrpSpPr/>
          <p:nvPr/>
        </p:nvGrpSpPr>
        <p:grpSpPr>
          <a:xfrm flipH="1">
            <a:off x="8266980" y="1174702"/>
            <a:ext cx="3392904" cy="985806"/>
            <a:chOff x="1437352" y="1240018"/>
            <a:chExt cx="5634620" cy="985806"/>
          </a:xfrm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02C5BF4B-BEB3-4557-AD07-E6BEACEF175F}"/>
                </a:ext>
              </a:extLst>
            </p:cNvPr>
            <p:cNvSpPr/>
            <p:nvPr/>
          </p:nvSpPr>
          <p:spPr>
            <a:xfrm flipV="1">
              <a:off x="1437352" y="1240018"/>
              <a:ext cx="5244570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AD5782EB-D32D-48DB-A2F9-13DE2917C55E}"/>
                </a:ext>
              </a:extLst>
            </p:cNvPr>
            <p:cNvSpPr txBox="1"/>
            <p:nvPr/>
          </p:nvSpPr>
          <p:spPr>
            <a:xfrm>
              <a:off x="1827404" y="1517938"/>
              <a:ext cx="524456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ماذا تعرف عن العيدين ؟ </a:t>
              </a:r>
            </a:p>
            <a:p>
              <a:pPr algn="r"/>
              <a:endParaRPr lang="ar-SY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E63E5179-6311-4984-A928-ECF58D7C1D58}"/>
              </a:ext>
            </a:extLst>
          </p:cNvPr>
          <p:cNvGrpSpPr/>
          <p:nvPr/>
        </p:nvGrpSpPr>
        <p:grpSpPr>
          <a:xfrm>
            <a:off x="360173" y="1236627"/>
            <a:ext cx="2244499" cy="2434510"/>
            <a:chOff x="7624954" y="1603531"/>
            <a:chExt cx="2244499" cy="2434510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81017A80-75B7-4BD6-80BB-6C56ED22D3B5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820C3F25-CD9E-4B13-9B74-76A11A3D1114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: Top Corners One Rounded and One Snipped 59">
                <a:extLst>
                  <a:ext uri="{FF2B5EF4-FFF2-40B4-BE49-F238E27FC236}">
                    <a16:creationId xmlns:a16="http://schemas.microsoft.com/office/drawing/2014/main" id="{1275B174-B4DD-4692-A69A-EBE014609635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ight Triangle 19">
                <a:extLst>
                  <a:ext uri="{FF2B5EF4-FFF2-40B4-BE49-F238E27FC236}">
                    <a16:creationId xmlns:a16="http://schemas.microsoft.com/office/drawing/2014/main" id="{CC9431AB-65E5-4EA9-9F5F-A4BEE1259B78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E2171930-610E-4BAC-AC2E-90896717A351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6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58" name="Graphic 57" descr="Target Audience">
              <a:extLst>
                <a:ext uri="{FF2B5EF4-FFF2-40B4-BE49-F238E27FC236}">
                  <a16:creationId xmlns:a16="http://schemas.microsoft.com/office/drawing/2014/main" id="{CF84A4CF-0F73-42F7-BBA8-17908ADE1A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AC044EA9-C6F7-4525-AE11-C14448138FEB}"/>
              </a:ext>
            </a:extLst>
          </p:cNvPr>
          <p:cNvGrpSpPr/>
          <p:nvPr/>
        </p:nvGrpSpPr>
        <p:grpSpPr>
          <a:xfrm>
            <a:off x="1122126" y="687830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99AD4544-3E5E-423D-B56D-5B6BBA176DBA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F7C1D1CD-0F15-4545-B000-C66865CC75E3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Trapezoid 10">
              <a:extLst>
                <a:ext uri="{FF2B5EF4-FFF2-40B4-BE49-F238E27FC236}">
                  <a16:creationId xmlns:a16="http://schemas.microsoft.com/office/drawing/2014/main" id="{48F23530-9784-44E2-84C0-668E4EB982E3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6539BDB0-78FE-484E-8578-8B2003D992CA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FDA23F5B-1C05-4D95-A0E9-A78B6A1AA65A}"/>
              </a:ext>
            </a:extLst>
          </p:cNvPr>
          <p:cNvGrpSpPr/>
          <p:nvPr/>
        </p:nvGrpSpPr>
        <p:grpSpPr>
          <a:xfrm>
            <a:off x="163278" y="3473413"/>
            <a:ext cx="1887249" cy="2471238"/>
            <a:chOff x="10083005" y="2824919"/>
            <a:chExt cx="1887249" cy="2471238"/>
          </a:xfrm>
        </p:grpSpPr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A419DBB5-A1E9-471E-AB35-CA37DB7DBBC9}"/>
                </a:ext>
              </a:extLst>
            </p:cNvPr>
            <p:cNvGrpSpPr/>
            <p:nvPr/>
          </p:nvGrpSpPr>
          <p:grpSpPr>
            <a:xfrm rot="21371849">
              <a:off x="10083005" y="2824919"/>
              <a:ext cx="1887249" cy="2471238"/>
              <a:chOff x="392713" y="4308237"/>
              <a:chExt cx="1887249" cy="2471238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E47E5070-283F-47BF-A295-F7795C388C70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مناسبتي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264F6476-D492-427C-9184-DCCBFF7695BC}"/>
                  </a:ext>
                </a:extLst>
              </p:cNvPr>
              <p:cNvSpPr txBox="1"/>
              <p:nvPr/>
            </p:nvSpPr>
            <p:spPr>
              <a:xfrm>
                <a:off x="392713" y="4748150"/>
                <a:ext cx="1871561" cy="203132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العيدان</a:t>
                </a:r>
              </a:p>
              <a:p>
                <a:pPr algn="r"/>
                <a:r>
                  <a:rPr lang="ar-SY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 </a:t>
                </a:r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466253FE-0FBA-4F8D-ABB4-E28094A500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1372809">
              <a:off x="10554917" y="3855174"/>
              <a:ext cx="956944" cy="1226086"/>
            </a:xfrm>
            <a:prstGeom prst="rect">
              <a:avLst/>
            </a:prstGeom>
          </p:spPr>
        </p:pic>
      </p:grpSp>
      <p:sp>
        <p:nvSpPr>
          <p:cNvPr id="93" name="Rectangle 21">
            <a:extLst>
              <a:ext uri="{FF2B5EF4-FFF2-40B4-BE49-F238E27FC236}">
                <a16:creationId xmlns:a16="http://schemas.microsoft.com/office/drawing/2014/main" id="{F24A78BB-95B8-40EB-9DEE-29DF2B9C6EAD}"/>
              </a:ext>
            </a:extLst>
          </p:cNvPr>
          <p:cNvSpPr/>
          <p:nvPr/>
        </p:nvSpPr>
        <p:spPr>
          <a:xfrm rot="15142371">
            <a:off x="801468" y="3143655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6" name="Group 83">
            <a:extLst>
              <a:ext uri="{FF2B5EF4-FFF2-40B4-BE49-F238E27FC236}">
                <a16:creationId xmlns:a16="http://schemas.microsoft.com/office/drawing/2014/main" id="{7654D1B5-6A97-43D5-95C1-5D76FAD828C1}"/>
              </a:ext>
            </a:extLst>
          </p:cNvPr>
          <p:cNvGrpSpPr/>
          <p:nvPr/>
        </p:nvGrpSpPr>
        <p:grpSpPr>
          <a:xfrm flipH="1">
            <a:off x="5834915" y="2342298"/>
            <a:ext cx="5824967" cy="678036"/>
            <a:chOff x="1437356" y="1240012"/>
            <a:chExt cx="9673564" cy="678036"/>
          </a:xfrm>
        </p:grpSpPr>
        <p:sp>
          <p:nvSpPr>
            <p:cNvPr id="37" name="Freeform: Shape 84">
              <a:extLst>
                <a:ext uri="{FF2B5EF4-FFF2-40B4-BE49-F238E27FC236}">
                  <a16:creationId xmlns:a16="http://schemas.microsoft.com/office/drawing/2014/main" id="{02C5BF4B-BEB3-4557-AD07-E6BEACEF175F}"/>
                </a:ext>
              </a:extLst>
            </p:cNvPr>
            <p:cNvSpPr/>
            <p:nvPr/>
          </p:nvSpPr>
          <p:spPr>
            <a:xfrm flipV="1">
              <a:off x="1437356" y="1240012"/>
              <a:ext cx="5244569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85">
              <a:extLst>
                <a:ext uri="{FF2B5EF4-FFF2-40B4-BE49-F238E27FC236}">
                  <a16:creationId xmlns:a16="http://schemas.microsoft.com/office/drawing/2014/main" id="{AD5782EB-D32D-48DB-A2F9-13DE2917C55E}"/>
                </a:ext>
              </a:extLst>
            </p:cNvPr>
            <p:cNvSpPr txBox="1"/>
            <p:nvPr/>
          </p:nvSpPr>
          <p:spPr>
            <a:xfrm>
              <a:off x="1827406" y="1517938"/>
              <a:ext cx="92835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يحتفل المسلمون في كل عام بعيدين 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47BD3810-D504-40DB-8CB1-DB06523DE7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7488" y="3176943"/>
            <a:ext cx="5124450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221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9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7654D1B5-6A97-43D5-95C1-5D76FAD828C1}"/>
              </a:ext>
            </a:extLst>
          </p:cNvPr>
          <p:cNvGrpSpPr/>
          <p:nvPr/>
        </p:nvGrpSpPr>
        <p:grpSpPr>
          <a:xfrm flipH="1">
            <a:off x="9618910" y="1029564"/>
            <a:ext cx="2040973" cy="656228"/>
            <a:chOff x="1437352" y="1240020"/>
            <a:chExt cx="4247313" cy="656228"/>
          </a:xfrm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02C5BF4B-BEB3-4557-AD07-E6BEACEF175F}"/>
                </a:ext>
              </a:extLst>
            </p:cNvPr>
            <p:cNvSpPr/>
            <p:nvPr/>
          </p:nvSpPr>
          <p:spPr>
            <a:xfrm flipV="1">
              <a:off x="1437352" y="1240020"/>
              <a:ext cx="4247313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AD5782EB-D32D-48DB-A2F9-13DE2917C55E}"/>
                </a:ext>
              </a:extLst>
            </p:cNvPr>
            <p:cNvSpPr txBox="1"/>
            <p:nvPr/>
          </p:nvSpPr>
          <p:spPr>
            <a:xfrm>
              <a:off x="1827404" y="1557694"/>
              <a:ext cx="32617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عيد الفطر 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7973665-3E8F-4AE1-BB84-8452537CA85F}"/>
              </a:ext>
            </a:extLst>
          </p:cNvPr>
          <p:cNvGrpSpPr/>
          <p:nvPr/>
        </p:nvGrpSpPr>
        <p:grpSpPr>
          <a:xfrm flipH="1">
            <a:off x="2790094" y="1796620"/>
            <a:ext cx="8913325" cy="672824"/>
            <a:chOff x="1437362" y="1240010"/>
            <a:chExt cx="16395244" cy="672824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BECB459E-9A95-43C3-943D-E7A5B4A9DAB3}"/>
                </a:ext>
              </a:extLst>
            </p:cNvPr>
            <p:cNvSpPr/>
            <p:nvPr/>
          </p:nvSpPr>
          <p:spPr>
            <a:xfrm flipV="1">
              <a:off x="1437362" y="1240010"/>
              <a:ext cx="15230917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E159E71-63FC-4FDB-A1F9-28A44085F097}"/>
                </a:ext>
              </a:extLst>
            </p:cNvPr>
            <p:cNvSpPr txBox="1"/>
            <p:nvPr/>
          </p:nvSpPr>
          <p:spPr>
            <a:xfrm>
              <a:off x="2371086" y="1512724"/>
              <a:ext cx="154615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فرحة للمسلمين بعد صوم شهر رمضان و تخرج فيه زكاة تسمى زكاة الفطر بعدد أفراد الأسرة 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E258D2C-2BA6-4000-80D5-27142CA6CFB5}"/>
              </a:ext>
            </a:extLst>
          </p:cNvPr>
          <p:cNvGrpSpPr/>
          <p:nvPr/>
        </p:nvGrpSpPr>
        <p:grpSpPr>
          <a:xfrm>
            <a:off x="583781" y="3413282"/>
            <a:ext cx="1887249" cy="2409683"/>
            <a:chOff x="10080963" y="2824986"/>
            <a:chExt cx="1887249" cy="2409683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49EA7F82-8C28-4C5F-9D2B-4063F17D5363}"/>
                </a:ext>
              </a:extLst>
            </p:cNvPr>
            <p:cNvGrpSpPr/>
            <p:nvPr/>
          </p:nvGrpSpPr>
          <p:grpSpPr>
            <a:xfrm rot="21371849">
              <a:off x="10080963" y="2824986"/>
              <a:ext cx="1887249" cy="2409683"/>
              <a:chOff x="392713" y="4308237"/>
              <a:chExt cx="1887249" cy="2409683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146833FD-6566-4CA2-9B7E-BD83EFB997DD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مناسبتي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A122575E-27BF-4685-900C-BECC0F8F7215}"/>
                  </a:ext>
                </a:extLst>
              </p:cNvPr>
              <p:cNvSpPr txBox="1"/>
              <p:nvPr/>
            </p:nvSpPr>
            <p:spPr>
              <a:xfrm>
                <a:off x="392713" y="4809705"/>
                <a:ext cx="1871561" cy="190821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العيدان</a:t>
                </a:r>
              </a:p>
              <a:p>
                <a:pPr algn="r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552C6D34-D505-4A96-A7D6-BEAAF6A8A5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1372809">
              <a:off x="10656530" y="3821859"/>
              <a:ext cx="715971" cy="917340"/>
            </a:xfrm>
            <a:prstGeom prst="rect">
              <a:avLst/>
            </a:prstGeom>
          </p:spPr>
        </p:pic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22E1209-C182-424D-A8F1-4C544E88B649}"/>
              </a:ext>
            </a:extLst>
          </p:cNvPr>
          <p:cNvGrpSpPr/>
          <p:nvPr/>
        </p:nvGrpSpPr>
        <p:grpSpPr>
          <a:xfrm>
            <a:off x="484378" y="1211734"/>
            <a:ext cx="2243201" cy="2233751"/>
            <a:chOff x="7624954" y="1603531"/>
            <a:chExt cx="2243201" cy="2233751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83478023-40D4-4747-ABD8-E2B2157A73BB}"/>
                </a:ext>
              </a:extLst>
            </p:cNvPr>
            <p:cNvGrpSpPr/>
            <p:nvPr/>
          </p:nvGrpSpPr>
          <p:grpSpPr>
            <a:xfrm>
              <a:off x="7624954" y="1603531"/>
              <a:ext cx="2243201" cy="2233751"/>
              <a:chOff x="2728686" y="1944914"/>
              <a:chExt cx="3053957" cy="3041091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C263E88A-4BB6-426D-87C4-0E03D40747DA}"/>
                  </a:ext>
                </a:extLst>
              </p:cNvPr>
              <p:cNvSpPr/>
              <p:nvPr/>
            </p:nvSpPr>
            <p:spPr>
              <a:xfrm rot="21437240">
                <a:off x="2807525" y="2465596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: Top Corners One Rounded and One Snipped 62">
                <a:extLst>
                  <a:ext uri="{FF2B5EF4-FFF2-40B4-BE49-F238E27FC236}">
                    <a16:creationId xmlns:a16="http://schemas.microsoft.com/office/drawing/2014/main" id="{DF231A91-B46C-4EE1-90C7-7823F4A7AF03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ight Triangle 19">
                <a:extLst>
                  <a:ext uri="{FF2B5EF4-FFF2-40B4-BE49-F238E27FC236}">
                    <a16:creationId xmlns:a16="http://schemas.microsoft.com/office/drawing/2014/main" id="{5B3BA7E3-4C73-4C8F-A3C5-839A98004327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EFB63ED1-E29A-4D02-AF7A-28F31318AF47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en-US" sz="2000" b="1" dirty="0">
                  <a:latin typeface="Century Gothic" panose="020B0502020202020204" pitchFamily="34" charset="0"/>
                </a:rPr>
                <a:t> </a:t>
              </a:r>
              <a:r>
                <a:rPr lang="ar-SY" sz="2000" b="1" dirty="0">
                  <a:latin typeface="Century Gothic" panose="020B0502020202020204" pitchFamily="34" charset="0"/>
                </a:rPr>
                <a:t>6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61" name="Graphic 60" descr="Target Audience">
              <a:extLst>
                <a:ext uri="{FF2B5EF4-FFF2-40B4-BE49-F238E27FC236}">
                  <a16:creationId xmlns:a16="http://schemas.microsoft.com/office/drawing/2014/main" id="{432526A5-4A35-4D82-BF66-60AA658B97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3F9391D-5513-48BB-9054-B7D1041F1D31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212FD180-7135-406B-88D3-A49EF2B77DB2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0F31F380-011E-4437-ACA5-5D24A7D3BA48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rapezoid 10">
              <a:extLst>
                <a:ext uri="{FF2B5EF4-FFF2-40B4-BE49-F238E27FC236}">
                  <a16:creationId xmlns:a16="http://schemas.microsoft.com/office/drawing/2014/main" id="{0F653D63-43EA-4AC1-A172-199ABFD5C3B3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FE560459-1344-4891-821C-D56D947FF44B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0" name="Rectangle 21">
            <a:extLst>
              <a:ext uri="{FF2B5EF4-FFF2-40B4-BE49-F238E27FC236}">
                <a16:creationId xmlns:a16="http://schemas.microsoft.com/office/drawing/2014/main" id="{1CD4B8A8-8393-4C02-8B69-4AD6C39708F2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66B0CF-4B62-4FFA-A9F4-A782FD4D3C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2928" y="2871809"/>
            <a:ext cx="2743770" cy="3520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553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7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عنصر نائب للمحتوى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B44FFE29-0D27-431A-8674-782CD414CF6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39925" y="1327150"/>
            <a:ext cx="10120313" cy="5414963"/>
          </a:xfrm>
        </p:spPr>
      </p:pic>
      <p:sp>
        <p:nvSpPr>
          <p:cNvPr id="9219" name="عنوان 1">
            <a:extLst>
              <a:ext uri="{FF2B5EF4-FFF2-40B4-BE49-F238E27FC236}">
                <a16:creationId xmlns:a16="http://schemas.microsoft.com/office/drawing/2014/main" id="{074684BA-13B0-4BC6-85A9-81482F6BF0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1725" y="1588"/>
            <a:ext cx="7148513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SA" altLang="en-US" sz="7200" b="1">
                <a:latin typeface="Calibri Light" panose="020F0302020204030204" pitchFamily="34" charset="0"/>
                <a:cs typeface="Times New Roman" panose="02020603050405020304" pitchFamily="18" charset="0"/>
              </a:rPr>
              <a:t>تجدنا  في جوجل</a:t>
            </a:r>
            <a:endParaRPr lang="en-US" altLang="en-US" sz="7200" b="1">
              <a:latin typeface="Calibri Light" panose="020F0302020204030204" pitchFamily="34" charset="0"/>
            </a:endParaRPr>
          </a:p>
        </p:txBody>
      </p:sp>
      <p:grpSp>
        <p:nvGrpSpPr>
          <p:cNvPr id="9220" name="مجموعة 1">
            <a:extLst>
              <a:ext uri="{FF2B5EF4-FFF2-40B4-BE49-F238E27FC236}">
                <a16:creationId xmlns:a16="http://schemas.microsoft.com/office/drawing/2014/main" id="{DF0D9641-B441-4B0E-AF19-C32F6586048E}"/>
              </a:ext>
            </a:extLst>
          </p:cNvPr>
          <p:cNvGrpSpPr>
            <a:grpSpLocks/>
          </p:cNvGrpSpPr>
          <p:nvPr/>
        </p:nvGrpSpPr>
        <p:grpSpPr bwMode="auto">
          <a:xfrm>
            <a:off x="1939925" y="392113"/>
            <a:ext cx="3149600" cy="858837"/>
            <a:chOff x="3491684" y="207150"/>
            <a:chExt cx="3149600" cy="858981"/>
          </a:xfrm>
        </p:grpSpPr>
        <p:sp>
          <p:nvSpPr>
            <p:cNvPr id="4" name="مستطيل 3">
              <a:extLst>
                <a:ext uri="{FF2B5EF4-FFF2-40B4-BE49-F238E27FC236}">
                  <a16:creationId xmlns:a16="http://schemas.microsoft.com/office/drawing/2014/main" id="{194922D5-7807-4ABA-B59C-B6E7B17AF667}"/>
                </a:ext>
              </a:extLst>
            </p:cNvPr>
            <p:cNvSpPr/>
            <p:nvPr/>
          </p:nvSpPr>
          <p:spPr>
            <a:xfrm>
              <a:off x="3491684" y="207150"/>
              <a:ext cx="3149600" cy="858981"/>
            </a:xfrm>
            <a:prstGeom prst="rect">
              <a:avLst/>
            </a:prstGeom>
            <a:solidFill>
              <a:srgbClr val="0563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9222" name="صورة 2" descr="صورة تحتوي على نص, قصاصة فنية&#10;&#10;تم إنشاء الوصف تلقائياً">
              <a:extLst>
                <a:ext uri="{FF2B5EF4-FFF2-40B4-BE49-F238E27FC236}">
                  <a16:creationId xmlns:a16="http://schemas.microsoft.com/office/drawing/2014/main" id="{405642E0-F41A-42BA-9034-2F9BDA9BE7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456" y="238846"/>
              <a:ext cx="2932055" cy="79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7654D1B5-6A97-43D5-95C1-5D76FAD828C1}"/>
              </a:ext>
            </a:extLst>
          </p:cNvPr>
          <p:cNvGrpSpPr/>
          <p:nvPr/>
        </p:nvGrpSpPr>
        <p:grpSpPr>
          <a:xfrm flipH="1">
            <a:off x="9618910" y="1029564"/>
            <a:ext cx="2040973" cy="656228"/>
            <a:chOff x="1437352" y="1240020"/>
            <a:chExt cx="4247313" cy="656228"/>
          </a:xfrm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02C5BF4B-BEB3-4557-AD07-E6BEACEF175F}"/>
                </a:ext>
              </a:extLst>
            </p:cNvPr>
            <p:cNvSpPr/>
            <p:nvPr/>
          </p:nvSpPr>
          <p:spPr>
            <a:xfrm flipV="1">
              <a:off x="1437352" y="1240020"/>
              <a:ext cx="4247313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AD5782EB-D32D-48DB-A2F9-13DE2917C55E}"/>
                </a:ext>
              </a:extLst>
            </p:cNvPr>
            <p:cNvSpPr txBox="1"/>
            <p:nvPr/>
          </p:nvSpPr>
          <p:spPr>
            <a:xfrm>
              <a:off x="1827404" y="1557694"/>
              <a:ext cx="32617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عيد الأضحى 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7973665-3E8F-4AE1-BB84-8452537CA85F}"/>
              </a:ext>
            </a:extLst>
          </p:cNvPr>
          <p:cNvGrpSpPr/>
          <p:nvPr/>
        </p:nvGrpSpPr>
        <p:grpSpPr>
          <a:xfrm flipH="1">
            <a:off x="2334705" y="1796618"/>
            <a:ext cx="9368712" cy="672826"/>
            <a:chOff x="1437366" y="1240008"/>
            <a:chExt cx="17232887" cy="672826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BECB459E-9A95-43C3-943D-E7A5B4A9DAB3}"/>
                </a:ext>
              </a:extLst>
            </p:cNvPr>
            <p:cNvSpPr/>
            <p:nvPr/>
          </p:nvSpPr>
          <p:spPr>
            <a:xfrm flipV="1">
              <a:off x="1437366" y="1240008"/>
              <a:ext cx="17074133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E159E71-63FC-4FDB-A1F9-28A44085F097}"/>
                </a:ext>
              </a:extLst>
            </p:cNvPr>
            <p:cNvSpPr txBox="1"/>
            <p:nvPr/>
          </p:nvSpPr>
          <p:spPr>
            <a:xfrm>
              <a:off x="2371088" y="1512724"/>
              <a:ext cx="1629916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يأتي إكراما من الله للمسلمين بعد حج بيت الله الحرام و الوقوف بعرفة و تقدم فيه الأضحية قربة لله تعالى 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E258D2C-2BA6-4000-80D5-27142CA6CFB5}"/>
              </a:ext>
            </a:extLst>
          </p:cNvPr>
          <p:cNvGrpSpPr/>
          <p:nvPr/>
        </p:nvGrpSpPr>
        <p:grpSpPr>
          <a:xfrm>
            <a:off x="581230" y="3413367"/>
            <a:ext cx="1887249" cy="2332738"/>
            <a:chOff x="10078412" y="2825071"/>
            <a:chExt cx="1887249" cy="2332738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49EA7F82-8C28-4C5F-9D2B-4063F17D5363}"/>
                </a:ext>
              </a:extLst>
            </p:cNvPr>
            <p:cNvGrpSpPr/>
            <p:nvPr/>
          </p:nvGrpSpPr>
          <p:grpSpPr>
            <a:xfrm rot="21371849">
              <a:off x="10078412" y="2825071"/>
              <a:ext cx="1887249" cy="2332738"/>
              <a:chOff x="392713" y="4308237"/>
              <a:chExt cx="1887249" cy="2332738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146833FD-6566-4CA2-9B7E-BD83EFB997DD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مناسبتي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A122575E-27BF-4685-900C-BECC0F8F7215}"/>
                  </a:ext>
                </a:extLst>
              </p:cNvPr>
              <p:cNvSpPr txBox="1"/>
              <p:nvPr/>
            </p:nvSpPr>
            <p:spPr>
              <a:xfrm>
                <a:off x="392713" y="4886649"/>
                <a:ext cx="1871561" cy="175432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العيدان</a:t>
                </a:r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552C6D34-D505-4A96-A7D6-BEAAF6A8A5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1372809">
              <a:off x="10583717" y="3777359"/>
              <a:ext cx="922838" cy="1182389"/>
            </a:xfrm>
            <a:prstGeom prst="rect">
              <a:avLst/>
            </a:prstGeom>
          </p:spPr>
        </p:pic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22E1209-C182-424D-A8F1-4C544E88B649}"/>
              </a:ext>
            </a:extLst>
          </p:cNvPr>
          <p:cNvGrpSpPr/>
          <p:nvPr/>
        </p:nvGrpSpPr>
        <p:grpSpPr>
          <a:xfrm>
            <a:off x="484378" y="1211734"/>
            <a:ext cx="2244499" cy="2434510"/>
            <a:chOff x="7624954" y="1603531"/>
            <a:chExt cx="2244499" cy="2434510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83478023-40D4-4747-ABD8-E2B2157A73BB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C263E88A-4BB6-426D-87C4-0E03D40747DA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: Top Corners One Rounded and One Snipped 62">
                <a:extLst>
                  <a:ext uri="{FF2B5EF4-FFF2-40B4-BE49-F238E27FC236}">
                    <a16:creationId xmlns:a16="http://schemas.microsoft.com/office/drawing/2014/main" id="{DF231A91-B46C-4EE1-90C7-7823F4A7AF03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ight Triangle 19">
                <a:extLst>
                  <a:ext uri="{FF2B5EF4-FFF2-40B4-BE49-F238E27FC236}">
                    <a16:creationId xmlns:a16="http://schemas.microsoft.com/office/drawing/2014/main" id="{5B3BA7E3-4C73-4C8F-A3C5-839A98004327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EFB63ED1-E29A-4D02-AF7A-28F31318AF47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6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61" name="Graphic 60" descr="Target Audience">
              <a:extLst>
                <a:ext uri="{FF2B5EF4-FFF2-40B4-BE49-F238E27FC236}">
                  <a16:creationId xmlns:a16="http://schemas.microsoft.com/office/drawing/2014/main" id="{432526A5-4A35-4D82-BF66-60AA658B97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3F9391D-5513-48BB-9054-B7D1041F1D31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212FD180-7135-406B-88D3-A49EF2B77DB2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0F31F380-011E-4437-ACA5-5D24A7D3BA48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rapezoid 10">
              <a:extLst>
                <a:ext uri="{FF2B5EF4-FFF2-40B4-BE49-F238E27FC236}">
                  <a16:creationId xmlns:a16="http://schemas.microsoft.com/office/drawing/2014/main" id="{0F653D63-43EA-4AC1-A172-199ABFD5C3B3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FE560459-1344-4891-821C-D56D947FF44B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0" name="Rectangle 21">
            <a:extLst>
              <a:ext uri="{FF2B5EF4-FFF2-40B4-BE49-F238E27FC236}">
                <a16:creationId xmlns:a16="http://schemas.microsoft.com/office/drawing/2014/main" id="{1CD4B8A8-8393-4C02-8B69-4AD6C39708F2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0FF2E1-0DB9-41C4-945C-402C13A4CC2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94" t="4538"/>
          <a:stretch/>
        </p:blipFill>
        <p:spPr>
          <a:xfrm>
            <a:off x="2943606" y="3578087"/>
            <a:ext cx="3218964" cy="236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129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7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7654D1B5-6A97-43D5-95C1-5D76FAD828C1}"/>
              </a:ext>
            </a:extLst>
          </p:cNvPr>
          <p:cNvGrpSpPr/>
          <p:nvPr/>
        </p:nvGrpSpPr>
        <p:grpSpPr>
          <a:xfrm flipH="1">
            <a:off x="9618910" y="1029564"/>
            <a:ext cx="2040973" cy="656228"/>
            <a:chOff x="1437352" y="1240020"/>
            <a:chExt cx="4247313" cy="656228"/>
          </a:xfrm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02C5BF4B-BEB3-4557-AD07-E6BEACEF175F}"/>
                </a:ext>
              </a:extLst>
            </p:cNvPr>
            <p:cNvSpPr/>
            <p:nvPr/>
          </p:nvSpPr>
          <p:spPr>
            <a:xfrm flipV="1">
              <a:off x="1437352" y="1240020"/>
              <a:ext cx="4247313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AD5782EB-D32D-48DB-A2F9-13DE2917C55E}"/>
                </a:ext>
              </a:extLst>
            </p:cNvPr>
            <p:cNvSpPr txBox="1"/>
            <p:nvPr/>
          </p:nvSpPr>
          <p:spPr>
            <a:xfrm>
              <a:off x="1827404" y="1557694"/>
              <a:ext cx="32617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نشاط 1: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7973665-3E8F-4AE1-BB84-8452537CA85F}"/>
              </a:ext>
            </a:extLst>
          </p:cNvPr>
          <p:cNvGrpSpPr/>
          <p:nvPr/>
        </p:nvGrpSpPr>
        <p:grpSpPr>
          <a:xfrm flipH="1">
            <a:off x="2790094" y="1796620"/>
            <a:ext cx="8913324" cy="672824"/>
            <a:chOff x="1437364" y="1240010"/>
            <a:chExt cx="16395242" cy="672824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BECB459E-9A95-43C3-943D-E7A5B4A9DAB3}"/>
                </a:ext>
              </a:extLst>
            </p:cNvPr>
            <p:cNvSpPr/>
            <p:nvPr/>
          </p:nvSpPr>
          <p:spPr>
            <a:xfrm flipV="1">
              <a:off x="1437364" y="1240010"/>
              <a:ext cx="10558095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E159E71-63FC-4FDB-A1F9-28A44085F097}"/>
                </a:ext>
              </a:extLst>
            </p:cNvPr>
            <p:cNvSpPr txBox="1"/>
            <p:nvPr/>
          </p:nvSpPr>
          <p:spPr>
            <a:xfrm>
              <a:off x="2371086" y="1512724"/>
              <a:ext cx="154615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ما سبب تسمية كل من عيد الفطر و عيد الأضحى  بهذا الاسم ؟ 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E258D2C-2BA6-4000-80D5-27142CA6CFB5}"/>
              </a:ext>
            </a:extLst>
          </p:cNvPr>
          <p:cNvGrpSpPr/>
          <p:nvPr/>
        </p:nvGrpSpPr>
        <p:grpSpPr>
          <a:xfrm>
            <a:off x="581230" y="3413367"/>
            <a:ext cx="1887249" cy="2332738"/>
            <a:chOff x="10078412" y="2825071"/>
            <a:chExt cx="1887249" cy="2332738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49EA7F82-8C28-4C5F-9D2B-4063F17D5363}"/>
                </a:ext>
              </a:extLst>
            </p:cNvPr>
            <p:cNvGrpSpPr/>
            <p:nvPr/>
          </p:nvGrpSpPr>
          <p:grpSpPr>
            <a:xfrm rot="21371849">
              <a:off x="10078412" y="2825071"/>
              <a:ext cx="1887249" cy="2332738"/>
              <a:chOff x="392713" y="4308237"/>
              <a:chExt cx="1887249" cy="2332738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146833FD-6566-4CA2-9B7E-BD83EFB997DD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مناسبتي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A122575E-27BF-4685-900C-BECC0F8F7215}"/>
                  </a:ext>
                </a:extLst>
              </p:cNvPr>
              <p:cNvSpPr txBox="1"/>
              <p:nvPr/>
            </p:nvSpPr>
            <p:spPr>
              <a:xfrm>
                <a:off x="392713" y="4886649"/>
                <a:ext cx="1871561" cy="175432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العيدان</a:t>
                </a:r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552C6D34-D505-4A96-A7D6-BEAAF6A8A5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1372809">
              <a:off x="10698868" y="3837468"/>
              <a:ext cx="784650" cy="1005335"/>
            </a:xfrm>
            <a:prstGeom prst="rect">
              <a:avLst/>
            </a:prstGeom>
          </p:spPr>
        </p:pic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22E1209-C182-424D-A8F1-4C544E88B649}"/>
              </a:ext>
            </a:extLst>
          </p:cNvPr>
          <p:cNvGrpSpPr/>
          <p:nvPr/>
        </p:nvGrpSpPr>
        <p:grpSpPr>
          <a:xfrm>
            <a:off x="484378" y="1211734"/>
            <a:ext cx="2244499" cy="2434510"/>
            <a:chOff x="7624954" y="1603531"/>
            <a:chExt cx="2244499" cy="2434510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83478023-40D4-4747-ABD8-E2B2157A73BB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C263E88A-4BB6-426D-87C4-0E03D40747DA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: Top Corners One Rounded and One Snipped 62">
                <a:extLst>
                  <a:ext uri="{FF2B5EF4-FFF2-40B4-BE49-F238E27FC236}">
                    <a16:creationId xmlns:a16="http://schemas.microsoft.com/office/drawing/2014/main" id="{DF231A91-B46C-4EE1-90C7-7823F4A7AF03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ight Triangle 19">
                <a:extLst>
                  <a:ext uri="{FF2B5EF4-FFF2-40B4-BE49-F238E27FC236}">
                    <a16:creationId xmlns:a16="http://schemas.microsoft.com/office/drawing/2014/main" id="{5B3BA7E3-4C73-4C8F-A3C5-839A98004327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EFB63ED1-E29A-4D02-AF7A-28F31318AF47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6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61" name="Graphic 60" descr="Target Audience">
              <a:extLst>
                <a:ext uri="{FF2B5EF4-FFF2-40B4-BE49-F238E27FC236}">
                  <a16:creationId xmlns:a16="http://schemas.microsoft.com/office/drawing/2014/main" id="{432526A5-4A35-4D82-BF66-60AA658B97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3F9391D-5513-48BB-9054-B7D1041F1D31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212FD180-7135-406B-88D3-A49EF2B77DB2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0F31F380-011E-4437-ACA5-5D24A7D3BA48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rapezoid 10">
              <a:extLst>
                <a:ext uri="{FF2B5EF4-FFF2-40B4-BE49-F238E27FC236}">
                  <a16:creationId xmlns:a16="http://schemas.microsoft.com/office/drawing/2014/main" id="{0F653D63-43EA-4AC1-A172-199ABFD5C3B3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FE560459-1344-4891-821C-D56D947FF44B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0" name="Rectangle 21">
            <a:extLst>
              <a:ext uri="{FF2B5EF4-FFF2-40B4-BE49-F238E27FC236}">
                <a16:creationId xmlns:a16="http://schemas.microsoft.com/office/drawing/2014/main" id="{1CD4B8A8-8393-4C02-8B69-4AD6C39708F2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2" name="Picture 107">
            <a:extLst>
              <a:ext uri="{FF2B5EF4-FFF2-40B4-BE49-F238E27FC236}">
                <a16:creationId xmlns:a16="http://schemas.microsoft.com/office/drawing/2014/main" id="{D08BF382-400F-4FC5-AB65-8ADC0F645F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6937" y="4645889"/>
            <a:ext cx="1260143" cy="2179707"/>
          </a:xfrm>
          <a:prstGeom prst="rect">
            <a:avLst/>
          </a:prstGeom>
        </p:spPr>
      </p:pic>
      <p:sp>
        <p:nvSpPr>
          <p:cNvPr id="43" name="Freeform: Shape 108">
            <a:extLst>
              <a:ext uri="{FF2B5EF4-FFF2-40B4-BE49-F238E27FC236}">
                <a16:creationId xmlns:a16="http://schemas.microsoft.com/office/drawing/2014/main" id="{2C080427-F504-405E-9ABE-440F9AE99EE2}"/>
              </a:ext>
            </a:extLst>
          </p:cNvPr>
          <p:cNvSpPr/>
          <p:nvPr/>
        </p:nvSpPr>
        <p:spPr>
          <a:xfrm rot="950947">
            <a:off x="7270151" y="4677188"/>
            <a:ext cx="899562" cy="316242"/>
          </a:xfrm>
          <a:custGeom>
            <a:avLst/>
            <a:gdLst>
              <a:gd name="connsiteX0" fmla="*/ 899561 w 899562"/>
              <a:gd name="connsiteY0" fmla="*/ 251387 h 316242"/>
              <a:gd name="connsiteX1" fmla="*/ 493028 w 899562"/>
              <a:gd name="connsiteY1" fmla="*/ 301891 h 316242"/>
              <a:gd name="connsiteX2" fmla="*/ 276788 w 899562"/>
              <a:gd name="connsiteY2" fmla="*/ 24120 h 316242"/>
              <a:gd name="connsiteX3" fmla="*/ 0 w 899562"/>
              <a:gd name="connsiteY3" fmla="*/ 32537 h 316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9562" h="316242" extrusionOk="0">
                <a:moveTo>
                  <a:pt x="899561" y="251387"/>
                </a:moveTo>
                <a:cubicBezTo>
                  <a:pt x="746838" y="301145"/>
                  <a:pt x="626922" y="341343"/>
                  <a:pt x="493028" y="301891"/>
                </a:cubicBezTo>
                <a:cubicBezTo>
                  <a:pt x="355039" y="258338"/>
                  <a:pt x="379696" y="102970"/>
                  <a:pt x="276788" y="24120"/>
                </a:cubicBezTo>
                <a:cubicBezTo>
                  <a:pt x="171986" y="-42045"/>
                  <a:pt x="118022" y="33363"/>
                  <a:pt x="0" y="32537"/>
                </a:cubicBezTo>
              </a:path>
            </a:pathLst>
          </a:custGeom>
          <a:noFill/>
          <a:ln w="38100">
            <a:solidFill>
              <a:schemeClr val="tx1"/>
            </a:solidFill>
            <a:tailEnd type="arrow"/>
            <a:extLst>
              <a:ext uri="{C807C97D-BFC1-408E-A445-0C87EB9F89A2}">
                <ask:lineSketchStyleProps xmlns:ask="http://schemas.microsoft.com/office/drawing/2018/sketchyshapes" sd="3948674015">
                  <a:custGeom>
                    <a:avLst/>
                    <a:gdLst>
                      <a:gd name="connsiteX0" fmla="*/ 1509486 w 1509486"/>
                      <a:gd name="connsiteY0" fmla="*/ 421833 h 530661"/>
                      <a:gd name="connsiteX1" fmla="*/ 827314 w 1509486"/>
                      <a:gd name="connsiteY1" fmla="*/ 506580 h 530661"/>
                      <a:gd name="connsiteX2" fmla="*/ 464457 w 1509486"/>
                      <a:gd name="connsiteY2" fmla="*/ 40474 h 530661"/>
                      <a:gd name="connsiteX3" fmla="*/ 0 w 1509486"/>
                      <a:gd name="connsiteY3" fmla="*/ 54599 h 5306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09486" h="530661" extrusionOk="0">
                        <a:moveTo>
                          <a:pt x="1509486" y="421833"/>
                        </a:moveTo>
                        <a:cubicBezTo>
                          <a:pt x="1254416" y="500381"/>
                          <a:pt x="1006604" y="570408"/>
                          <a:pt x="827314" y="506580"/>
                        </a:cubicBezTo>
                        <a:cubicBezTo>
                          <a:pt x="631062" y="439356"/>
                          <a:pt x="615057" y="136624"/>
                          <a:pt x="464457" y="40474"/>
                        </a:cubicBezTo>
                        <a:cubicBezTo>
                          <a:pt x="294852" y="-64674"/>
                          <a:pt x="183749" y="37021"/>
                          <a:pt x="0" y="54599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4" name="Cloud 109">
            <a:extLst>
              <a:ext uri="{FF2B5EF4-FFF2-40B4-BE49-F238E27FC236}">
                <a16:creationId xmlns:a16="http://schemas.microsoft.com/office/drawing/2014/main" id="{AC32D85A-BE78-40CE-879F-615287BC875A}"/>
              </a:ext>
            </a:extLst>
          </p:cNvPr>
          <p:cNvSpPr/>
          <p:nvPr/>
        </p:nvSpPr>
        <p:spPr>
          <a:xfrm>
            <a:off x="3584871" y="2742158"/>
            <a:ext cx="3590923" cy="250937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000" dirty="0"/>
              <a:t>سمي عيد الفطر لأن المسلمون يفطرون فيه بعد صيام شهر رمضان</a:t>
            </a:r>
          </a:p>
          <a:p>
            <a:pPr algn="ctr"/>
            <a:r>
              <a:rPr lang="ar-SY" sz="2000" dirty="0"/>
              <a:t>سمي عيد الأضحى لأن المسلمون يذبحون فيه الأضاحي</a:t>
            </a:r>
          </a:p>
        </p:txBody>
      </p:sp>
    </p:spTree>
    <p:extLst>
      <p:ext uri="{BB962C8B-B14F-4D97-AF65-F5344CB8AC3E}">
        <p14:creationId xmlns:p14="http://schemas.microsoft.com/office/powerpoint/2010/main" val="2454018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70" grpId="0" animBg="1"/>
      <p:bldP spid="43" grpId="0" animBg="1"/>
      <p:bldP spid="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7654D1B5-6A97-43D5-95C1-5D76FAD828C1}"/>
              </a:ext>
            </a:extLst>
          </p:cNvPr>
          <p:cNvGrpSpPr/>
          <p:nvPr/>
        </p:nvGrpSpPr>
        <p:grpSpPr>
          <a:xfrm flipH="1">
            <a:off x="4308280" y="594123"/>
            <a:ext cx="7511260" cy="678035"/>
            <a:chOff x="1437356" y="1240013"/>
            <a:chExt cx="12474003" cy="678035"/>
          </a:xfrm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02C5BF4B-BEB3-4557-AD07-E6BEACEF175F}"/>
                </a:ext>
              </a:extLst>
            </p:cNvPr>
            <p:cNvSpPr/>
            <p:nvPr/>
          </p:nvSpPr>
          <p:spPr>
            <a:xfrm flipV="1">
              <a:off x="1437356" y="1240013"/>
              <a:ext cx="5037124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AD5782EB-D32D-48DB-A2F9-13DE2917C55E}"/>
                </a:ext>
              </a:extLst>
            </p:cNvPr>
            <p:cNvSpPr txBox="1"/>
            <p:nvPr/>
          </p:nvSpPr>
          <p:spPr>
            <a:xfrm>
              <a:off x="1827406" y="1517938"/>
              <a:ext cx="1208395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نشاطاتي في العيدين :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E63E5179-6311-4984-A928-ECF58D7C1D58}"/>
              </a:ext>
            </a:extLst>
          </p:cNvPr>
          <p:cNvGrpSpPr/>
          <p:nvPr/>
        </p:nvGrpSpPr>
        <p:grpSpPr>
          <a:xfrm>
            <a:off x="360173" y="1236627"/>
            <a:ext cx="2244499" cy="2434510"/>
            <a:chOff x="7624954" y="1603531"/>
            <a:chExt cx="2244499" cy="2434510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81017A80-75B7-4BD6-80BB-6C56ED22D3B5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820C3F25-CD9E-4B13-9B74-76A11A3D1114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: Top Corners One Rounded and One Snipped 59">
                <a:extLst>
                  <a:ext uri="{FF2B5EF4-FFF2-40B4-BE49-F238E27FC236}">
                    <a16:creationId xmlns:a16="http://schemas.microsoft.com/office/drawing/2014/main" id="{1275B174-B4DD-4692-A69A-EBE014609635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ight Triangle 19">
                <a:extLst>
                  <a:ext uri="{FF2B5EF4-FFF2-40B4-BE49-F238E27FC236}">
                    <a16:creationId xmlns:a16="http://schemas.microsoft.com/office/drawing/2014/main" id="{CC9431AB-65E5-4EA9-9F5F-A4BEE1259B78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E2171930-610E-4BAC-AC2E-90896717A351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6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58" name="Graphic 57" descr="Target Audience">
              <a:extLst>
                <a:ext uri="{FF2B5EF4-FFF2-40B4-BE49-F238E27FC236}">
                  <a16:creationId xmlns:a16="http://schemas.microsoft.com/office/drawing/2014/main" id="{CF84A4CF-0F73-42F7-BBA8-17908ADE1A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AC044EA9-C6F7-4525-AE11-C14448138FEB}"/>
              </a:ext>
            </a:extLst>
          </p:cNvPr>
          <p:cNvGrpSpPr/>
          <p:nvPr/>
        </p:nvGrpSpPr>
        <p:grpSpPr>
          <a:xfrm>
            <a:off x="1122126" y="687830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99AD4544-3E5E-423D-B56D-5B6BBA176DBA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F7C1D1CD-0F15-4545-B000-C66865CC75E3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Trapezoid 10">
              <a:extLst>
                <a:ext uri="{FF2B5EF4-FFF2-40B4-BE49-F238E27FC236}">
                  <a16:creationId xmlns:a16="http://schemas.microsoft.com/office/drawing/2014/main" id="{48F23530-9784-44E2-84C0-668E4EB982E3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6539BDB0-78FE-484E-8578-8B2003D992CA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FDA23F5B-1C05-4D95-A0E9-A78B6A1AA65A}"/>
              </a:ext>
            </a:extLst>
          </p:cNvPr>
          <p:cNvGrpSpPr/>
          <p:nvPr/>
        </p:nvGrpSpPr>
        <p:grpSpPr>
          <a:xfrm>
            <a:off x="159706" y="3504308"/>
            <a:ext cx="1887249" cy="2301961"/>
            <a:chOff x="10079433" y="2855814"/>
            <a:chExt cx="1887249" cy="2301961"/>
          </a:xfrm>
        </p:grpSpPr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A419DBB5-A1E9-471E-AB35-CA37DB7DBBC9}"/>
                </a:ext>
              </a:extLst>
            </p:cNvPr>
            <p:cNvGrpSpPr/>
            <p:nvPr/>
          </p:nvGrpSpPr>
          <p:grpSpPr>
            <a:xfrm rot="21371849">
              <a:off x="10079433" y="2855814"/>
              <a:ext cx="1887249" cy="2301961"/>
              <a:chOff x="392713" y="4339014"/>
              <a:chExt cx="1887249" cy="2301961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E47E5070-283F-47BF-A295-F7795C388C70}"/>
                  </a:ext>
                </a:extLst>
              </p:cNvPr>
              <p:cNvSpPr txBox="1"/>
              <p:nvPr/>
            </p:nvSpPr>
            <p:spPr>
              <a:xfrm>
                <a:off x="395817" y="4339014"/>
                <a:ext cx="1884145" cy="30777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4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مناسبتي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264F6476-D492-427C-9184-DCCBFF7695BC}"/>
                  </a:ext>
                </a:extLst>
              </p:cNvPr>
              <p:cNvSpPr txBox="1"/>
              <p:nvPr/>
            </p:nvSpPr>
            <p:spPr>
              <a:xfrm>
                <a:off x="392713" y="4886649"/>
                <a:ext cx="1871561" cy="175432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العيدان </a:t>
                </a:r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466253FE-0FBA-4F8D-ABB4-E28094A500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1372809">
              <a:off x="10589492" y="3737742"/>
              <a:ext cx="887705" cy="1137372"/>
            </a:xfrm>
            <a:prstGeom prst="rect">
              <a:avLst/>
            </a:prstGeom>
          </p:spPr>
        </p:pic>
      </p:grpSp>
      <p:sp>
        <p:nvSpPr>
          <p:cNvPr id="93" name="Rectangle 21">
            <a:extLst>
              <a:ext uri="{FF2B5EF4-FFF2-40B4-BE49-F238E27FC236}">
                <a16:creationId xmlns:a16="http://schemas.microsoft.com/office/drawing/2014/main" id="{F24A78BB-95B8-40EB-9DEE-29DF2B9C6EAD}"/>
              </a:ext>
            </a:extLst>
          </p:cNvPr>
          <p:cNvSpPr/>
          <p:nvPr/>
        </p:nvSpPr>
        <p:spPr>
          <a:xfrm rot="15142371">
            <a:off x="801468" y="3143655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55FFACE-CB71-4D16-9259-8D2380FEE6B3}"/>
              </a:ext>
            </a:extLst>
          </p:cNvPr>
          <p:cNvGrpSpPr/>
          <p:nvPr/>
        </p:nvGrpSpPr>
        <p:grpSpPr>
          <a:xfrm flipH="1">
            <a:off x="4187949" y="1107312"/>
            <a:ext cx="7511256" cy="1482125"/>
            <a:chOff x="1437362" y="812636"/>
            <a:chExt cx="12473997" cy="1482125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2868228D-C50D-4279-89F5-676F4122D6F4}"/>
                </a:ext>
              </a:extLst>
            </p:cNvPr>
            <p:cNvSpPr/>
            <p:nvPr/>
          </p:nvSpPr>
          <p:spPr>
            <a:xfrm flipV="1">
              <a:off x="1437362" y="812636"/>
              <a:ext cx="10645669" cy="1482125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0D0E8EB-3774-42C5-96A2-06CCD29B658D}"/>
                </a:ext>
              </a:extLst>
            </p:cNvPr>
            <p:cNvSpPr txBox="1"/>
            <p:nvPr/>
          </p:nvSpPr>
          <p:spPr>
            <a:xfrm>
              <a:off x="1827407" y="1517938"/>
              <a:ext cx="120839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ألبس ملابسي الجديدة يوم العيد و لا أنسى ذكر دعاء لبس الثوب الجديد  :</a:t>
              </a:r>
            </a:p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( الحمد لله الذي كساني هذا و رزقنيه من غير حول مني ولا قوة )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9D6CA1C-BCCB-45A9-BDFC-27B800140E90}"/>
              </a:ext>
            </a:extLst>
          </p:cNvPr>
          <p:cNvGrpSpPr/>
          <p:nvPr/>
        </p:nvGrpSpPr>
        <p:grpSpPr>
          <a:xfrm flipH="1">
            <a:off x="4163140" y="2165955"/>
            <a:ext cx="7511256" cy="1482125"/>
            <a:chOff x="1437362" y="812636"/>
            <a:chExt cx="12473997" cy="1482125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369CEA0-DFA1-4891-A2D1-5A4F73743F37}"/>
                </a:ext>
              </a:extLst>
            </p:cNvPr>
            <p:cNvSpPr/>
            <p:nvPr/>
          </p:nvSpPr>
          <p:spPr>
            <a:xfrm flipV="1">
              <a:off x="1437362" y="812636"/>
              <a:ext cx="10645669" cy="1482125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F2EA4D6-A4A1-4FC5-830F-9FD0A77BB7F0}"/>
                </a:ext>
              </a:extLst>
            </p:cNvPr>
            <p:cNvSpPr txBox="1"/>
            <p:nvPr/>
          </p:nvSpPr>
          <p:spPr>
            <a:xfrm>
              <a:off x="1827407" y="1517938"/>
              <a:ext cx="120839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أذهب مع أسرتي لأداء صلاة العيد مع الجماعة و أنا أردد : </a:t>
              </a:r>
            </a:p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(الله أكبر  ، الله أكبر ، الله أكبر ، و لله الحمد )</a:t>
              </a:r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5BDFF53B-BEEC-4B02-AFB4-3B454B63E0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3239" y="2385391"/>
            <a:ext cx="1886396" cy="242028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6A58E48-9D12-4548-94B7-3BD6D45FCEC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626"/>
          <a:stretch/>
        </p:blipFill>
        <p:spPr>
          <a:xfrm>
            <a:off x="2495229" y="5178128"/>
            <a:ext cx="5629275" cy="1601432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82D98CAB-FC5A-49E1-B383-301374591568}"/>
              </a:ext>
            </a:extLst>
          </p:cNvPr>
          <p:cNvGrpSpPr/>
          <p:nvPr/>
        </p:nvGrpSpPr>
        <p:grpSpPr>
          <a:xfrm>
            <a:off x="3318869" y="2401312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15A3DB59-BF00-45C5-AC2B-50625CAADF4B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1" name="Trapezoid 10">
              <a:extLst>
                <a:ext uri="{FF2B5EF4-FFF2-40B4-BE49-F238E27FC236}">
                  <a16:creationId xmlns:a16="http://schemas.microsoft.com/office/drawing/2014/main" id="{D24E95EE-1A42-41DA-B9A0-47AD60BC2E39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DC9BADB8-C3C7-4432-8EEA-B31633FB30D1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51A5804-6116-4DFB-A526-5E3C019B3A6F}"/>
              </a:ext>
            </a:extLst>
          </p:cNvPr>
          <p:cNvGrpSpPr/>
          <p:nvPr/>
        </p:nvGrpSpPr>
        <p:grpSpPr>
          <a:xfrm>
            <a:off x="7698286" y="4883664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61048363-5F53-43E4-91C6-193D067316CF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6" name="Trapezoid 10">
              <a:extLst>
                <a:ext uri="{FF2B5EF4-FFF2-40B4-BE49-F238E27FC236}">
                  <a16:creationId xmlns:a16="http://schemas.microsoft.com/office/drawing/2014/main" id="{1DE3BBBD-CCFE-4D14-A789-9A0DC1AA0C3A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69EA0E98-2520-4D4A-AA02-23BA5E24C8E2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5326CE6B-1264-4B42-A62E-20DE32CC3F1A}"/>
              </a:ext>
            </a:extLst>
          </p:cNvPr>
          <p:cNvGrpSpPr/>
          <p:nvPr/>
        </p:nvGrpSpPr>
        <p:grpSpPr>
          <a:xfrm flipH="1">
            <a:off x="4170400" y="3247269"/>
            <a:ext cx="7511256" cy="1482125"/>
            <a:chOff x="1437362" y="812636"/>
            <a:chExt cx="12473997" cy="1482125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FFDBD10B-1512-41D8-9312-92B41CB1373A}"/>
                </a:ext>
              </a:extLst>
            </p:cNvPr>
            <p:cNvSpPr/>
            <p:nvPr/>
          </p:nvSpPr>
          <p:spPr>
            <a:xfrm flipV="1">
              <a:off x="1437362" y="812636"/>
              <a:ext cx="10645669" cy="1482125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33F1AB6C-EC0F-4FA7-9571-008B7837C91E}"/>
                </a:ext>
              </a:extLst>
            </p:cNvPr>
            <p:cNvSpPr txBox="1"/>
            <p:nvPr/>
          </p:nvSpPr>
          <p:spPr>
            <a:xfrm>
              <a:off x="1827407" y="1517938"/>
              <a:ext cx="120839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أهنئ  والدي و أقاربي و جيراني بالعيد و أقول لهم :</a:t>
              </a:r>
            </a:p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( من  العايدين ، تقبل الله منا و منكم )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7764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6" presetClass="emph" presetSubtype="0" autoRev="1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72" dur="200" fill="hold"/>
                                        <p:tgtEl>
                                          <p:spTgt spid="36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6" presetClass="emph" presetSubtype="0" autoRev="1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85" dur="200" fill="hold"/>
                                        <p:tgtEl>
                                          <p:spTgt spid="4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9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7654D1B5-6A97-43D5-95C1-5D76FAD828C1}"/>
              </a:ext>
            </a:extLst>
          </p:cNvPr>
          <p:cNvGrpSpPr/>
          <p:nvPr/>
        </p:nvGrpSpPr>
        <p:grpSpPr>
          <a:xfrm flipH="1">
            <a:off x="4308280" y="594123"/>
            <a:ext cx="7511260" cy="678035"/>
            <a:chOff x="1437356" y="1240013"/>
            <a:chExt cx="12474003" cy="678035"/>
          </a:xfrm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02C5BF4B-BEB3-4557-AD07-E6BEACEF175F}"/>
                </a:ext>
              </a:extLst>
            </p:cNvPr>
            <p:cNvSpPr/>
            <p:nvPr/>
          </p:nvSpPr>
          <p:spPr>
            <a:xfrm flipV="1">
              <a:off x="1437356" y="1240013"/>
              <a:ext cx="5037124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AD5782EB-D32D-48DB-A2F9-13DE2917C55E}"/>
                </a:ext>
              </a:extLst>
            </p:cNvPr>
            <p:cNvSpPr txBox="1"/>
            <p:nvPr/>
          </p:nvSpPr>
          <p:spPr>
            <a:xfrm>
              <a:off x="1827406" y="1517938"/>
              <a:ext cx="1208395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نشاطاتي في العيدين :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E63E5179-6311-4984-A928-ECF58D7C1D58}"/>
              </a:ext>
            </a:extLst>
          </p:cNvPr>
          <p:cNvGrpSpPr/>
          <p:nvPr/>
        </p:nvGrpSpPr>
        <p:grpSpPr>
          <a:xfrm>
            <a:off x="360173" y="1236627"/>
            <a:ext cx="2244499" cy="2434510"/>
            <a:chOff x="7624954" y="1603531"/>
            <a:chExt cx="2244499" cy="2434510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81017A80-75B7-4BD6-80BB-6C56ED22D3B5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820C3F25-CD9E-4B13-9B74-76A11A3D1114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: Top Corners One Rounded and One Snipped 59">
                <a:extLst>
                  <a:ext uri="{FF2B5EF4-FFF2-40B4-BE49-F238E27FC236}">
                    <a16:creationId xmlns:a16="http://schemas.microsoft.com/office/drawing/2014/main" id="{1275B174-B4DD-4692-A69A-EBE014609635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ight Triangle 19">
                <a:extLst>
                  <a:ext uri="{FF2B5EF4-FFF2-40B4-BE49-F238E27FC236}">
                    <a16:creationId xmlns:a16="http://schemas.microsoft.com/office/drawing/2014/main" id="{CC9431AB-65E5-4EA9-9F5F-A4BEE1259B78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E2171930-610E-4BAC-AC2E-90896717A351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6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58" name="Graphic 57" descr="Target Audience">
              <a:extLst>
                <a:ext uri="{FF2B5EF4-FFF2-40B4-BE49-F238E27FC236}">
                  <a16:creationId xmlns:a16="http://schemas.microsoft.com/office/drawing/2014/main" id="{CF84A4CF-0F73-42F7-BBA8-17908ADE1A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AC044EA9-C6F7-4525-AE11-C14448138FEB}"/>
              </a:ext>
            </a:extLst>
          </p:cNvPr>
          <p:cNvGrpSpPr/>
          <p:nvPr/>
        </p:nvGrpSpPr>
        <p:grpSpPr>
          <a:xfrm>
            <a:off x="1122126" y="687830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99AD4544-3E5E-423D-B56D-5B6BBA176DBA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F7C1D1CD-0F15-4545-B000-C66865CC75E3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Trapezoid 10">
              <a:extLst>
                <a:ext uri="{FF2B5EF4-FFF2-40B4-BE49-F238E27FC236}">
                  <a16:creationId xmlns:a16="http://schemas.microsoft.com/office/drawing/2014/main" id="{48F23530-9784-44E2-84C0-668E4EB982E3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6539BDB0-78FE-484E-8578-8B2003D992CA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FDA23F5B-1C05-4D95-A0E9-A78B6A1AA65A}"/>
              </a:ext>
            </a:extLst>
          </p:cNvPr>
          <p:cNvGrpSpPr/>
          <p:nvPr/>
        </p:nvGrpSpPr>
        <p:grpSpPr>
          <a:xfrm>
            <a:off x="158685" y="3473565"/>
            <a:ext cx="1887249" cy="2332738"/>
            <a:chOff x="10078412" y="2825071"/>
            <a:chExt cx="1887249" cy="2332738"/>
          </a:xfrm>
        </p:grpSpPr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A419DBB5-A1E9-471E-AB35-CA37DB7DBBC9}"/>
                </a:ext>
              </a:extLst>
            </p:cNvPr>
            <p:cNvGrpSpPr/>
            <p:nvPr/>
          </p:nvGrpSpPr>
          <p:grpSpPr>
            <a:xfrm rot="21371849">
              <a:off x="10078412" y="2825071"/>
              <a:ext cx="1887249" cy="2332738"/>
              <a:chOff x="392713" y="4308237"/>
              <a:chExt cx="1887249" cy="2332738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E47E5070-283F-47BF-A295-F7795C388C70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مناسبتي 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264F6476-D492-427C-9184-DCCBFF7695BC}"/>
                  </a:ext>
                </a:extLst>
              </p:cNvPr>
              <p:cNvSpPr txBox="1"/>
              <p:nvPr/>
            </p:nvSpPr>
            <p:spPr>
              <a:xfrm>
                <a:off x="392713" y="4886649"/>
                <a:ext cx="1871561" cy="175432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العيدان </a:t>
                </a:r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466253FE-0FBA-4F8D-ABB4-E28094A500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1372809">
              <a:off x="10569403" y="3701916"/>
              <a:ext cx="1035249" cy="1326413"/>
            </a:xfrm>
            <a:prstGeom prst="rect">
              <a:avLst/>
            </a:prstGeom>
          </p:spPr>
        </p:pic>
      </p:grpSp>
      <p:sp>
        <p:nvSpPr>
          <p:cNvPr id="93" name="Rectangle 21">
            <a:extLst>
              <a:ext uri="{FF2B5EF4-FFF2-40B4-BE49-F238E27FC236}">
                <a16:creationId xmlns:a16="http://schemas.microsoft.com/office/drawing/2014/main" id="{F24A78BB-95B8-40EB-9DEE-29DF2B9C6EAD}"/>
              </a:ext>
            </a:extLst>
          </p:cNvPr>
          <p:cNvSpPr/>
          <p:nvPr/>
        </p:nvSpPr>
        <p:spPr>
          <a:xfrm rot="15142371">
            <a:off x="801468" y="3143655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55FFACE-CB71-4D16-9259-8D2380FEE6B3}"/>
              </a:ext>
            </a:extLst>
          </p:cNvPr>
          <p:cNvGrpSpPr/>
          <p:nvPr/>
        </p:nvGrpSpPr>
        <p:grpSpPr>
          <a:xfrm flipH="1">
            <a:off x="4187949" y="1107311"/>
            <a:ext cx="7511255" cy="1482125"/>
            <a:chOff x="1437364" y="812635"/>
            <a:chExt cx="12473995" cy="1482125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2868228D-C50D-4279-89F5-676F4122D6F4}"/>
                </a:ext>
              </a:extLst>
            </p:cNvPr>
            <p:cNvSpPr/>
            <p:nvPr/>
          </p:nvSpPr>
          <p:spPr>
            <a:xfrm flipV="1">
              <a:off x="1437364" y="812635"/>
              <a:ext cx="11915938" cy="1482125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0D0E8EB-3774-42C5-96A2-06CCD29B658D}"/>
                </a:ext>
              </a:extLst>
            </p:cNvPr>
            <p:cNvSpPr txBox="1"/>
            <p:nvPr/>
          </p:nvSpPr>
          <p:spPr>
            <a:xfrm>
              <a:off x="1827407" y="1517938"/>
              <a:ext cx="120839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هل تعلمين أن اليوم الذي  يسبق  عيد الأضحى  هو يوم عرفة الذي يقف فيه الحجاج بمشعر عرفة حيث يذكرون الله سبحانه و تعالى كثيرا و يحمدونه على نعمه 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9D6CA1C-BCCB-45A9-BDFC-27B800140E90}"/>
              </a:ext>
            </a:extLst>
          </p:cNvPr>
          <p:cNvGrpSpPr/>
          <p:nvPr/>
        </p:nvGrpSpPr>
        <p:grpSpPr>
          <a:xfrm flipH="1">
            <a:off x="4163140" y="2165955"/>
            <a:ext cx="7511256" cy="1482125"/>
            <a:chOff x="1437362" y="812636"/>
            <a:chExt cx="12473997" cy="1482125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369CEA0-DFA1-4891-A2D1-5A4F73743F37}"/>
                </a:ext>
              </a:extLst>
            </p:cNvPr>
            <p:cNvSpPr/>
            <p:nvPr/>
          </p:nvSpPr>
          <p:spPr>
            <a:xfrm flipV="1">
              <a:off x="1437362" y="812636"/>
              <a:ext cx="10645669" cy="1482125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F2EA4D6-A4A1-4FC5-830F-9FD0A77BB7F0}"/>
                </a:ext>
              </a:extLst>
            </p:cNvPr>
            <p:cNvSpPr txBox="1"/>
            <p:nvPr/>
          </p:nvSpPr>
          <p:spPr>
            <a:xfrm>
              <a:off x="1827407" y="1517938"/>
              <a:ext cx="120839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إن عبارات التهنئة التي تقدمينها  للأقرباء و الزميلات تزيد من فرحتهم </a:t>
              </a:r>
            </a:p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بالعيد </a:t>
              </a:r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5BDFF53B-BEEC-4B02-AFB4-3B454B63E0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0443" y="2401312"/>
            <a:ext cx="1886396" cy="242028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6A58E48-9D12-4548-94B7-3BD6D45FCEC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626"/>
          <a:stretch/>
        </p:blipFill>
        <p:spPr>
          <a:xfrm>
            <a:off x="2495229" y="5178128"/>
            <a:ext cx="5629275" cy="1601432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82D98CAB-FC5A-49E1-B383-301374591568}"/>
              </a:ext>
            </a:extLst>
          </p:cNvPr>
          <p:cNvGrpSpPr/>
          <p:nvPr/>
        </p:nvGrpSpPr>
        <p:grpSpPr>
          <a:xfrm>
            <a:off x="3318869" y="2401312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15A3DB59-BF00-45C5-AC2B-50625CAADF4B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1" name="Trapezoid 10">
              <a:extLst>
                <a:ext uri="{FF2B5EF4-FFF2-40B4-BE49-F238E27FC236}">
                  <a16:creationId xmlns:a16="http://schemas.microsoft.com/office/drawing/2014/main" id="{D24E95EE-1A42-41DA-B9A0-47AD60BC2E39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DC9BADB8-C3C7-4432-8EEA-B31633FB30D1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51A5804-6116-4DFB-A526-5E3C019B3A6F}"/>
              </a:ext>
            </a:extLst>
          </p:cNvPr>
          <p:cNvGrpSpPr/>
          <p:nvPr/>
        </p:nvGrpSpPr>
        <p:grpSpPr>
          <a:xfrm>
            <a:off x="7698286" y="4883664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61048363-5F53-43E4-91C6-193D067316CF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6" name="Trapezoid 10">
              <a:extLst>
                <a:ext uri="{FF2B5EF4-FFF2-40B4-BE49-F238E27FC236}">
                  <a16:creationId xmlns:a16="http://schemas.microsoft.com/office/drawing/2014/main" id="{1DE3BBBD-CCFE-4D14-A789-9A0DC1AA0C3A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69EA0E98-2520-4D4A-AA02-23BA5E24C8E2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5326CE6B-1264-4B42-A62E-20DE32CC3F1A}"/>
              </a:ext>
            </a:extLst>
          </p:cNvPr>
          <p:cNvGrpSpPr/>
          <p:nvPr/>
        </p:nvGrpSpPr>
        <p:grpSpPr>
          <a:xfrm flipH="1">
            <a:off x="4170400" y="3247269"/>
            <a:ext cx="7511256" cy="1482125"/>
            <a:chOff x="1437362" y="812636"/>
            <a:chExt cx="12473997" cy="1482125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FFDBD10B-1512-41D8-9312-92B41CB1373A}"/>
                </a:ext>
              </a:extLst>
            </p:cNvPr>
            <p:cNvSpPr/>
            <p:nvPr/>
          </p:nvSpPr>
          <p:spPr>
            <a:xfrm flipV="1">
              <a:off x="1437362" y="812636"/>
              <a:ext cx="10645669" cy="1482125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33F1AB6C-EC0F-4FA7-9571-008B7837C91E}"/>
                </a:ext>
              </a:extLst>
            </p:cNvPr>
            <p:cNvSpPr txBox="1"/>
            <p:nvPr/>
          </p:nvSpPr>
          <p:spPr>
            <a:xfrm>
              <a:off x="1827407" y="1517938"/>
              <a:ext cx="120839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قال رسول الله صلى الله عليه وسلم:  (( يوم عرفة و يوم النحر و أيام</a:t>
              </a:r>
            </a:p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التشريق عيدنا أهل الإسلام و هي أيام أكل و شرب ))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05246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6" presetClass="emph" presetSubtype="0" autoRev="1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72" dur="200" fill="hold"/>
                                        <p:tgtEl>
                                          <p:spTgt spid="36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6" presetClass="emph" presetSubtype="0" autoRev="1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85" dur="200" fill="hold"/>
                                        <p:tgtEl>
                                          <p:spTgt spid="4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9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7654D1B5-6A97-43D5-95C1-5D76FAD828C1}"/>
              </a:ext>
            </a:extLst>
          </p:cNvPr>
          <p:cNvGrpSpPr/>
          <p:nvPr/>
        </p:nvGrpSpPr>
        <p:grpSpPr>
          <a:xfrm flipH="1">
            <a:off x="9618910" y="1029564"/>
            <a:ext cx="2040973" cy="656228"/>
            <a:chOff x="1437352" y="1240020"/>
            <a:chExt cx="4247313" cy="656228"/>
          </a:xfrm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02C5BF4B-BEB3-4557-AD07-E6BEACEF175F}"/>
                </a:ext>
              </a:extLst>
            </p:cNvPr>
            <p:cNvSpPr/>
            <p:nvPr/>
          </p:nvSpPr>
          <p:spPr>
            <a:xfrm flipV="1">
              <a:off x="1437352" y="1240020"/>
              <a:ext cx="4247313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AD5782EB-D32D-48DB-A2F9-13DE2917C55E}"/>
                </a:ext>
              </a:extLst>
            </p:cNvPr>
            <p:cNvSpPr txBox="1"/>
            <p:nvPr/>
          </p:nvSpPr>
          <p:spPr>
            <a:xfrm>
              <a:off x="1827404" y="1557694"/>
              <a:ext cx="32617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نشاط 2: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7973665-3E8F-4AE1-BB84-8452537CA85F}"/>
              </a:ext>
            </a:extLst>
          </p:cNvPr>
          <p:cNvGrpSpPr/>
          <p:nvPr/>
        </p:nvGrpSpPr>
        <p:grpSpPr>
          <a:xfrm flipH="1">
            <a:off x="2790094" y="1796620"/>
            <a:ext cx="8913324" cy="672824"/>
            <a:chOff x="1437364" y="1240010"/>
            <a:chExt cx="16395242" cy="672824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BECB459E-9A95-43C3-943D-E7A5B4A9DAB3}"/>
                </a:ext>
              </a:extLst>
            </p:cNvPr>
            <p:cNvSpPr/>
            <p:nvPr/>
          </p:nvSpPr>
          <p:spPr>
            <a:xfrm flipV="1">
              <a:off x="1437364" y="1240010"/>
              <a:ext cx="10558095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E159E71-63FC-4FDB-A1F9-28A44085F097}"/>
                </a:ext>
              </a:extLst>
            </p:cNvPr>
            <p:cNvSpPr txBox="1"/>
            <p:nvPr/>
          </p:nvSpPr>
          <p:spPr>
            <a:xfrm>
              <a:off x="2371086" y="1512724"/>
              <a:ext cx="154615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لحمه  غذاء  صوفه كساء ، صوته ثغاء فماذا يكون ؟ 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E258D2C-2BA6-4000-80D5-27142CA6CFB5}"/>
              </a:ext>
            </a:extLst>
          </p:cNvPr>
          <p:cNvGrpSpPr/>
          <p:nvPr/>
        </p:nvGrpSpPr>
        <p:grpSpPr>
          <a:xfrm>
            <a:off x="581230" y="3413367"/>
            <a:ext cx="1887249" cy="2332738"/>
            <a:chOff x="10078412" y="2825071"/>
            <a:chExt cx="1887249" cy="2332738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49EA7F82-8C28-4C5F-9D2B-4063F17D5363}"/>
                </a:ext>
              </a:extLst>
            </p:cNvPr>
            <p:cNvGrpSpPr/>
            <p:nvPr/>
          </p:nvGrpSpPr>
          <p:grpSpPr>
            <a:xfrm rot="21371849">
              <a:off x="10078412" y="2825071"/>
              <a:ext cx="1887249" cy="2332738"/>
              <a:chOff x="392713" y="4308237"/>
              <a:chExt cx="1887249" cy="2332738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146833FD-6566-4CA2-9B7E-BD83EFB997DD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مناسبتي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A122575E-27BF-4685-900C-BECC0F8F7215}"/>
                  </a:ext>
                </a:extLst>
              </p:cNvPr>
              <p:cNvSpPr txBox="1"/>
              <p:nvPr/>
            </p:nvSpPr>
            <p:spPr>
              <a:xfrm>
                <a:off x="392713" y="4886649"/>
                <a:ext cx="1871561" cy="175432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العيدان</a:t>
                </a:r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552C6D34-D505-4A96-A7D6-BEAAF6A8A5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1372809">
              <a:off x="10586351" y="3747390"/>
              <a:ext cx="986742" cy="1264266"/>
            </a:xfrm>
            <a:prstGeom prst="rect">
              <a:avLst/>
            </a:prstGeom>
          </p:spPr>
        </p:pic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22E1209-C182-424D-A8F1-4C544E88B649}"/>
              </a:ext>
            </a:extLst>
          </p:cNvPr>
          <p:cNvGrpSpPr/>
          <p:nvPr/>
        </p:nvGrpSpPr>
        <p:grpSpPr>
          <a:xfrm>
            <a:off x="484378" y="1211734"/>
            <a:ext cx="2244499" cy="2434510"/>
            <a:chOff x="7624954" y="1603531"/>
            <a:chExt cx="2244499" cy="2434510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83478023-40D4-4747-ABD8-E2B2157A73BB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C263E88A-4BB6-426D-87C4-0E03D40747DA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: Top Corners One Rounded and One Snipped 62">
                <a:extLst>
                  <a:ext uri="{FF2B5EF4-FFF2-40B4-BE49-F238E27FC236}">
                    <a16:creationId xmlns:a16="http://schemas.microsoft.com/office/drawing/2014/main" id="{DF231A91-B46C-4EE1-90C7-7823F4A7AF03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ight Triangle 19">
                <a:extLst>
                  <a:ext uri="{FF2B5EF4-FFF2-40B4-BE49-F238E27FC236}">
                    <a16:creationId xmlns:a16="http://schemas.microsoft.com/office/drawing/2014/main" id="{5B3BA7E3-4C73-4C8F-A3C5-839A98004327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EFB63ED1-E29A-4D02-AF7A-28F31318AF47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6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61" name="Graphic 60" descr="Target Audience">
              <a:extLst>
                <a:ext uri="{FF2B5EF4-FFF2-40B4-BE49-F238E27FC236}">
                  <a16:creationId xmlns:a16="http://schemas.microsoft.com/office/drawing/2014/main" id="{432526A5-4A35-4D82-BF66-60AA658B97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3F9391D-5513-48BB-9054-B7D1041F1D31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212FD180-7135-406B-88D3-A49EF2B77DB2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0F31F380-011E-4437-ACA5-5D24A7D3BA48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rapezoid 10">
              <a:extLst>
                <a:ext uri="{FF2B5EF4-FFF2-40B4-BE49-F238E27FC236}">
                  <a16:creationId xmlns:a16="http://schemas.microsoft.com/office/drawing/2014/main" id="{0F653D63-43EA-4AC1-A172-199ABFD5C3B3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FE560459-1344-4891-821C-D56D947FF44B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0" name="Rectangle 21">
            <a:extLst>
              <a:ext uri="{FF2B5EF4-FFF2-40B4-BE49-F238E27FC236}">
                <a16:creationId xmlns:a16="http://schemas.microsoft.com/office/drawing/2014/main" id="{1CD4B8A8-8393-4C02-8B69-4AD6C39708F2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2" name="Picture 107">
            <a:extLst>
              <a:ext uri="{FF2B5EF4-FFF2-40B4-BE49-F238E27FC236}">
                <a16:creationId xmlns:a16="http://schemas.microsoft.com/office/drawing/2014/main" id="{D08BF382-400F-4FC5-AB65-8ADC0F645F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6937" y="4645889"/>
            <a:ext cx="1260143" cy="2179707"/>
          </a:xfrm>
          <a:prstGeom prst="rect">
            <a:avLst/>
          </a:prstGeom>
        </p:spPr>
      </p:pic>
      <p:sp>
        <p:nvSpPr>
          <p:cNvPr id="43" name="Freeform: Shape 108">
            <a:extLst>
              <a:ext uri="{FF2B5EF4-FFF2-40B4-BE49-F238E27FC236}">
                <a16:creationId xmlns:a16="http://schemas.microsoft.com/office/drawing/2014/main" id="{2C080427-F504-405E-9ABE-440F9AE99EE2}"/>
              </a:ext>
            </a:extLst>
          </p:cNvPr>
          <p:cNvSpPr/>
          <p:nvPr/>
        </p:nvSpPr>
        <p:spPr>
          <a:xfrm rot="950947">
            <a:off x="7270151" y="4677188"/>
            <a:ext cx="899562" cy="316242"/>
          </a:xfrm>
          <a:custGeom>
            <a:avLst/>
            <a:gdLst>
              <a:gd name="connsiteX0" fmla="*/ 899561 w 899562"/>
              <a:gd name="connsiteY0" fmla="*/ 251387 h 316242"/>
              <a:gd name="connsiteX1" fmla="*/ 493028 w 899562"/>
              <a:gd name="connsiteY1" fmla="*/ 301891 h 316242"/>
              <a:gd name="connsiteX2" fmla="*/ 276788 w 899562"/>
              <a:gd name="connsiteY2" fmla="*/ 24120 h 316242"/>
              <a:gd name="connsiteX3" fmla="*/ 0 w 899562"/>
              <a:gd name="connsiteY3" fmla="*/ 32537 h 316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9562" h="316242" extrusionOk="0">
                <a:moveTo>
                  <a:pt x="899561" y="251387"/>
                </a:moveTo>
                <a:cubicBezTo>
                  <a:pt x="746838" y="301145"/>
                  <a:pt x="626922" y="341343"/>
                  <a:pt x="493028" y="301891"/>
                </a:cubicBezTo>
                <a:cubicBezTo>
                  <a:pt x="355039" y="258338"/>
                  <a:pt x="379696" y="102970"/>
                  <a:pt x="276788" y="24120"/>
                </a:cubicBezTo>
                <a:cubicBezTo>
                  <a:pt x="171986" y="-42045"/>
                  <a:pt x="118022" y="33363"/>
                  <a:pt x="0" y="32537"/>
                </a:cubicBezTo>
              </a:path>
            </a:pathLst>
          </a:custGeom>
          <a:noFill/>
          <a:ln w="38100">
            <a:solidFill>
              <a:schemeClr val="tx1"/>
            </a:solidFill>
            <a:tailEnd type="arrow"/>
            <a:extLst>
              <a:ext uri="{C807C97D-BFC1-408E-A445-0C87EB9F89A2}">
                <ask:lineSketchStyleProps xmlns:ask="http://schemas.microsoft.com/office/drawing/2018/sketchyshapes" sd="3948674015">
                  <a:custGeom>
                    <a:avLst/>
                    <a:gdLst>
                      <a:gd name="connsiteX0" fmla="*/ 1509486 w 1509486"/>
                      <a:gd name="connsiteY0" fmla="*/ 421833 h 530661"/>
                      <a:gd name="connsiteX1" fmla="*/ 827314 w 1509486"/>
                      <a:gd name="connsiteY1" fmla="*/ 506580 h 530661"/>
                      <a:gd name="connsiteX2" fmla="*/ 464457 w 1509486"/>
                      <a:gd name="connsiteY2" fmla="*/ 40474 h 530661"/>
                      <a:gd name="connsiteX3" fmla="*/ 0 w 1509486"/>
                      <a:gd name="connsiteY3" fmla="*/ 54599 h 5306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09486" h="530661" extrusionOk="0">
                        <a:moveTo>
                          <a:pt x="1509486" y="421833"/>
                        </a:moveTo>
                        <a:cubicBezTo>
                          <a:pt x="1254416" y="500381"/>
                          <a:pt x="1006604" y="570408"/>
                          <a:pt x="827314" y="506580"/>
                        </a:cubicBezTo>
                        <a:cubicBezTo>
                          <a:pt x="631062" y="439356"/>
                          <a:pt x="615057" y="136624"/>
                          <a:pt x="464457" y="40474"/>
                        </a:cubicBezTo>
                        <a:cubicBezTo>
                          <a:pt x="294852" y="-64674"/>
                          <a:pt x="183749" y="37021"/>
                          <a:pt x="0" y="54599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4" name="Cloud 109">
            <a:extLst>
              <a:ext uri="{FF2B5EF4-FFF2-40B4-BE49-F238E27FC236}">
                <a16:creationId xmlns:a16="http://schemas.microsoft.com/office/drawing/2014/main" id="{AC32D85A-BE78-40CE-879F-615287BC875A}"/>
              </a:ext>
            </a:extLst>
          </p:cNvPr>
          <p:cNvSpPr/>
          <p:nvPr/>
        </p:nvSpPr>
        <p:spPr>
          <a:xfrm>
            <a:off x="3533485" y="2742156"/>
            <a:ext cx="3590923" cy="250937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000" dirty="0"/>
              <a:t>الخروف</a:t>
            </a:r>
          </a:p>
        </p:txBody>
      </p:sp>
    </p:spTree>
    <p:extLst>
      <p:ext uri="{BB962C8B-B14F-4D97-AF65-F5344CB8AC3E}">
        <p14:creationId xmlns:p14="http://schemas.microsoft.com/office/powerpoint/2010/main" val="3666994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70" grpId="0" animBg="1"/>
      <p:bldP spid="43" grpId="0" animBg="1"/>
      <p:bldP spid="4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1388</TotalTime>
  <Words>559</Words>
  <Application>Microsoft Office PowerPoint</Application>
  <PresentationFormat>شاشة عريضة</PresentationFormat>
  <Paragraphs>242</Paragraphs>
  <Slides>17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Century Gothic</vt:lpstr>
      <vt:lpstr>Open Sans</vt:lpstr>
      <vt:lpstr>Oswald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حمود حاتم الناصر</cp:lastModifiedBy>
  <cp:revision>273</cp:revision>
  <dcterms:created xsi:type="dcterms:W3CDTF">2020-10-10T04:32:51Z</dcterms:created>
  <dcterms:modified xsi:type="dcterms:W3CDTF">2021-01-22T10:42:15Z</dcterms:modified>
</cp:coreProperties>
</file>