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409" r:id="rId3"/>
    <p:sldId id="432" r:id="rId4"/>
    <p:sldId id="381" r:id="rId5"/>
    <p:sldId id="389" r:id="rId6"/>
    <p:sldId id="387" r:id="rId7"/>
    <p:sldId id="434" r:id="rId8"/>
    <p:sldId id="435" r:id="rId9"/>
    <p:sldId id="436" r:id="rId10"/>
    <p:sldId id="377" r:id="rId11"/>
    <p:sldId id="433" r:id="rId12"/>
    <p:sldId id="352" r:id="rId13"/>
    <p:sldId id="340" r:id="rId14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717">
          <p15:clr>
            <a:srgbClr val="A4A3A4"/>
          </p15:clr>
        </p15:guide>
        <p15:guide id="4" pos="388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9933FF"/>
    <a:srgbClr val="00CC99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85" autoAdjust="0"/>
    <p:restoredTop sz="99364" autoAdjust="0"/>
  </p:normalViewPr>
  <p:slideViewPr>
    <p:cSldViewPr snapToGrid="0">
      <p:cViewPr varScale="1">
        <p:scale>
          <a:sx n="61" d="100"/>
          <a:sy n="61" d="100"/>
        </p:scale>
        <p:origin x="72" y="1350"/>
      </p:cViewPr>
      <p:guideLst>
        <p:guide orient="horz" pos="2183"/>
        <p:guide pos="3840"/>
        <p:guide orient="horz" pos="1717"/>
        <p:guide pos="38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5.sv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97A61CED-E2B9-436D-8068-6EE4030FD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0822">
            <a:off x="8012948" y="4707104"/>
            <a:ext cx="6383543" cy="3479031"/>
          </a:xfrm>
          <a:prstGeom prst="rect">
            <a:avLst/>
          </a:prstGeom>
        </p:spPr>
      </p:pic>
      <p:pic>
        <p:nvPicPr>
          <p:cNvPr id="51" name="Picture 50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BACAF892-DE81-458C-90C7-DCE3F9244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480" y="6356520"/>
            <a:ext cx="2820912" cy="1537397"/>
          </a:xfrm>
          <a:prstGeom prst="rect">
            <a:avLst/>
          </a:prstGeom>
        </p:spPr>
      </p:pic>
      <p:pic>
        <p:nvPicPr>
          <p:cNvPr id="50" name="Picture 49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0545C141-EDC9-48CC-9395-30DE38976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26" y="6226752"/>
            <a:ext cx="2820912" cy="153739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CA847AD-E146-4FBD-AA2A-F329BBDBF4C7}"/>
              </a:ext>
            </a:extLst>
          </p:cNvPr>
          <p:cNvGrpSpPr/>
          <p:nvPr/>
        </p:nvGrpSpPr>
        <p:grpSpPr>
          <a:xfrm>
            <a:off x="4702126" y="1330686"/>
            <a:ext cx="2787748" cy="4281825"/>
            <a:chOff x="4702126" y="1330686"/>
            <a:chExt cx="2787748" cy="4281825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717CAA8-B2B0-4DA7-8C6D-2CFA6695DC07}"/>
                </a:ext>
              </a:extLst>
            </p:cNvPr>
            <p:cNvSpPr/>
            <p:nvPr/>
          </p:nvSpPr>
          <p:spPr>
            <a:xfrm>
              <a:off x="4887830" y="2205649"/>
              <a:ext cx="599872" cy="3218548"/>
            </a:xfrm>
            <a:custGeom>
              <a:avLst/>
              <a:gdLst>
                <a:gd name="connsiteX0" fmla="*/ 299936 w 599872"/>
                <a:gd name="connsiteY0" fmla="*/ 191 h 3218548"/>
                <a:gd name="connsiteX1" fmla="*/ 590308 w 599872"/>
                <a:gd name="connsiteY1" fmla="*/ 389540 h 3218548"/>
                <a:gd name="connsiteX2" fmla="*/ 597988 w 599872"/>
                <a:gd name="connsiteY2" fmla="*/ 445627 h 3218548"/>
                <a:gd name="connsiteX3" fmla="*/ 599872 w 599872"/>
                <a:gd name="connsiteY3" fmla="*/ 445627 h 3218548"/>
                <a:gd name="connsiteX4" fmla="*/ 599872 w 599872"/>
                <a:gd name="connsiteY4" fmla="*/ 3218548 h 3218548"/>
                <a:gd name="connsiteX5" fmla="*/ 0 w 599872"/>
                <a:gd name="connsiteY5" fmla="*/ 3218548 h 3218548"/>
                <a:gd name="connsiteX6" fmla="*/ 0 w 599872"/>
                <a:gd name="connsiteY6" fmla="*/ 445627 h 3218548"/>
                <a:gd name="connsiteX7" fmla="*/ 2064 w 599872"/>
                <a:gd name="connsiteY7" fmla="*/ 445627 h 3218548"/>
                <a:gd name="connsiteX8" fmla="*/ 9564 w 599872"/>
                <a:gd name="connsiteY8" fmla="*/ 392513 h 3218548"/>
                <a:gd name="connsiteX9" fmla="*/ 299936 w 599872"/>
                <a:gd name="connsiteY9" fmla="*/ 191 h 321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9872" h="3218548">
                  <a:moveTo>
                    <a:pt x="299936" y="191"/>
                  </a:moveTo>
                  <a:cubicBezTo>
                    <a:pt x="427472" y="-7737"/>
                    <a:pt x="555008" y="233097"/>
                    <a:pt x="590308" y="389540"/>
                  </a:cubicBezTo>
                  <a:lnTo>
                    <a:pt x="597988" y="445627"/>
                  </a:lnTo>
                  <a:lnTo>
                    <a:pt x="599872" y="445627"/>
                  </a:lnTo>
                  <a:lnTo>
                    <a:pt x="599872" y="3218548"/>
                  </a:lnTo>
                  <a:lnTo>
                    <a:pt x="0" y="3218548"/>
                  </a:lnTo>
                  <a:lnTo>
                    <a:pt x="0" y="445627"/>
                  </a:lnTo>
                  <a:lnTo>
                    <a:pt x="2064" y="445627"/>
                  </a:lnTo>
                  <a:lnTo>
                    <a:pt x="9564" y="392513"/>
                  </a:lnTo>
                  <a:cubicBezTo>
                    <a:pt x="44864" y="241024"/>
                    <a:pt x="172400" y="8117"/>
                    <a:pt x="299936" y="191"/>
                  </a:cubicBez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4D2AB39-E670-4678-A96E-6F7B60503671}"/>
                </a:ext>
              </a:extLst>
            </p:cNvPr>
            <p:cNvSpPr/>
            <p:nvPr/>
          </p:nvSpPr>
          <p:spPr>
            <a:xfrm>
              <a:off x="4992743" y="5407946"/>
              <a:ext cx="399243" cy="178037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C100A4E-E0FB-4BC6-8234-1C0714759352}"/>
                </a:ext>
              </a:extLst>
            </p:cNvPr>
            <p:cNvSpPr/>
            <p:nvPr/>
          </p:nvSpPr>
          <p:spPr>
            <a:xfrm>
              <a:off x="4992743" y="5540123"/>
              <a:ext cx="399243" cy="7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1CD9F49-FC43-489F-AAE9-4D251DBFAFCC}"/>
                </a:ext>
              </a:extLst>
            </p:cNvPr>
            <p:cNvGrpSpPr/>
            <p:nvPr/>
          </p:nvGrpSpPr>
          <p:grpSpPr>
            <a:xfrm>
              <a:off x="6677849" y="2205649"/>
              <a:ext cx="599872" cy="3406841"/>
              <a:chOff x="9274907" y="2171801"/>
              <a:chExt cx="599872" cy="3406841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6C9251F-5494-438A-B72F-D96DB5E66C46}"/>
                  </a:ext>
                </a:extLst>
              </p:cNvPr>
              <p:cNvSpPr/>
              <p:nvPr/>
            </p:nvSpPr>
            <p:spPr>
              <a:xfrm>
                <a:off x="9274907" y="2171801"/>
                <a:ext cx="599872" cy="3218548"/>
              </a:xfrm>
              <a:custGeom>
                <a:avLst/>
                <a:gdLst>
                  <a:gd name="connsiteX0" fmla="*/ 299936 w 599872"/>
                  <a:gd name="connsiteY0" fmla="*/ 191 h 3218548"/>
                  <a:gd name="connsiteX1" fmla="*/ 590308 w 599872"/>
                  <a:gd name="connsiteY1" fmla="*/ 389540 h 3218548"/>
                  <a:gd name="connsiteX2" fmla="*/ 597988 w 599872"/>
                  <a:gd name="connsiteY2" fmla="*/ 445627 h 3218548"/>
                  <a:gd name="connsiteX3" fmla="*/ 599872 w 599872"/>
                  <a:gd name="connsiteY3" fmla="*/ 445627 h 3218548"/>
                  <a:gd name="connsiteX4" fmla="*/ 599872 w 599872"/>
                  <a:gd name="connsiteY4" fmla="*/ 3218548 h 3218548"/>
                  <a:gd name="connsiteX5" fmla="*/ 0 w 599872"/>
                  <a:gd name="connsiteY5" fmla="*/ 3218548 h 3218548"/>
                  <a:gd name="connsiteX6" fmla="*/ 0 w 599872"/>
                  <a:gd name="connsiteY6" fmla="*/ 445627 h 3218548"/>
                  <a:gd name="connsiteX7" fmla="*/ 2064 w 599872"/>
                  <a:gd name="connsiteY7" fmla="*/ 445627 h 3218548"/>
                  <a:gd name="connsiteX8" fmla="*/ 9564 w 599872"/>
                  <a:gd name="connsiteY8" fmla="*/ 392513 h 3218548"/>
                  <a:gd name="connsiteX9" fmla="*/ 299936 w 599872"/>
                  <a:gd name="connsiteY9" fmla="*/ 191 h 3218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9872" h="3218548">
                    <a:moveTo>
                      <a:pt x="299936" y="191"/>
                    </a:moveTo>
                    <a:cubicBezTo>
                      <a:pt x="427472" y="-7737"/>
                      <a:pt x="555008" y="233097"/>
                      <a:pt x="590308" y="389540"/>
                    </a:cubicBezTo>
                    <a:lnTo>
                      <a:pt x="597988" y="445627"/>
                    </a:lnTo>
                    <a:lnTo>
                      <a:pt x="599872" y="445627"/>
                    </a:lnTo>
                    <a:lnTo>
                      <a:pt x="599872" y="3218548"/>
                    </a:lnTo>
                    <a:lnTo>
                      <a:pt x="0" y="3218548"/>
                    </a:lnTo>
                    <a:lnTo>
                      <a:pt x="0" y="445627"/>
                    </a:lnTo>
                    <a:lnTo>
                      <a:pt x="2064" y="445627"/>
                    </a:lnTo>
                    <a:lnTo>
                      <a:pt x="9564" y="392513"/>
                    </a:lnTo>
                    <a:cubicBezTo>
                      <a:pt x="44864" y="241024"/>
                      <a:pt x="172400" y="8117"/>
                      <a:pt x="299936" y="191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00BD77A1-6626-449F-BA40-237B19461D46}"/>
                  </a:ext>
                </a:extLst>
              </p:cNvPr>
              <p:cNvGrpSpPr/>
              <p:nvPr/>
            </p:nvGrpSpPr>
            <p:grpSpPr>
              <a:xfrm>
                <a:off x="9379820" y="5374078"/>
                <a:ext cx="399243" cy="204564"/>
                <a:chOff x="6011993" y="5368363"/>
                <a:chExt cx="624334" cy="241298"/>
              </a:xfrm>
            </p:grpSpPr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FF031438-8B66-4F02-A8BD-8BFF66B8A600}"/>
                    </a:ext>
                  </a:extLst>
                </p:cNvPr>
                <p:cNvSpPr/>
                <p:nvPr/>
              </p:nvSpPr>
              <p:spPr>
                <a:xfrm>
                  <a:off x="6011993" y="5368363"/>
                  <a:ext cx="624334" cy="210007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99" name="Oval 98">
                  <a:extLst>
                    <a:ext uri="{FF2B5EF4-FFF2-40B4-BE49-F238E27FC236}">
                      <a16:creationId xmlns:a16="http://schemas.microsoft.com/office/drawing/2014/main" id="{56840EA0-3FB7-4D05-B68B-181737E9C5B8}"/>
                    </a:ext>
                  </a:extLst>
                </p:cNvPr>
                <p:cNvSpPr/>
                <p:nvPr/>
              </p:nvSpPr>
              <p:spPr>
                <a:xfrm>
                  <a:off x="6011993" y="5524275"/>
                  <a:ext cx="624334" cy="8538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8E362B2A-6AF1-4954-ABBB-67EDC1833459}"/>
                </a:ext>
              </a:extLst>
            </p:cNvPr>
            <p:cNvGrpSpPr/>
            <p:nvPr/>
          </p:nvGrpSpPr>
          <p:grpSpPr>
            <a:xfrm>
              <a:off x="5792620" y="5113260"/>
              <a:ext cx="598702" cy="306762"/>
              <a:chOff x="6011993" y="5368363"/>
              <a:chExt cx="624334" cy="241298"/>
            </a:xfrm>
          </p:grpSpPr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82EA3E7-8354-4879-A55C-51834E0FF44A}"/>
                  </a:ext>
                </a:extLst>
              </p:cNvPr>
              <p:cNvSpPr/>
              <p:nvPr/>
            </p:nvSpPr>
            <p:spPr>
              <a:xfrm>
                <a:off x="6011993" y="5368363"/>
                <a:ext cx="624334" cy="21000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046CA0CF-4C0E-4252-A2B0-4A3361387719}"/>
                  </a:ext>
                </a:extLst>
              </p:cNvPr>
              <p:cNvSpPr/>
              <p:nvPr/>
            </p:nvSpPr>
            <p:spPr>
              <a:xfrm>
                <a:off x="6011993" y="5524275"/>
                <a:ext cx="624334" cy="853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994715B-CBE1-4065-AAE0-7E3753A78C5C}"/>
                </a:ext>
              </a:extLst>
            </p:cNvPr>
            <p:cNvSpPr/>
            <p:nvPr/>
          </p:nvSpPr>
          <p:spPr>
            <a:xfrm>
              <a:off x="5492099" y="1330686"/>
              <a:ext cx="1184752" cy="3740743"/>
            </a:xfrm>
            <a:custGeom>
              <a:avLst/>
              <a:gdLst>
                <a:gd name="connsiteX0" fmla="*/ 926355 w 1852709"/>
                <a:gd name="connsiteY0" fmla="*/ 507 h 4412487"/>
                <a:gd name="connsiteX1" fmla="*/ 1852625 w 1852709"/>
                <a:gd name="connsiteY1" fmla="*/ 1222403 h 4412487"/>
                <a:gd name="connsiteX2" fmla="*/ 1850681 w 1852709"/>
                <a:gd name="connsiteY2" fmla="*/ 1247256 h 4412487"/>
                <a:gd name="connsiteX3" fmla="*/ 1852709 w 1852709"/>
                <a:gd name="connsiteY3" fmla="*/ 1247256 h 4412487"/>
                <a:gd name="connsiteX4" fmla="*/ 1852709 w 1852709"/>
                <a:gd name="connsiteY4" fmla="*/ 4412487 h 4412487"/>
                <a:gd name="connsiteX5" fmla="*/ 0 w 1852709"/>
                <a:gd name="connsiteY5" fmla="*/ 4412487 h 4412487"/>
                <a:gd name="connsiteX6" fmla="*/ 0 w 1852709"/>
                <a:gd name="connsiteY6" fmla="*/ 1247256 h 4412487"/>
                <a:gd name="connsiteX7" fmla="*/ 1891 w 1852709"/>
                <a:gd name="connsiteY7" fmla="*/ 1247256 h 4412487"/>
                <a:gd name="connsiteX8" fmla="*/ 85 w 1852709"/>
                <a:gd name="connsiteY8" fmla="*/ 1224711 h 4412487"/>
                <a:gd name="connsiteX9" fmla="*/ 926355 w 1852709"/>
                <a:gd name="connsiteY9" fmla="*/ 507 h 441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52709" h="4412487">
                  <a:moveTo>
                    <a:pt x="926355" y="507"/>
                  </a:moveTo>
                  <a:cubicBezTo>
                    <a:pt x="1385901" y="-24112"/>
                    <a:pt x="1845445" y="852633"/>
                    <a:pt x="1852625" y="1222403"/>
                  </a:cubicBezTo>
                  <a:lnTo>
                    <a:pt x="1850681" y="1247256"/>
                  </a:lnTo>
                  <a:lnTo>
                    <a:pt x="1852709" y="1247256"/>
                  </a:lnTo>
                  <a:lnTo>
                    <a:pt x="1852709" y="4412487"/>
                  </a:lnTo>
                  <a:lnTo>
                    <a:pt x="0" y="4412487"/>
                  </a:lnTo>
                  <a:lnTo>
                    <a:pt x="0" y="1247256"/>
                  </a:lnTo>
                  <a:lnTo>
                    <a:pt x="1891" y="1247256"/>
                  </a:lnTo>
                  <a:lnTo>
                    <a:pt x="85" y="1224711"/>
                  </a:lnTo>
                  <a:cubicBezTo>
                    <a:pt x="7266" y="864942"/>
                    <a:pt x="466810" y="25126"/>
                    <a:pt x="926355" y="5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065541B-1DAA-4B7A-AEC4-74685943C523}"/>
                </a:ext>
              </a:extLst>
            </p:cNvPr>
            <p:cNvSpPr/>
            <p:nvPr/>
          </p:nvSpPr>
          <p:spPr>
            <a:xfrm>
              <a:off x="5492099" y="1369124"/>
              <a:ext cx="1184752" cy="3721956"/>
            </a:xfrm>
            <a:custGeom>
              <a:avLst/>
              <a:gdLst>
                <a:gd name="connsiteX0" fmla="*/ 1067976 w 1852709"/>
                <a:gd name="connsiteY0" fmla="*/ 0 h 4390326"/>
                <a:gd name="connsiteX1" fmla="*/ 1097801 w 1852709"/>
                <a:gd name="connsiteY1" fmla="*/ 8615 h 4390326"/>
                <a:gd name="connsiteX2" fmla="*/ 1852625 w 1852709"/>
                <a:gd name="connsiteY2" fmla="*/ 1200242 h 4390326"/>
                <a:gd name="connsiteX3" fmla="*/ 1850681 w 1852709"/>
                <a:gd name="connsiteY3" fmla="*/ 1225095 h 4390326"/>
                <a:gd name="connsiteX4" fmla="*/ 1852709 w 1852709"/>
                <a:gd name="connsiteY4" fmla="*/ 1225095 h 4390326"/>
                <a:gd name="connsiteX5" fmla="*/ 1852709 w 1852709"/>
                <a:gd name="connsiteY5" fmla="*/ 4390326 h 4390326"/>
                <a:gd name="connsiteX6" fmla="*/ 0 w 1852709"/>
                <a:gd name="connsiteY6" fmla="*/ 4390326 h 4390326"/>
                <a:gd name="connsiteX7" fmla="*/ 0 w 1852709"/>
                <a:gd name="connsiteY7" fmla="*/ 4389078 h 4390326"/>
                <a:gd name="connsiteX8" fmla="*/ 1638152 w 1852709"/>
                <a:gd name="connsiteY8" fmla="*/ 4389078 h 4390326"/>
                <a:gd name="connsiteX9" fmla="*/ 1638152 w 1852709"/>
                <a:gd name="connsiteY9" fmla="*/ 1132182 h 4390326"/>
                <a:gd name="connsiteX10" fmla="*/ 1636124 w 1852709"/>
                <a:gd name="connsiteY10" fmla="*/ 1132182 h 4390326"/>
                <a:gd name="connsiteX11" fmla="*/ 1638068 w 1852709"/>
                <a:gd name="connsiteY11" fmla="*/ 1106609 h 4390326"/>
                <a:gd name="connsiteX12" fmla="*/ 1204931 w 1852709"/>
                <a:gd name="connsiteY12" fmla="*/ 135685 h 4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2709" h="4390326">
                  <a:moveTo>
                    <a:pt x="1067976" y="0"/>
                  </a:moveTo>
                  <a:lnTo>
                    <a:pt x="1097801" y="8615"/>
                  </a:lnTo>
                  <a:cubicBezTo>
                    <a:pt x="1493719" y="164992"/>
                    <a:pt x="1846343" y="876693"/>
                    <a:pt x="1852625" y="1200242"/>
                  </a:cubicBezTo>
                  <a:lnTo>
                    <a:pt x="1850681" y="1225095"/>
                  </a:lnTo>
                  <a:lnTo>
                    <a:pt x="1852709" y="1225095"/>
                  </a:lnTo>
                  <a:lnTo>
                    <a:pt x="1852709" y="4390326"/>
                  </a:lnTo>
                  <a:lnTo>
                    <a:pt x="0" y="4390326"/>
                  </a:lnTo>
                  <a:lnTo>
                    <a:pt x="0" y="4389078"/>
                  </a:lnTo>
                  <a:lnTo>
                    <a:pt x="1638152" y="4389078"/>
                  </a:lnTo>
                  <a:lnTo>
                    <a:pt x="1638152" y="1132182"/>
                  </a:lnTo>
                  <a:lnTo>
                    <a:pt x="1636124" y="1132182"/>
                  </a:lnTo>
                  <a:lnTo>
                    <a:pt x="1638068" y="1106609"/>
                  </a:lnTo>
                  <a:cubicBezTo>
                    <a:pt x="1633580" y="868810"/>
                    <a:pt x="1452388" y="427238"/>
                    <a:pt x="1204931" y="135685"/>
                  </a:cubicBezTo>
                  <a:close/>
                </a:path>
              </a:pathLst>
            </a:custGeom>
            <a:solidFill>
              <a:schemeClr val="bg1">
                <a:lumMod val="50000"/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5B06EE2-4DC5-4C05-8BA7-E1E30146F28C}"/>
                </a:ext>
              </a:extLst>
            </p:cNvPr>
            <p:cNvSpPr/>
            <p:nvPr/>
          </p:nvSpPr>
          <p:spPr>
            <a:xfrm>
              <a:off x="6484712" y="3292162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571867 w 1571867"/>
                <a:gd name="connsiteY1" fmla="*/ 1503414 h 2162083"/>
                <a:gd name="connsiteX2" fmla="*/ 1571867 w 1571867"/>
                <a:gd name="connsiteY2" fmla="*/ 2162083 h 2162083"/>
                <a:gd name="connsiteX3" fmla="*/ 0 w 1571867"/>
                <a:gd name="connsiteY3" fmla="*/ 2162083 h 2162083"/>
                <a:gd name="connsiteX4" fmla="*/ 0 w 1571867"/>
                <a:gd name="connsiteY4" fmla="*/ 1503414 h 2162083"/>
                <a:gd name="connsiteX5" fmla="*/ 1971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571867" y="1503414"/>
                  </a:lnTo>
                  <a:lnTo>
                    <a:pt x="1571867" y="2162083"/>
                  </a:lnTo>
                  <a:lnTo>
                    <a:pt x="0" y="2162083"/>
                  </a:lnTo>
                  <a:lnTo>
                    <a:pt x="0" y="1503414"/>
                  </a:lnTo>
                  <a:lnTo>
                    <a:pt x="1971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36B7BF7-3E0B-485F-95B7-420166D8036C}"/>
                </a:ext>
              </a:extLst>
            </p:cNvPr>
            <p:cNvSpPr/>
            <p:nvPr/>
          </p:nvSpPr>
          <p:spPr>
            <a:xfrm>
              <a:off x="5699229" y="2353425"/>
              <a:ext cx="785483" cy="2825339"/>
            </a:xfrm>
            <a:custGeom>
              <a:avLst/>
              <a:gdLst>
                <a:gd name="connsiteX0" fmla="*/ 614168 w 1228334"/>
                <a:gd name="connsiteY0" fmla="*/ 397 h 3332699"/>
                <a:gd name="connsiteX1" fmla="*/ 1228278 w 1228334"/>
                <a:gd name="connsiteY1" fmla="*/ 956462 h 3332699"/>
                <a:gd name="connsiteX2" fmla="*/ 1226210 w 1228334"/>
                <a:gd name="connsiteY2" fmla="*/ 987671 h 3332699"/>
                <a:gd name="connsiteX3" fmla="*/ 1228334 w 1228334"/>
                <a:gd name="connsiteY3" fmla="*/ 987671 h 3332699"/>
                <a:gd name="connsiteX4" fmla="*/ 1228334 w 1228334"/>
                <a:gd name="connsiteY4" fmla="*/ 3332699 h 3332699"/>
                <a:gd name="connsiteX5" fmla="*/ 0 w 1228334"/>
                <a:gd name="connsiteY5" fmla="*/ 3332699 h 3332699"/>
                <a:gd name="connsiteX6" fmla="*/ 0 w 1228334"/>
                <a:gd name="connsiteY6" fmla="*/ 987671 h 3332699"/>
                <a:gd name="connsiteX7" fmla="*/ 2053 w 1228334"/>
                <a:gd name="connsiteY7" fmla="*/ 987671 h 3332699"/>
                <a:gd name="connsiteX8" fmla="*/ 57 w 1228334"/>
                <a:gd name="connsiteY8" fmla="*/ 958268 h 3332699"/>
                <a:gd name="connsiteX9" fmla="*/ 614168 w 1228334"/>
                <a:gd name="connsiteY9" fmla="*/ 397 h 3332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8334" h="3332699">
                  <a:moveTo>
                    <a:pt x="614168" y="397"/>
                  </a:moveTo>
                  <a:cubicBezTo>
                    <a:pt x="918843" y="-18866"/>
                    <a:pt x="1223518" y="667138"/>
                    <a:pt x="1228278" y="956462"/>
                  </a:cubicBezTo>
                  <a:lnTo>
                    <a:pt x="1226210" y="987671"/>
                  </a:lnTo>
                  <a:lnTo>
                    <a:pt x="1228334" y="987671"/>
                  </a:lnTo>
                  <a:lnTo>
                    <a:pt x="1228334" y="3332699"/>
                  </a:lnTo>
                  <a:lnTo>
                    <a:pt x="0" y="3332699"/>
                  </a:lnTo>
                  <a:lnTo>
                    <a:pt x="0" y="987671"/>
                  </a:lnTo>
                  <a:lnTo>
                    <a:pt x="2053" y="987671"/>
                  </a:lnTo>
                  <a:lnTo>
                    <a:pt x="57" y="958268"/>
                  </a:lnTo>
                  <a:cubicBezTo>
                    <a:pt x="4817" y="676769"/>
                    <a:pt x="309492" y="19660"/>
                    <a:pt x="614168" y="39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D496DCE-A65D-482D-B02A-AD4A58AF494C}"/>
                </a:ext>
              </a:extLst>
            </p:cNvPr>
            <p:cNvSpPr/>
            <p:nvPr/>
          </p:nvSpPr>
          <p:spPr>
            <a:xfrm>
              <a:off x="6877689" y="3781075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808EB9A-48BE-4138-9B96-4A91E30A4899}"/>
                </a:ext>
              </a:extLst>
            </p:cNvPr>
            <p:cNvSpPr/>
            <p:nvPr/>
          </p:nvSpPr>
          <p:spPr>
            <a:xfrm>
              <a:off x="7182946" y="4168624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968EF62-F085-4879-B0E0-ED3DF7A55895}"/>
                </a:ext>
              </a:extLst>
            </p:cNvPr>
            <p:cNvSpPr/>
            <p:nvPr/>
          </p:nvSpPr>
          <p:spPr>
            <a:xfrm flipH="1">
              <a:off x="4702126" y="3265329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971 w 1571867"/>
                <a:gd name="connsiteY1" fmla="*/ 1503414 h 2162083"/>
                <a:gd name="connsiteX2" fmla="*/ 0 w 1571867"/>
                <a:gd name="connsiteY2" fmla="*/ 1503414 h 2162083"/>
                <a:gd name="connsiteX3" fmla="*/ 0 w 1571867"/>
                <a:gd name="connsiteY3" fmla="*/ 2162083 h 2162083"/>
                <a:gd name="connsiteX4" fmla="*/ 1571867 w 1571867"/>
                <a:gd name="connsiteY4" fmla="*/ 2162083 h 2162083"/>
                <a:gd name="connsiteX5" fmla="*/ 1571867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971" y="1503414"/>
                  </a:lnTo>
                  <a:lnTo>
                    <a:pt x="0" y="1503414"/>
                  </a:lnTo>
                  <a:lnTo>
                    <a:pt x="0" y="2162083"/>
                  </a:lnTo>
                  <a:lnTo>
                    <a:pt x="1571867" y="2162083"/>
                  </a:lnTo>
                  <a:lnTo>
                    <a:pt x="1571867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C9CD6EA-6318-4CBA-B3CF-F083FA0467F2}"/>
                </a:ext>
              </a:extLst>
            </p:cNvPr>
            <p:cNvSpPr/>
            <p:nvPr/>
          </p:nvSpPr>
          <p:spPr>
            <a:xfrm flipH="1">
              <a:off x="5249293" y="3754242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402D123-5C28-43E7-BE3E-A29901DCCB51}"/>
                </a:ext>
              </a:extLst>
            </p:cNvPr>
            <p:cNvSpPr/>
            <p:nvPr/>
          </p:nvSpPr>
          <p:spPr>
            <a:xfrm flipH="1">
              <a:off x="4944037" y="4141791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Moon 102">
              <a:extLst>
                <a:ext uri="{FF2B5EF4-FFF2-40B4-BE49-F238E27FC236}">
                  <a16:creationId xmlns:a16="http://schemas.microsoft.com/office/drawing/2014/main" id="{818537AB-2700-4628-9C06-A9F78CBB4765}"/>
                </a:ext>
              </a:extLst>
            </p:cNvPr>
            <p:cNvSpPr/>
            <p:nvPr/>
          </p:nvSpPr>
          <p:spPr>
            <a:xfrm rot="5400000">
              <a:off x="6003992" y="2556204"/>
              <a:ext cx="175958" cy="365868"/>
            </a:xfrm>
            <a:prstGeom prst="mo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71EF80CE-D533-4D49-B8E2-5CE2E5389992}"/>
                </a:ext>
              </a:extLst>
            </p:cNvPr>
            <p:cNvSpPr/>
            <p:nvPr/>
          </p:nvSpPr>
          <p:spPr>
            <a:xfrm>
              <a:off x="6029191" y="4554644"/>
              <a:ext cx="110565" cy="692107"/>
            </a:xfrm>
            <a:custGeom>
              <a:avLst/>
              <a:gdLst>
                <a:gd name="connsiteX0" fmla="*/ 0 w 821795"/>
                <a:gd name="connsiteY0" fmla="*/ 603199 h 1206397"/>
                <a:gd name="connsiteX1" fmla="*/ 410898 w 821795"/>
                <a:gd name="connsiteY1" fmla="*/ 0 h 1206397"/>
                <a:gd name="connsiteX2" fmla="*/ 821796 w 821795"/>
                <a:gd name="connsiteY2" fmla="*/ 603199 h 1206397"/>
                <a:gd name="connsiteX3" fmla="*/ 410898 w 821795"/>
                <a:gd name="connsiteY3" fmla="*/ 1206398 h 1206397"/>
                <a:gd name="connsiteX4" fmla="*/ 0 w 821795"/>
                <a:gd name="connsiteY4" fmla="*/ 603199 h 1206397"/>
                <a:gd name="connsiteX0" fmla="*/ 0 w 821796"/>
                <a:gd name="connsiteY0" fmla="*/ 603199 h 1208350"/>
                <a:gd name="connsiteX1" fmla="*/ 410898 w 821796"/>
                <a:gd name="connsiteY1" fmla="*/ 0 h 1208350"/>
                <a:gd name="connsiteX2" fmla="*/ 821796 w 821796"/>
                <a:gd name="connsiteY2" fmla="*/ 603199 h 1208350"/>
                <a:gd name="connsiteX3" fmla="*/ 410898 w 821796"/>
                <a:gd name="connsiteY3" fmla="*/ 1206398 h 1208350"/>
                <a:gd name="connsiteX4" fmla="*/ 0 w 821796"/>
                <a:gd name="connsiteY4" fmla="*/ 603199 h 120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1796" h="1208350">
                  <a:moveTo>
                    <a:pt x="0" y="603199"/>
                  </a:moveTo>
                  <a:cubicBezTo>
                    <a:pt x="0" y="270061"/>
                    <a:pt x="183965" y="0"/>
                    <a:pt x="410898" y="0"/>
                  </a:cubicBezTo>
                  <a:cubicBezTo>
                    <a:pt x="637831" y="0"/>
                    <a:pt x="821796" y="270061"/>
                    <a:pt x="821796" y="603199"/>
                  </a:cubicBezTo>
                  <a:cubicBezTo>
                    <a:pt x="821796" y="936337"/>
                    <a:pt x="492688" y="1235427"/>
                    <a:pt x="410898" y="1206398"/>
                  </a:cubicBezTo>
                  <a:cubicBezTo>
                    <a:pt x="329108" y="1177369"/>
                    <a:pt x="0" y="936337"/>
                    <a:pt x="0" y="603199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96DE284-631E-47DD-9933-095B18D0A7CE}"/>
                </a:ext>
              </a:extLst>
            </p:cNvPr>
            <p:cNvSpPr/>
            <p:nvPr/>
          </p:nvSpPr>
          <p:spPr>
            <a:xfrm>
              <a:off x="6203223" y="2426321"/>
              <a:ext cx="277449" cy="2765499"/>
            </a:xfrm>
            <a:custGeom>
              <a:avLst/>
              <a:gdLst>
                <a:gd name="connsiteX0" fmla="*/ 0 w 433874"/>
                <a:gd name="connsiteY0" fmla="*/ 0 h 3262113"/>
                <a:gd name="connsiteX1" fmla="*/ 43528 w 433874"/>
                <a:gd name="connsiteY1" fmla="*/ 30384 h 3262113"/>
                <a:gd name="connsiteX2" fmla="*/ 433818 w 433874"/>
                <a:gd name="connsiteY2" fmla="*/ 885876 h 3262113"/>
                <a:gd name="connsiteX3" fmla="*/ 431750 w 433874"/>
                <a:gd name="connsiteY3" fmla="*/ 917085 h 3262113"/>
                <a:gd name="connsiteX4" fmla="*/ 433874 w 433874"/>
                <a:gd name="connsiteY4" fmla="*/ 917085 h 3262113"/>
                <a:gd name="connsiteX5" fmla="*/ 433874 w 433874"/>
                <a:gd name="connsiteY5" fmla="*/ 3262113 h 3262113"/>
                <a:gd name="connsiteX6" fmla="*/ 310318 w 433874"/>
                <a:gd name="connsiteY6" fmla="*/ 3262113 h 3262113"/>
                <a:gd name="connsiteX7" fmla="*/ 310318 w 433874"/>
                <a:gd name="connsiteY7" fmla="*/ 826503 h 3262113"/>
                <a:gd name="connsiteX8" fmla="*/ 308194 w 433874"/>
                <a:gd name="connsiteY8" fmla="*/ 826503 h 3262113"/>
                <a:gd name="connsiteX9" fmla="*/ 310262 w 433874"/>
                <a:gd name="connsiteY9" fmla="*/ 794089 h 3262113"/>
                <a:gd name="connsiteX10" fmla="*/ 23096 w 433874"/>
                <a:gd name="connsiteY10" fmla="*/ 27258 h 3262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3874" h="3262113">
                  <a:moveTo>
                    <a:pt x="0" y="0"/>
                  </a:moveTo>
                  <a:lnTo>
                    <a:pt x="43528" y="30384"/>
                  </a:lnTo>
                  <a:cubicBezTo>
                    <a:pt x="257976" y="228758"/>
                    <a:pt x="430248" y="668883"/>
                    <a:pt x="433818" y="885876"/>
                  </a:cubicBezTo>
                  <a:lnTo>
                    <a:pt x="431750" y="917085"/>
                  </a:lnTo>
                  <a:lnTo>
                    <a:pt x="433874" y="917085"/>
                  </a:lnTo>
                  <a:lnTo>
                    <a:pt x="433874" y="3262113"/>
                  </a:lnTo>
                  <a:lnTo>
                    <a:pt x="310318" y="3262113"/>
                  </a:lnTo>
                  <a:lnTo>
                    <a:pt x="310318" y="826503"/>
                  </a:lnTo>
                  <a:lnTo>
                    <a:pt x="308194" y="826503"/>
                  </a:lnTo>
                  <a:lnTo>
                    <a:pt x="310262" y="794089"/>
                  </a:lnTo>
                  <a:cubicBezTo>
                    <a:pt x="307287" y="606276"/>
                    <a:pt x="187158" y="257525"/>
                    <a:pt x="23096" y="2725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3" name="Oval 83">
            <a:extLst>
              <a:ext uri="{FF2B5EF4-FFF2-40B4-BE49-F238E27FC236}">
                <a16:creationId xmlns:a16="http://schemas.microsoft.com/office/drawing/2014/main" id="{92025928-DE58-479B-AE5F-36E067152AB5}"/>
              </a:ext>
            </a:extLst>
          </p:cNvPr>
          <p:cNvSpPr/>
          <p:nvPr/>
        </p:nvSpPr>
        <p:spPr>
          <a:xfrm rot="20040933">
            <a:off x="5569980" y="5048889"/>
            <a:ext cx="1104722" cy="1500618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Oval 83">
            <a:extLst>
              <a:ext uri="{FF2B5EF4-FFF2-40B4-BE49-F238E27FC236}">
                <a16:creationId xmlns:a16="http://schemas.microsoft.com/office/drawing/2014/main" id="{CD268EBD-E7E4-4983-A89C-E67E7C76F17E}"/>
              </a:ext>
            </a:extLst>
          </p:cNvPr>
          <p:cNvSpPr/>
          <p:nvPr/>
        </p:nvSpPr>
        <p:spPr>
          <a:xfrm rot="20040933">
            <a:off x="4842603" y="5300455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Oval 83">
            <a:extLst>
              <a:ext uri="{FF2B5EF4-FFF2-40B4-BE49-F238E27FC236}">
                <a16:creationId xmlns:a16="http://schemas.microsoft.com/office/drawing/2014/main" id="{2749BEFA-1D48-4B8D-8819-8A6DBF27BE89}"/>
              </a:ext>
            </a:extLst>
          </p:cNvPr>
          <p:cNvSpPr/>
          <p:nvPr/>
        </p:nvSpPr>
        <p:spPr>
          <a:xfrm rot="20040933">
            <a:off x="6623164" y="5309674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88316331-BE69-4542-96C2-DD27D1360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46" y="5727366"/>
            <a:ext cx="3810000" cy="2076450"/>
          </a:xfrm>
          <a:prstGeom prst="rect">
            <a:avLst/>
          </a:prstGeom>
        </p:spPr>
      </p:pic>
      <p:pic>
        <p:nvPicPr>
          <p:cNvPr id="53" name="Picture 52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1C0F869B-8EE0-4454-A9D5-9DE794AD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4810">
            <a:off x="-1560397" y="4896001"/>
            <a:ext cx="6383543" cy="347903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138DFA9-DAD5-4646-92B8-5F3E3B4F2FFE}"/>
              </a:ext>
            </a:extLst>
          </p:cNvPr>
          <p:cNvGrpSpPr/>
          <p:nvPr/>
        </p:nvGrpSpPr>
        <p:grpSpPr>
          <a:xfrm>
            <a:off x="3182901" y="2185922"/>
            <a:ext cx="6416842" cy="2682044"/>
            <a:chOff x="3133526" y="2587057"/>
            <a:chExt cx="6416842" cy="268204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243E4AF-2107-4B54-9926-6CD83323B2D9}"/>
                </a:ext>
              </a:extLst>
            </p:cNvPr>
            <p:cNvGrpSpPr/>
            <p:nvPr/>
          </p:nvGrpSpPr>
          <p:grpSpPr>
            <a:xfrm>
              <a:off x="3133526" y="2587057"/>
              <a:ext cx="6416842" cy="2682044"/>
              <a:chOff x="3133526" y="2587057"/>
              <a:chExt cx="6416842" cy="2682044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B8C313A-F2E2-4934-B1FC-4157F37CDC7A}"/>
                  </a:ext>
                </a:extLst>
              </p:cNvPr>
              <p:cNvSpPr/>
              <p:nvPr/>
            </p:nvSpPr>
            <p:spPr>
              <a:xfrm>
                <a:off x="3133526" y="2587057"/>
                <a:ext cx="6416842" cy="268204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6C1B436C-4FFA-43D8-897E-4EA1704907D0}"/>
                  </a:ext>
                </a:extLst>
              </p:cNvPr>
              <p:cNvSpPr/>
              <p:nvPr/>
            </p:nvSpPr>
            <p:spPr>
              <a:xfrm>
                <a:off x="3215089" y="2662065"/>
                <a:ext cx="6253715" cy="2518793"/>
              </a:xfrm>
              <a:prstGeom prst="rect">
                <a:avLst/>
              </a:prstGeom>
              <a:solidFill>
                <a:schemeClr val="bg1">
                  <a:alpha val="9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26FE6C-A249-43C6-8EC1-5289A6C35CF2}"/>
                </a:ext>
              </a:extLst>
            </p:cNvPr>
            <p:cNvSpPr txBox="1"/>
            <p:nvPr/>
          </p:nvSpPr>
          <p:spPr>
            <a:xfrm>
              <a:off x="3733847" y="3543444"/>
              <a:ext cx="53149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rgbClr val="FF0000"/>
                  </a:solidFill>
                  <a:latin typeface="Oswald" panose="02000503000000000000" pitchFamily="2" charset="0"/>
                </a:rPr>
                <a:t>سلطة الفواكه و الخضراوات</a:t>
              </a:r>
              <a:endParaRPr lang="en-US" sz="3200" b="1" dirty="0">
                <a:solidFill>
                  <a:srgbClr val="FF0000"/>
                </a:solidFill>
                <a:latin typeface="Oswald" panose="02000503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4384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 p14:presetBounceEnd="62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987628"/>
            <a:ext cx="1834212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8445673" y="160710"/>
            <a:ext cx="3363303" cy="719472"/>
            <a:chOff x="1437353" y="1240016"/>
            <a:chExt cx="3363303" cy="719472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3" y="1240016"/>
              <a:ext cx="2826275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199760" y="1436268"/>
              <a:ext cx="260089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sz="2800" b="1" dirty="0">
                  <a:solidFill>
                    <a:schemeClr val="bg1"/>
                  </a:solidFill>
                </a:rPr>
                <a:t>إرشادات عامة</a:t>
              </a:r>
              <a:endParaRPr lang="ar-SY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4079837" y="1260676"/>
            <a:ext cx="70096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الفواكه و الخضراوات من الأطعمة الغنية بالأملاح المعدنية و الفيتامينات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87708" y="3413149"/>
            <a:ext cx="1884145" cy="2434735"/>
            <a:chOff x="10084890" y="2824853"/>
            <a:chExt cx="1884145" cy="2434735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84890" y="2824853"/>
              <a:ext cx="1884145" cy="2434735"/>
              <a:chOff x="395817" y="4308237"/>
              <a:chExt cx="1884145" cy="2434735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00254" y="4557758"/>
                <a:ext cx="1871561" cy="21852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سلطة الفواكه و الخضراوات</a:t>
                </a:r>
              </a:p>
              <a:p>
                <a:pPr algn="r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49410" y="3889241"/>
              <a:ext cx="1575039" cy="1177045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443557" y="1240514"/>
            <a:ext cx="2185292" cy="1940316"/>
            <a:chOff x="7508080" y="1603531"/>
            <a:chExt cx="2185292" cy="1940316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508080" y="1603531"/>
              <a:ext cx="2185292" cy="1940316"/>
              <a:chOff x="2569570" y="1944914"/>
              <a:chExt cx="2975118" cy="2641600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>
                <a:off x="2569570" y="1945626"/>
                <a:ext cx="2975118" cy="2520408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30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1730019"/>
            <a:ext cx="1834212" cy="635091"/>
            <a:chOff x="1431941" y="2643418"/>
            <a:chExt cx="1834212" cy="635091"/>
          </a:xfrm>
        </p:grpSpPr>
        <p:sp>
          <p:nvSpPr>
            <p:cNvPr id="31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3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4034972" y="1997364"/>
            <a:ext cx="69780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غسل الفواكه و الخضراوات جيداً قبل الأكل بسبب رشّها بالكيماويات في المزارع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34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1112307" y="2397473"/>
            <a:ext cx="551263" cy="710016"/>
            <a:chOff x="1431949" y="2681086"/>
            <a:chExt cx="490162" cy="612927"/>
          </a:xfrm>
        </p:grpSpPr>
        <p:sp>
          <p:nvSpPr>
            <p:cNvPr id="35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9" y="2694169"/>
              <a:ext cx="490162" cy="599844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81086"/>
              <a:ext cx="107772" cy="318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7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5615131" y="2804355"/>
            <a:ext cx="52860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تقطيع الفواكه والخضراوات بحجم كبير أكثر فائدة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38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7256" y="3232321"/>
            <a:ext cx="1834212" cy="635091"/>
            <a:chOff x="1431941" y="2643418"/>
            <a:chExt cx="1834212" cy="635091"/>
          </a:xfrm>
        </p:grpSpPr>
        <p:sp>
          <p:nvSpPr>
            <p:cNvPr id="39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4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41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5646057" y="3477581"/>
            <a:ext cx="53676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إضافة الموز لسلطة الفواكه قبل التقديم مباشرة حتى لا يسود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2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3959476"/>
            <a:ext cx="1834212" cy="635091"/>
            <a:chOff x="1431941" y="2643418"/>
            <a:chExt cx="1834212" cy="635091"/>
          </a:xfrm>
        </p:grpSpPr>
        <p:sp>
          <p:nvSpPr>
            <p:cNvPr id="62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5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6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3759201" y="4212819"/>
            <a:ext cx="72337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إضافة التتبيلة لسلطة الخضراوات قبل تقديمها مباشرة حتى لا تذبل الخضراوات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68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58" y="4682307"/>
            <a:ext cx="1834212" cy="635091"/>
            <a:chOff x="1431941" y="2643418"/>
            <a:chExt cx="1834212" cy="635091"/>
          </a:xfrm>
        </p:grpSpPr>
        <p:sp>
          <p:nvSpPr>
            <p:cNvPr id="69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6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5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8320002" y="4985410"/>
            <a:ext cx="26739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خلط السلطة في طبق عميق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76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5411647"/>
            <a:ext cx="1834212" cy="635091"/>
            <a:chOff x="1431941" y="2643418"/>
            <a:chExt cx="1834212" cy="635091"/>
          </a:xfrm>
        </p:grpSpPr>
        <p:sp>
          <p:nvSpPr>
            <p:cNvPr id="77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7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9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4523259" y="5646629"/>
            <a:ext cx="64397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مساعدة أمك في تنفيذ أطباق السلطة لأسرتك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994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500"/>
                            </p:stCondLst>
                            <p:childTnLst>
                              <p:par>
                                <p:cTn id="71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000"/>
                            </p:stCondLst>
                            <p:childTnLst>
                              <p:par>
                                <p:cTn id="7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500"/>
                            </p:stCondLst>
                            <p:childTnLst>
                              <p:par>
                                <p:cTn id="85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0"/>
                            </p:stCondLst>
                            <p:childTnLst>
                              <p:par>
                                <p:cTn id="9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500"/>
                            </p:stCondLst>
                            <p:childTnLst>
                              <p:par>
                                <p:cTn id="99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6000"/>
                            </p:stCondLst>
                            <p:childTnLst>
                              <p:par>
                                <p:cTn id="10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6500"/>
                            </p:stCondLst>
                            <p:childTnLst>
                              <p:par>
                                <p:cTn id="11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7000"/>
                            </p:stCondLst>
                            <p:childTnLst>
                              <p:par>
                                <p:cTn id="12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7500"/>
                            </p:stCondLst>
                            <p:childTnLst>
                              <p:par>
                                <p:cTn id="12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33" grpId="0"/>
      <p:bldP spid="37" grpId="0"/>
      <p:bldP spid="41" grpId="0"/>
      <p:bldP spid="64" grpId="0"/>
      <p:bldP spid="75" grpId="0"/>
      <p:bldP spid="7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9129484" y="47342"/>
            <a:ext cx="2920872" cy="765100"/>
            <a:chOff x="1437356" y="1110008"/>
            <a:chExt cx="2920872" cy="765100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6" y="1110008"/>
              <a:ext cx="2659615" cy="765100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542346" y="1351888"/>
              <a:ext cx="18158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b="1" dirty="0">
                  <a:solidFill>
                    <a:srgbClr val="FFFF00"/>
                  </a:solidFill>
                </a:rPr>
                <a:t>هيّا</a:t>
              </a:r>
              <a:r>
                <a:rPr lang="ar-SY" sz="2800" b="1" dirty="0">
                  <a:solidFill>
                    <a:schemeClr val="bg1"/>
                  </a:solidFill>
                </a:rPr>
                <a:t> </a:t>
              </a:r>
              <a:r>
                <a:rPr lang="ar-SY" sz="2800" b="1" dirty="0">
                  <a:solidFill>
                    <a:srgbClr val="FFFF00"/>
                  </a:solidFill>
                </a:rPr>
                <a:t>نمرح</a:t>
              </a:r>
              <a:endParaRPr lang="ar-SY" sz="28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84682" y="3412784"/>
            <a:ext cx="1898187" cy="2343870"/>
            <a:chOff x="10081864" y="2824488"/>
            <a:chExt cx="1898187" cy="2343870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81864" y="2824488"/>
              <a:ext cx="1898187" cy="2343870"/>
              <a:chOff x="395817" y="4308237"/>
              <a:chExt cx="1898187" cy="2343870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22443" y="4466893"/>
                <a:ext cx="1871561" cy="21852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سلطة الفواكه و الخضراوات</a:t>
                </a:r>
              </a:p>
              <a:p>
                <a:pPr algn="r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14108" y="3768254"/>
              <a:ext cx="1600816" cy="1196309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51638" y="1240514"/>
            <a:ext cx="2185292" cy="1940316"/>
            <a:chOff x="7616161" y="1603531"/>
            <a:chExt cx="2185292" cy="1940316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16161" y="1603531"/>
              <a:ext cx="2185292" cy="1940316"/>
              <a:chOff x="2716715" y="1944914"/>
              <a:chExt cx="2975118" cy="2641600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716715" y="1980499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7" name="Cloud 109">
            <a:extLst>
              <a:ext uri="{FF2B5EF4-FFF2-40B4-BE49-F238E27FC236}">
                <a16:creationId xmlns:a16="http://schemas.microsoft.com/office/drawing/2014/main" id="{AF4EEF4B-7BFE-49B4-98C0-53420150C8DC}"/>
              </a:ext>
            </a:extLst>
          </p:cNvPr>
          <p:cNvSpPr/>
          <p:nvPr/>
        </p:nvSpPr>
        <p:spPr>
          <a:xfrm>
            <a:off x="8488491" y="957879"/>
            <a:ext cx="2547003" cy="149253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Y" sz="2000" dirty="0"/>
              <a:t>رتّبي مراحل إعداد طبق سلطة الفواكه</a:t>
            </a:r>
          </a:p>
        </p:txBody>
      </p:sp>
      <p:sp>
        <p:nvSpPr>
          <p:cNvPr id="28" name="Freeform: Shape 108">
            <a:extLst>
              <a:ext uri="{FF2B5EF4-FFF2-40B4-BE49-F238E27FC236}">
                <a16:creationId xmlns:a16="http://schemas.microsoft.com/office/drawing/2014/main" id="{5EE8B65A-B306-48EC-833E-94BEF072460B}"/>
              </a:ext>
            </a:extLst>
          </p:cNvPr>
          <p:cNvSpPr/>
          <p:nvPr/>
        </p:nvSpPr>
        <p:spPr>
          <a:xfrm rot="19100609">
            <a:off x="8073181" y="1937482"/>
            <a:ext cx="830615" cy="375768"/>
          </a:xfrm>
          <a:custGeom>
            <a:avLst/>
            <a:gdLst>
              <a:gd name="connsiteX0" fmla="*/ 830615 w 830615"/>
              <a:gd name="connsiteY0" fmla="*/ 298705 h 375768"/>
              <a:gd name="connsiteX1" fmla="*/ 455240 w 830615"/>
              <a:gd name="connsiteY1" fmla="*/ 358715 h 375768"/>
              <a:gd name="connsiteX2" fmla="*/ 255573 w 830615"/>
              <a:gd name="connsiteY2" fmla="*/ 28660 h 375768"/>
              <a:gd name="connsiteX3" fmla="*/ 0 w 830615"/>
              <a:gd name="connsiteY3" fmla="*/ 38662 h 375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0615" h="375768" extrusionOk="0">
                <a:moveTo>
                  <a:pt x="830615" y="298705"/>
                </a:moveTo>
                <a:cubicBezTo>
                  <a:pt x="688673" y="360845"/>
                  <a:pt x="569141" y="404710"/>
                  <a:pt x="455240" y="358715"/>
                </a:cubicBezTo>
                <a:cubicBezTo>
                  <a:pt x="327468" y="307830"/>
                  <a:pt x="340563" y="100216"/>
                  <a:pt x="255573" y="28660"/>
                </a:cubicBezTo>
                <a:cubicBezTo>
                  <a:pt x="146360" y="-60732"/>
                  <a:pt x="111466" y="39954"/>
                  <a:pt x="0" y="38662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29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787" y="2154341"/>
            <a:ext cx="5319492" cy="3283552"/>
          </a:xfrm>
          <a:prstGeom prst="rect">
            <a:avLst/>
          </a:prstGeom>
        </p:spPr>
      </p:pic>
      <p:sp>
        <p:nvSpPr>
          <p:cNvPr id="87" name="TextBox 64">
            <a:extLst>
              <a:ext uri="{FF2B5EF4-FFF2-40B4-BE49-F238E27FC236}">
                <a16:creationId xmlns:a16="http://schemas.microsoft.com/office/drawing/2014/main" id="{48003458-4E28-4ECA-AB6A-FAF5737F634A}"/>
              </a:ext>
            </a:extLst>
          </p:cNvPr>
          <p:cNvSpPr txBox="1"/>
          <p:nvPr/>
        </p:nvSpPr>
        <p:spPr>
          <a:xfrm>
            <a:off x="3509391" y="4922595"/>
            <a:ext cx="355831" cy="338554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sz="16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88" name="TextBox 64">
            <a:extLst>
              <a:ext uri="{FF2B5EF4-FFF2-40B4-BE49-F238E27FC236}">
                <a16:creationId xmlns:a16="http://schemas.microsoft.com/office/drawing/2014/main" id="{48003458-4E28-4ECA-AB6A-FAF5737F634A}"/>
              </a:ext>
            </a:extLst>
          </p:cNvPr>
          <p:cNvSpPr txBox="1"/>
          <p:nvPr/>
        </p:nvSpPr>
        <p:spPr>
          <a:xfrm>
            <a:off x="6553645" y="3387144"/>
            <a:ext cx="355831" cy="338554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sz="16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91" name="TextBox 64">
            <a:extLst>
              <a:ext uri="{FF2B5EF4-FFF2-40B4-BE49-F238E27FC236}">
                <a16:creationId xmlns:a16="http://schemas.microsoft.com/office/drawing/2014/main" id="{48003458-4E28-4ECA-AB6A-FAF5737F634A}"/>
              </a:ext>
            </a:extLst>
          </p:cNvPr>
          <p:cNvSpPr txBox="1"/>
          <p:nvPr/>
        </p:nvSpPr>
        <p:spPr>
          <a:xfrm>
            <a:off x="3509390" y="3360899"/>
            <a:ext cx="355831" cy="338554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sz="16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92" name="TextBox 64">
            <a:extLst>
              <a:ext uri="{FF2B5EF4-FFF2-40B4-BE49-F238E27FC236}">
                <a16:creationId xmlns:a16="http://schemas.microsoft.com/office/drawing/2014/main" id="{48003458-4E28-4ECA-AB6A-FAF5737F634A}"/>
              </a:ext>
            </a:extLst>
          </p:cNvPr>
          <p:cNvSpPr txBox="1"/>
          <p:nvPr/>
        </p:nvSpPr>
        <p:spPr>
          <a:xfrm>
            <a:off x="6553645" y="4922595"/>
            <a:ext cx="355831" cy="338554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sz="1600" b="1" dirty="0">
                <a:solidFill>
                  <a:schemeClr val="bg1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058382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55" dur="200" fill="hold"/>
                                        <p:tgtEl>
                                          <p:spTgt spid="8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50"/>
                            </p:stCondLst>
                            <p:childTnLst>
                              <p:par>
                                <p:cTn id="5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2" dur="200" fill="hold"/>
                                        <p:tgtEl>
                                          <p:spTgt spid="88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600"/>
                            </p:stCondLst>
                            <p:childTnLst>
                              <p:par>
                                <p:cTn id="6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9" dur="200" fill="hold"/>
                                        <p:tgtEl>
                                          <p:spTgt spid="91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150"/>
                            </p:stCondLst>
                            <p:childTnLst>
                              <p:par>
                                <p:cTn id="7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76" dur="200" fill="hold"/>
                                        <p:tgtEl>
                                          <p:spTgt spid="9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61" grpId="0" animBg="1"/>
      <p:bldP spid="27" grpId="0" animBg="1"/>
      <p:bldP spid="28" grpId="0" animBg="1"/>
      <p:bldP spid="87" grpId="0" animBg="1"/>
      <p:bldP spid="87" grpId="1" animBg="1"/>
      <p:bldP spid="88" grpId="0" animBg="1"/>
      <p:bldP spid="88" grpId="1" animBg="1"/>
      <p:bldP spid="91" grpId="0" animBg="1"/>
      <p:bldP spid="91" grpId="1" animBg="1"/>
      <p:bldP spid="92" grpId="0" animBg="1"/>
      <p:bldP spid="92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58395" y="2230592"/>
            <a:ext cx="1834212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-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8948987" y="904524"/>
            <a:ext cx="2741723" cy="704177"/>
            <a:chOff x="1437355" y="1240014"/>
            <a:chExt cx="2741723" cy="704177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5" y="1240014"/>
              <a:ext cx="274172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199761" y="1482526"/>
              <a:ext cx="19793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solidFill>
                    <a:schemeClr val="bg1"/>
                  </a:solidFill>
                </a:rPr>
                <a:t>هيّا نمرح</a:t>
              </a:r>
              <a:endParaRPr lang="ar-SY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3759200" y="2400527"/>
            <a:ext cx="7283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يحثُّ مشروع قطرة على تقليل هدر الماء , اقترحي طريقة لتوفير كمية الماء المستعمل في غسل الفواكه و الخضراوات ؟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89698" y="3413083"/>
            <a:ext cx="1884145" cy="2494744"/>
            <a:chOff x="10086880" y="2824787"/>
            <a:chExt cx="1884145" cy="2494744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86880" y="2824787"/>
              <a:ext cx="1884145" cy="2494744"/>
              <a:chOff x="395817" y="4308237"/>
              <a:chExt cx="1884145" cy="2494744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396265" y="4617767"/>
                <a:ext cx="1871561" cy="21852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سلطة الفواكه و الخضراوات</a:t>
                </a:r>
              </a:p>
              <a:p>
                <a:pPr algn="r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71387" y="3764741"/>
              <a:ext cx="1567357" cy="1171304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224504" cy="1959982"/>
            <a:chOff x="7624954" y="1603531"/>
            <a:chExt cx="2224504" cy="1959982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224504" cy="1959982"/>
              <a:chOff x="2728686" y="1944914"/>
              <a:chExt cx="3028502" cy="2668374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782070" y="2092879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77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56498" y="3445537"/>
            <a:ext cx="1834212" cy="635091"/>
            <a:chOff x="1431941" y="2643418"/>
            <a:chExt cx="1834212" cy="635091"/>
          </a:xfrm>
        </p:grpSpPr>
        <p:sp>
          <p:nvSpPr>
            <p:cNvPr id="78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-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80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5436194" y="3538985"/>
            <a:ext cx="56742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 </a:t>
            </a:r>
            <a:r>
              <a:rPr lang="ar-SA" sz="2000" dirty="0"/>
              <a:t>تغسل الفواكه و الخضراوات جميعها في وعاء كبير من البلاس</a:t>
            </a:r>
            <a:r>
              <a:rPr lang="ar-SY" sz="2000" dirty="0"/>
              <a:t>تي</a:t>
            </a:r>
            <a:r>
              <a:rPr lang="ar-SA" sz="2000" dirty="0"/>
              <a:t>ك</a:t>
            </a:r>
            <a:endParaRPr lang="ar-SY" sz="2000" dirty="0"/>
          </a:p>
          <a:p>
            <a:r>
              <a:rPr lang="ar-SA" sz="2000" dirty="0"/>
              <a:t>و تستخدم فرشاة خاصة لتنظيفها ثم</a:t>
            </a:r>
            <a:r>
              <a:rPr lang="ar-SY" sz="2000" dirty="0"/>
              <a:t> </a:t>
            </a:r>
            <a:r>
              <a:rPr lang="ar-SA" sz="2000" dirty="0"/>
              <a:t>تشطف بالماء</a:t>
            </a:r>
            <a:r>
              <a:rPr lang="ar-SY" sz="2000" dirty="0"/>
              <a:t>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806723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8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97A61CED-E2B9-436D-8068-6EE4030FD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0822">
            <a:off x="8012948" y="4707104"/>
            <a:ext cx="6383543" cy="3479031"/>
          </a:xfrm>
          <a:prstGeom prst="rect">
            <a:avLst/>
          </a:prstGeom>
        </p:spPr>
      </p:pic>
      <p:pic>
        <p:nvPicPr>
          <p:cNvPr id="51" name="Picture 50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BACAF892-DE81-458C-90C7-DCE3F9244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480" y="6356520"/>
            <a:ext cx="2820912" cy="1537397"/>
          </a:xfrm>
          <a:prstGeom prst="rect">
            <a:avLst/>
          </a:prstGeom>
        </p:spPr>
      </p:pic>
      <p:pic>
        <p:nvPicPr>
          <p:cNvPr id="50" name="Picture 49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0545C141-EDC9-48CC-9395-30DE38976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26" y="6226752"/>
            <a:ext cx="2820912" cy="153739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CA847AD-E146-4FBD-AA2A-F329BBDBF4C7}"/>
              </a:ext>
            </a:extLst>
          </p:cNvPr>
          <p:cNvGrpSpPr/>
          <p:nvPr/>
        </p:nvGrpSpPr>
        <p:grpSpPr>
          <a:xfrm>
            <a:off x="4702126" y="1330686"/>
            <a:ext cx="2787748" cy="4281825"/>
            <a:chOff x="4702126" y="1330686"/>
            <a:chExt cx="2787748" cy="4281825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717CAA8-B2B0-4DA7-8C6D-2CFA6695DC07}"/>
                </a:ext>
              </a:extLst>
            </p:cNvPr>
            <p:cNvSpPr/>
            <p:nvPr/>
          </p:nvSpPr>
          <p:spPr>
            <a:xfrm>
              <a:off x="4887830" y="2205649"/>
              <a:ext cx="599872" cy="3218548"/>
            </a:xfrm>
            <a:custGeom>
              <a:avLst/>
              <a:gdLst>
                <a:gd name="connsiteX0" fmla="*/ 299936 w 599872"/>
                <a:gd name="connsiteY0" fmla="*/ 191 h 3218548"/>
                <a:gd name="connsiteX1" fmla="*/ 590308 w 599872"/>
                <a:gd name="connsiteY1" fmla="*/ 389540 h 3218548"/>
                <a:gd name="connsiteX2" fmla="*/ 597988 w 599872"/>
                <a:gd name="connsiteY2" fmla="*/ 445627 h 3218548"/>
                <a:gd name="connsiteX3" fmla="*/ 599872 w 599872"/>
                <a:gd name="connsiteY3" fmla="*/ 445627 h 3218548"/>
                <a:gd name="connsiteX4" fmla="*/ 599872 w 599872"/>
                <a:gd name="connsiteY4" fmla="*/ 3218548 h 3218548"/>
                <a:gd name="connsiteX5" fmla="*/ 0 w 599872"/>
                <a:gd name="connsiteY5" fmla="*/ 3218548 h 3218548"/>
                <a:gd name="connsiteX6" fmla="*/ 0 w 599872"/>
                <a:gd name="connsiteY6" fmla="*/ 445627 h 3218548"/>
                <a:gd name="connsiteX7" fmla="*/ 2064 w 599872"/>
                <a:gd name="connsiteY7" fmla="*/ 445627 h 3218548"/>
                <a:gd name="connsiteX8" fmla="*/ 9564 w 599872"/>
                <a:gd name="connsiteY8" fmla="*/ 392513 h 3218548"/>
                <a:gd name="connsiteX9" fmla="*/ 299936 w 599872"/>
                <a:gd name="connsiteY9" fmla="*/ 191 h 321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9872" h="3218548">
                  <a:moveTo>
                    <a:pt x="299936" y="191"/>
                  </a:moveTo>
                  <a:cubicBezTo>
                    <a:pt x="427472" y="-7737"/>
                    <a:pt x="555008" y="233097"/>
                    <a:pt x="590308" y="389540"/>
                  </a:cubicBezTo>
                  <a:lnTo>
                    <a:pt x="597988" y="445627"/>
                  </a:lnTo>
                  <a:lnTo>
                    <a:pt x="599872" y="445627"/>
                  </a:lnTo>
                  <a:lnTo>
                    <a:pt x="599872" y="3218548"/>
                  </a:lnTo>
                  <a:lnTo>
                    <a:pt x="0" y="3218548"/>
                  </a:lnTo>
                  <a:lnTo>
                    <a:pt x="0" y="445627"/>
                  </a:lnTo>
                  <a:lnTo>
                    <a:pt x="2064" y="445627"/>
                  </a:lnTo>
                  <a:lnTo>
                    <a:pt x="9564" y="392513"/>
                  </a:lnTo>
                  <a:cubicBezTo>
                    <a:pt x="44864" y="241024"/>
                    <a:pt x="172400" y="8117"/>
                    <a:pt x="299936" y="191"/>
                  </a:cubicBez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4D2AB39-E670-4678-A96E-6F7B60503671}"/>
                </a:ext>
              </a:extLst>
            </p:cNvPr>
            <p:cNvSpPr/>
            <p:nvPr/>
          </p:nvSpPr>
          <p:spPr>
            <a:xfrm>
              <a:off x="4992743" y="5407946"/>
              <a:ext cx="399243" cy="178037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C100A4E-E0FB-4BC6-8234-1C0714759352}"/>
                </a:ext>
              </a:extLst>
            </p:cNvPr>
            <p:cNvSpPr/>
            <p:nvPr/>
          </p:nvSpPr>
          <p:spPr>
            <a:xfrm>
              <a:off x="4992743" y="5540123"/>
              <a:ext cx="399243" cy="7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1CD9F49-FC43-489F-AAE9-4D251DBFAFCC}"/>
                </a:ext>
              </a:extLst>
            </p:cNvPr>
            <p:cNvGrpSpPr/>
            <p:nvPr/>
          </p:nvGrpSpPr>
          <p:grpSpPr>
            <a:xfrm>
              <a:off x="6677849" y="2205649"/>
              <a:ext cx="599872" cy="3406841"/>
              <a:chOff x="9274907" y="2171801"/>
              <a:chExt cx="599872" cy="3406841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6C9251F-5494-438A-B72F-D96DB5E66C46}"/>
                  </a:ext>
                </a:extLst>
              </p:cNvPr>
              <p:cNvSpPr/>
              <p:nvPr/>
            </p:nvSpPr>
            <p:spPr>
              <a:xfrm>
                <a:off x="9274907" y="2171801"/>
                <a:ext cx="599872" cy="3218548"/>
              </a:xfrm>
              <a:custGeom>
                <a:avLst/>
                <a:gdLst>
                  <a:gd name="connsiteX0" fmla="*/ 299936 w 599872"/>
                  <a:gd name="connsiteY0" fmla="*/ 191 h 3218548"/>
                  <a:gd name="connsiteX1" fmla="*/ 590308 w 599872"/>
                  <a:gd name="connsiteY1" fmla="*/ 389540 h 3218548"/>
                  <a:gd name="connsiteX2" fmla="*/ 597988 w 599872"/>
                  <a:gd name="connsiteY2" fmla="*/ 445627 h 3218548"/>
                  <a:gd name="connsiteX3" fmla="*/ 599872 w 599872"/>
                  <a:gd name="connsiteY3" fmla="*/ 445627 h 3218548"/>
                  <a:gd name="connsiteX4" fmla="*/ 599872 w 599872"/>
                  <a:gd name="connsiteY4" fmla="*/ 3218548 h 3218548"/>
                  <a:gd name="connsiteX5" fmla="*/ 0 w 599872"/>
                  <a:gd name="connsiteY5" fmla="*/ 3218548 h 3218548"/>
                  <a:gd name="connsiteX6" fmla="*/ 0 w 599872"/>
                  <a:gd name="connsiteY6" fmla="*/ 445627 h 3218548"/>
                  <a:gd name="connsiteX7" fmla="*/ 2064 w 599872"/>
                  <a:gd name="connsiteY7" fmla="*/ 445627 h 3218548"/>
                  <a:gd name="connsiteX8" fmla="*/ 9564 w 599872"/>
                  <a:gd name="connsiteY8" fmla="*/ 392513 h 3218548"/>
                  <a:gd name="connsiteX9" fmla="*/ 299936 w 599872"/>
                  <a:gd name="connsiteY9" fmla="*/ 191 h 3218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9872" h="3218548">
                    <a:moveTo>
                      <a:pt x="299936" y="191"/>
                    </a:moveTo>
                    <a:cubicBezTo>
                      <a:pt x="427472" y="-7737"/>
                      <a:pt x="555008" y="233097"/>
                      <a:pt x="590308" y="389540"/>
                    </a:cubicBezTo>
                    <a:lnTo>
                      <a:pt x="597988" y="445627"/>
                    </a:lnTo>
                    <a:lnTo>
                      <a:pt x="599872" y="445627"/>
                    </a:lnTo>
                    <a:lnTo>
                      <a:pt x="599872" y="3218548"/>
                    </a:lnTo>
                    <a:lnTo>
                      <a:pt x="0" y="3218548"/>
                    </a:lnTo>
                    <a:lnTo>
                      <a:pt x="0" y="445627"/>
                    </a:lnTo>
                    <a:lnTo>
                      <a:pt x="2064" y="445627"/>
                    </a:lnTo>
                    <a:lnTo>
                      <a:pt x="9564" y="392513"/>
                    </a:lnTo>
                    <a:cubicBezTo>
                      <a:pt x="44864" y="241024"/>
                      <a:pt x="172400" y="8117"/>
                      <a:pt x="299936" y="191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00BD77A1-6626-449F-BA40-237B19461D46}"/>
                  </a:ext>
                </a:extLst>
              </p:cNvPr>
              <p:cNvGrpSpPr/>
              <p:nvPr/>
            </p:nvGrpSpPr>
            <p:grpSpPr>
              <a:xfrm>
                <a:off x="9379820" y="5374078"/>
                <a:ext cx="399243" cy="204564"/>
                <a:chOff x="6011993" y="5368363"/>
                <a:chExt cx="624334" cy="241298"/>
              </a:xfrm>
            </p:grpSpPr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FF031438-8B66-4F02-A8BD-8BFF66B8A600}"/>
                    </a:ext>
                  </a:extLst>
                </p:cNvPr>
                <p:cNvSpPr/>
                <p:nvPr/>
              </p:nvSpPr>
              <p:spPr>
                <a:xfrm>
                  <a:off x="6011993" y="5368363"/>
                  <a:ext cx="624334" cy="210007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99" name="Oval 98">
                  <a:extLst>
                    <a:ext uri="{FF2B5EF4-FFF2-40B4-BE49-F238E27FC236}">
                      <a16:creationId xmlns:a16="http://schemas.microsoft.com/office/drawing/2014/main" id="{56840EA0-3FB7-4D05-B68B-181737E9C5B8}"/>
                    </a:ext>
                  </a:extLst>
                </p:cNvPr>
                <p:cNvSpPr/>
                <p:nvPr/>
              </p:nvSpPr>
              <p:spPr>
                <a:xfrm>
                  <a:off x="6011993" y="5524275"/>
                  <a:ext cx="624334" cy="8538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8E362B2A-6AF1-4954-ABBB-67EDC1833459}"/>
                </a:ext>
              </a:extLst>
            </p:cNvPr>
            <p:cNvGrpSpPr/>
            <p:nvPr/>
          </p:nvGrpSpPr>
          <p:grpSpPr>
            <a:xfrm>
              <a:off x="5792620" y="5113260"/>
              <a:ext cx="598702" cy="306762"/>
              <a:chOff x="6011993" y="5368363"/>
              <a:chExt cx="624334" cy="241298"/>
            </a:xfrm>
          </p:grpSpPr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82EA3E7-8354-4879-A55C-51834E0FF44A}"/>
                  </a:ext>
                </a:extLst>
              </p:cNvPr>
              <p:cNvSpPr/>
              <p:nvPr/>
            </p:nvSpPr>
            <p:spPr>
              <a:xfrm>
                <a:off x="6011993" y="5368363"/>
                <a:ext cx="624334" cy="21000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046CA0CF-4C0E-4252-A2B0-4A3361387719}"/>
                  </a:ext>
                </a:extLst>
              </p:cNvPr>
              <p:cNvSpPr/>
              <p:nvPr/>
            </p:nvSpPr>
            <p:spPr>
              <a:xfrm>
                <a:off x="6011993" y="5524275"/>
                <a:ext cx="624334" cy="853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994715B-CBE1-4065-AAE0-7E3753A78C5C}"/>
                </a:ext>
              </a:extLst>
            </p:cNvPr>
            <p:cNvSpPr/>
            <p:nvPr/>
          </p:nvSpPr>
          <p:spPr>
            <a:xfrm>
              <a:off x="5492099" y="1330686"/>
              <a:ext cx="1184752" cy="3740743"/>
            </a:xfrm>
            <a:custGeom>
              <a:avLst/>
              <a:gdLst>
                <a:gd name="connsiteX0" fmla="*/ 926355 w 1852709"/>
                <a:gd name="connsiteY0" fmla="*/ 507 h 4412487"/>
                <a:gd name="connsiteX1" fmla="*/ 1852625 w 1852709"/>
                <a:gd name="connsiteY1" fmla="*/ 1222403 h 4412487"/>
                <a:gd name="connsiteX2" fmla="*/ 1850681 w 1852709"/>
                <a:gd name="connsiteY2" fmla="*/ 1247256 h 4412487"/>
                <a:gd name="connsiteX3" fmla="*/ 1852709 w 1852709"/>
                <a:gd name="connsiteY3" fmla="*/ 1247256 h 4412487"/>
                <a:gd name="connsiteX4" fmla="*/ 1852709 w 1852709"/>
                <a:gd name="connsiteY4" fmla="*/ 4412487 h 4412487"/>
                <a:gd name="connsiteX5" fmla="*/ 0 w 1852709"/>
                <a:gd name="connsiteY5" fmla="*/ 4412487 h 4412487"/>
                <a:gd name="connsiteX6" fmla="*/ 0 w 1852709"/>
                <a:gd name="connsiteY6" fmla="*/ 1247256 h 4412487"/>
                <a:gd name="connsiteX7" fmla="*/ 1891 w 1852709"/>
                <a:gd name="connsiteY7" fmla="*/ 1247256 h 4412487"/>
                <a:gd name="connsiteX8" fmla="*/ 85 w 1852709"/>
                <a:gd name="connsiteY8" fmla="*/ 1224711 h 4412487"/>
                <a:gd name="connsiteX9" fmla="*/ 926355 w 1852709"/>
                <a:gd name="connsiteY9" fmla="*/ 507 h 441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52709" h="4412487">
                  <a:moveTo>
                    <a:pt x="926355" y="507"/>
                  </a:moveTo>
                  <a:cubicBezTo>
                    <a:pt x="1385901" y="-24112"/>
                    <a:pt x="1845445" y="852633"/>
                    <a:pt x="1852625" y="1222403"/>
                  </a:cubicBezTo>
                  <a:lnTo>
                    <a:pt x="1850681" y="1247256"/>
                  </a:lnTo>
                  <a:lnTo>
                    <a:pt x="1852709" y="1247256"/>
                  </a:lnTo>
                  <a:lnTo>
                    <a:pt x="1852709" y="4412487"/>
                  </a:lnTo>
                  <a:lnTo>
                    <a:pt x="0" y="4412487"/>
                  </a:lnTo>
                  <a:lnTo>
                    <a:pt x="0" y="1247256"/>
                  </a:lnTo>
                  <a:lnTo>
                    <a:pt x="1891" y="1247256"/>
                  </a:lnTo>
                  <a:lnTo>
                    <a:pt x="85" y="1224711"/>
                  </a:lnTo>
                  <a:cubicBezTo>
                    <a:pt x="7266" y="864942"/>
                    <a:pt x="466810" y="25126"/>
                    <a:pt x="926355" y="5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065541B-1DAA-4B7A-AEC4-74685943C523}"/>
                </a:ext>
              </a:extLst>
            </p:cNvPr>
            <p:cNvSpPr/>
            <p:nvPr/>
          </p:nvSpPr>
          <p:spPr>
            <a:xfrm>
              <a:off x="5492099" y="1369124"/>
              <a:ext cx="1184752" cy="3721956"/>
            </a:xfrm>
            <a:custGeom>
              <a:avLst/>
              <a:gdLst>
                <a:gd name="connsiteX0" fmla="*/ 1067976 w 1852709"/>
                <a:gd name="connsiteY0" fmla="*/ 0 h 4390326"/>
                <a:gd name="connsiteX1" fmla="*/ 1097801 w 1852709"/>
                <a:gd name="connsiteY1" fmla="*/ 8615 h 4390326"/>
                <a:gd name="connsiteX2" fmla="*/ 1852625 w 1852709"/>
                <a:gd name="connsiteY2" fmla="*/ 1200242 h 4390326"/>
                <a:gd name="connsiteX3" fmla="*/ 1850681 w 1852709"/>
                <a:gd name="connsiteY3" fmla="*/ 1225095 h 4390326"/>
                <a:gd name="connsiteX4" fmla="*/ 1852709 w 1852709"/>
                <a:gd name="connsiteY4" fmla="*/ 1225095 h 4390326"/>
                <a:gd name="connsiteX5" fmla="*/ 1852709 w 1852709"/>
                <a:gd name="connsiteY5" fmla="*/ 4390326 h 4390326"/>
                <a:gd name="connsiteX6" fmla="*/ 0 w 1852709"/>
                <a:gd name="connsiteY6" fmla="*/ 4390326 h 4390326"/>
                <a:gd name="connsiteX7" fmla="*/ 0 w 1852709"/>
                <a:gd name="connsiteY7" fmla="*/ 4389078 h 4390326"/>
                <a:gd name="connsiteX8" fmla="*/ 1638152 w 1852709"/>
                <a:gd name="connsiteY8" fmla="*/ 4389078 h 4390326"/>
                <a:gd name="connsiteX9" fmla="*/ 1638152 w 1852709"/>
                <a:gd name="connsiteY9" fmla="*/ 1132182 h 4390326"/>
                <a:gd name="connsiteX10" fmla="*/ 1636124 w 1852709"/>
                <a:gd name="connsiteY10" fmla="*/ 1132182 h 4390326"/>
                <a:gd name="connsiteX11" fmla="*/ 1638068 w 1852709"/>
                <a:gd name="connsiteY11" fmla="*/ 1106609 h 4390326"/>
                <a:gd name="connsiteX12" fmla="*/ 1204931 w 1852709"/>
                <a:gd name="connsiteY12" fmla="*/ 135685 h 4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2709" h="4390326">
                  <a:moveTo>
                    <a:pt x="1067976" y="0"/>
                  </a:moveTo>
                  <a:lnTo>
                    <a:pt x="1097801" y="8615"/>
                  </a:lnTo>
                  <a:cubicBezTo>
                    <a:pt x="1493719" y="164992"/>
                    <a:pt x="1846343" y="876693"/>
                    <a:pt x="1852625" y="1200242"/>
                  </a:cubicBezTo>
                  <a:lnTo>
                    <a:pt x="1850681" y="1225095"/>
                  </a:lnTo>
                  <a:lnTo>
                    <a:pt x="1852709" y="1225095"/>
                  </a:lnTo>
                  <a:lnTo>
                    <a:pt x="1852709" y="4390326"/>
                  </a:lnTo>
                  <a:lnTo>
                    <a:pt x="0" y="4390326"/>
                  </a:lnTo>
                  <a:lnTo>
                    <a:pt x="0" y="4389078"/>
                  </a:lnTo>
                  <a:lnTo>
                    <a:pt x="1638152" y="4389078"/>
                  </a:lnTo>
                  <a:lnTo>
                    <a:pt x="1638152" y="1132182"/>
                  </a:lnTo>
                  <a:lnTo>
                    <a:pt x="1636124" y="1132182"/>
                  </a:lnTo>
                  <a:lnTo>
                    <a:pt x="1638068" y="1106609"/>
                  </a:lnTo>
                  <a:cubicBezTo>
                    <a:pt x="1633580" y="868810"/>
                    <a:pt x="1452388" y="427238"/>
                    <a:pt x="1204931" y="135685"/>
                  </a:cubicBezTo>
                  <a:close/>
                </a:path>
              </a:pathLst>
            </a:custGeom>
            <a:solidFill>
              <a:schemeClr val="bg1">
                <a:lumMod val="50000"/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5B06EE2-4DC5-4C05-8BA7-E1E30146F28C}"/>
                </a:ext>
              </a:extLst>
            </p:cNvPr>
            <p:cNvSpPr/>
            <p:nvPr/>
          </p:nvSpPr>
          <p:spPr>
            <a:xfrm>
              <a:off x="6484712" y="3292162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571867 w 1571867"/>
                <a:gd name="connsiteY1" fmla="*/ 1503414 h 2162083"/>
                <a:gd name="connsiteX2" fmla="*/ 1571867 w 1571867"/>
                <a:gd name="connsiteY2" fmla="*/ 2162083 h 2162083"/>
                <a:gd name="connsiteX3" fmla="*/ 0 w 1571867"/>
                <a:gd name="connsiteY3" fmla="*/ 2162083 h 2162083"/>
                <a:gd name="connsiteX4" fmla="*/ 0 w 1571867"/>
                <a:gd name="connsiteY4" fmla="*/ 1503414 h 2162083"/>
                <a:gd name="connsiteX5" fmla="*/ 1971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571867" y="1503414"/>
                  </a:lnTo>
                  <a:lnTo>
                    <a:pt x="1571867" y="2162083"/>
                  </a:lnTo>
                  <a:lnTo>
                    <a:pt x="0" y="2162083"/>
                  </a:lnTo>
                  <a:lnTo>
                    <a:pt x="0" y="1503414"/>
                  </a:lnTo>
                  <a:lnTo>
                    <a:pt x="1971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36B7BF7-3E0B-485F-95B7-420166D8036C}"/>
                </a:ext>
              </a:extLst>
            </p:cNvPr>
            <p:cNvSpPr/>
            <p:nvPr/>
          </p:nvSpPr>
          <p:spPr>
            <a:xfrm>
              <a:off x="5699229" y="2353425"/>
              <a:ext cx="785483" cy="2825339"/>
            </a:xfrm>
            <a:custGeom>
              <a:avLst/>
              <a:gdLst>
                <a:gd name="connsiteX0" fmla="*/ 614168 w 1228334"/>
                <a:gd name="connsiteY0" fmla="*/ 397 h 3332699"/>
                <a:gd name="connsiteX1" fmla="*/ 1228278 w 1228334"/>
                <a:gd name="connsiteY1" fmla="*/ 956462 h 3332699"/>
                <a:gd name="connsiteX2" fmla="*/ 1226210 w 1228334"/>
                <a:gd name="connsiteY2" fmla="*/ 987671 h 3332699"/>
                <a:gd name="connsiteX3" fmla="*/ 1228334 w 1228334"/>
                <a:gd name="connsiteY3" fmla="*/ 987671 h 3332699"/>
                <a:gd name="connsiteX4" fmla="*/ 1228334 w 1228334"/>
                <a:gd name="connsiteY4" fmla="*/ 3332699 h 3332699"/>
                <a:gd name="connsiteX5" fmla="*/ 0 w 1228334"/>
                <a:gd name="connsiteY5" fmla="*/ 3332699 h 3332699"/>
                <a:gd name="connsiteX6" fmla="*/ 0 w 1228334"/>
                <a:gd name="connsiteY6" fmla="*/ 987671 h 3332699"/>
                <a:gd name="connsiteX7" fmla="*/ 2053 w 1228334"/>
                <a:gd name="connsiteY7" fmla="*/ 987671 h 3332699"/>
                <a:gd name="connsiteX8" fmla="*/ 57 w 1228334"/>
                <a:gd name="connsiteY8" fmla="*/ 958268 h 3332699"/>
                <a:gd name="connsiteX9" fmla="*/ 614168 w 1228334"/>
                <a:gd name="connsiteY9" fmla="*/ 397 h 3332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8334" h="3332699">
                  <a:moveTo>
                    <a:pt x="614168" y="397"/>
                  </a:moveTo>
                  <a:cubicBezTo>
                    <a:pt x="918843" y="-18866"/>
                    <a:pt x="1223518" y="667138"/>
                    <a:pt x="1228278" y="956462"/>
                  </a:cubicBezTo>
                  <a:lnTo>
                    <a:pt x="1226210" y="987671"/>
                  </a:lnTo>
                  <a:lnTo>
                    <a:pt x="1228334" y="987671"/>
                  </a:lnTo>
                  <a:lnTo>
                    <a:pt x="1228334" y="3332699"/>
                  </a:lnTo>
                  <a:lnTo>
                    <a:pt x="0" y="3332699"/>
                  </a:lnTo>
                  <a:lnTo>
                    <a:pt x="0" y="987671"/>
                  </a:lnTo>
                  <a:lnTo>
                    <a:pt x="2053" y="987671"/>
                  </a:lnTo>
                  <a:lnTo>
                    <a:pt x="57" y="958268"/>
                  </a:lnTo>
                  <a:cubicBezTo>
                    <a:pt x="4817" y="676769"/>
                    <a:pt x="309492" y="19660"/>
                    <a:pt x="614168" y="39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D496DCE-A65D-482D-B02A-AD4A58AF494C}"/>
                </a:ext>
              </a:extLst>
            </p:cNvPr>
            <p:cNvSpPr/>
            <p:nvPr/>
          </p:nvSpPr>
          <p:spPr>
            <a:xfrm>
              <a:off x="6877689" y="3781075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808EB9A-48BE-4138-9B96-4A91E30A4899}"/>
                </a:ext>
              </a:extLst>
            </p:cNvPr>
            <p:cNvSpPr/>
            <p:nvPr/>
          </p:nvSpPr>
          <p:spPr>
            <a:xfrm>
              <a:off x="7182946" y="4168624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968EF62-F085-4879-B0E0-ED3DF7A55895}"/>
                </a:ext>
              </a:extLst>
            </p:cNvPr>
            <p:cNvSpPr/>
            <p:nvPr/>
          </p:nvSpPr>
          <p:spPr>
            <a:xfrm flipH="1">
              <a:off x="4702126" y="3265329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971 w 1571867"/>
                <a:gd name="connsiteY1" fmla="*/ 1503414 h 2162083"/>
                <a:gd name="connsiteX2" fmla="*/ 0 w 1571867"/>
                <a:gd name="connsiteY2" fmla="*/ 1503414 h 2162083"/>
                <a:gd name="connsiteX3" fmla="*/ 0 w 1571867"/>
                <a:gd name="connsiteY3" fmla="*/ 2162083 h 2162083"/>
                <a:gd name="connsiteX4" fmla="*/ 1571867 w 1571867"/>
                <a:gd name="connsiteY4" fmla="*/ 2162083 h 2162083"/>
                <a:gd name="connsiteX5" fmla="*/ 1571867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971" y="1503414"/>
                  </a:lnTo>
                  <a:lnTo>
                    <a:pt x="0" y="1503414"/>
                  </a:lnTo>
                  <a:lnTo>
                    <a:pt x="0" y="2162083"/>
                  </a:lnTo>
                  <a:lnTo>
                    <a:pt x="1571867" y="2162083"/>
                  </a:lnTo>
                  <a:lnTo>
                    <a:pt x="1571867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C9CD6EA-6318-4CBA-B3CF-F083FA0467F2}"/>
                </a:ext>
              </a:extLst>
            </p:cNvPr>
            <p:cNvSpPr/>
            <p:nvPr/>
          </p:nvSpPr>
          <p:spPr>
            <a:xfrm flipH="1">
              <a:off x="5249293" y="3754242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402D123-5C28-43E7-BE3E-A29901DCCB51}"/>
                </a:ext>
              </a:extLst>
            </p:cNvPr>
            <p:cNvSpPr/>
            <p:nvPr/>
          </p:nvSpPr>
          <p:spPr>
            <a:xfrm flipH="1">
              <a:off x="4944037" y="4141791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Moon 102">
              <a:extLst>
                <a:ext uri="{FF2B5EF4-FFF2-40B4-BE49-F238E27FC236}">
                  <a16:creationId xmlns:a16="http://schemas.microsoft.com/office/drawing/2014/main" id="{818537AB-2700-4628-9C06-A9F78CBB4765}"/>
                </a:ext>
              </a:extLst>
            </p:cNvPr>
            <p:cNvSpPr/>
            <p:nvPr/>
          </p:nvSpPr>
          <p:spPr>
            <a:xfrm rot="5400000">
              <a:off x="6003992" y="2556204"/>
              <a:ext cx="175958" cy="365868"/>
            </a:xfrm>
            <a:prstGeom prst="mo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71EF80CE-D533-4D49-B8E2-5CE2E5389992}"/>
                </a:ext>
              </a:extLst>
            </p:cNvPr>
            <p:cNvSpPr/>
            <p:nvPr/>
          </p:nvSpPr>
          <p:spPr>
            <a:xfrm>
              <a:off x="6029191" y="4554644"/>
              <a:ext cx="110565" cy="692107"/>
            </a:xfrm>
            <a:custGeom>
              <a:avLst/>
              <a:gdLst>
                <a:gd name="connsiteX0" fmla="*/ 0 w 821795"/>
                <a:gd name="connsiteY0" fmla="*/ 603199 h 1206397"/>
                <a:gd name="connsiteX1" fmla="*/ 410898 w 821795"/>
                <a:gd name="connsiteY1" fmla="*/ 0 h 1206397"/>
                <a:gd name="connsiteX2" fmla="*/ 821796 w 821795"/>
                <a:gd name="connsiteY2" fmla="*/ 603199 h 1206397"/>
                <a:gd name="connsiteX3" fmla="*/ 410898 w 821795"/>
                <a:gd name="connsiteY3" fmla="*/ 1206398 h 1206397"/>
                <a:gd name="connsiteX4" fmla="*/ 0 w 821795"/>
                <a:gd name="connsiteY4" fmla="*/ 603199 h 1206397"/>
                <a:gd name="connsiteX0" fmla="*/ 0 w 821796"/>
                <a:gd name="connsiteY0" fmla="*/ 603199 h 1208350"/>
                <a:gd name="connsiteX1" fmla="*/ 410898 w 821796"/>
                <a:gd name="connsiteY1" fmla="*/ 0 h 1208350"/>
                <a:gd name="connsiteX2" fmla="*/ 821796 w 821796"/>
                <a:gd name="connsiteY2" fmla="*/ 603199 h 1208350"/>
                <a:gd name="connsiteX3" fmla="*/ 410898 w 821796"/>
                <a:gd name="connsiteY3" fmla="*/ 1206398 h 1208350"/>
                <a:gd name="connsiteX4" fmla="*/ 0 w 821796"/>
                <a:gd name="connsiteY4" fmla="*/ 603199 h 120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1796" h="1208350">
                  <a:moveTo>
                    <a:pt x="0" y="603199"/>
                  </a:moveTo>
                  <a:cubicBezTo>
                    <a:pt x="0" y="270061"/>
                    <a:pt x="183965" y="0"/>
                    <a:pt x="410898" y="0"/>
                  </a:cubicBezTo>
                  <a:cubicBezTo>
                    <a:pt x="637831" y="0"/>
                    <a:pt x="821796" y="270061"/>
                    <a:pt x="821796" y="603199"/>
                  </a:cubicBezTo>
                  <a:cubicBezTo>
                    <a:pt x="821796" y="936337"/>
                    <a:pt x="492688" y="1235427"/>
                    <a:pt x="410898" y="1206398"/>
                  </a:cubicBezTo>
                  <a:cubicBezTo>
                    <a:pt x="329108" y="1177369"/>
                    <a:pt x="0" y="936337"/>
                    <a:pt x="0" y="603199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96DE284-631E-47DD-9933-095B18D0A7CE}"/>
                </a:ext>
              </a:extLst>
            </p:cNvPr>
            <p:cNvSpPr/>
            <p:nvPr/>
          </p:nvSpPr>
          <p:spPr>
            <a:xfrm>
              <a:off x="6203223" y="2426321"/>
              <a:ext cx="277449" cy="2765499"/>
            </a:xfrm>
            <a:custGeom>
              <a:avLst/>
              <a:gdLst>
                <a:gd name="connsiteX0" fmla="*/ 0 w 433874"/>
                <a:gd name="connsiteY0" fmla="*/ 0 h 3262113"/>
                <a:gd name="connsiteX1" fmla="*/ 43528 w 433874"/>
                <a:gd name="connsiteY1" fmla="*/ 30384 h 3262113"/>
                <a:gd name="connsiteX2" fmla="*/ 433818 w 433874"/>
                <a:gd name="connsiteY2" fmla="*/ 885876 h 3262113"/>
                <a:gd name="connsiteX3" fmla="*/ 431750 w 433874"/>
                <a:gd name="connsiteY3" fmla="*/ 917085 h 3262113"/>
                <a:gd name="connsiteX4" fmla="*/ 433874 w 433874"/>
                <a:gd name="connsiteY4" fmla="*/ 917085 h 3262113"/>
                <a:gd name="connsiteX5" fmla="*/ 433874 w 433874"/>
                <a:gd name="connsiteY5" fmla="*/ 3262113 h 3262113"/>
                <a:gd name="connsiteX6" fmla="*/ 310318 w 433874"/>
                <a:gd name="connsiteY6" fmla="*/ 3262113 h 3262113"/>
                <a:gd name="connsiteX7" fmla="*/ 310318 w 433874"/>
                <a:gd name="connsiteY7" fmla="*/ 826503 h 3262113"/>
                <a:gd name="connsiteX8" fmla="*/ 308194 w 433874"/>
                <a:gd name="connsiteY8" fmla="*/ 826503 h 3262113"/>
                <a:gd name="connsiteX9" fmla="*/ 310262 w 433874"/>
                <a:gd name="connsiteY9" fmla="*/ 794089 h 3262113"/>
                <a:gd name="connsiteX10" fmla="*/ 23096 w 433874"/>
                <a:gd name="connsiteY10" fmla="*/ 27258 h 3262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3874" h="3262113">
                  <a:moveTo>
                    <a:pt x="0" y="0"/>
                  </a:moveTo>
                  <a:lnTo>
                    <a:pt x="43528" y="30384"/>
                  </a:lnTo>
                  <a:cubicBezTo>
                    <a:pt x="257976" y="228758"/>
                    <a:pt x="430248" y="668883"/>
                    <a:pt x="433818" y="885876"/>
                  </a:cubicBezTo>
                  <a:lnTo>
                    <a:pt x="431750" y="917085"/>
                  </a:lnTo>
                  <a:lnTo>
                    <a:pt x="433874" y="917085"/>
                  </a:lnTo>
                  <a:lnTo>
                    <a:pt x="433874" y="3262113"/>
                  </a:lnTo>
                  <a:lnTo>
                    <a:pt x="310318" y="3262113"/>
                  </a:lnTo>
                  <a:lnTo>
                    <a:pt x="310318" y="826503"/>
                  </a:lnTo>
                  <a:lnTo>
                    <a:pt x="308194" y="826503"/>
                  </a:lnTo>
                  <a:lnTo>
                    <a:pt x="310262" y="794089"/>
                  </a:lnTo>
                  <a:cubicBezTo>
                    <a:pt x="307287" y="606276"/>
                    <a:pt x="187158" y="257525"/>
                    <a:pt x="23096" y="2725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3" name="Oval 83">
            <a:extLst>
              <a:ext uri="{FF2B5EF4-FFF2-40B4-BE49-F238E27FC236}">
                <a16:creationId xmlns:a16="http://schemas.microsoft.com/office/drawing/2014/main" id="{92025928-DE58-479B-AE5F-36E067152AB5}"/>
              </a:ext>
            </a:extLst>
          </p:cNvPr>
          <p:cNvSpPr/>
          <p:nvPr/>
        </p:nvSpPr>
        <p:spPr>
          <a:xfrm rot="20040933">
            <a:off x="5569980" y="5048889"/>
            <a:ext cx="1104722" cy="1500618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Oval 83">
            <a:extLst>
              <a:ext uri="{FF2B5EF4-FFF2-40B4-BE49-F238E27FC236}">
                <a16:creationId xmlns:a16="http://schemas.microsoft.com/office/drawing/2014/main" id="{CD268EBD-E7E4-4983-A89C-E67E7C76F17E}"/>
              </a:ext>
            </a:extLst>
          </p:cNvPr>
          <p:cNvSpPr/>
          <p:nvPr/>
        </p:nvSpPr>
        <p:spPr>
          <a:xfrm rot="20040933">
            <a:off x="4842603" y="5300455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Oval 83">
            <a:extLst>
              <a:ext uri="{FF2B5EF4-FFF2-40B4-BE49-F238E27FC236}">
                <a16:creationId xmlns:a16="http://schemas.microsoft.com/office/drawing/2014/main" id="{2749BEFA-1D48-4B8D-8819-8A6DBF27BE89}"/>
              </a:ext>
            </a:extLst>
          </p:cNvPr>
          <p:cNvSpPr/>
          <p:nvPr/>
        </p:nvSpPr>
        <p:spPr>
          <a:xfrm rot="20040933">
            <a:off x="6623164" y="5309674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88316331-BE69-4542-96C2-DD27D1360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46" y="5727366"/>
            <a:ext cx="3810000" cy="2076450"/>
          </a:xfrm>
          <a:prstGeom prst="rect">
            <a:avLst/>
          </a:prstGeom>
        </p:spPr>
      </p:pic>
      <p:pic>
        <p:nvPicPr>
          <p:cNvPr id="53" name="Picture 52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1C0F869B-8EE0-4454-A9D5-9DE794AD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4810">
            <a:off x="-1560397" y="4896001"/>
            <a:ext cx="6383543" cy="347903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138DFA9-DAD5-4646-92B8-5F3E3B4F2FFE}"/>
              </a:ext>
            </a:extLst>
          </p:cNvPr>
          <p:cNvGrpSpPr/>
          <p:nvPr/>
        </p:nvGrpSpPr>
        <p:grpSpPr>
          <a:xfrm>
            <a:off x="3182901" y="2185922"/>
            <a:ext cx="6416842" cy="2682044"/>
            <a:chOff x="3133526" y="2587057"/>
            <a:chExt cx="6416842" cy="268204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243E4AF-2107-4B54-9926-6CD83323B2D9}"/>
                </a:ext>
              </a:extLst>
            </p:cNvPr>
            <p:cNvGrpSpPr/>
            <p:nvPr/>
          </p:nvGrpSpPr>
          <p:grpSpPr>
            <a:xfrm>
              <a:off x="3133526" y="2587057"/>
              <a:ext cx="6416842" cy="2682044"/>
              <a:chOff x="3133526" y="2587057"/>
              <a:chExt cx="6416842" cy="2682044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B8C313A-F2E2-4934-B1FC-4157F37CDC7A}"/>
                  </a:ext>
                </a:extLst>
              </p:cNvPr>
              <p:cNvSpPr/>
              <p:nvPr/>
            </p:nvSpPr>
            <p:spPr>
              <a:xfrm>
                <a:off x="3133526" y="2587057"/>
                <a:ext cx="6416842" cy="268204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6C1B436C-4FFA-43D8-897E-4EA1704907D0}"/>
                  </a:ext>
                </a:extLst>
              </p:cNvPr>
              <p:cNvSpPr/>
              <p:nvPr/>
            </p:nvSpPr>
            <p:spPr>
              <a:xfrm>
                <a:off x="3215089" y="2662065"/>
                <a:ext cx="6253715" cy="2518793"/>
              </a:xfrm>
              <a:prstGeom prst="rect">
                <a:avLst/>
              </a:prstGeom>
              <a:solidFill>
                <a:schemeClr val="bg1">
                  <a:alpha val="9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26FE6C-A249-43C6-8EC1-5289A6C35CF2}"/>
                </a:ext>
              </a:extLst>
            </p:cNvPr>
            <p:cNvSpPr txBox="1"/>
            <p:nvPr/>
          </p:nvSpPr>
          <p:spPr>
            <a:xfrm>
              <a:off x="3733847" y="3543444"/>
              <a:ext cx="53149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dirty="0">
                  <a:solidFill>
                    <a:srgbClr val="FF0000"/>
                  </a:solidFill>
                  <a:latin typeface="Oswald" panose="02000503000000000000" pitchFamily="2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3489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 p14:presetBounceEnd="62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7692571" y="217713"/>
            <a:ext cx="4044156" cy="972613"/>
            <a:chOff x="1437352" y="902496"/>
            <a:chExt cx="4700820" cy="972613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902496"/>
              <a:ext cx="4700820" cy="972613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2156890" y="1420721"/>
              <a:ext cx="38294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sz="2000" b="1" dirty="0">
                  <a:solidFill>
                    <a:schemeClr val="bg1"/>
                  </a:solidFill>
                </a:rPr>
                <a:t>سلطة الفواكه و الخضراوات</a:t>
              </a:r>
              <a:endParaRPr lang="ar-SY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7264968" y="1796621"/>
            <a:ext cx="4438451" cy="672823"/>
            <a:chOff x="1437362" y="1240011"/>
            <a:chExt cx="8164124" cy="672823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2" y="1240011"/>
              <a:ext cx="8164124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92" y="1512724"/>
              <a:ext cx="72303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>
                  <a:solidFill>
                    <a:schemeClr val="bg1"/>
                  </a:solidFill>
                </a:rPr>
                <a:t>ل</a:t>
              </a:r>
              <a:r>
                <a:rPr lang="ar-SA" sz="2000" dirty="0">
                  <a:solidFill>
                    <a:schemeClr val="bg1"/>
                  </a:solidFill>
                </a:rPr>
                <a:t>م يجب تناول الفواكه</a:t>
              </a:r>
              <a:r>
                <a:rPr lang="ar-SY" sz="2000" dirty="0">
                  <a:solidFill>
                    <a:schemeClr val="bg1"/>
                  </a:solidFill>
                </a:rPr>
                <a:t> </a:t>
              </a:r>
              <a:r>
                <a:rPr lang="ar-SA" sz="2000" dirty="0">
                  <a:solidFill>
                    <a:schemeClr val="bg1"/>
                  </a:solidFill>
                </a:rPr>
                <a:t>و الخضراوات يومياً ؟</a:t>
              </a:r>
              <a:endParaRPr lang="ar-SY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7110" y="3413172"/>
            <a:ext cx="1889768" cy="2585955"/>
            <a:chOff x="10084292" y="2824876"/>
            <a:chExt cx="1889768" cy="2585955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4292" y="2824876"/>
              <a:ext cx="1889768" cy="2585955"/>
              <a:chOff x="390194" y="4308237"/>
              <a:chExt cx="1889768" cy="2585955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0194" y="4708978"/>
                <a:ext cx="1871561" cy="21852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سلطة الفواكه و الخضراوات</a:t>
                </a:r>
              </a:p>
              <a:p>
                <a:pPr algn="r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66842" y="4026356"/>
              <a:ext cx="1489962" cy="1113467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560431" y="1240514"/>
            <a:ext cx="2230417" cy="1940316"/>
            <a:chOff x="7624954" y="1603531"/>
            <a:chExt cx="2230417" cy="1940316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30417" cy="1940316"/>
              <a:chOff x="2728686" y="1944914"/>
              <a:chExt cx="3036552" cy="264160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790120" y="2005510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9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1850" y="4227268"/>
            <a:ext cx="1260143" cy="2179707"/>
          </a:xfrm>
          <a:prstGeom prst="rect">
            <a:avLst/>
          </a:prstGeom>
        </p:spPr>
      </p:pic>
      <p:sp>
        <p:nvSpPr>
          <p:cNvPr id="40" name="Freeform: Shape 108">
            <a:extLst>
              <a:ext uri="{FF2B5EF4-FFF2-40B4-BE49-F238E27FC236}">
                <a16:creationId xmlns:a16="http://schemas.microsoft.com/office/drawing/2014/main" id="{5EE8B65A-B306-48EC-833E-94BEF072460B}"/>
              </a:ext>
            </a:extLst>
          </p:cNvPr>
          <p:cNvSpPr/>
          <p:nvPr/>
        </p:nvSpPr>
        <p:spPr>
          <a:xfrm rot="950947">
            <a:off x="7576203" y="4601200"/>
            <a:ext cx="899562" cy="316242"/>
          </a:xfrm>
          <a:custGeom>
            <a:avLst/>
            <a:gdLst>
              <a:gd name="connsiteX0" fmla="*/ 899561 w 899562"/>
              <a:gd name="connsiteY0" fmla="*/ 251387 h 316242"/>
              <a:gd name="connsiteX1" fmla="*/ 493028 w 899562"/>
              <a:gd name="connsiteY1" fmla="*/ 301891 h 316242"/>
              <a:gd name="connsiteX2" fmla="*/ 276788 w 899562"/>
              <a:gd name="connsiteY2" fmla="*/ 24120 h 316242"/>
              <a:gd name="connsiteX3" fmla="*/ 0 w 899562"/>
              <a:gd name="connsiteY3" fmla="*/ 32537 h 31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9562" h="316242" extrusionOk="0">
                <a:moveTo>
                  <a:pt x="899561" y="251387"/>
                </a:moveTo>
                <a:cubicBezTo>
                  <a:pt x="746838" y="301145"/>
                  <a:pt x="626922" y="341343"/>
                  <a:pt x="493028" y="301891"/>
                </a:cubicBezTo>
                <a:cubicBezTo>
                  <a:pt x="355039" y="258338"/>
                  <a:pt x="379696" y="102970"/>
                  <a:pt x="276788" y="24120"/>
                </a:cubicBezTo>
                <a:cubicBezTo>
                  <a:pt x="171986" y="-42045"/>
                  <a:pt x="118022" y="33363"/>
                  <a:pt x="0" y="32537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1" name="Cloud 109">
            <a:extLst>
              <a:ext uri="{FF2B5EF4-FFF2-40B4-BE49-F238E27FC236}">
                <a16:creationId xmlns:a16="http://schemas.microsoft.com/office/drawing/2014/main" id="{AF4EEF4B-7BFE-49B4-98C0-53420150C8DC}"/>
              </a:ext>
            </a:extLst>
          </p:cNvPr>
          <p:cNvSpPr/>
          <p:nvPr/>
        </p:nvSpPr>
        <p:spPr>
          <a:xfrm>
            <a:off x="4209143" y="3024221"/>
            <a:ext cx="4078513" cy="1750549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/>
              <a:t>الفواكه و الخضراوات من الأطعمة المفيدة لجسم الإنسان</a:t>
            </a:r>
            <a:endParaRPr lang="ar-SY" sz="2000" dirty="0"/>
          </a:p>
        </p:txBody>
      </p:sp>
    </p:spTree>
    <p:extLst>
      <p:ext uri="{BB962C8B-B14F-4D97-AF65-F5344CB8AC3E}">
        <p14:creationId xmlns:p14="http://schemas.microsoft.com/office/powerpoint/2010/main" val="725517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40" grpId="0" animBg="1"/>
      <p:bldP spid="4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7155540" y="1083982"/>
            <a:ext cx="4547876" cy="714631"/>
            <a:chOff x="1437355" y="1026258"/>
            <a:chExt cx="6198409" cy="870521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5" y="1026258"/>
              <a:ext cx="6198409" cy="848849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2315147" y="1334406"/>
              <a:ext cx="5320617" cy="5623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sz="2400" b="1" dirty="0">
                  <a:solidFill>
                    <a:schemeClr val="bg1"/>
                  </a:solidFill>
                </a:rPr>
                <a:t>أتناول الفواكه و الخضراوات يومياً</a:t>
              </a:r>
              <a:r>
                <a:rPr lang="ar-SY" sz="2400" b="1" dirty="0">
                  <a:solidFill>
                    <a:schemeClr val="bg1"/>
                  </a:solidFill>
                </a:rPr>
                <a:t> :</a:t>
              </a:r>
              <a:endParaRPr lang="ar-SY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7963678" y="1974379"/>
            <a:ext cx="3739738" cy="656027"/>
            <a:chOff x="1437366" y="1240008"/>
            <a:chExt cx="6878906" cy="656027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6" y="1240008"/>
              <a:ext cx="6069397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622039" y="1495925"/>
              <a:ext cx="569423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sz="2000" b="1" dirty="0">
                  <a:solidFill>
                    <a:schemeClr val="bg1"/>
                  </a:solidFill>
                </a:rPr>
                <a:t>لحماية جسمي من الأمراض</a:t>
              </a:r>
              <a:endParaRPr lang="ar-SY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93731" y="3412952"/>
            <a:ext cx="1884145" cy="2616234"/>
            <a:chOff x="10090913" y="2824656"/>
            <a:chExt cx="1884145" cy="2616234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90913" y="2824656"/>
              <a:ext cx="1884145" cy="2616234"/>
              <a:chOff x="395817" y="4308237"/>
              <a:chExt cx="1884145" cy="2616234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408094" y="4739257"/>
                <a:ext cx="1871561" cy="21852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سلطة الفواكه و الخضراوات</a:t>
                </a:r>
              </a:p>
              <a:p>
                <a:pPr algn="r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331462" y="4041625"/>
              <a:ext cx="1509343" cy="1127950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560431" y="1240514"/>
            <a:ext cx="2230417" cy="1940316"/>
            <a:chOff x="7624954" y="1603531"/>
            <a:chExt cx="2230417" cy="1940316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30417" cy="1940316"/>
              <a:chOff x="2728686" y="1944914"/>
              <a:chExt cx="3036552" cy="264160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790120" y="2005510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1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8403770" y="2929267"/>
            <a:ext cx="3299645" cy="658067"/>
            <a:chOff x="1437366" y="1240009"/>
            <a:chExt cx="6069395" cy="658067"/>
          </a:xfrm>
        </p:grpSpPr>
        <p:sp>
          <p:nvSpPr>
            <p:cNvPr id="32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6" y="1240009"/>
              <a:ext cx="6069395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756122" y="1497966"/>
              <a:ext cx="47352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sz="2000" b="1" dirty="0">
                  <a:solidFill>
                    <a:schemeClr val="bg1"/>
                  </a:solidFill>
                </a:rPr>
                <a:t>لزيادة نشاطي البدني</a:t>
              </a:r>
              <a:endParaRPr lang="ar-SY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194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9129484" y="47342"/>
            <a:ext cx="2920872" cy="829295"/>
            <a:chOff x="1437356" y="1110008"/>
            <a:chExt cx="2920872" cy="829295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6" y="1110008"/>
              <a:ext cx="2659615" cy="765100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542346" y="1416083"/>
              <a:ext cx="18158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b="1" dirty="0">
                  <a:solidFill>
                    <a:schemeClr val="bg1"/>
                  </a:solidFill>
                </a:rPr>
                <a:t>نشاط 1</a:t>
              </a:r>
              <a:endParaRPr lang="ar-SY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84682" y="3412784"/>
            <a:ext cx="1898187" cy="2343870"/>
            <a:chOff x="10081864" y="2824488"/>
            <a:chExt cx="1898187" cy="2343870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81864" y="2824488"/>
              <a:ext cx="1898187" cy="2343870"/>
              <a:chOff x="395817" y="4308237"/>
              <a:chExt cx="1898187" cy="2343870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22443" y="4466893"/>
                <a:ext cx="1871561" cy="21852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سلطة الفواكه و الخضراوات</a:t>
                </a:r>
              </a:p>
              <a:p>
                <a:pPr algn="r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316541" y="3628014"/>
              <a:ext cx="1605406" cy="1199739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51638" y="1240514"/>
            <a:ext cx="2185292" cy="1940316"/>
            <a:chOff x="7616161" y="1603531"/>
            <a:chExt cx="2185292" cy="1940316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16161" y="1603531"/>
              <a:ext cx="2185292" cy="1940316"/>
              <a:chOff x="2716715" y="1944914"/>
              <a:chExt cx="2975118" cy="2641600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716715" y="1980499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7" name="Cloud 109">
            <a:extLst>
              <a:ext uri="{FF2B5EF4-FFF2-40B4-BE49-F238E27FC236}">
                <a16:creationId xmlns:a16="http://schemas.microsoft.com/office/drawing/2014/main" id="{AF4EEF4B-7BFE-49B4-98C0-53420150C8DC}"/>
              </a:ext>
            </a:extLst>
          </p:cNvPr>
          <p:cNvSpPr/>
          <p:nvPr/>
        </p:nvSpPr>
        <p:spPr>
          <a:xfrm>
            <a:off x="8488491" y="957879"/>
            <a:ext cx="2547003" cy="149253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000" dirty="0"/>
              <a:t>ارسمي دائرة حول الفاكهة و مربعاً حول الخضراوات</a:t>
            </a:r>
            <a:endParaRPr lang="ar-SY" sz="2000" dirty="0"/>
          </a:p>
        </p:txBody>
      </p:sp>
      <p:pic>
        <p:nvPicPr>
          <p:cNvPr id="29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772" y="2627488"/>
            <a:ext cx="7256653" cy="2658121"/>
          </a:xfrm>
          <a:prstGeom prst="rect">
            <a:avLst/>
          </a:prstGeom>
        </p:spPr>
      </p:pic>
      <p:sp>
        <p:nvSpPr>
          <p:cNvPr id="64" name="TextBox 64">
            <a:extLst>
              <a:ext uri="{FF2B5EF4-FFF2-40B4-BE49-F238E27FC236}">
                <a16:creationId xmlns:a16="http://schemas.microsoft.com/office/drawing/2014/main" id="{48003458-4E28-4ECA-AB6A-FAF5737F634A}"/>
              </a:ext>
            </a:extLst>
          </p:cNvPr>
          <p:cNvSpPr txBox="1"/>
          <p:nvPr/>
        </p:nvSpPr>
        <p:spPr>
          <a:xfrm>
            <a:off x="5811607" y="3663774"/>
            <a:ext cx="355831" cy="338554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sz="1600" b="1" dirty="0">
                <a:solidFill>
                  <a:schemeClr val="bg1"/>
                </a:solidFill>
              </a:rPr>
              <a:t>خ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48003458-4E28-4ECA-AB6A-FAF5737F634A}"/>
              </a:ext>
            </a:extLst>
          </p:cNvPr>
          <p:cNvSpPr txBox="1"/>
          <p:nvPr/>
        </p:nvSpPr>
        <p:spPr>
          <a:xfrm>
            <a:off x="9212825" y="4947055"/>
            <a:ext cx="355831" cy="338554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sz="1600" b="1" dirty="0">
                <a:solidFill>
                  <a:schemeClr val="bg1"/>
                </a:solidFill>
              </a:rPr>
              <a:t>خ</a:t>
            </a:r>
          </a:p>
        </p:txBody>
      </p:sp>
      <p:sp>
        <p:nvSpPr>
          <p:cNvPr id="66" name="TextBox 64">
            <a:extLst>
              <a:ext uri="{FF2B5EF4-FFF2-40B4-BE49-F238E27FC236}">
                <a16:creationId xmlns:a16="http://schemas.microsoft.com/office/drawing/2014/main" id="{48003458-4E28-4ECA-AB6A-FAF5737F634A}"/>
              </a:ext>
            </a:extLst>
          </p:cNvPr>
          <p:cNvSpPr txBox="1"/>
          <p:nvPr/>
        </p:nvSpPr>
        <p:spPr>
          <a:xfrm>
            <a:off x="7405551" y="5034126"/>
            <a:ext cx="355831" cy="338554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sz="1600" b="1" dirty="0">
                <a:solidFill>
                  <a:schemeClr val="bg1"/>
                </a:solidFill>
              </a:rPr>
              <a:t>خ</a:t>
            </a:r>
          </a:p>
        </p:txBody>
      </p:sp>
      <p:sp>
        <p:nvSpPr>
          <p:cNvPr id="69" name="Oval 2">
            <a:extLst>
              <a:ext uri="{FF2B5EF4-FFF2-40B4-BE49-F238E27FC236}">
                <a16:creationId xmlns:a16="http://schemas.microsoft.com/office/drawing/2014/main" id="{D155D5FD-2859-4418-BE62-6B8ADA46EDF8}"/>
              </a:ext>
            </a:extLst>
          </p:cNvPr>
          <p:cNvSpPr/>
          <p:nvPr/>
        </p:nvSpPr>
        <p:spPr>
          <a:xfrm>
            <a:off x="8559682" y="2601510"/>
            <a:ext cx="1306286" cy="130628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70" name="Oval 2">
            <a:extLst>
              <a:ext uri="{FF2B5EF4-FFF2-40B4-BE49-F238E27FC236}">
                <a16:creationId xmlns:a16="http://schemas.microsoft.com/office/drawing/2014/main" id="{D155D5FD-2859-4418-BE62-6B8ADA46EDF8}"/>
              </a:ext>
            </a:extLst>
          </p:cNvPr>
          <p:cNvSpPr/>
          <p:nvPr/>
        </p:nvSpPr>
        <p:spPr>
          <a:xfrm>
            <a:off x="6895234" y="2383011"/>
            <a:ext cx="1306286" cy="130628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75" name="Oval 2">
            <a:extLst>
              <a:ext uri="{FF2B5EF4-FFF2-40B4-BE49-F238E27FC236}">
                <a16:creationId xmlns:a16="http://schemas.microsoft.com/office/drawing/2014/main" id="{D155D5FD-2859-4418-BE62-6B8ADA46EDF8}"/>
              </a:ext>
            </a:extLst>
          </p:cNvPr>
          <p:cNvSpPr/>
          <p:nvPr/>
        </p:nvSpPr>
        <p:spPr>
          <a:xfrm>
            <a:off x="2875704" y="2676369"/>
            <a:ext cx="1306286" cy="130628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76" name="Oval 2">
            <a:extLst>
              <a:ext uri="{FF2B5EF4-FFF2-40B4-BE49-F238E27FC236}">
                <a16:creationId xmlns:a16="http://schemas.microsoft.com/office/drawing/2014/main" id="{D155D5FD-2859-4418-BE62-6B8ADA46EDF8}"/>
              </a:ext>
            </a:extLst>
          </p:cNvPr>
          <p:cNvSpPr/>
          <p:nvPr/>
        </p:nvSpPr>
        <p:spPr>
          <a:xfrm>
            <a:off x="3050445" y="4002328"/>
            <a:ext cx="1306286" cy="116965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77" name="Oval 2">
            <a:extLst>
              <a:ext uri="{FF2B5EF4-FFF2-40B4-BE49-F238E27FC236}">
                <a16:creationId xmlns:a16="http://schemas.microsoft.com/office/drawing/2014/main" id="{D155D5FD-2859-4418-BE62-6B8ADA46EDF8}"/>
              </a:ext>
            </a:extLst>
          </p:cNvPr>
          <p:cNvSpPr/>
          <p:nvPr/>
        </p:nvSpPr>
        <p:spPr>
          <a:xfrm>
            <a:off x="5344531" y="4066394"/>
            <a:ext cx="1306286" cy="130628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101532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51" dur="200" fill="hold"/>
                                        <p:tgtEl>
                                          <p:spTgt spid="64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50"/>
                            </p:stCondLst>
                            <p:childTnLst>
                              <p:par>
                                <p:cTn id="5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58" dur="200" fill="hold"/>
                                        <p:tgtEl>
                                          <p:spTgt spid="6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600"/>
                            </p:stCondLst>
                            <p:childTnLst>
                              <p:par>
                                <p:cTn id="6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5" dur="200" fill="hold"/>
                                        <p:tgtEl>
                                          <p:spTgt spid="66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61" grpId="0" animBg="1"/>
      <p:bldP spid="27" grpId="0" animBg="1"/>
      <p:bldP spid="64" grpId="0" animBg="1"/>
      <p:bldP spid="64" grpId="1" animBg="1"/>
      <p:bldP spid="65" grpId="0" animBg="1"/>
      <p:bldP spid="65" grpId="1" animBg="1"/>
      <p:bldP spid="66" grpId="0" animBg="1"/>
      <p:bldP spid="66" grpId="1" animBg="1"/>
      <p:bldP spid="69" grpId="0" animBg="1"/>
      <p:bldP spid="70" grpId="0" animBg="1"/>
      <p:bldP spid="75" grpId="0" animBg="1"/>
      <p:bldP spid="76" grpId="0" animBg="1"/>
      <p:bldP spid="7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958212" y="2266306"/>
            <a:ext cx="736292" cy="635091"/>
            <a:chOff x="1431941" y="2643418"/>
            <a:chExt cx="73629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8" y="2671223"/>
              <a:ext cx="5529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9216535" y="841804"/>
            <a:ext cx="2477968" cy="876917"/>
            <a:chOff x="1437353" y="998186"/>
            <a:chExt cx="2477968" cy="876917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3" y="998186"/>
              <a:ext cx="2195554" cy="876917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173643" y="1394421"/>
              <a:ext cx="17416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solidFill>
                    <a:schemeClr val="bg1"/>
                  </a:solidFill>
                </a:rPr>
                <a:t>نشاط 2</a:t>
              </a:r>
              <a:endParaRPr lang="ar-SY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3215115" y="2469448"/>
            <a:ext cx="77430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لاحظت أم أمل أن ابنتها خاملة و بطيئة الحركة ، </a:t>
            </a:r>
            <a:r>
              <a:rPr lang="ar-SY" sz="2000" dirty="0" err="1"/>
              <a:t>ف</a:t>
            </a:r>
            <a:r>
              <a:rPr lang="ar-SA" sz="2000" dirty="0"/>
              <a:t>استشارت الطبيب و سألته عن حالتها ، فنصحها أن تتناول أمل الأطعمة التي تحتوي على الفيتامينات و الأملاح المعدنية</a:t>
            </a:r>
            <a:r>
              <a:rPr lang="ar-SY" sz="2000" dirty="0"/>
              <a:t> ,</a:t>
            </a:r>
            <a:r>
              <a:rPr lang="ar-SA" sz="2000" dirty="0"/>
              <a:t> فسألته أم أمل : كيف يمكن أن يتم ذلك و أمل لا تستطيع أن تأكل حبة فاكهة بأكملها ؟</a:t>
            </a:r>
            <a:endParaRPr lang="ar-SY" sz="2000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92290" y="3413001"/>
            <a:ext cx="1884145" cy="2572741"/>
            <a:chOff x="10089472" y="2824705"/>
            <a:chExt cx="1884145" cy="2572741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89472" y="2824705"/>
              <a:ext cx="1884145" cy="2572741"/>
              <a:chOff x="395817" y="4308237"/>
              <a:chExt cx="1884145" cy="2572741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07231" y="4695764"/>
                <a:ext cx="1871561" cy="21852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سلطة الفواكه و الخضراوات</a:t>
                </a:r>
              </a:p>
              <a:p>
                <a:pPr algn="r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160074" y="3892314"/>
              <a:ext cx="1558896" cy="1164981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03956" y="1240514"/>
            <a:ext cx="2185292" cy="1995329"/>
            <a:chOff x="7568479" y="1603531"/>
            <a:chExt cx="2185292" cy="1995329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568479" y="1603531"/>
              <a:ext cx="2185292" cy="1995329"/>
              <a:chOff x="2651799" y="1944914"/>
              <a:chExt cx="2975118" cy="2716497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651799" y="2141002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30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958213" y="3436527"/>
            <a:ext cx="705366" cy="635091"/>
            <a:chOff x="1431941" y="2643418"/>
            <a:chExt cx="705366" cy="635091"/>
          </a:xfrm>
        </p:grpSpPr>
        <p:sp>
          <p:nvSpPr>
            <p:cNvPr id="31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8" y="2671223"/>
              <a:ext cx="52203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-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3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6633030" y="3751638"/>
            <a:ext cx="4325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قدّمي لأم أمل حلولاً فعّالة لهذه المشكلة</a:t>
            </a:r>
            <a:r>
              <a:rPr lang="ar-SY" sz="2000" dirty="0"/>
              <a:t> ؟</a:t>
            </a:r>
          </a:p>
        </p:txBody>
      </p:sp>
      <p:grpSp>
        <p:nvGrpSpPr>
          <p:cNvPr id="38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958214" y="4382740"/>
            <a:ext cx="705366" cy="635091"/>
            <a:chOff x="1431941" y="2643418"/>
            <a:chExt cx="705366" cy="635091"/>
          </a:xfrm>
        </p:grpSpPr>
        <p:sp>
          <p:nvSpPr>
            <p:cNvPr id="39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8" y="2671223"/>
              <a:ext cx="52203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-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41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6167439" y="4662991"/>
            <a:ext cx="47907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تقطع الفاكهة إلى قطع صغيرة أو تعصرها</a:t>
            </a:r>
            <a:endParaRPr lang="ar-SY" sz="2000" dirty="0"/>
          </a:p>
        </p:txBody>
      </p:sp>
    </p:spTree>
    <p:extLst>
      <p:ext uri="{BB962C8B-B14F-4D97-AF65-F5344CB8AC3E}">
        <p14:creationId xmlns:p14="http://schemas.microsoft.com/office/powerpoint/2010/main" val="3882887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500"/>
                            </p:stCondLst>
                            <p:childTnLst>
                              <p:par>
                                <p:cTn id="71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33" grpId="0"/>
      <p:bldP spid="4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51775" y="1608779"/>
            <a:ext cx="1536829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7561943" y="493486"/>
            <a:ext cx="4186500" cy="786229"/>
            <a:chOff x="1437355" y="1110008"/>
            <a:chExt cx="4186500" cy="786229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5" y="1110008"/>
              <a:ext cx="3972903" cy="765100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062603" y="1434572"/>
              <a:ext cx="35612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sz="2400" dirty="0">
                  <a:solidFill>
                    <a:schemeClr val="bg1"/>
                  </a:solidFill>
                </a:rPr>
                <a:t>خطوات عمل سلطة الفواكه :</a:t>
              </a:r>
              <a:endParaRPr lang="ar-SY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431472" y="1926324"/>
            <a:ext cx="34307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تحضّر الفواكه ثم نغسلها جيداً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90300" y="3412973"/>
            <a:ext cx="1886956" cy="2512830"/>
            <a:chOff x="10087482" y="2824677"/>
            <a:chExt cx="1886956" cy="2512830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87482" y="2824677"/>
              <a:ext cx="1886956" cy="2512830"/>
              <a:chOff x="395817" y="4308237"/>
              <a:chExt cx="1886956" cy="2512830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11212" y="4635853"/>
                <a:ext cx="1871561" cy="21852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سلطة الفواكه و الخضراوات</a:t>
                </a:r>
              </a:p>
              <a:p>
                <a:pPr algn="r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25559" y="3790069"/>
              <a:ext cx="1716672" cy="1282890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244499" cy="1965776"/>
            <a:chOff x="7624954" y="1603531"/>
            <a:chExt cx="2244499" cy="1965776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1965776"/>
              <a:chOff x="2728686" y="1944914"/>
              <a:chExt cx="3055724" cy="2676263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809292" y="2100768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7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3579468" y="91835"/>
            <a:ext cx="1649192" cy="1637926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l="-31000" t="-1000" r="-46000" b="3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78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4320303" y="178916"/>
            <a:ext cx="172239" cy="260765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9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1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2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51775" y="2375356"/>
            <a:ext cx="1536829" cy="635091"/>
            <a:chOff x="1431941" y="2643418"/>
            <a:chExt cx="1834212" cy="635091"/>
          </a:xfrm>
        </p:grpSpPr>
        <p:sp>
          <p:nvSpPr>
            <p:cNvPr id="83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4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85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723432" y="2596819"/>
            <a:ext cx="3221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تقطع الفواكه</a:t>
            </a:r>
            <a:r>
              <a:rPr lang="ar-SY" sz="2000" dirty="0"/>
              <a:t> </a:t>
            </a:r>
            <a:r>
              <a:rPr lang="ar-SA" sz="2000" dirty="0"/>
              <a:t>قطعاً متوسطة الحجم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sp>
        <p:nvSpPr>
          <p:cNvPr id="86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4997490" y="1274572"/>
            <a:ext cx="1649192" cy="1637926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6"/>
            <a:srcRect/>
            <a:stretch>
              <a:fillRect l="-31000" t="3000" r="-35000" b="-8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87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5753512" y="1361653"/>
            <a:ext cx="172239" cy="260765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88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0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1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51775" y="3115223"/>
            <a:ext cx="1536829" cy="635091"/>
            <a:chOff x="1431941" y="2643418"/>
            <a:chExt cx="1834212" cy="635091"/>
          </a:xfrm>
        </p:grpSpPr>
        <p:sp>
          <p:nvSpPr>
            <p:cNvPr id="92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3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9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605336" y="3383126"/>
            <a:ext cx="33272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تخلط الفواكه المقطعة في زبدية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sp>
        <p:nvSpPr>
          <p:cNvPr id="95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3507978" y="2532430"/>
            <a:ext cx="1649191" cy="1637926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7"/>
            <a:srcRect/>
            <a:stretch>
              <a:fillRect l="-19000" t="-14000" r="-28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96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4234184" y="2588170"/>
            <a:ext cx="172239" cy="260765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97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0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51775" y="3920387"/>
            <a:ext cx="1536829" cy="635091"/>
            <a:chOff x="1431941" y="2643418"/>
            <a:chExt cx="1834212" cy="635091"/>
          </a:xfrm>
        </p:grpSpPr>
        <p:sp>
          <p:nvSpPr>
            <p:cNvPr id="101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2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4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03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6326113" y="4155368"/>
            <a:ext cx="4649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نصب عليها عصير برتقال أو عصير مانجو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sp>
        <p:nvSpPr>
          <p:cNvPr id="104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5030493" y="3788869"/>
            <a:ext cx="1649192" cy="1637926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8"/>
            <a:srcRect/>
            <a:stretch>
              <a:fillRect l="-29000" r="5000" b="-30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105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5733885" y="3846828"/>
            <a:ext cx="172239" cy="260765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06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7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8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9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43382" y="4694648"/>
            <a:ext cx="1536829" cy="635091"/>
            <a:chOff x="1431941" y="2643418"/>
            <a:chExt cx="1834212" cy="635091"/>
          </a:xfrm>
        </p:grpSpPr>
        <p:sp>
          <p:nvSpPr>
            <p:cNvPr id="110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5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12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9146862" y="4967299"/>
            <a:ext cx="18290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نقدم الطبق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sp>
        <p:nvSpPr>
          <p:cNvPr id="113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3543462" y="5017825"/>
            <a:ext cx="1649190" cy="1637926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2"/>
            <a:srcRect/>
            <a:stretch>
              <a:fillRect l="-31000" t="-3000" r="-17000" b="-2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114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4277182" y="5100106"/>
            <a:ext cx="172239" cy="260765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15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6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7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19784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1" dur="200" fill="hold"/>
                                        <p:tgtEl>
                                          <p:spTgt spid="7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50"/>
                            </p:stCondLst>
                            <p:childTnLst>
                              <p:par>
                                <p:cTn id="63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50"/>
                            </p:stCondLst>
                            <p:childTnLst>
                              <p:par>
                                <p:cTn id="70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88" dur="200" fill="hold"/>
                                        <p:tgtEl>
                                          <p:spTgt spid="86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50"/>
                            </p:stCondLst>
                            <p:childTnLst>
                              <p:par>
                                <p:cTn id="9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50"/>
                            </p:stCondLst>
                            <p:childTnLst>
                              <p:par>
                                <p:cTn id="9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15" dur="200" fill="hold"/>
                                        <p:tgtEl>
                                          <p:spTgt spid="9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50"/>
                            </p:stCondLst>
                            <p:childTnLst>
                              <p:par>
                                <p:cTn id="11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550"/>
                            </p:stCondLst>
                            <p:childTnLst>
                              <p:par>
                                <p:cTn id="124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00"/>
                            </p:stCondLst>
                            <p:childTnLst>
                              <p:par>
                                <p:cTn id="13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42" dur="200" fill="hold"/>
                                        <p:tgtEl>
                                          <p:spTgt spid="104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50"/>
                            </p:stCondLst>
                            <p:childTnLst>
                              <p:par>
                                <p:cTn id="14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550"/>
                            </p:stCondLst>
                            <p:childTnLst>
                              <p:par>
                                <p:cTn id="151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500"/>
                            </p:stCondLst>
                            <p:childTnLst>
                              <p:par>
                                <p:cTn id="16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8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69" dur="200" fill="hold"/>
                                        <p:tgtEl>
                                          <p:spTgt spid="11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77" grpId="0" animBg="1"/>
      <p:bldP spid="77" grpId="1" animBg="1"/>
      <p:bldP spid="85" grpId="0"/>
      <p:bldP spid="86" grpId="0" animBg="1"/>
      <p:bldP spid="86" grpId="1" animBg="1"/>
      <p:bldP spid="94" grpId="0"/>
      <p:bldP spid="95" grpId="0" animBg="1"/>
      <p:bldP spid="95" grpId="1" animBg="1"/>
      <p:bldP spid="103" grpId="0"/>
      <p:bldP spid="104" grpId="0" animBg="1"/>
      <p:bldP spid="104" grpId="1" animBg="1"/>
      <p:bldP spid="112" grpId="0"/>
      <p:bldP spid="113" grpId="0" animBg="1"/>
      <p:bldP spid="11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66562" y="1031313"/>
            <a:ext cx="1536829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7823199" y="144606"/>
            <a:ext cx="4055021" cy="847784"/>
            <a:chOff x="1437356" y="1110008"/>
            <a:chExt cx="4055021" cy="847784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6" y="1110008"/>
              <a:ext cx="4055020" cy="765100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062606" y="1434572"/>
              <a:ext cx="342977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b="1" dirty="0">
                  <a:solidFill>
                    <a:srgbClr val="FFFF00"/>
                  </a:solidFill>
                </a:rPr>
                <a:t>مفاجأة رغد لأسرتها :</a:t>
              </a:r>
              <a:endParaRPr lang="ar-SY" sz="28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5907314" y="1118563"/>
            <a:ext cx="51926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أ</a:t>
            </a:r>
            <a:r>
              <a:rPr lang="ar-SA" sz="2000" dirty="0"/>
              <a:t>حبّت رغد عمل مفاجئة لأسرتها فقامت بإعداد طبق سلطة الخضراوات الشهي جدّاً ، و اتبعت الخطوات الآتية : 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90300" y="3412973"/>
            <a:ext cx="1886956" cy="2512830"/>
            <a:chOff x="10087482" y="2824677"/>
            <a:chExt cx="1886956" cy="2512830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87482" y="2824677"/>
              <a:ext cx="1886956" cy="2512830"/>
              <a:chOff x="395817" y="4308237"/>
              <a:chExt cx="1886956" cy="2512830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11212" y="4635853"/>
                <a:ext cx="1871561" cy="21852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سلطة الفواكه و الخضراوات</a:t>
                </a:r>
              </a:p>
              <a:p>
                <a:pPr algn="r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146753" y="3790283"/>
              <a:ext cx="1723331" cy="1287866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244499" cy="1965776"/>
            <a:chOff x="7624954" y="1603531"/>
            <a:chExt cx="2244499" cy="1965776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1965776"/>
              <a:chOff x="2728686" y="1944914"/>
              <a:chExt cx="3055724" cy="2676263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809292" y="2100768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7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2590625" y="768740"/>
            <a:ext cx="1649192" cy="1637926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l="-76000" t="11000" r="-81000" b="-6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78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3331460" y="855821"/>
            <a:ext cx="172239" cy="260765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9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1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2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58169" y="1706999"/>
            <a:ext cx="1536829" cy="635091"/>
            <a:chOff x="1431941" y="2643418"/>
            <a:chExt cx="1834212" cy="635091"/>
          </a:xfrm>
        </p:grpSpPr>
        <p:sp>
          <p:nvSpPr>
            <p:cNvPr id="83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4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85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034755" y="1955754"/>
            <a:ext cx="41086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b="1" dirty="0"/>
              <a:t>أحضرت الخضراوات ، ثم غسلتها جيداً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sp>
        <p:nvSpPr>
          <p:cNvPr id="86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4008647" y="1951477"/>
            <a:ext cx="1649192" cy="1637926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6"/>
            <a:srcRect/>
            <a:stretch>
              <a:fillRect l="-31000" t="5000" r="-7000" b="-3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87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4764669" y="2038558"/>
            <a:ext cx="172239" cy="260765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88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0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1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49776" y="2382939"/>
            <a:ext cx="1536829" cy="635091"/>
            <a:chOff x="1431941" y="2643418"/>
            <a:chExt cx="1834212" cy="635091"/>
          </a:xfrm>
        </p:grpSpPr>
        <p:sp>
          <p:nvSpPr>
            <p:cNvPr id="92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3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9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6646855" y="2636558"/>
            <a:ext cx="44881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b="1" dirty="0"/>
              <a:t>قطعت الخضراوات قطعاً متوسطة الحجم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sp>
        <p:nvSpPr>
          <p:cNvPr id="95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2519135" y="3209335"/>
            <a:ext cx="1649191" cy="1637926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7"/>
            <a:srcRect/>
            <a:stretch>
              <a:fillRect l="-11000" t="2000" r="-5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96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3245341" y="3265075"/>
            <a:ext cx="172239" cy="260765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97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0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49776" y="3188103"/>
            <a:ext cx="1536829" cy="635091"/>
            <a:chOff x="1431941" y="2643418"/>
            <a:chExt cx="1834212" cy="635091"/>
          </a:xfrm>
        </p:grpSpPr>
        <p:sp>
          <p:nvSpPr>
            <p:cNvPr id="101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2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03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643322" y="3423084"/>
            <a:ext cx="34285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b="1" dirty="0"/>
              <a:t>خلطت الخضراوات المقطعة في زبدية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sp>
        <p:nvSpPr>
          <p:cNvPr id="104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4041650" y="4465774"/>
            <a:ext cx="1649192" cy="1637926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8"/>
            <a:srcRect/>
            <a:stretch>
              <a:fillRect l="-29000" r="-8000" b="10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105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4745042" y="4523733"/>
            <a:ext cx="172239" cy="260765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06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7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8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9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41383" y="3962364"/>
            <a:ext cx="1536829" cy="635091"/>
            <a:chOff x="1431941" y="2643418"/>
            <a:chExt cx="1834212" cy="635091"/>
          </a:xfrm>
        </p:grpSpPr>
        <p:sp>
          <p:nvSpPr>
            <p:cNvPr id="110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4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12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5266688" y="4255995"/>
            <a:ext cx="58683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b="1" dirty="0"/>
              <a:t>صبّت فوقها عصير ليمون و ملعقة من زيت الزيتون و قليلاً من الملح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70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41383" y="4649224"/>
            <a:ext cx="1536829" cy="635091"/>
            <a:chOff x="1431941" y="2643418"/>
            <a:chExt cx="1834212" cy="635091"/>
          </a:xfrm>
        </p:grpSpPr>
        <p:sp>
          <p:nvSpPr>
            <p:cNvPr id="75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5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18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8255067" y="4948934"/>
            <a:ext cx="27768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b="1" dirty="0"/>
              <a:t>قدمت الطبق لأفراد أسرتها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119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081367" y="5425855"/>
            <a:ext cx="1536829" cy="635091"/>
            <a:chOff x="1431941" y="2643418"/>
            <a:chExt cx="1834212" cy="635091"/>
          </a:xfrm>
        </p:grpSpPr>
        <p:sp>
          <p:nvSpPr>
            <p:cNvPr id="120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1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22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4936486" y="5763685"/>
            <a:ext cx="6023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تناولت أسرة رغد سلطة الخضراوات</a:t>
            </a:r>
            <a:r>
              <a:rPr lang="ar-SY" sz="2000" dirty="0"/>
              <a:t> </a:t>
            </a:r>
            <a:r>
              <a:rPr lang="ar-SA" sz="2000" dirty="0"/>
              <a:t>مع وجبة الغذاء و نالت إعجابهم فشكروا رغد على هذه السلطة المفيدة .</a:t>
            </a:r>
            <a:br>
              <a:rPr lang="en-US" sz="2000" dirty="0"/>
            </a:b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108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1" dur="200" fill="hold"/>
                                        <p:tgtEl>
                                          <p:spTgt spid="7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50"/>
                            </p:stCondLst>
                            <p:childTnLst>
                              <p:par>
                                <p:cTn id="63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50"/>
                            </p:stCondLst>
                            <p:childTnLst>
                              <p:par>
                                <p:cTn id="70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88" dur="200" fill="hold"/>
                                        <p:tgtEl>
                                          <p:spTgt spid="86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50"/>
                            </p:stCondLst>
                            <p:childTnLst>
                              <p:par>
                                <p:cTn id="9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50"/>
                            </p:stCondLst>
                            <p:childTnLst>
                              <p:par>
                                <p:cTn id="9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15" dur="200" fill="hold"/>
                                        <p:tgtEl>
                                          <p:spTgt spid="9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50"/>
                            </p:stCondLst>
                            <p:childTnLst>
                              <p:par>
                                <p:cTn id="11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550"/>
                            </p:stCondLst>
                            <p:childTnLst>
                              <p:par>
                                <p:cTn id="124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00"/>
                            </p:stCondLst>
                            <p:childTnLst>
                              <p:par>
                                <p:cTn id="13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42" dur="200" fill="hold"/>
                                        <p:tgtEl>
                                          <p:spTgt spid="104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50"/>
                            </p:stCondLst>
                            <p:childTnLst>
                              <p:par>
                                <p:cTn id="14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550"/>
                            </p:stCondLst>
                            <p:childTnLst>
                              <p:par>
                                <p:cTn id="151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2050"/>
                            </p:stCondLst>
                            <p:childTnLst>
                              <p:par>
                                <p:cTn id="15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2550"/>
                            </p:stCondLst>
                            <p:childTnLst>
                              <p:par>
                                <p:cTn id="165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3050"/>
                            </p:stCondLst>
                            <p:childTnLst>
                              <p:par>
                                <p:cTn id="17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3550"/>
                            </p:stCondLst>
                            <p:childTnLst>
                              <p:par>
                                <p:cTn id="179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77" grpId="0" animBg="1"/>
      <p:bldP spid="77" grpId="1" animBg="1"/>
      <p:bldP spid="85" grpId="0"/>
      <p:bldP spid="86" grpId="0" animBg="1"/>
      <p:bldP spid="86" grpId="1" animBg="1"/>
      <p:bldP spid="94" grpId="0"/>
      <p:bldP spid="95" grpId="0" animBg="1"/>
      <p:bldP spid="95" grpId="1" animBg="1"/>
      <p:bldP spid="103" grpId="0"/>
      <p:bldP spid="104" grpId="0" animBg="1"/>
      <p:bldP spid="104" grpId="1" animBg="1"/>
      <p:bldP spid="112" grpId="0"/>
      <p:bldP spid="118" grpId="0"/>
      <p:bldP spid="1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66562" y="1031313"/>
            <a:ext cx="1536829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9357575" y="144606"/>
            <a:ext cx="2520644" cy="786229"/>
            <a:chOff x="1437357" y="1110008"/>
            <a:chExt cx="2520644" cy="786229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7" y="1110008"/>
              <a:ext cx="1796853" cy="765100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062607" y="1434572"/>
              <a:ext cx="18953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dirty="0">
                  <a:solidFill>
                    <a:schemeClr val="bg1"/>
                  </a:solidFill>
                </a:rPr>
                <a:t>نشاط 4</a:t>
              </a:r>
              <a:endParaRPr lang="ar-SY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4980403" y="1289251"/>
            <a:ext cx="61630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أعدي طبق سلطة خضراوات و ابتكري طريقة لتزيينه و تقديمه ؟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90300" y="3412973"/>
            <a:ext cx="1886956" cy="2512830"/>
            <a:chOff x="10087482" y="2824677"/>
            <a:chExt cx="1886956" cy="2512830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87482" y="2824677"/>
              <a:ext cx="1886956" cy="2512830"/>
              <a:chOff x="395817" y="4308237"/>
              <a:chExt cx="1886956" cy="2512830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11212" y="4635853"/>
                <a:ext cx="1871561" cy="21852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سلطة الفواكه و الخضراوات</a:t>
                </a:r>
              </a:p>
              <a:p>
                <a:pPr algn="r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26665" y="3789931"/>
              <a:ext cx="1712417" cy="1279710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244499" cy="1965776"/>
            <a:chOff x="7624954" y="1603531"/>
            <a:chExt cx="2244499" cy="1965776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1965776"/>
              <a:chOff x="2728686" y="1944914"/>
              <a:chExt cx="3055724" cy="2676263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809292" y="2100768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7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2590625" y="768740"/>
            <a:ext cx="1649192" cy="1637926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l="-76000" t="11000" r="-81000" b="-6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78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3331460" y="855821"/>
            <a:ext cx="172239" cy="260765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9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1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2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58169" y="1706999"/>
            <a:ext cx="1536829" cy="635091"/>
            <a:chOff x="1431941" y="2643418"/>
            <a:chExt cx="1834212" cy="635091"/>
          </a:xfrm>
        </p:grpSpPr>
        <p:sp>
          <p:nvSpPr>
            <p:cNvPr id="83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4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85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5685209" y="1955754"/>
            <a:ext cx="54582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نقطع الخيار و الطماطم و الفلفل الرومي والملفوف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sp>
        <p:nvSpPr>
          <p:cNvPr id="86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4008647" y="1951477"/>
            <a:ext cx="1649192" cy="1637926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6"/>
            <a:srcRect/>
            <a:stretch>
              <a:fillRect l="-31000" t="5000" r="-7000" b="-3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87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4764669" y="2038558"/>
            <a:ext cx="172239" cy="260765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88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0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1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49776" y="2382939"/>
            <a:ext cx="1536829" cy="635091"/>
            <a:chOff x="1431941" y="2643418"/>
            <a:chExt cx="1834212" cy="635091"/>
          </a:xfrm>
        </p:grpSpPr>
        <p:sp>
          <p:nvSpPr>
            <p:cNvPr id="92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3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9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6646855" y="2590115"/>
            <a:ext cx="44881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نبشر الجزر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sp>
        <p:nvSpPr>
          <p:cNvPr id="95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2519135" y="3209335"/>
            <a:ext cx="1649191" cy="1637926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7"/>
            <a:srcRect/>
            <a:stretch>
              <a:fillRect l="-11000" t="2000" r="-5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96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3245341" y="3265075"/>
            <a:ext cx="172239" cy="260765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97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0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49776" y="3188103"/>
            <a:ext cx="1536829" cy="635091"/>
            <a:chOff x="1431941" y="2643418"/>
            <a:chExt cx="1834212" cy="635091"/>
          </a:xfrm>
        </p:grpSpPr>
        <p:sp>
          <p:nvSpPr>
            <p:cNvPr id="101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2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03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643322" y="3423084"/>
            <a:ext cx="34285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ثم نضعهم في إناء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sp>
        <p:nvSpPr>
          <p:cNvPr id="104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4041650" y="4465774"/>
            <a:ext cx="1649192" cy="1637926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8"/>
            <a:srcRect/>
            <a:stretch>
              <a:fillRect l="-29000" r="-8000" b="10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105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4745042" y="4523733"/>
            <a:ext cx="172239" cy="260765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06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7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8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9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41383" y="3962364"/>
            <a:ext cx="1536829" cy="635091"/>
            <a:chOff x="1431941" y="2643418"/>
            <a:chExt cx="1834212" cy="635091"/>
          </a:xfrm>
        </p:grpSpPr>
        <p:sp>
          <p:nvSpPr>
            <p:cNvPr id="110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4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12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5266688" y="4255995"/>
            <a:ext cx="58683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نضيف قليلاً من عصير الليمون و الملح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70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41383" y="4649224"/>
            <a:ext cx="1536829" cy="635091"/>
            <a:chOff x="1431941" y="2643418"/>
            <a:chExt cx="1834212" cy="635091"/>
          </a:xfrm>
        </p:grpSpPr>
        <p:sp>
          <p:nvSpPr>
            <p:cNvPr id="75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5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18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6167439" y="4948934"/>
            <a:ext cx="48645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ثم نفرم قليلاً من البقدونس و نرشه على الطبق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119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081367" y="5425855"/>
            <a:ext cx="1536829" cy="635091"/>
            <a:chOff x="1431941" y="2643418"/>
            <a:chExt cx="1834212" cy="635091"/>
          </a:xfrm>
        </p:grpSpPr>
        <p:sp>
          <p:nvSpPr>
            <p:cNvPr id="120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1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6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22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4936486" y="5763685"/>
            <a:ext cx="60234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ثم يُقدم</a:t>
            </a:r>
            <a:r>
              <a:rPr lang="ar-SY" sz="2000" dirty="0"/>
              <a:t> .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4838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1" dur="200" fill="hold"/>
                                        <p:tgtEl>
                                          <p:spTgt spid="7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50"/>
                            </p:stCondLst>
                            <p:childTnLst>
                              <p:par>
                                <p:cTn id="63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50"/>
                            </p:stCondLst>
                            <p:childTnLst>
                              <p:par>
                                <p:cTn id="70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88" dur="200" fill="hold"/>
                                        <p:tgtEl>
                                          <p:spTgt spid="86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50"/>
                            </p:stCondLst>
                            <p:childTnLst>
                              <p:par>
                                <p:cTn id="9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50"/>
                            </p:stCondLst>
                            <p:childTnLst>
                              <p:par>
                                <p:cTn id="9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15" dur="200" fill="hold"/>
                                        <p:tgtEl>
                                          <p:spTgt spid="9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50"/>
                            </p:stCondLst>
                            <p:childTnLst>
                              <p:par>
                                <p:cTn id="11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550"/>
                            </p:stCondLst>
                            <p:childTnLst>
                              <p:par>
                                <p:cTn id="124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00"/>
                            </p:stCondLst>
                            <p:childTnLst>
                              <p:par>
                                <p:cTn id="13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42" dur="200" fill="hold"/>
                                        <p:tgtEl>
                                          <p:spTgt spid="104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50"/>
                            </p:stCondLst>
                            <p:childTnLst>
                              <p:par>
                                <p:cTn id="14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550"/>
                            </p:stCondLst>
                            <p:childTnLst>
                              <p:par>
                                <p:cTn id="151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2050"/>
                            </p:stCondLst>
                            <p:childTnLst>
                              <p:par>
                                <p:cTn id="15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2550"/>
                            </p:stCondLst>
                            <p:childTnLst>
                              <p:par>
                                <p:cTn id="165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3050"/>
                            </p:stCondLst>
                            <p:childTnLst>
                              <p:par>
                                <p:cTn id="17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3550"/>
                            </p:stCondLst>
                            <p:childTnLst>
                              <p:par>
                                <p:cTn id="179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77" grpId="0" animBg="1"/>
      <p:bldP spid="77" grpId="1" animBg="1"/>
      <p:bldP spid="85" grpId="0"/>
      <p:bldP spid="86" grpId="0" animBg="1"/>
      <p:bldP spid="86" grpId="1" animBg="1"/>
      <p:bldP spid="94" grpId="0"/>
      <p:bldP spid="95" grpId="0" animBg="1"/>
      <p:bldP spid="95" grpId="1" animBg="1"/>
      <p:bldP spid="103" grpId="0"/>
      <p:bldP spid="104" grpId="0" animBg="1"/>
      <p:bldP spid="104" grpId="1" animBg="1"/>
      <p:bldP spid="112" grpId="0"/>
      <p:bldP spid="118" grpId="0"/>
      <p:bldP spid="1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">
            <a:extLst>
              <a:ext uri="{FF2B5EF4-FFF2-40B4-BE49-F238E27FC236}">
                <a16:creationId xmlns:a16="http://schemas.microsoft.com/office/drawing/2014/main" id="{53A4D272-4D2B-4890-B13F-527A33FDCC57}"/>
              </a:ext>
            </a:extLst>
          </p:cNvPr>
          <p:cNvSpPr/>
          <p:nvPr/>
        </p:nvSpPr>
        <p:spPr>
          <a:xfrm>
            <a:off x="-472430" y="0"/>
            <a:ext cx="900333" cy="6857999"/>
          </a:xfrm>
          <a:prstGeom prst="rect">
            <a:avLst/>
          </a:prstGeom>
          <a:solidFill>
            <a:srgbClr val="242424"/>
          </a:solidFill>
          <a:ln>
            <a:noFill/>
          </a:ln>
          <a:effectLst>
            <a:outerShdw blurRad="101600" dist="165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4" name="مجموعة 43"/>
          <p:cNvGrpSpPr/>
          <p:nvPr/>
        </p:nvGrpSpPr>
        <p:grpSpPr>
          <a:xfrm>
            <a:off x="338813" y="22303"/>
            <a:ext cx="8436793" cy="1128959"/>
            <a:chOff x="338813" y="22303"/>
            <a:chExt cx="8436793" cy="1128959"/>
          </a:xfrm>
        </p:grpSpPr>
        <p:grpSp>
          <p:nvGrpSpPr>
            <p:cNvPr id="45" name="مجموعة 44"/>
            <p:cNvGrpSpPr/>
            <p:nvPr/>
          </p:nvGrpSpPr>
          <p:grpSpPr>
            <a:xfrm>
              <a:off x="338813" y="22303"/>
              <a:ext cx="1704537" cy="1128957"/>
              <a:chOff x="338813" y="22303"/>
              <a:chExt cx="1704537" cy="1128957"/>
            </a:xfrm>
          </p:grpSpPr>
          <p:sp>
            <p:nvSpPr>
              <p:cNvPr id="56" name="Rectangle: Top Corners Rounded 29">
                <a:extLst>
                  <a:ext uri="{FF2B5EF4-FFF2-40B4-BE49-F238E27FC236}">
                    <a16:creationId xmlns:a16="http://schemas.microsoft.com/office/drawing/2014/main" id="{631B49C5-0FBE-4201-9055-096469E92B96}"/>
                  </a:ext>
                </a:extLst>
              </p:cNvPr>
              <p:cNvSpPr/>
              <p:nvPr/>
            </p:nvSpPr>
            <p:spPr>
              <a:xfrm rot="5400000">
                <a:off x="626603" y="-265487"/>
                <a:ext cx="1128957" cy="1704537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DFDFDF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TextBox 37">
                <a:extLst>
                  <a:ext uri="{FF2B5EF4-FFF2-40B4-BE49-F238E27FC236}">
                    <a16:creationId xmlns:a16="http://schemas.microsoft.com/office/drawing/2014/main" id="{76D10162-9574-43DF-BF02-F3BAB5FBC542}"/>
                  </a:ext>
                </a:extLst>
              </p:cNvPr>
              <p:cNvSpPr txBox="1"/>
              <p:nvPr/>
            </p:nvSpPr>
            <p:spPr>
              <a:xfrm flipH="1">
                <a:off x="746600" y="84303"/>
                <a:ext cx="839724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2800" b="1" dirty="0">
                    <a:latin typeface="Century Gothic" panose="020B0502020202020204" pitchFamily="34" charset="0"/>
                  </a:rPr>
                  <a:t>نشاط</a:t>
                </a:r>
              </a:p>
              <a:p>
                <a:pPr algn="ctr"/>
                <a:r>
                  <a:rPr lang="ar-SY" sz="2800" b="1" dirty="0">
                    <a:latin typeface="Century Gothic" panose="020B0502020202020204" pitchFamily="34" charset="0"/>
                  </a:rPr>
                  <a:t>5</a:t>
                </a:r>
                <a:endParaRPr lang="en-US" sz="2800" b="1" dirty="0">
                  <a:latin typeface="Century Gothic" panose="020B0502020202020204" pitchFamily="34" charset="0"/>
                </a:endParaRPr>
              </a:p>
            </p:txBody>
          </p:sp>
        </p:grpSp>
        <p:grpSp>
          <p:nvGrpSpPr>
            <p:cNvPr id="46" name="مجموعة 45"/>
            <p:cNvGrpSpPr/>
            <p:nvPr/>
          </p:nvGrpSpPr>
          <p:grpSpPr>
            <a:xfrm>
              <a:off x="2350491" y="22303"/>
              <a:ext cx="6425115" cy="1128959"/>
              <a:chOff x="2350491" y="22303"/>
              <a:chExt cx="6425115" cy="1128959"/>
            </a:xfrm>
          </p:grpSpPr>
          <p:sp>
            <p:nvSpPr>
              <p:cNvPr id="51" name="Rectangle: Top Corners Rounded 30">
                <a:extLst>
                  <a:ext uri="{FF2B5EF4-FFF2-40B4-BE49-F238E27FC236}">
                    <a16:creationId xmlns:a16="http://schemas.microsoft.com/office/drawing/2014/main" id="{1615A45F-6CC8-48D9-B779-27E337B16F12}"/>
                  </a:ext>
                </a:extLst>
              </p:cNvPr>
              <p:cNvSpPr/>
              <p:nvPr/>
            </p:nvSpPr>
            <p:spPr>
              <a:xfrm rot="16200000" flipH="1">
                <a:off x="4880905" y="-2508111"/>
                <a:ext cx="1128959" cy="6189788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DFDFDF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27984296-FF80-419E-8703-5280B5AB1741}"/>
                  </a:ext>
                </a:extLst>
              </p:cNvPr>
              <p:cNvGrpSpPr/>
              <p:nvPr/>
            </p:nvGrpSpPr>
            <p:grpSpPr>
              <a:xfrm>
                <a:off x="2564768" y="165530"/>
                <a:ext cx="6210838" cy="543742"/>
                <a:chOff x="4347119" y="1484950"/>
                <a:chExt cx="6210838" cy="543742"/>
              </a:xfrm>
            </p:grpSpPr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701AC4C7-0CAE-4E74-837A-DAAF1873AD88}"/>
                    </a:ext>
                  </a:extLst>
                </p:cNvPr>
                <p:cNvSpPr txBox="1"/>
                <p:nvPr/>
              </p:nvSpPr>
              <p:spPr>
                <a:xfrm>
                  <a:off x="7737497" y="1484950"/>
                  <a:ext cx="254115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endParaRPr lang="en-US" b="1" dirty="0">
                    <a:latin typeface="Century Gothic" panose="020B0502020202020204" pitchFamily="34" charset="0"/>
                  </a:endParaRPr>
                </a:p>
              </p:txBody>
            </p:sp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77083AD1-19E7-47DD-AD18-FA3E1ABEF6F5}"/>
                    </a:ext>
                  </a:extLst>
                </p:cNvPr>
                <p:cNvSpPr txBox="1"/>
                <p:nvPr/>
              </p:nvSpPr>
              <p:spPr>
                <a:xfrm>
                  <a:off x="4347119" y="1628582"/>
                  <a:ext cx="6210838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Y" sz="2000" b="1" dirty="0">
                      <a:latin typeface="Century Gothic" panose="020B0502020202020204" pitchFamily="34" charset="0"/>
                    </a:rPr>
                    <a:t>-</a:t>
                  </a:r>
                  <a:r>
                    <a:rPr lang="ar-SA" sz="2000" b="1" dirty="0"/>
                    <a:t> ما أوجه الشبه و الاختلاف بين سلطة الفواكه و سلطة الخضراوات</a:t>
                  </a:r>
                  <a:r>
                    <a:rPr lang="ar-SY" sz="2000" b="1" dirty="0"/>
                    <a:t> ؟</a:t>
                  </a:r>
                  <a:endParaRPr lang="ar-SY" sz="2000" b="1" dirty="0">
                    <a:latin typeface="Century Gothic" panose="020B0502020202020204" pitchFamily="34" charset="0"/>
                  </a:endParaRPr>
                </a:p>
              </p:txBody>
            </p:sp>
          </p:grpSp>
        </p:grpSp>
        <p:grpSp>
          <p:nvGrpSpPr>
            <p:cNvPr id="47" name="Group 31">
              <a:extLst>
                <a:ext uri="{FF2B5EF4-FFF2-40B4-BE49-F238E27FC236}">
                  <a16:creationId xmlns:a16="http://schemas.microsoft.com/office/drawing/2014/main" id="{558FC709-40A8-4347-9BA6-97072B4914BD}"/>
                </a:ext>
              </a:extLst>
            </p:cNvPr>
            <p:cNvGrpSpPr/>
            <p:nvPr/>
          </p:nvGrpSpPr>
          <p:grpSpPr>
            <a:xfrm flipH="1">
              <a:off x="1665860" y="455392"/>
              <a:ext cx="1074076" cy="327224"/>
              <a:chOff x="3454205" y="1667025"/>
              <a:chExt cx="1074076" cy="239151"/>
            </a:xfrm>
          </p:grpSpPr>
          <p:sp>
            <p:nvSpPr>
              <p:cNvPr id="48" name="Oval 32">
                <a:extLst>
                  <a:ext uri="{FF2B5EF4-FFF2-40B4-BE49-F238E27FC236}">
                    <a16:creationId xmlns:a16="http://schemas.microsoft.com/office/drawing/2014/main" id="{5BEA08B9-E1AA-45E6-B4A0-E998EFD2A2A9}"/>
                  </a:ext>
                </a:extLst>
              </p:cNvPr>
              <p:cNvSpPr/>
              <p:nvPr/>
            </p:nvSpPr>
            <p:spPr>
              <a:xfrm>
                <a:off x="3454205" y="1667025"/>
                <a:ext cx="329184" cy="239151"/>
              </a:xfrm>
              <a:prstGeom prst="ellipse">
                <a:avLst/>
              </a:prstGeom>
              <a:solidFill>
                <a:srgbClr val="242424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Oval 33">
                <a:extLst>
                  <a:ext uri="{FF2B5EF4-FFF2-40B4-BE49-F238E27FC236}">
                    <a16:creationId xmlns:a16="http://schemas.microsoft.com/office/drawing/2014/main" id="{9B9975C1-C883-4A1D-B21C-3FD74A13B06D}"/>
                  </a:ext>
                </a:extLst>
              </p:cNvPr>
              <p:cNvSpPr/>
              <p:nvPr/>
            </p:nvSpPr>
            <p:spPr>
              <a:xfrm>
                <a:off x="4199097" y="1667025"/>
                <a:ext cx="329184" cy="239151"/>
              </a:xfrm>
              <a:prstGeom prst="ellipse">
                <a:avLst/>
              </a:prstGeom>
              <a:solidFill>
                <a:srgbClr val="242424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Flowchart: Terminator 34">
                <a:extLst>
                  <a:ext uri="{FF2B5EF4-FFF2-40B4-BE49-F238E27FC236}">
                    <a16:creationId xmlns:a16="http://schemas.microsoft.com/office/drawing/2014/main" id="{84E51706-921F-43BA-B6DC-29748803BC71}"/>
                  </a:ext>
                </a:extLst>
              </p:cNvPr>
              <p:cNvSpPr/>
              <p:nvPr/>
            </p:nvSpPr>
            <p:spPr>
              <a:xfrm>
                <a:off x="3587675" y="1706363"/>
                <a:ext cx="821029" cy="164592"/>
              </a:xfrm>
              <a:prstGeom prst="flowChartTerminator">
                <a:avLst/>
              </a:prstGeom>
              <a:gradFill>
                <a:gsLst>
                  <a:gs pos="98230">
                    <a:srgbClr val="242424"/>
                  </a:gs>
                  <a:gs pos="85000">
                    <a:schemeClr val="bg1">
                      <a:lumMod val="65000"/>
                    </a:schemeClr>
                  </a:gs>
                  <a:gs pos="3540">
                    <a:srgbClr val="242424"/>
                  </a:gs>
                  <a:gs pos="19000">
                    <a:schemeClr val="bg1">
                      <a:lumMod val="50000"/>
                    </a:schemeClr>
                  </a:gs>
                  <a:gs pos="56000">
                    <a:schemeClr val="bg1"/>
                  </a:gs>
                </a:gsLst>
                <a:lin ang="0" scaled="1"/>
              </a:gra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58" name="Rectangle 5">
            <a:extLst>
              <a:ext uri="{FF2B5EF4-FFF2-40B4-BE49-F238E27FC236}">
                <a16:creationId xmlns:a16="http://schemas.microsoft.com/office/drawing/2014/main" id="{1F827C7E-4449-437A-B9AF-C2C0DB477F00}"/>
              </a:ext>
            </a:extLst>
          </p:cNvPr>
          <p:cNvSpPr/>
          <p:nvPr/>
        </p:nvSpPr>
        <p:spPr>
          <a:xfrm>
            <a:off x="-1682247" y="0"/>
            <a:ext cx="2107808" cy="6858000"/>
          </a:xfrm>
          <a:prstGeom prst="rect">
            <a:avLst/>
          </a:prstGeom>
          <a:solidFill>
            <a:srgbClr val="45454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79" name="Group 20">
            <a:extLst>
              <a:ext uri="{FF2B5EF4-FFF2-40B4-BE49-F238E27FC236}">
                <a16:creationId xmlns:a16="http://schemas.microsoft.com/office/drawing/2014/main" id="{9495562D-A7AB-40B6-9D9B-68732AD1C8F9}"/>
              </a:ext>
            </a:extLst>
          </p:cNvPr>
          <p:cNvGrpSpPr/>
          <p:nvPr/>
        </p:nvGrpSpPr>
        <p:grpSpPr>
          <a:xfrm>
            <a:off x="3900668" y="2024918"/>
            <a:ext cx="3449069" cy="4614642"/>
            <a:chOff x="4412343" y="1022545"/>
            <a:chExt cx="3449069" cy="4614642"/>
          </a:xfrm>
          <a:solidFill>
            <a:schemeClr val="bg1">
              <a:lumMod val="85000"/>
            </a:schemeClr>
          </a:solidFill>
        </p:grpSpPr>
        <p:grpSp>
          <p:nvGrpSpPr>
            <p:cNvPr id="180" name="Graphic 4" descr="Lightbulb">
              <a:extLst>
                <a:ext uri="{FF2B5EF4-FFF2-40B4-BE49-F238E27FC236}">
                  <a16:creationId xmlns:a16="http://schemas.microsoft.com/office/drawing/2014/main" id="{E879924B-0B86-44D9-9266-75D57BC8785C}"/>
                </a:ext>
              </a:extLst>
            </p:cNvPr>
            <p:cNvGrpSpPr/>
            <p:nvPr/>
          </p:nvGrpSpPr>
          <p:grpSpPr>
            <a:xfrm>
              <a:off x="4412343" y="1022545"/>
              <a:ext cx="3449069" cy="4614642"/>
              <a:chOff x="4412343" y="1022545"/>
              <a:chExt cx="3449069" cy="4614642"/>
            </a:xfrm>
            <a:grpFill/>
          </p:grpSpPr>
          <p:sp>
            <p:nvSpPr>
              <p:cNvPr id="184" name="Freeform: Shape 6">
                <a:extLst>
                  <a:ext uri="{FF2B5EF4-FFF2-40B4-BE49-F238E27FC236}">
                    <a16:creationId xmlns:a16="http://schemas.microsoft.com/office/drawing/2014/main" id="{F2F66B4B-1EDD-4EA7-9995-FB7DCA0089C0}"/>
                  </a:ext>
                </a:extLst>
              </p:cNvPr>
              <p:cNvSpPr/>
              <p:nvPr/>
            </p:nvSpPr>
            <p:spPr>
              <a:xfrm>
                <a:off x="4412343" y="4345744"/>
                <a:ext cx="3449069" cy="343779"/>
              </a:xfrm>
              <a:custGeom>
                <a:avLst/>
                <a:gdLst>
                  <a:gd name="connsiteX0" fmla="*/ 397970 w 3449069"/>
                  <a:gd name="connsiteY0" fmla="*/ 0 h 343779"/>
                  <a:gd name="connsiteX1" fmla="*/ 875533 w 3449069"/>
                  <a:gd name="connsiteY1" fmla="*/ 0 h 343779"/>
                  <a:gd name="connsiteX2" fmla="*/ 1432691 w 3449069"/>
                  <a:gd name="connsiteY2" fmla="*/ 0 h 343779"/>
                  <a:gd name="connsiteX3" fmla="*/ 2016379 w 3449069"/>
                  <a:gd name="connsiteY3" fmla="*/ 0 h 343779"/>
                  <a:gd name="connsiteX4" fmla="*/ 2520474 w 3449069"/>
                  <a:gd name="connsiteY4" fmla="*/ 0 h 343779"/>
                  <a:gd name="connsiteX5" fmla="*/ 3051100 w 3449069"/>
                  <a:gd name="connsiteY5" fmla="*/ 0 h 343779"/>
                  <a:gd name="connsiteX6" fmla="*/ 3449069 w 3449069"/>
                  <a:gd name="connsiteY6" fmla="*/ 171890 h 343779"/>
                  <a:gd name="connsiteX7" fmla="*/ 3051100 w 3449069"/>
                  <a:gd name="connsiteY7" fmla="*/ 343779 h 343779"/>
                  <a:gd name="connsiteX8" fmla="*/ 2493943 w 3449069"/>
                  <a:gd name="connsiteY8" fmla="*/ 343779 h 343779"/>
                  <a:gd name="connsiteX9" fmla="*/ 1936785 w 3449069"/>
                  <a:gd name="connsiteY9" fmla="*/ 343779 h 343779"/>
                  <a:gd name="connsiteX10" fmla="*/ 1432691 w 3449069"/>
                  <a:gd name="connsiteY10" fmla="*/ 343779 h 343779"/>
                  <a:gd name="connsiteX11" fmla="*/ 981659 w 3449069"/>
                  <a:gd name="connsiteY11" fmla="*/ 343779 h 343779"/>
                  <a:gd name="connsiteX12" fmla="*/ 397970 w 3449069"/>
                  <a:gd name="connsiteY12" fmla="*/ 343779 h 343779"/>
                  <a:gd name="connsiteX13" fmla="*/ 0 w 3449069"/>
                  <a:gd name="connsiteY13" fmla="*/ 171890 h 343779"/>
                  <a:gd name="connsiteX14" fmla="*/ 397970 w 3449069"/>
                  <a:gd name="connsiteY14" fmla="*/ 0 h 343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449069" h="343779" fill="none" extrusionOk="0">
                    <a:moveTo>
                      <a:pt x="397970" y="0"/>
                    </a:moveTo>
                    <a:cubicBezTo>
                      <a:pt x="607889" y="-34197"/>
                      <a:pt x="657491" y="42302"/>
                      <a:pt x="875533" y="0"/>
                    </a:cubicBezTo>
                    <a:cubicBezTo>
                      <a:pt x="1093575" y="-42302"/>
                      <a:pt x="1226663" y="12568"/>
                      <a:pt x="1432691" y="0"/>
                    </a:cubicBezTo>
                    <a:cubicBezTo>
                      <a:pt x="1638719" y="-12568"/>
                      <a:pt x="1822272" y="21456"/>
                      <a:pt x="2016379" y="0"/>
                    </a:cubicBezTo>
                    <a:cubicBezTo>
                      <a:pt x="2210486" y="-21456"/>
                      <a:pt x="2351929" y="41474"/>
                      <a:pt x="2520474" y="0"/>
                    </a:cubicBezTo>
                    <a:cubicBezTo>
                      <a:pt x="2689020" y="-41474"/>
                      <a:pt x="2821527" y="14163"/>
                      <a:pt x="3051100" y="0"/>
                    </a:cubicBezTo>
                    <a:cubicBezTo>
                      <a:pt x="3282818" y="-15584"/>
                      <a:pt x="3456501" y="64416"/>
                      <a:pt x="3449069" y="171890"/>
                    </a:cubicBezTo>
                    <a:cubicBezTo>
                      <a:pt x="3493412" y="291579"/>
                      <a:pt x="3268622" y="350501"/>
                      <a:pt x="3051100" y="343779"/>
                    </a:cubicBezTo>
                    <a:cubicBezTo>
                      <a:pt x="2839152" y="395081"/>
                      <a:pt x="2722010" y="312788"/>
                      <a:pt x="2493943" y="343779"/>
                    </a:cubicBezTo>
                    <a:cubicBezTo>
                      <a:pt x="2265876" y="374770"/>
                      <a:pt x="2094074" y="314280"/>
                      <a:pt x="1936785" y="343779"/>
                    </a:cubicBezTo>
                    <a:cubicBezTo>
                      <a:pt x="1779496" y="373278"/>
                      <a:pt x="1642807" y="323183"/>
                      <a:pt x="1432691" y="343779"/>
                    </a:cubicBezTo>
                    <a:cubicBezTo>
                      <a:pt x="1222575" y="364375"/>
                      <a:pt x="1173680" y="299844"/>
                      <a:pt x="981659" y="343779"/>
                    </a:cubicBezTo>
                    <a:cubicBezTo>
                      <a:pt x="789638" y="387714"/>
                      <a:pt x="557742" y="287530"/>
                      <a:pt x="397970" y="343779"/>
                    </a:cubicBezTo>
                    <a:cubicBezTo>
                      <a:pt x="178521" y="331348"/>
                      <a:pt x="-18833" y="265106"/>
                      <a:pt x="0" y="171890"/>
                    </a:cubicBezTo>
                    <a:cubicBezTo>
                      <a:pt x="40456" y="87115"/>
                      <a:pt x="173505" y="-7029"/>
                      <a:pt x="397970" y="0"/>
                    </a:cubicBezTo>
                    <a:close/>
                  </a:path>
                  <a:path w="3449069" h="343779" stroke="0" extrusionOk="0">
                    <a:moveTo>
                      <a:pt x="397970" y="0"/>
                    </a:moveTo>
                    <a:cubicBezTo>
                      <a:pt x="638952" y="-12730"/>
                      <a:pt x="676429" y="25289"/>
                      <a:pt x="928596" y="0"/>
                    </a:cubicBezTo>
                    <a:cubicBezTo>
                      <a:pt x="1180763" y="-25289"/>
                      <a:pt x="1381188" y="26090"/>
                      <a:pt x="1512285" y="0"/>
                    </a:cubicBezTo>
                    <a:cubicBezTo>
                      <a:pt x="1643382" y="-26090"/>
                      <a:pt x="1925279" y="630"/>
                      <a:pt x="2069442" y="0"/>
                    </a:cubicBezTo>
                    <a:cubicBezTo>
                      <a:pt x="2213605" y="-630"/>
                      <a:pt x="2347196" y="5937"/>
                      <a:pt x="2520474" y="0"/>
                    </a:cubicBezTo>
                    <a:cubicBezTo>
                      <a:pt x="2693752" y="-5937"/>
                      <a:pt x="2836083" y="24748"/>
                      <a:pt x="3051100" y="0"/>
                    </a:cubicBezTo>
                    <a:cubicBezTo>
                      <a:pt x="3259517" y="-23546"/>
                      <a:pt x="3452303" y="82857"/>
                      <a:pt x="3449069" y="171890"/>
                    </a:cubicBezTo>
                    <a:cubicBezTo>
                      <a:pt x="3476970" y="256953"/>
                      <a:pt x="3257122" y="348056"/>
                      <a:pt x="3051100" y="343779"/>
                    </a:cubicBezTo>
                    <a:cubicBezTo>
                      <a:pt x="2835094" y="345751"/>
                      <a:pt x="2654325" y="281029"/>
                      <a:pt x="2467411" y="343779"/>
                    </a:cubicBezTo>
                    <a:cubicBezTo>
                      <a:pt x="2280497" y="406529"/>
                      <a:pt x="2209178" y="287168"/>
                      <a:pt x="1963317" y="343779"/>
                    </a:cubicBezTo>
                    <a:cubicBezTo>
                      <a:pt x="1717456" y="400390"/>
                      <a:pt x="1501575" y="280873"/>
                      <a:pt x="1379628" y="343779"/>
                    </a:cubicBezTo>
                    <a:cubicBezTo>
                      <a:pt x="1257681" y="406685"/>
                      <a:pt x="1090878" y="317287"/>
                      <a:pt x="902065" y="343779"/>
                    </a:cubicBezTo>
                    <a:cubicBezTo>
                      <a:pt x="713252" y="370271"/>
                      <a:pt x="504280" y="327395"/>
                      <a:pt x="397970" y="343779"/>
                    </a:cubicBezTo>
                    <a:cubicBezTo>
                      <a:pt x="165153" y="336441"/>
                      <a:pt x="-848" y="273269"/>
                      <a:pt x="0" y="171890"/>
                    </a:cubicBezTo>
                    <a:cubicBezTo>
                      <a:pt x="7735" y="105561"/>
                      <a:pt x="181118" y="-6197"/>
                      <a:pt x="397970" y="0"/>
                    </a:cubicBezTo>
                    <a:close/>
                  </a:path>
                </a:pathLst>
              </a:custGeom>
              <a:grpFill/>
              <a:ln w="28575" cap="flat">
                <a:solidFill>
                  <a:schemeClr val="tx1"/>
                </a:solidFill>
                <a:prstDash val="solid"/>
                <a:miter/>
                <a:extLst>
                  <a:ext uri="{C807C97D-BFC1-408E-A445-0C87EB9F89A2}">
                    <ask:lineSketchStyleProps xmlns:ask="http://schemas.microsoft.com/office/drawing/2018/sketchyshapes" sd="580891161">
                      <a:custGeom>
                        <a:avLst/>
                        <a:gdLst>
                          <a:gd name="connsiteX0" fmla="*/ 171890 w 1489710"/>
                          <a:gd name="connsiteY0" fmla="*/ 0 h 343779"/>
                          <a:gd name="connsiteX1" fmla="*/ 1317821 w 1489710"/>
                          <a:gd name="connsiteY1" fmla="*/ 0 h 343779"/>
                          <a:gd name="connsiteX2" fmla="*/ 1489710 w 1489710"/>
                          <a:gd name="connsiteY2" fmla="*/ 171890 h 343779"/>
                          <a:gd name="connsiteX3" fmla="*/ 1317821 w 1489710"/>
                          <a:gd name="connsiteY3" fmla="*/ 343779 h 343779"/>
                          <a:gd name="connsiteX4" fmla="*/ 171890 w 1489710"/>
                          <a:gd name="connsiteY4" fmla="*/ 343779 h 343779"/>
                          <a:gd name="connsiteX5" fmla="*/ 0 w 1489710"/>
                          <a:gd name="connsiteY5" fmla="*/ 171890 h 343779"/>
                          <a:gd name="connsiteX6" fmla="*/ 171890 w 1489710"/>
                          <a:gd name="connsiteY6" fmla="*/ 0 h 34377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489710" h="343779">
                            <a:moveTo>
                              <a:pt x="171890" y="0"/>
                            </a:moveTo>
                            <a:lnTo>
                              <a:pt x="1317821" y="0"/>
                            </a:lnTo>
                            <a:cubicBezTo>
                              <a:pt x="1415225" y="0"/>
                              <a:pt x="1489710" y="74486"/>
                              <a:pt x="1489710" y="171890"/>
                            </a:cubicBezTo>
                            <a:cubicBezTo>
                              <a:pt x="1489710" y="269294"/>
                              <a:pt x="1415225" y="343779"/>
                              <a:pt x="1317821" y="343779"/>
                            </a:cubicBezTo>
                            <a:lnTo>
                              <a:pt x="171890" y="343779"/>
                            </a:lnTo>
                            <a:cubicBezTo>
                              <a:pt x="74485" y="343779"/>
                              <a:pt x="0" y="269294"/>
                              <a:pt x="0" y="171890"/>
                            </a:cubicBezTo>
                            <a:cubicBezTo>
                              <a:pt x="0" y="74486"/>
                              <a:pt x="74485" y="0"/>
                              <a:pt x="171890" y="0"/>
                            </a:cubicBezTo>
                            <a:close/>
                          </a:path>
                        </a:pathLst>
                      </a:cu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85" name="Freeform: Shape 7">
                <a:extLst>
                  <a:ext uri="{FF2B5EF4-FFF2-40B4-BE49-F238E27FC236}">
                    <a16:creationId xmlns:a16="http://schemas.microsoft.com/office/drawing/2014/main" id="{335CCA9B-7FFD-4F30-BDE9-0DF1D156E4A3}"/>
                  </a:ext>
                </a:extLst>
              </p:cNvPr>
              <p:cNvSpPr/>
              <p:nvPr/>
            </p:nvSpPr>
            <p:spPr>
              <a:xfrm>
                <a:off x="4557487" y="4794106"/>
                <a:ext cx="3137246" cy="343779"/>
              </a:xfrm>
              <a:custGeom>
                <a:avLst/>
                <a:gdLst>
                  <a:gd name="connsiteX0" fmla="*/ 361990 w 3137246"/>
                  <a:gd name="connsiteY0" fmla="*/ 0 h 343779"/>
                  <a:gd name="connsiteX1" fmla="*/ 868776 w 3137246"/>
                  <a:gd name="connsiteY1" fmla="*/ 0 h 343779"/>
                  <a:gd name="connsiteX2" fmla="*/ 1351429 w 3137246"/>
                  <a:gd name="connsiteY2" fmla="*/ 0 h 343779"/>
                  <a:gd name="connsiteX3" fmla="*/ 1809950 w 3137246"/>
                  <a:gd name="connsiteY3" fmla="*/ 0 h 343779"/>
                  <a:gd name="connsiteX4" fmla="*/ 2244338 w 3137246"/>
                  <a:gd name="connsiteY4" fmla="*/ 0 h 343779"/>
                  <a:gd name="connsiteX5" fmla="*/ 2775257 w 3137246"/>
                  <a:gd name="connsiteY5" fmla="*/ 0 h 343779"/>
                  <a:gd name="connsiteX6" fmla="*/ 3137246 w 3137246"/>
                  <a:gd name="connsiteY6" fmla="*/ 171890 h 343779"/>
                  <a:gd name="connsiteX7" fmla="*/ 2775257 w 3137246"/>
                  <a:gd name="connsiteY7" fmla="*/ 343779 h 343779"/>
                  <a:gd name="connsiteX8" fmla="*/ 2340869 w 3137246"/>
                  <a:gd name="connsiteY8" fmla="*/ 343779 h 343779"/>
                  <a:gd name="connsiteX9" fmla="*/ 1930614 w 3137246"/>
                  <a:gd name="connsiteY9" fmla="*/ 343779 h 343779"/>
                  <a:gd name="connsiteX10" fmla="*/ 1447960 w 3137246"/>
                  <a:gd name="connsiteY10" fmla="*/ 343779 h 343779"/>
                  <a:gd name="connsiteX11" fmla="*/ 1037705 w 3137246"/>
                  <a:gd name="connsiteY11" fmla="*/ 343779 h 343779"/>
                  <a:gd name="connsiteX12" fmla="*/ 361990 w 3137246"/>
                  <a:gd name="connsiteY12" fmla="*/ 343779 h 343779"/>
                  <a:gd name="connsiteX13" fmla="*/ 0 w 3137246"/>
                  <a:gd name="connsiteY13" fmla="*/ 171890 h 343779"/>
                  <a:gd name="connsiteX14" fmla="*/ 361990 w 3137246"/>
                  <a:gd name="connsiteY14" fmla="*/ 0 h 343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137246" h="343779" fill="none" extrusionOk="0">
                    <a:moveTo>
                      <a:pt x="361990" y="0"/>
                    </a:moveTo>
                    <a:cubicBezTo>
                      <a:pt x="583584" y="-43148"/>
                      <a:pt x="691661" y="47649"/>
                      <a:pt x="868776" y="0"/>
                    </a:cubicBezTo>
                    <a:cubicBezTo>
                      <a:pt x="1045891" y="-47649"/>
                      <a:pt x="1217318" y="25341"/>
                      <a:pt x="1351429" y="0"/>
                    </a:cubicBezTo>
                    <a:cubicBezTo>
                      <a:pt x="1485540" y="-25341"/>
                      <a:pt x="1644857" y="52297"/>
                      <a:pt x="1809950" y="0"/>
                    </a:cubicBezTo>
                    <a:cubicBezTo>
                      <a:pt x="1975043" y="-52297"/>
                      <a:pt x="2099056" y="48367"/>
                      <a:pt x="2244338" y="0"/>
                    </a:cubicBezTo>
                    <a:cubicBezTo>
                      <a:pt x="2389620" y="-48367"/>
                      <a:pt x="2562202" y="15603"/>
                      <a:pt x="2775257" y="0"/>
                    </a:cubicBezTo>
                    <a:cubicBezTo>
                      <a:pt x="3007207" y="6029"/>
                      <a:pt x="3140450" y="72989"/>
                      <a:pt x="3137246" y="171890"/>
                    </a:cubicBezTo>
                    <a:cubicBezTo>
                      <a:pt x="3145075" y="286953"/>
                      <a:pt x="2945940" y="310767"/>
                      <a:pt x="2775257" y="343779"/>
                    </a:cubicBezTo>
                    <a:cubicBezTo>
                      <a:pt x="2565977" y="379136"/>
                      <a:pt x="2478313" y="341938"/>
                      <a:pt x="2340869" y="343779"/>
                    </a:cubicBezTo>
                    <a:cubicBezTo>
                      <a:pt x="2203425" y="345620"/>
                      <a:pt x="2023118" y="298828"/>
                      <a:pt x="1930614" y="343779"/>
                    </a:cubicBezTo>
                    <a:cubicBezTo>
                      <a:pt x="1838110" y="388730"/>
                      <a:pt x="1653978" y="326271"/>
                      <a:pt x="1447960" y="343779"/>
                    </a:cubicBezTo>
                    <a:cubicBezTo>
                      <a:pt x="1241942" y="361287"/>
                      <a:pt x="1213779" y="341004"/>
                      <a:pt x="1037705" y="343779"/>
                    </a:cubicBezTo>
                    <a:cubicBezTo>
                      <a:pt x="861632" y="346554"/>
                      <a:pt x="543787" y="285814"/>
                      <a:pt x="361990" y="343779"/>
                    </a:cubicBezTo>
                    <a:cubicBezTo>
                      <a:pt x="153876" y="344603"/>
                      <a:pt x="12489" y="274785"/>
                      <a:pt x="0" y="171890"/>
                    </a:cubicBezTo>
                    <a:cubicBezTo>
                      <a:pt x="38240" y="64217"/>
                      <a:pt x="172770" y="-34747"/>
                      <a:pt x="361990" y="0"/>
                    </a:cubicBezTo>
                    <a:close/>
                  </a:path>
                  <a:path w="3137246" h="343779" stroke="0" extrusionOk="0">
                    <a:moveTo>
                      <a:pt x="361990" y="0"/>
                    </a:moveTo>
                    <a:cubicBezTo>
                      <a:pt x="616430" y="-11466"/>
                      <a:pt x="710252" y="22622"/>
                      <a:pt x="892909" y="0"/>
                    </a:cubicBezTo>
                    <a:cubicBezTo>
                      <a:pt x="1075566" y="-22622"/>
                      <a:pt x="1174608" y="16331"/>
                      <a:pt x="1327297" y="0"/>
                    </a:cubicBezTo>
                    <a:cubicBezTo>
                      <a:pt x="1479986" y="-16331"/>
                      <a:pt x="1654400" y="43199"/>
                      <a:pt x="1809950" y="0"/>
                    </a:cubicBezTo>
                    <a:cubicBezTo>
                      <a:pt x="1965500" y="-43199"/>
                      <a:pt x="2059114" y="19283"/>
                      <a:pt x="2268471" y="0"/>
                    </a:cubicBezTo>
                    <a:cubicBezTo>
                      <a:pt x="2477828" y="-19283"/>
                      <a:pt x="2673023" y="24113"/>
                      <a:pt x="2775257" y="0"/>
                    </a:cubicBezTo>
                    <a:cubicBezTo>
                      <a:pt x="2955225" y="-6018"/>
                      <a:pt x="3120799" y="75028"/>
                      <a:pt x="3137246" y="171890"/>
                    </a:cubicBezTo>
                    <a:cubicBezTo>
                      <a:pt x="3112555" y="268770"/>
                      <a:pt x="2955672" y="388921"/>
                      <a:pt x="2775257" y="343779"/>
                    </a:cubicBezTo>
                    <a:cubicBezTo>
                      <a:pt x="2648140" y="360422"/>
                      <a:pt x="2510270" y="298318"/>
                      <a:pt x="2340869" y="343779"/>
                    </a:cubicBezTo>
                    <a:cubicBezTo>
                      <a:pt x="2171468" y="389240"/>
                      <a:pt x="1946315" y="324160"/>
                      <a:pt x="1809950" y="343779"/>
                    </a:cubicBezTo>
                    <a:cubicBezTo>
                      <a:pt x="1673585" y="363398"/>
                      <a:pt x="1482020" y="334858"/>
                      <a:pt x="1375562" y="343779"/>
                    </a:cubicBezTo>
                    <a:cubicBezTo>
                      <a:pt x="1269104" y="352700"/>
                      <a:pt x="1065648" y="294564"/>
                      <a:pt x="844643" y="343779"/>
                    </a:cubicBezTo>
                    <a:cubicBezTo>
                      <a:pt x="623638" y="392994"/>
                      <a:pt x="532590" y="315470"/>
                      <a:pt x="361990" y="343779"/>
                    </a:cubicBezTo>
                    <a:cubicBezTo>
                      <a:pt x="150640" y="327986"/>
                      <a:pt x="-73" y="287425"/>
                      <a:pt x="0" y="171890"/>
                    </a:cubicBezTo>
                    <a:cubicBezTo>
                      <a:pt x="2280" y="69430"/>
                      <a:pt x="197715" y="30205"/>
                      <a:pt x="361990" y="0"/>
                    </a:cubicBezTo>
                    <a:close/>
                  </a:path>
                </a:pathLst>
              </a:custGeom>
              <a:grpFill/>
              <a:ln w="28575" cap="flat">
                <a:solidFill>
                  <a:schemeClr val="tx1"/>
                </a:solidFill>
                <a:prstDash val="solid"/>
                <a:miter/>
                <a:extLst>
                  <a:ext uri="{C807C97D-BFC1-408E-A445-0C87EB9F89A2}">
                    <ask:lineSketchStyleProps xmlns:ask="http://schemas.microsoft.com/office/drawing/2018/sketchyshapes" sd="4234372271">
                      <a:custGeom>
                        <a:avLst/>
                        <a:gdLst>
                          <a:gd name="connsiteX0" fmla="*/ 171890 w 1489710"/>
                          <a:gd name="connsiteY0" fmla="*/ 0 h 343779"/>
                          <a:gd name="connsiteX1" fmla="*/ 1317821 w 1489710"/>
                          <a:gd name="connsiteY1" fmla="*/ 0 h 343779"/>
                          <a:gd name="connsiteX2" fmla="*/ 1489710 w 1489710"/>
                          <a:gd name="connsiteY2" fmla="*/ 171890 h 343779"/>
                          <a:gd name="connsiteX3" fmla="*/ 1317821 w 1489710"/>
                          <a:gd name="connsiteY3" fmla="*/ 343779 h 343779"/>
                          <a:gd name="connsiteX4" fmla="*/ 171890 w 1489710"/>
                          <a:gd name="connsiteY4" fmla="*/ 343779 h 343779"/>
                          <a:gd name="connsiteX5" fmla="*/ 0 w 1489710"/>
                          <a:gd name="connsiteY5" fmla="*/ 171890 h 343779"/>
                          <a:gd name="connsiteX6" fmla="*/ 171890 w 1489710"/>
                          <a:gd name="connsiteY6" fmla="*/ 0 h 34377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489710" h="343779">
                            <a:moveTo>
                              <a:pt x="171890" y="0"/>
                            </a:moveTo>
                            <a:lnTo>
                              <a:pt x="1317821" y="0"/>
                            </a:lnTo>
                            <a:cubicBezTo>
                              <a:pt x="1415225" y="0"/>
                              <a:pt x="1489710" y="74486"/>
                              <a:pt x="1489710" y="171890"/>
                            </a:cubicBezTo>
                            <a:cubicBezTo>
                              <a:pt x="1489710" y="269294"/>
                              <a:pt x="1415225" y="343779"/>
                              <a:pt x="1317821" y="343779"/>
                            </a:cubicBezTo>
                            <a:lnTo>
                              <a:pt x="171890" y="343779"/>
                            </a:lnTo>
                            <a:cubicBezTo>
                              <a:pt x="74485" y="343779"/>
                              <a:pt x="0" y="269294"/>
                              <a:pt x="0" y="171890"/>
                            </a:cubicBezTo>
                            <a:cubicBezTo>
                              <a:pt x="0" y="74486"/>
                              <a:pt x="74485" y="0"/>
                              <a:pt x="171890" y="0"/>
                            </a:cubicBezTo>
                            <a:close/>
                          </a:path>
                        </a:pathLst>
                      </a:cu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txBody>
              <a:bodyPr rtlCol="0" anchor="ctr"/>
              <a:lstStyle/>
              <a:p>
                <a:pPr algn="ctr"/>
                <a:endParaRPr lang="en-US" sz="2400" b="1" dirty="0"/>
              </a:p>
            </p:txBody>
          </p:sp>
          <p:sp>
            <p:nvSpPr>
              <p:cNvPr id="186" name="Freeform: Shape 8">
                <a:extLst>
                  <a:ext uri="{FF2B5EF4-FFF2-40B4-BE49-F238E27FC236}">
                    <a16:creationId xmlns:a16="http://schemas.microsoft.com/office/drawing/2014/main" id="{6672918D-A4E9-4952-B5C9-B25DE8C77716}"/>
                  </a:ext>
                </a:extLst>
              </p:cNvPr>
              <p:cNvSpPr/>
              <p:nvPr/>
            </p:nvSpPr>
            <p:spPr>
              <a:xfrm>
                <a:off x="5832594" y="5293408"/>
                <a:ext cx="744855" cy="343779"/>
              </a:xfrm>
              <a:custGeom>
                <a:avLst/>
                <a:gdLst>
                  <a:gd name="connsiteX0" fmla="*/ 0 w 744855"/>
                  <a:gd name="connsiteY0" fmla="*/ 0 h 343779"/>
                  <a:gd name="connsiteX1" fmla="*/ 372428 w 744855"/>
                  <a:gd name="connsiteY1" fmla="*/ 343779 h 343779"/>
                  <a:gd name="connsiteX2" fmla="*/ 744855 w 744855"/>
                  <a:gd name="connsiteY2" fmla="*/ 0 h 343779"/>
                  <a:gd name="connsiteX3" fmla="*/ 357530 w 744855"/>
                  <a:gd name="connsiteY3" fmla="*/ 0 h 343779"/>
                  <a:gd name="connsiteX4" fmla="*/ 0 w 744855"/>
                  <a:gd name="connsiteY4" fmla="*/ 0 h 343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44855" h="343779" fill="none" extrusionOk="0">
                    <a:moveTo>
                      <a:pt x="0" y="0"/>
                    </a:moveTo>
                    <a:cubicBezTo>
                      <a:pt x="2084" y="205288"/>
                      <a:pt x="185320" y="318380"/>
                      <a:pt x="372428" y="343779"/>
                    </a:cubicBezTo>
                    <a:cubicBezTo>
                      <a:pt x="590212" y="316962"/>
                      <a:pt x="695838" y="225835"/>
                      <a:pt x="744855" y="0"/>
                    </a:cubicBezTo>
                    <a:cubicBezTo>
                      <a:pt x="606368" y="29256"/>
                      <a:pt x="507638" y="-16117"/>
                      <a:pt x="357530" y="0"/>
                    </a:cubicBezTo>
                    <a:cubicBezTo>
                      <a:pt x="207422" y="16117"/>
                      <a:pt x="119858" y="-4262"/>
                      <a:pt x="0" y="0"/>
                    </a:cubicBezTo>
                    <a:close/>
                  </a:path>
                  <a:path w="744855" h="343779" stroke="0" extrusionOk="0">
                    <a:moveTo>
                      <a:pt x="0" y="0"/>
                    </a:moveTo>
                    <a:cubicBezTo>
                      <a:pt x="40944" y="194277"/>
                      <a:pt x="212540" y="338563"/>
                      <a:pt x="372428" y="343779"/>
                    </a:cubicBezTo>
                    <a:cubicBezTo>
                      <a:pt x="552782" y="344745"/>
                      <a:pt x="735051" y="177376"/>
                      <a:pt x="744855" y="0"/>
                    </a:cubicBezTo>
                    <a:cubicBezTo>
                      <a:pt x="617036" y="40698"/>
                      <a:pt x="541850" y="-24725"/>
                      <a:pt x="387325" y="0"/>
                    </a:cubicBezTo>
                    <a:cubicBezTo>
                      <a:pt x="232800" y="24725"/>
                      <a:pt x="172259" y="-5374"/>
                      <a:pt x="0" y="0"/>
                    </a:cubicBezTo>
                    <a:close/>
                  </a:path>
                </a:pathLst>
              </a:custGeom>
              <a:grpFill/>
              <a:ln w="28575" cap="flat">
                <a:solidFill>
                  <a:schemeClr val="tx1"/>
                </a:solidFill>
                <a:prstDash val="solid"/>
                <a:miter/>
                <a:extLst>
                  <a:ext uri="{C807C97D-BFC1-408E-A445-0C87EB9F89A2}">
                    <ask:lineSketchStyleProps xmlns:ask="http://schemas.microsoft.com/office/drawing/2018/sketchyshapes" sd="436269956">
                      <a:custGeom>
                        <a:avLst/>
                        <a:gdLst>
                          <a:gd name="connsiteX0" fmla="*/ 0 w 744855"/>
                          <a:gd name="connsiteY0" fmla="*/ 0 h 343779"/>
                          <a:gd name="connsiteX1" fmla="*/ 372428 w 744855"/>
                          <a:gd name="connsiteY1" fmla="*/ 343779 h 343779"/>
                          <a:gd name="connsiteX2" fmla="*/ 744855 w 744855"/>
                          <a:gd name="connsiteY2" fmla="*/ 0 h 343779"/>
                          <a:gd name="connsiteX3" fmla="*/ 0 w 744855"/>
                          <a:gd name="connsiteY3" fmla="*/ 0 h 34377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744855" h="343779">
                            <a:moveTo>
                              <a:pt x="0" y="0"/>
                            </a:moveTo>
                            <a:cubicBezTo>
                              <a:pt x="17189" y="194808"/>
                              <a:pt x="177619" y="343779"/>
                              <a:pt x="372428" y="343779"/>
                            </a:cubicBezTo>
                            <a:cubicBezTo>
                              <a:pt x="567236" y="343779"/>
                              <a:pt x="727666" y="194808"/>
                              <a:pt x="744855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7" name="Freeform: Shape 9">
                <a:extLst>
                  <a:ext uri="{FF2B5EF4-FFF2-40B4-BE49-F238E27FC236}">
                    <a16:creationId xmlns:a16="http://schemas.microsoft.com/office/drawing/2014/main" id="{61B7926A-BED1-47DE-8799-E33E6BCC0585}"/>
                  </a:ext>
                </a:extLst>
              </p:cNvPr>
              <p:cNvSpPr/>
              <p:nvPr/>
            </p:nvSpPr>
            <p:spPr>
              <a:xfrm>
                <a:off x="4715313" y="1022545"/>
                <a:ext cx="2979420" cy="3094013"/>
              </a:xfrm>
              <a:custGeom>
                <a:avLst/>
                <a:gdLst>
                  <a:gd name="connsiteX0" fmla="*/ 1489710 w 2979420"/>
                  <a:gd name="connsiteY0" fmla="*/ 0 h 3094013"/>
                  <a:gd name="connsiteX1" fmla="*/ 1489710 w 2979420"/>
                  <a:gd name="connsiteY1" fmla="*/ 0 h 3094013"/>
                  <a:gd name="connsiteX2" fmla="*/ 1489710 w 2979420"/>
                  <a:gd name="connsiteY2" fmla="*/ 0 h 3094013"/>
                  <a:gd name="connsiteX3" fmla="*/ 0 w 2979420"/>
                  <a:gd name="connsiteY3" fmla="*/ 1472521 h 3094013"/>
                  <a:gd name="connsiteX4" fmla="*/ 0 w 2979420"/>
                  <a:gd name="connsiteY4" fmla="*/ 1524088 h 3094013"/>
                  <a:gd name="connsiteX5" fmla="*/ 103134 w 2979420"/>
                  <a:gd name="connsiteY5" fmla="*/ 2039757 h 3094013"/>
                  <a:gd name="connsiteX6" fmla="*/ 360968 w 2979420"/>
                  <a:gd name="connsiteY6" fmla="*/ 2463751 h 3094013"/>
                  <a:gd name="connsiteX7" fmla="*/ 710477 w 2979420"/>
                  <a:gd name="connsiteY7" fmla="*/ 3030987 h 3094013"/>
                  <a:gd name="connsiteX8" fmla="*/ 813611 w 2979420"/>
                  <a:gd name="connsiteY8" fmla="*/ 3094013 h 3094013"/>
                  <a:gd name="connsiteX9" fmla="*/ 1277866 w 2979420"/>
                  <a:gd name="connsiteY9" fmla="*/ 3094013 h 3094013"/>
                  <a:gd name="connsiteX10" fmla="*/ 1728598 w 2979420"/>
                  <a:gd name="connsiteY10" fmla="*/ 3094013 h 3094013"/>
                  <a:gd name="connsiteX11" fmla="*/ 2165809 w 2979420"/>
                  <a:gd name="connsiteY11" fmla="*/ 3094013 h 3094013"/>
                  <a:gd name="connsiteX12" fmla="*/ 2268943 w 2979420"/>
                  <a:gd name="connsiteY12" fmla="*/ 3030987 h 3094013"/>
                  <a:gd name="connsiteX13" fmla="*/ 2618452 w 2979420"/>
                  <a:gd name="connsiteY13" fmla="*/ 2463751 h 3094013"/>
                  <a:gd name="connsiteX14" fmla="*/ 2876286 w 2979420"/>
                  <a:gd name="connsiteY14" fmla="*/ 2039757 h 3094013"/>
                  <a:gd name="connsiteX15" fmla="*/ 2979420 w 2979420"/>
                  <a:gd name="connsiteY15" fmla="*/ 1524088 h 3094013"/>
                  <a:gd name="connsiteX16" fmla="*/ 2979420 w 2979420"/>
                  <a:gd name="connsiteY16" fmla="*/ 1472521 h 3094013"/>
                  <a:gd name="connsiteX17" fmla="*/ 1489710 w 2979420"/>
                  <a:gd name="connsiteY17" fmla="*/ 0 h 3094013"/>
                  <a:gd name="connsiteX18" fmla="*/ 2635641 w 2979420"/>
                  <a:gd name="connsiteY18" fmla="*/ 1518358 h 3094013"/>
                  <a:gd name="connsiteX19" fmla="*/ 2555426 w 2979420"/>
                  <a:gd name="connsiteY19" fmla="*/ 1919434 h 3094013"/>
                  <a:gd name="connsiteX20" fmla="*/ 2360618 w 2979420"/>
                  <a:gd name="connsiteY20" fmla="*/ 2234565 h 3094013"/>
                  <a:gd name="connsiteX21" fmla="*/ 2028298 w 2979420"/>
                  <a:gd name="connsiteY21" fmla="*/ 2750234 h 3094013"/>
                  <a:gd name="connsiteX22" fmla="*/ 1489710 w 2979420"/>
                  <a:gd name="connsiteY22" fmla="*/ 2750234 h 3094013"/>
                  <a:gd name="connsiteX23" fmla="*/ 956852 w 2979420"/>
                  <a:gd name="connsiteY23" fmla="*/ 2750234 h 3094013"/>
                  <a:gd name="connsiteX24" fmla="*/ 624532 w 2979420"/>
                  <a:gd name="connsiteY24" fmla="*/ 2234565 h 3094013"/>
                  <a:gd name="connsiteX25" fmla="*/ 429724 w 2979420"/>
                  <a:gd name="connsiteY25" fmla="*/ 1919434 h 3094013"/>
                  <a:gd name="connsiteX26" fmla="*/ 349509 w 2979420"/>
                  <a:gd name="connsiteY26" fmla="*/ 1518358 h 3094013"/>
                  <a:gd name="connsiteX27" fmla="*/ 349509 w 2979420"/>
                  <a:gd name="connsiteY27" fmla="*/ 1472521 h 3094013"/>
                  <a:gd name="connsiteX28" fmla="*/ 1495440 w 2979420"/>
                  <a:gd name="connsiteY28" fmla="*/ 338050 h 3094013"/>
                  <a:gd name="connsiteX29" fmla="*/ 1495440 w 2979420"/>
                  <a:gd name="connsiteY29" fmla="*/ 338050 h 3094013"/>
                  <a:gd name="connsiteX30" fmla="*/ 1495440 w 2979420"/>
                  <a:gd name="connsiteY30" fmla="*/ 338050 h 3094013"/>
                  <a:gd name="connsiteX31" fmla="*/ 1495440 w 2979420"/>
                  <a:gd name="connsiteY31" fmla="*/ 338050 h 3094013"/>
                  <a:gd name="connsiteX32" fmla="*/ 1495440 w 2979420"/>
                  <a:gd name="connsiteY32" fmla="*/ 338050 h 3094013"/>
                  <a:gd name="connsiteX33" fmla="*/ 1495440 w 2979420"/>
                  <a:gd name="connsiteY33" fmla="*/ 338050 h 3094013"/>
                  <a:gd name="connsiteX34" fmla="*/ 1495440 w 2979420"/>
                  <a:gd name="connsiteY34" fmla="*/ 338050 h 3094013"/>
                  <a:gd name="connsiteX35" fmla="*/ 2641371 w 2979420"/>
                  <a:gd name="connsiteY35" fmla="*/ 1472521 h 3094013"/>
                  <a:gd name="connsiteX36" fmla="*/ 2641371 w 2979420"/>
                  <a:gd name="connsiteY36" fmla="*/ 1518358 h 3094013"/>
                  <a:gd name="connsiteX37" fmla="*/ 2635641 w 2979420"/>
                  <a:gd name="connsiteY37" fmla="*/ 1518358 h 309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979420" h="3094013" fill="none" extrusionOk="0">
                    <a:moveTo>
                      <a:pt x="1489710" y="0"/>
                    </a:moveTo>
                    <a:lnTo>
                      <a:pt x="1489710" y="0"/>
                    </a:lnTo>
                    <a:lnTo>
                      <a:pt x="1489710" y="0"/>
                    </a:lnTo>
                    <a:cubicBezTo>
                      <a:pt x="607651" y="9953"/>
                      <a:pt x="-115649" y="673391"/>
                      <a:pt x="0" y="1472521"/>
                    </a:cubicBezTo>
                    <a:cubicBezTo>
                      <a:pt x="3957" y="1489478"/>
                      <a:pt x="-1465" y="1505382"/>
                      <a:pt x="0" y="1524088"/>
                    </a:cubicBezTo>
                    <a:cubicBezTo>
                      <a:pt x="10256" y="1714824"/>
                      <a:pt x="29645" y="1851868"/>
                      <a:pt x="103134" y="2039757"/>
                    </a:cubicBezTo>
                    <a:cubicBezTo>
                      <a:pt x="191719" y="2209030"/>
                      <a:pt x="216698" y="2335876"/>
                      <a:pt x="360968" y="2463751"/>
                    </a:cubicBezTo>
                    <a:cubicBezTo>
                      <a:pt x="477414" y="2595134"/>
                      <a:pt x="677999" y="2885556"/>
                      <a:pt x="710477" y="3030987"/>
                    </a:cubicBezTo>
                    <a:cubicBezTo>
                      <a:pt x="735993" y="3074785"/>
                      <a:pt x="772135" y="3092348"/>
                      <a:pt x="813611" y="3094013"/>
                    </a:cubicBezTo>
                    <a:cubicBezTo>
                      <a:pt x="999907" y="3043891"/>
                      <a:pt x="1173016" y="3148825"/>
                      <a:pt x="1277866" y="3094013"/>
                    </a:cubicBezTo>
                    <a:cubicBezTo>
                      <a:pt x="1382716" y="3039201"/>
                      <a:pt x="1629641" y="3118835"/>
                      <a:pt x="1728598" y="3094013"/>
                    </a:cubicBezTo>
                    <a:cubicBezTo>
                      <a:pt x="1827555" y="3069191"/>
                      <a:pt x="1972185" y="3112669"/>
                      <a:pt x="2165809" y="3094013"/>
                    </a:cubicBezTo>
                    <a:cubicBezTo>
                      <a:pt x="2219317" y="3085724"/>
                      <a:pt x="2242656" y="3074162"/>
                      <a:pt x="2268943" y="3030987"/>
                    </a:cubicBezTo>
                    <a:cubicBezTo>
                      <a:pt x="2344238" y="2919476"/>
                      <a:pt x="2506248" y="2592934"/>
                      <a:pt x="2618452" y="2463751"/>
                    </a:cubicBezTo>
                    <a:cubicBezTo>
                      <a:pt x="2738852" y="2312326"/>
                      <a:pt x="2807260" y="2206759"/>
                      <a:pt x="2876286" y="2039757"/>
                    </a:cubicBezTo>
                    <a:cubicBezTo>
                      <a:pt x="2922694" y="1879959"/>
                      <a:pt x="2991630" y="1732896"/>
                      <a:pt x="2979420" y="1524088"/>
                    </a:cubicBezTo>
                    <a:cubicBezTo>
                      <a:pt x="2973568" y="1500864"/>
                      <a:pt x="2979624" y="1497427"/>
                      <a:pt x="2979420" y="1472521"/>
                    </a:cubicBezTo>
                    <a:cubicBezTo>
                      <a:pt x="3034786" y="836592"/>
                      <a:pt x="2332944" y="-28590"/>
                      <a:pt x="1489710" y="0"/>
                    </a:cubicBezTo>
                    <a:close/>
                    <a:moveTo>
                      <a:pt x="2635641" y="1518358"/>
                    </a:moveTo>
                    <a:cubicBezTo>
                      <a:pt x="2650952" y="1662800"/>
                      <a:pt x="2581397" y="1787278"/>
                      <a:pt x="2555426" y="1919434"/>
                    </a:cubicBezTo>
                    <a:cubicBezTo>
                      <a:pt x="2518056" y="2047152"/>
                      <a:pt x="2454726" y="2172021"/>
                      <a:pt x="2360618" y="2234565"/>
                    </a:cubicBezTo>
                    <a:cubicBezTo>
                      <a:pt x="2210922" y="2380925"/>
                      <a:pt x="2124036" y="2558092"/>
                      <a:pt x="2028298" y="2750234"/>
                    </a:cubicBezTo>
                    <a:cubicBezTo>
                      <a:pt x="1868942" y="2763332"/>
                      <a:pt x="1602005" y="2713914"/>
                      <a:pt x="1489710" y="2750234"/>
                    </a:cubicBezTo>
                    <a:cubicBezTo>
                      <a:pt x="1235944" y="2789226"/>
                      <a:pt x="1073064" y="2695501"/>
                      <a:pt x="956852" y="2750234"/>
                    </a:cubicBezTo>
                    <a:cubicBezTo>
                      <a:pt x="888960" y="2552193"/>
                      <a:pt x="738654" y="2362123"/>
                      <a:pt x="624532" y="2234565"/>
                    </a:cubicBezTo>
                    <a:cubicBezTo>
                      <a:pt x="562862" y="2129004"/>
                      <a:pt x="470893" y="2020037"/>
                      <a:pt x="429724" y="1919434"/>
                    </a:cubicBezTo>
                    <a:cubicBezTo>
                      <a:pt x="367578" y="1757274"/>
                      <a:pt x="358458" y="1620856"/>
                      <a:pt x="349509" y="1518358"/>
                    </a:cubicBezTo>
                    <a:cubicBezTo>
                      <a:pt x="349094" y="1500428"/>
                      <a:pt x="351644" y="1494659"/>
                      <a:pt x="349509" y="1472521"/>
                    </a:cubicBezTo>
                    <a:cubicBezTo>
                      <a:pt x="273381" y="1008015"/>
                      <a:pt x="979067" y="317046"/>
                      <a:pt x="1495440" y="338050"/>
                    </a:cubicBezTo>
                    <a:lnTo>
                      <a:pt x="1495440" y="338050"/>
                    </a:lnTo>
                    <a:lnTo>
                      <a:pt x="1495440" y="338050"/>
                    </a:lnTo>
                    <a:lnTo>
                      <a:pt x="1495440" y="338050"/>
                    </a:lnTo>
                    <a:lnTo>
                      <a:pt x="1495440" y="338050"/>
                    </a:lnTo>
                    <a:lnTo>
                      <a:pt x="1495440" y="338050"/>
                    </a:lnTo>
                    <a:lnTo>
                      <a:pt x="1495440" y="338050"/>
                    </a:lnTo>
                    <a:cubicBezTo>
                      <a:pt x="2093670" y="355316"/>
                      <a:pt x="2537220" y="795627"/>
                      <a:pt x="2641371" y="1472521"/>
                    </a:cubicBezTo>
                    <a:cubicBezTo>
                      <a:pt x="2642750" y="1483000"/>
                      <a:pt x="2640936" y="1507236"/>
                      <a:pt x="2641371" y="1518358"/>
                    </a:cubicBezTo>
                    <a:cubicBezTo>
                      <a:pt x="2638732" y="1518944"/>
                      <a:pt x="2637527" y="1518195"/>
                      <a:pt x="2635641" y="1518358"/>
                    </a:cubicBezTo>
                    <a:close/>
                  </a:path>
                  <a:path w="2979420" h="3094013" stroke="0" extrusionOk="0">
                    <a:moveTo>
                      <a:pt x="1489710" y="0"/>
                    </a:moveTo>
                    <a:lnTo>
                      <a:pt x="1489710" y="0"/>
                    </a:lnTo>
                    <a:lnTo>
                      <a:pt x="1489710" y="0"/>
                    </a:lnTo>
                    <a:cubicBezTo>
                      <a:pt x="713424" y="-742"/>
                      <a:pt x="59605" y="885487"/>
                      <a:pt x="0" y="1472521"/>
                    </a:cubicBezTo>
                    <a:cubicBezTo>
                      <a:pt x="1201" y="1492270"/>
                      <a:pt x="-1805" y="1503684"/>
                      <a:pt x="0" y="1524088"/>
                    </a:cubicBezTo>
                    <a:cubicBezTo>
                      <a:pt x="4408" y="1745478"/>
                      <a:pt x="20644" y="1868518"/>
                      <a:pt x="103134" y="2039757"/>
                    </a:cubicBezTo>
                    <a:cubicBezTo>
                      <a:pt x="137374" y="2186357"/>
                      <a:pt x="245752" y="2327999"/>
                      <a:pt x="360968" y="2463751"/>
                    </a:cubicBezTo>
                    <a:cubicBezTo>
                      <a:pt x="458416" y="2614321"/>
                      <a:pt x="660484" y="2865822"/>
                      <a:pt x="710477" y="3030987"/>
                    </a:cubicBezTo>
                    <a:cubicBezTo>
                      <a:pt x="721480" y="3075812"/>
                      <a:pt x="766127" y="3091310"/>
                      <a:pt x="813611" y="3094013"/>
                    </a:cubicBezTo>
                    <a:cubicBezTo>
                      <a:pt x="1016868" y="3047718"/>
                      <a:pt x="1089545" y="3105221"/>
                      <a:pt x="1264344" y="3094013"/>
                    </a:cubicBezTo>
                    <a:cubicBezTo>
                      <a:pt x="1439143" y="3082805"/>
                      <a:pt x="1527092" y="3123123"/>
                      <a:pt x="1715076" y="3094013"/>
                    </a:cubicBezTo>
                    <a:cubicBezTo>
                      <a:pt x="1903060" y="3064903"/>
                      <a:pt x="2020585" y="3126330"/>
                      <a:pt x="2165809" y="3094013"/>
                    </a:cubicBezTo>
                    <a:cubicBezTo>
                      <a:pt x="2212466" y="3089825"/>
                      <a:pt x="2249093" y="3069754"/>
                      <a:pt x="2268943" y="3030987"/>
                    </a:cubicBezTo>
                    <a:cubicBezTo>
                      <a:pt x="2360421" y="2886234"/>
                      <a:pt x="2465826" y="2612103"/>
                      <a:pt x="2618452" y="2463751"/>
                    </a:cubicBezTo>
                    <a:cubicBezTo>
                      <a:pt x="2740944" y="2322967"/>
                      <a:pt x="2823805" y="2174723"/>
                      <a:pt x="2876286" y="2039757"/>
                    </a:cubicBezTo>
                    <a:cubicBezTo>
                      <a:pt x="2939986" y="1880508"/>
                      <a:pt x="2986468" y="1681536"/>
                      <a:pt x="2979420" y="1524088"/>
                    </a:cubicBezTo>
                    <a:cubicBezTo>
                      <a:pt x="2973491" y="1505940"/>
                      <a:pt x="2981649" y="1496446"/>
                      <a:pt x="2979420" y="1472521"/>
                    </a:cubicBezTo>
                    <a:cubicBezTo>
                      <a:pt x="2783983" y="769195"/>
                      <a:pt x="2248601" y="9356"/>
                      <a:pt x="1489710" y="0"/>
                    </a:cubicBezTo>
                    <a:close/>
                    <a:moveTo>
                      <a:pt x="2635641" y="1518358"/>
                    </a:moveTo>
                    <a:cubicBezTo>
                      <a:pt x="2649446" y="1647649"/>
                      <a:pt x="2598899" y="1766071"/>
                      <a:pt x="2555426" y="1919434"/>
                    </a:cubicBezTo>
                    <a:cubicBezTo>
                      <a:pt x="2504105" y="2023086"/>
                      <a:pt x="2460887" y="2173233"/>
                      <a:pt x="2360618" y="2234565"/>
                    </a:cubicBezTo>
                    <a:cubicBezTo>
                      <a:pt x="2189493" y="2380781"/>
                      <a:pt x="2112924" y="2555432"/>
                      <a:pt x="2028298" y="2750234"/>
                    </a:cubicBezTo>
                    <a:cubicBezTo>
                      <a:pt x="1760504" y="2805811"/>
                      <a:pt x="1749844" y="2733572"/>
                      <a:pt x="1489710" y="2750234"/>
                    </a:cubicBezTo>
                    <a:cubicBezTo>
                      <a:pt x="1352401" y="2755440"/>
                      <a:pt x="1199159" y="2709959"/>
                      <a:pt x="956852" y="2750234"/>
                    </a:cubicBezTo>
                    <a:cubicBezTo>
                      <a:pt x="850413" y="2561381"/>
                      <a:pt x="705856" y="2371286"/>
                      <a:pt x="624532" y="2234565"/>
                    </a:cubicBezTo>
                    <a:cubicBezTo>
                      <a:pt x="511320" y="2157841"/>
                      <a:pt x="483336" y="2044935"/>
                      <a:pt x="429724" y="1919434"/>
                    </a:cubicBezTo>
                    <a:cubicBezTo>
                      <a:pt x="380684" y="1815876"/>
                      <a:pt x="372615" y="1673006"/>
                      <a:pt x="349509" y="1518358"/>
                    </a:cubicBezTo>
                    <a:cubicBezTo>
                      <a:pt x="347125" y="1507977"/>
                      <a:pt x="350577" y="1495050"/>
                      <a:pt x="349509" y="1472521"/>
                    </a:cubicBezTo>
                    <a:cubicBezTo>
                      <a:pt x="435540" y="831734"/>
                      <a:pt x="867194" y="330947"/>
                      <a:pt x="1495440" y="338050"/>
                    </a:cubicBezTo>
                    <a:lnTo>
                      <a:pt x="1495440" y="338050"/>
                    </a:lnTo>
                    <a:lnTo>
                      <a:pt x="1495440" y="338050"/>
                    </a:lnTo>
                    <a:lnTo>
                      <a:pt x="1495440" y="338050"/>
                    </a:lnTo>
                    <a:lnTo>
                      <a:pt x="1495440" y="338050"/>
                    </a:lnTo>
                    <a:lnTo>
                      <a:pt x="1495440" y="338050"/>
                    </a:lnTo>
                    <a:lnTo>
                      <a:pt x="1495440" y="338050"/>
                    </a:lnTo>
                    <a:cubicBezTo>
                      <a:pt x="2108107" y="305185"/>
                      <a:pt x="2642208" y="723210"/>
                      <a:pt x="2641371" y="1472521"/>
                    </a:cubicBezTo>
                    <a:cubicBezTo>
                      <a:pt x="2642839" y="1490576"/>
                      <a:pt x="2641281" y="1508447"/>
                      <a:pt x="2641371" y="1518358"/>
                    </a:cubicBezTo>
                    <a:cubicBezTo>
                      <a:pt x="2639519" y="1518844"/>
                      <a:pt x="2638170" y="1518045"/>
                      <a:pt x="2635641" y="1518358"/>
                    </a:cubicBezTo>
                    <a:close/>
                  </a:path>
                </a:pathLst>
              </a:custGeom>
              <a:grpFill/>
              <a:ln w="28575" cap="flat">
                <a:solidFill>
                  <a:schemeClr val="tx1"/>
                </a:solidFill>
                <a:prstDash val="solid"/>
                <a:miter/>
                <a:extLst>
                  <a:ext uri="{C807C97D-BFC1-408E-A445-0C87EB9F89A2}">
                    <ask:lineSketchStyleProps xmlns:ask="http://schemas.microsoft.com/office/drawing/2018/sketchyshapes" sd="121160290">
                      <a:custGeom>
                        <a:avLst/>
                        <a:gdLst>
                          <a:gd name="connsiteX0" fmla="*/ 1489710 w 2979420"/>
                          <a:gd name="connsiteY0" fmla="*/ 0 h 3094013"/>
                          <a:gd name="connsiteX1" fmla="*/ 1489710 w 2979420"/>
                          <a:gd name="connsiteY1" fmla="*/ 0 h 3094013"/>
                          <a:gd name="connsiteX2" fmla="*/ 1489710 w 2979420"/>
                          <a:gd name="connsiteY2" fmla="*/ 0 h 3094013"/>
                          <a:gd name="connsiteX3" fmla="*/ 0 w 2979420"/>
                          <a:gd name="connsiteY3" fmla="*/ 1472521 h 3094013"/>
                          <a:gd name="connsiteX4" fmla="*/ 0 w 2979420"/>
                          <a:gd name="connsiteY4" fmla="*/ 1524088 h 3094013"/>
                          <a:gd name="connsiteX5" fmla="*/ 103134 w 2979420"/>
                          <a:gd name="connsiteY5" fmla="*/ 2039757 h 3094013"/>
                          <a:gd name="connsiteX6" fmla="*/ 360968 w 2979420"/>
                          <a:gd name="connsiteY6" fmla="*/ 2463751 h 3094013"/>
                          <a:gd name="connsiteX7" fmla="*/ 710477 w 2979420"/>
                          <a:gd name="connsiteY7" fmla="*/ 3030987 h 3094013"/>
                          <a:gd name="connsiteX8" fmla="*/ 813611 w 2979420"/>
                          <a:gd name="connsiteY8" fmla="*/ 3094013 h 3094013"/>
                          <a:gd name="connsiteX9" fmla="*/ 2165809 w 2979420"/>
                          <a:gd name="connsiteY9" fmla="*/ 3094013 h 3094013"/>
                          <a:gd name="connsiteX10" fmla="*/ 2268943 w 2979420"/>
                          <a:gd name="connsiteY10" fmla="*/ 3030987 h 3094013"/>
                          <a:gd name="connsiteX11" fmla="*/ 2618452 w 2979420"/>
                          <a:gd name="connsiteY11" fmla="*/ 2463751 h 3094013"/>
                          <a:gd name="connsiteX12" fmla="*/ 2876286 w 2979420"/>
                          <a:gd name="connsiteY12" fmla="*/ 2039757 h 3094013"/>
                          <a:gd name="connsiteX13" fmla="*/ 2979420 w 2979420"/>
                          <a:gd name="connsiteY13" fmla="*/ 1524088 h 3094013"/>
                          <a:gd name="connsiteX14" fmla="*/ 2979420 w 2979420"/>
                          <a:gd name="connsiteY14" fmla="*/ 1472521 h 3094013"/>
                          <a:gd name="connsiteX15" fmla="*/ 1489710 w 2979420"/>
                          <a:gd name="connsiteY15" fmla="*/ 0 h 3094013"/>
                          <a:gd name="connsiteX16" fmla="*/ 2635641 w 2979420"/>
                          <a:gd name="connsiteY16" fmla="*/ 1518358 h 3094013"/>
                          <a:gd name="connsiteX17" fmla="*/ 2555426 w 2979420"/>
                          <a:gd name="connsiteY17" fmla="*/ 1919434 h 3094013"/>
                          <a:gd name="connsiteX18" fmla="*/ 2360618 w 2979420"/>
                          <a:gd name="connsiteY18" fmla="*/ 2234565 h 3094013"/>
                          <a:gd name="connsiteX19" fmla="*/ 2028298 w 2979420"/>
                          <a:gd name="connsiteY19" fmla="*/ 2750234 h 3094013"/>
                          <a:gd name="connsiteX20" fmla="*/ 1489710 w 2979420"/>
                          <a:gd name="connsiteY20" fmla="*/ 2750234 h 3094013"/>
                          <a:gd name="connsiteX21" fmla="*/ 956852 w 2979420"/>
                          <a:gd name="connsiteY21" fmla="*/ 2750234 h 3094013"/>
                          <a:gd name="connsiteX22" fmla="*/ 624532 w 2979420"/>
                          <a:gd name="connsiteY22" fmla="*/ 2234565 h 3094013"/>
                          <a:gd name="connsiteX23" fmla="*/ 429724 w 2979420"/>
                          <a:gd name="connsiteY23" fmla="*/ 1919434 h 3094013"/>
                          <a:gd name="connsiteX24" fmla="*/ 349509 w 2979420"/>
                          <a:gd name="connsiteY24" fmla="*/ 1518358 h 3094013"/>
                          <a:gd name="connsiteX25" fmla="*/ 349509 w 2979420"/>
                          <a:gd name="connsiteY25" fmla="*/ 1472521 h 3094013"/>
                          <a:gd name="connsiteX26" fmla="*/ 1495440 w 2979420"/>
                          <a:gd name="connsiteY26" fmla="*/ 338050 h 3094013"/>
                          <a:gd name="connsiteX27" fmla="*/ 1495440 w 2979420"/>
                          <a:gd name="connsiteY27" fmla="*/ 338050 h 3094013"/>
                          <a:gd name="connsiteX28" fmla="*/ 1495440 w 2979420"/>
                          <a:gd name="connsiteY28" fmla="*/ 338050 h 3094013"/>
                          <a:gd name="connsiteX29" fmla="*/ 1495440 w 2979420"/>
                          <a:gd name="connsiteY29" fmla="*/ 338050 h 3094013"/>
                          <a:gd name="connsiteX30" fmla="*/ 1495440 w 2979420"/>
                          <a:gd name="connsiteY30" fmla="*/ 338050 h 3094013"/>
                          <a:gd name="connsiteX31" fmla="*/ 1495440 w 2979420"/>
                          <a:gd name="connsiteY31" fmla="*/ 338050 h 3094013"/>
                          <a:gd name="connsiteX32" fmla="*/ 1495440 w 2979420"/>
                          <a:gd name="connsiteY32" fmla="*/ 338050 h 3094013"/>
                          <a:gd name="connsiteX33" fmla="*/ 2641371 w 2979420"/>
                          <a:gd name="connsiteY33" fmla="*/ 1472521 h 3094013"/>
                          <a:gd name="connsiteX34" fmla="*/ 2641371 w 2979420"/>
                          <a:gd name="connsiteY34" fmla="*/ 1518358 h 309401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</a:cxnLst>
                        <a:rect l="l" t="t" r="r" b="b"/>
                        <a:pathLst>
                          <a:path w="2979420" h="3094013">
                            <a:moveTo>
                              <a:pt x="1489710" y="0"/>
                            </a:moveTo>
                            <a:cubicBezTo>
                              <a:pt x="1489710" y="0"/>
                              <a:pt x="1489710" y="0"/>
                              <a:pt x="1489710" y="0"/>
                            </a:cubicBezTo>
                            <a:cubicBezTo>
                              <a:pt x="1489710" y="0"/>
                              <a:pt x="1489710" y="0"/>
                              <a:pt x="1489710" y="0"/>
                            </a:cubicBezTo>
                            <a:cubicBezTo>
                              <a:pt x="676099" y="5730"/>
                              <a:pt x="17189" y="658910"/>
                              <a:pt x="0" y="1472521"/>
                            </a:cubicBezTo>
                            <a:lnTo>
                              <a:pt x="0" y="1524088"/>
                            </a:lnTo>
                            <a:cubicBezTo>
                              <a:pt x="5730" y="1701707"/>
                              <a:pt x="40108" y="1873597"/>
                              <a:pt x="103134" y="2039757"/>
                            </a:cubicBezTo>
                            <a:cubicBezTo>
                              <a:pt x="166160" y="2194458"/>
                              <a:pt x="252105" y="2337699"/>
                              <a:pt x="360968" y="2463751"/>
                            </a:cubicBezTo>
                            <a:cubicBezTo>
                              <a:pt x="498480" y="2612722"/>
                              <a:pt x="647451" y="2904935"/>
                              <a:pt x="710477" y="3030987"/>
                            </a:cubicBezTo>
                            <a:cubicBezTo>
                              <a:pt x="727666" y="3071095"/>
                              <a:pt x="767774" y="3094013"/>
                              <a:pt x="813611" y="3094013"/>
                            </a:cubicBezTo>
                            <a:lnTo>
                              <a:pt x="2165809" y="3094013"/>
                            </a:lnTo>
                            <a:cubicBezTo>
                              <a:pt x="2211647" y="3094013"/>
                              <a:pt x="2251754" y="3071095"/>
                              <a:pt x="2268943" y="3030987"/>
                            </a:cubicBezTo>
                            <a:cubicBezTo>
                              <a:pt x="2331969" y="2904935"/>
                              <a:pt x="2480941" y="2612722"/>
                              <a:pt x="2618452" y="2463751"/>
                            </a:cubicBezTo>
                            <a:cubicBezTo>
                              <a:pt x="2727315" y="2337699"/>
                              <a:pt x="2818990" y="2194458"/>
                              <a:pt x="2876286" y="2039757"/>
                            </a:cubicBezTo>
                            <a:cubicBezTo>
                              <a:pt x="2939313" y="1873597"/>
                              <a:pt x="2973691" y="1701707"/>
                              <a:pt x="2979420" y="1524088"/>
                            </a:cubicBezTo>
                            <a:lnTo>
                              <a:pt x="2979420" y="1472521"/>
                            </a:lnTo>
                            <a:cubicBezTo>
                              <a:pt x="2962231" y="658910"/>
                              <a:pt x="2303321" y="5730"/>
                              <a:pt x="1489710" y="0"/>
                            </a:cubicBezTo>
                            <a:close/>
                            <a:moveTo>
                              <a:pt x="2635641" y="1518358"/>
                            </a:moveTo>
                            <a:cubicBezTo>
                              <a:pt x="2629911" y="1655870"/>
                              <a:pt x="2601263" y="1793382"/>
                              <a:pt x="2555426" y="1919434"/>
                            </a:cubicBezTo>
                            <a:cubicBezTo>
                              <a:pt x="2509589" y="2034027"/>
                              <a:pt x="2446562" y="2142891"/>
                              <a:pt x="2360618" y="2234565"/>
                            </a:cubicBezTo>
                            <a:cubicBezTo>
                              <a:pt x="2228836" y="2394996"/>
                              <a:pt x="2114243" y="2566885"/>
                              <a:pt x="2028298" y="2750234"/>
                            </a:cubicBezTo>
                            <a:lnTo>
                              <a:pt x="1489710" y="2750234"/>
                            </a:lnTo>
                            <a:lnTo>
                              <a:pt x="956852" y="2750234"/>
                            </a:lnTo>
                            <a:cubicBezTo>
                              <a:pt x="865178" y="2566885"/>
                              <a:pt x="750585" y="2394996"/>
                              <a:pt x="624532" y="2234565"/>
                            </a:cubicBezTo>
                            <a:cubicBezTo>
                              <a:pt x="544317" y="2142891"/>
                              <a:pt x="475561" y="2034027"/>
                              <a:pt x="429724" y="1919434"/>
                            </a:cubicBezTo>
                            <a:cubicBezTo>
                              <a:pt x="378157" y="1793382"/>
                              <a:pt x="355239" y="1655870"/>
                              <a:pt x="349509" y="1518358"/>
                            </a:cubicBezTo>
                            <a:lnTo>
                              <a:pt x="349509" y="1472521"/>
                            </a:lnTo>
                            <a:cubicBezTo>
                              <a:pt x="360968" y="847989"/>
                              <a:pt x="870908" y="343779"/>
                              <a:pt x="1495440" y="338050"/>
                            </a:cubicBezTo>
                            <a:lnTo>
                              <a:pt x="1495440" y="338050"/>
                            </a:lnTo>
                            <a:lnTo>
                              <a:pt x="1495440" y="338050"/>
                            </a:lnTo>
                            <a:cubicBezTo>
                              <a:pt x="1495440" y="338050"/>
                              <a:pt x="1495440" y="338050"/>
                              <a:pt x="1495440" y="338050"/>
                            </a:cubicBezTo>
                            <a:cubicBezTo>
                              <a:pt x="1495440" y="338050"/>
                              <a:pt x="1495440" y="338050"/>
                              <a:pt x="1495440" y="338050"/>
                            </a:cubicBezTo>
                            <a:lnTo>
                              <a:pt x="1495440" y="338050"/>
                            </a:lnTo>
                            <a:lnTo>
                              <a:pt x="1495440" y="338050"/>
                            </a:lnTo>
                            <a:cubicBezTo>
                              <a:pt x="2119972" y="343779"/>
                              <a:pt x="2629911" y="842259"/>
                              <a:pt x="2641371" y="1472521"/>
                            </a:cubicBezTo>
                            <a:lnTo>
                              <a:pt x="2641371" y="1518358"/>
                            </a:lnTo>
                            <a:close/>
                          </a:path>
                        </a:pathLst>
                      </a:cu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81" name="Freeform: Shape 19">
              <a:extLst>
                <a:ext uri="{FF2B5EF4-FFF2-40B4-BE49-F238E27FC236}">
                  <a16:creationId xmlns:a16="http://schemas.microsoft.com/office/drawing/2014/main" id="{568347CE-010E-4A29-99FA-40B3188C6E17}"/>
                </a:ext>
              </a:extLst>
            </p:cNvPr>
            <p:cNvSpPr/>
            <p:nvPr/>
          </p:nvSpPr>
          <p:spPr>
            <a:xfrm>
              <a:off x="5268349" y="2787173"/>
              <a:ext cx="1842868" cy="308084"/>
            </a:xfrm>
            <a:custGeom>
              <a:avLst/>
              <a:gdLst>
                <a:gd name="connsiteX0" fmla="*/ 0 w 1842868"/>
                <a:gd name="connsiteY0" fmla="*/ 0 h 308084"/>
                <a:gd name="connsiteX1" fmla="*/ 460717 w 1842868"/>
                <a:gd name="connsiteY1" fmla="*/ 77021 h 308084"/>
                <a:gd name="connsiteX2" fmla="*/ 921434 w 1842868"/>
                <a:gd name="connsiteY2" fmla="*/ 154042 h 308084"/>
                <a:gd name="connsiteX3" fmla="*/ 1363722 w 1842868"/>
                <a:gd name="connsiteY3" fmla="*/ 227982 h 308084"/>
                <a:gd name="connsiteX4" fmla="*/ 1842868 w 1842868"/>
                <a:gd name="connsiteY4" fmla="*/ 308084 h 308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2868" h="308084" fill="none" extrusionOk="0">
                  <a:moveTo>
                    <a:pt x="0" y="0"/>
                  </a:moveTo>
                  <a:cubicBezTo>
                    <a:pt x="108125" y="-9259"/>
                    <a:pt x="304140" y="62169"/>
                    <a:pt x="460717" y="77021"/>
                  </a:cubicBezTo>
                  <a:cubicBezTo>
                    <a:pt x="617294" y="91873"/>
                    <a:pt x="781269" y="137606"/>
                    <a:pt x="921434" y="154042"/>
                  </a:cubicBezTo>
                  <a:cubicBezTo>
                    <a:pt x="1061599" y="170478"/>
                    <a:pt x="1249180" y="211687"/>
                    <a:pt x="1363722" y="227982"/>
                  </a:cubicBezTo>
                  <a:cubicBezTo>
                    <a:pt x="1478264" y="244277"/>
                    <a:pt x="1672782" y="300196"/>
                    <a:pt x="1842868" y="308084"/>
                  </a:cubicBezTo>
                </a:path>
                <a:path w="1842868" h="308084" stroke="0" extrusionOk="0">
                  <a:moveTo>
                    <a:pt x="0" y="0"/>
                  </a:moveTo>
                  <a:cubicBezTo>
                    <a:pt x="197321" y="-25809"/>
                    <a:pt x="341259" y="87350"/>
                    <a:pt x="497574" y="83183"/>
                  </a:cubicBezTo>
                  <a:cubicBezTo>
                    <a:pt x="653889" y="79016"/>
                    <a:pt x="890607" y="174171"/>
                    <a:pt x="995149" y="166365"/>
                  </a:cubicBezTo>
                  <a:cubicBezTo>
                    <a:pt x="1099691" y="158560"/>
                    <a:pt x="1650029" y="334945"/>
                    <a:pt x="1842868" y="308084"/>
                  </a:cubicBezTo>
                </a:path>
              </a:pathLst>
            </a:custGeom>
            <a:grpFill/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3091316129">
                    <a:custGeom>
                      <a:avLst/>
                      <a:gdLst>
                        <a:gd name="connsiteX0" fmla="*/ 0 w 1842868"/>
                        <a:gd name="connsiteY0" fmla="*/ 0 h 28136"/>
                        <a:gd name="connsiteX1" fmla="*/ 1842868 w 1842868"/>
                        <a:gd name="connsiteY1" fmla="*/ 28136 h 2813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1842868" h="28136">
                          <a:moveTo>
                            <a:pt x="0" y="0"/>
                          </a:moveTo>
                          <a:lnTo>
                            <a:pt x="1842868" y="28136"/>
                          </a:lnTo>
                        </a:path>
                      </a:pathLst>
                    </a:cu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dirty="0" err="1"/>
                <a:t>ممممالففضيال</a:t>
              </a:r>
              <a:endParaRPr lang="en-US" dirty="0"/>
            </a:p>
          </p:txBody>
        </p:sp>
        <p:sp>
          <p:nvSpPr>
            <p:cNvPr id="182" name="Freeform: Shape 24">
              <a:extLst>
                <a:ext uri="{FF2B5EF4-FFF2-40B4-BE49-F238E27FC236}">
                  <a16:creationId xmlns:a16="http://schemas.microsoft.com/office/drawing/2014/main" id="{84373042-61D7-4735-947A-33B2908AF224}"/>
                </a:ext>
              </a:extLst>
            </p:cNvPr>
            <p:cNvSpPr/>
            <p:nvPr/>
          </p:nvSpPr>
          <p:spPr>
            <a:xfrm>
              <a:off x="5044509" y="2594168"/>
              <a:ext cx="2326961" cy="45719"/>
            </a:xfrm>
            <a:custGeom>
              <a:avLst/>
              <a:gdLst>
                <a:gd name="connsiteX0" fmla="*/ 0 w 2326961"/>
                <a:gd name="connsiteY0" fmla="*/ 0 h 45719"/>
                <a:gd name="connsiteX1" fmla="*/ 581740 w 2326961"/>
                <a:gd name="connsiteY1" fmla="*/ 11430 h 45719"/>
                <a:gd name="connsiteX2" fmla="*/ 1116941 w 2326961"/>
                <a:gd name="connsiteY2" fmla="*/ 21945 h 45719"/>
                <a:gd name="connsiteX3" fmla="*/ 1652142 w 2326961"/>
                <a:gd name="connsiteY3" fmla="*/ 32460 h 45719"/>
                <a:gd name="connsiteX4" fmla="*/ 2326961 w 2326961"/>
                <a:gd name="connsiteY4" fmla="*/ 45719 h 45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6961" h="45719" fill="none" extrusionOk="0">
                  <a:moveTo>
                    <a:pt x="0" y="0"/>
                  </a:moveTo>
                  <a:cubicBezTo>
                    <a:pt x="280925" y="-16213"/>
                    <a:pt x="421721" y="41297"/>
                    <a:pt x="581740" y="11430"/>
                  </a:cubicBezTo>
                  <a:cubicBezTo>
                    <a:pt x="741759" y="-18438"/>
                    <a:pt x="974866" y="29290"/>
                    <a:pt x="1116941" y="21945"/>
                  </a:cubicBezTo>
                  <a:cubicBezTo>
                    <a:pt x="1259016" y="14600"/>
                    <a:pt x="1456884" y="33442"/>
                    <a:pt x="1652142" y="32460"/>
                  </a:cubicBezTo>
                  <a:cubicBezTo>
                    <a:pt x="1847400" y="31478"/>
                    <a:pt x="2139536" y="71766"/>
                    <a:pt x="2326961" y="45719"/>
                  </a:cubicBezTo>
                </a:path>
                <a:path w="2326961" h="45719" stroke="0" extrusionOk="0">
                  <a:moveTo>
                    <a:pt x="0" y="0"/>
                  </a:moveTo>
                  <a:cubicBezTo>
                    <a:pt x="128217" y="-20857"/>
                    <a:pt x="412103" y="23289"/>
                    <a:pt x="605010" y="11887"/>
                  </a:cubicBezTo>
                  <a:cubicBezTo>
                    <a:pt x="797917" y="484"/>
                    <a:pt x="862667" y="24780"/>
                    <a:pt x="1116941" y="21945"/>
                  </a:cubicBezTo>
                  <a:cubicBezTo>
                    <a:pt x="1371215" y="19110"/>
                    <a:pt x="1572519" y="50428"/>
                    <a:pt x="1721951" y="33832"/>
                  </a:cubicBezTo>
                  <a:cubicBezTo>
                    <a:pt x="1871383" y="17236"/>
                    <a:pt x="2030060" y="53725"/>
                    <a:pt x="2326961" y="45719"/>
                  </a:cubicBezTo>
                </a:path>
              </a:pathLst>
            </a:custGeom>
            <a:grpFill/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2251120023">
                    <a:custGeom>
                      <a:avLst/>
                      <a:gdLst>
                        <a:gd name="connsiteX0" fmla="*/ 0 w 1842868"/>
                        <a:gd name="connsiteY0" fmla="*/ 0 h 28136"/>
                        <a:gd name="connsiteX1" fmla="*/ 1842868 w 1842868"/>
                        <a:gd name="connsiteY1" fmla="*/ 28136 h 2813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1842868" h="28136">
                          <a:moveTo>
                            <a:pt x="0" y="0"/>
                          </a:moveTo>
                          <a:lnTo>
                            <a:pt x="1842868" y="28136"/>
                          </a:lnTo>
                        </a:path>
                      </a:pathLst>
                    </a:cu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Freeform: Shape 25">
              <a:extLst>
                <a:ext uri="{FF2B5EF4-FFF2-40B4-BE49-F238E27FC236}">
                  <a16:creationId xmlns:a16="http://schemas.microsoft.com/office/drawing/2014/main" id="{7DB4AABD-87EA-403F-9186-F579B372145B}"/>
                </a:ext>
              </a:extLst>
            </p:cNvPr>
            <p:cNvSpPr/>
            <p:nvPr/>
          </p:nvSpPr>
          <p:spPr>
            <a:xfrm>
              <a:off x="5061473" y="1999360"/>
              <a:ext cx="2326961" cy="45719"/>
            </a:xfrm>
            <a:custGeom>
              <a:avLst/>
              <a:gdLst>
                <a:gd name="connsiteX0" fmla="*/ 0 w 2326961"/>
                <a:gd name="connsiteY0" fmla="*/ 0 h 45719"/>
                <a:gd name="connsiteX1" fmla="*/ 511931 w 2326961"/>
                <a:gd name="connsiteY1" fmla="*/ 10058 h 45719"/>
                <a:gd name="connsiteX2" fmla="*/ 1047132 w 2326961"/>
                <a:gd name="connsiteY2" fmla="*/ 20574 h 45719"/>
                <a:gd name="connsiteX3" fmla="*/ 1582333 w 2326961"/>
                <a:gd name="connsiteY3" fmla="*/ 31089 h 45719"/>
                <a:gd name="connsiteX4" fmla="*/ 2326961 w 2326961"/>
                <a:gd name="connsiteY4" fmla="*/ 45719 h 45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6961" h="45719" fill="none" extrusionOk="0">
                  <a:moveTo>
                    <a:pt x="0" y="0"/>
                  </a:moveTo>
                  <a:cubicBezTo>
                    <a:pt x="231267" y="-25847"/>
                    <a:pt x="287627" y="27543"/>
                    <a:pt x="511931" y="10058"/>
                  </a:cubicBezTo>
                  <a:cubicBezTo>
                    <a:pt x="736235" y="-7426"/>
                    <a:pt x="844714" y="35340"/>
                    <a:pt x="1047132" y="20574"/>
                  </a:cubicBezTo>
                  <a:cubicBezTo>
                    <a:pt x="1249550" y="5808"/>
                    <a:pt x="1368051" y="73523"/>
                    <a:pt x="1582333" y="31089"/>
                  </a:cubicBezTo>
                  <a:cubicBezTo>
                    <a:pt x="1796615" y="-11345"/>
                    <a:pt x="2089644" y="93479"/>
                    <a:pt x="2326961" y="45719"/>
                  </a:cubicBezTo>
                </a:path>
                <a:path w="2326961" h="45719" stroke="0" extrusionOk="0">
                  <a:moveTo>
                    <a:pt x="0" y="0"/>
                  </a:moveTo>
                  <a:cubicBezTo>
                    <a:pt x="175748" y="-8887"/>
                    <a:pt x="377767" y="67221"/>
                    <a:pt x="628279" y="12344"/>
                  </a:cubicBezTo>
                  <a:cubicBezTo>
                    <a:pt x="878791" y="-42533"/>
                    <a:pt x="924937" y="81626"/>
                    <a:pt x="1210020" y="23774"/>
                  </a:cubicBezTo>
                  <a:cubicBezTo>
                    <a:pt x="1495103" y="-34078"/>
                    <a:pt x="1550304" y="43908"/>
                    <a:pt x="1721951" y="33832"/>
                  </a:cubicBezTo>
                  <a:cubicBezTo>
                    <a:pt x="1893598" y="23756"/>
                    <a:pt x="2178323" y="110820"/>
                    <a:pt x="2326961" y="45719"/>
                  </a:cubicBezTo>
                </a:path>
              </a:pathLst>
            </a:custGeom>
            <a:grpFill/>
            <a:ln w="28575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4197535473">
                    <a:custGeom>
                      <a:avLst/>
                      <a:gdLst>
                        <a:gd name="connsiteX0" fmla="*/ 0 w 1842868"/>
                        <a:gd name="connsiteY0" fmla="*/ 0 h 28136"/>
                        <a:gd name="connsiteX1" fmla="*/ 1842868 w 1842868"/>
                        <a:gd name="connsiteY1" fmla="*/ 28136 h 2813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1842868" h="28136">
                          <a:moveTo>
                            <a:pt x="0" y="0"/>
                          </a:moveTo>
                          <a:lnTo>
                            <a:pt x="1842868" y="28136"/>
                          </a:lnTo>
                        </a:path>
                      </a:pathLst>
                    </a:cu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5" name="Group 2">
            <a:extLst>
              <a:ext uri="{FF2B5EF4-FFF2-40B4-BE49-F238E27FC236}">
                <a16:creationId xmlns:a16="http://schemas.microsoft.com/office/drawing/2014/main" id="{A5368D82-D03E-41F0-89EF-6361EBDDA3F0}"/>
              </a:ext>
            </a:extLst>
          </p:cNvPr>
          <p:cNvGrpSpPr/>
          <p:nvPr/>
        </p:nvGrpSpPr>
        <p:grpSpPr>
          <a:xfrm>
            <a:off x="4756674" y="4287606"/>
            <a:ext cx="1881401" cy="831325"/>
            <a:chOff x="5268349" y="3285233"/>
            <a:chExt cx="1881401" cy="831325"/>
          </a:xfrm>
        </p:grpSpPr>
        <p:sp>
          <p:nvSpPr>
            <p:cNvPr id="196" name="Freeform: Shape 35">
              <a:extLst>
                <a:ext uri="{FF2B5EF4-FFF2-40B4-BE49-F238E27FC236}">
                  <a16:creationId xmlns:a16="http://schemas.microsoft.com/office/drawing/2014/main" id="{05E71BD4-3A97-4B7E-A033-C4AA8794F72A}"/>
                </a:ext>
              </a:extLst>
            </p:cNvPr>
            <p:cNvSpPr/>
            <p:nvPr/>
          </p:nvSpPr>
          <p:spPr>
            <a:xfrm>
              <a:off x="5383014" y="3285233"/>
              <a:ext cx="1644017" cy="432434"/>
            </a:xfrm>
            <a:custGeom>
              <a:avLst/>
              <a:gdLst>
                <a:gd name="connsiteX0" fmla="*/ 369585 w 1644017"/>
                <a:gd name="connsiteY0" fmla="*/ 420746 h 432434"/>
                <a:gd name="connsiteX1" fmla="*/ 0 w 1644017"/>
                <a:gd name="connsiteY1" fmla="*/ 0 h 432434"/>
                <a:gd name="connsiteX2" fmla="*/ 564446 w 1644017"/>
                <a:gd name="connsiteY2" fmla="*/ 4012 h 432434"/>
                <a:gd name="connsiteX3" fmla="*/ 1145332 w 1644017"/>
                <a:gd name="connsiteY3" fmla="*/ 8141 h 432434"/>
                <a:gd name="connsiteX4" fmla="*/ 1644017 w 1644017"/>
                <a:gd name="connsiteY4" fmla="*/ 11686 h 432434"/>
                <a:gd name="connsiteX5" fmla="*/ 1325408 w 1644017"/>
                <a:gd name="connsiteY5" fmla="*/ 432434 h 432434"/>
                <a:gd name="connsiteX6" fmla="*/ 857055 w 1644017"/>
                <a:gd name="connsiteY6" fmla="*/ 426707 h 432434"/>
                <a:gd name="connsiteX7" fmla="*/ 369585 w 1644017"/>
                <a:gd name="connsiteY7" fmla="*/ 420746 h 43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44017" h="432434" fill="none" extrusionOk="0">
                  <a:moveTo>
                    <a:pt x="369585" y="420746"/>
                  </a:moveTo>
                  <a:cubicBezTo>
                    <a:pt x="226083" y="287590"/>
                    <a:pt x="136603" y="73381"/>
                    <a:pt x="0" y="0"/>
                  </a:cubicBezTo>
                  <a:cubicBezTo>
                    <a:pt x="224868" y="-46438"/>
                    <a:pt x="301046" y="53783"/>
                    <a:pt x="564446" y="4012"/>
                  </a:cubicBezTo>
                  <a:cubicBezTo>
                    <a:pt x="827846" y="-45759"/>
                    <a:pt x="871766" y="75324"/>
                    <a:pt x="1145332" y="8141"/>
                  </a:cubicBezTo>
                  <a:cubicBezTo>
                    <a:pt x="1418898" y="-59042"/>
                    <a:pt x="1435984" y="41604"/>
                    <a:pt x="1644017" y="11686"/>
                  </a:cubicBezTo>
                  <a:cubicBezTo>
                    <a:pt x="1521656" y="182456"/>
                    <a:pt x="1390859" y="275429"/>
                    <a:pt x="1325408" y="432434"/>
                  </a:cubicBezTo>
                  <a:cubicBezTo>
                    <a:pt x="1140248" y="446961"/>
                    <a:pt x="1036991" y="375473"/>
                    <a:pt x="857055" y="426707"/>
                  </a:cubicBezTo>
                  <a:cubicBezTo>
                    <a:pt x="677119" y="477941"/>
                    <a:pt x="597763" y="396445"/>
                    <a:pt x="369585" y="420746"/>
                  </a:cubicBezTo>
                  <a:close/>
                </a:path>
                <a:path w="1644017" h="432434" stroke="0" extrusionOk="0">
                  <a:moveTo>
                    <a:pt x="369585" y="420746"/>
                  </a:moveTo>
                  <a:cubicBezTo>
                    <a:pt x="243109" y="363914"/>
                    <a:pt x="220968" y="167725"/>
                    <a:pt x="0" y="0"/>
                  </a:cubicBezTo>
                  <a:cubicBezTo>
                    <a:pt x="165230" y="-15295"/>
                    <a:pt x="378291" y="43690"/>
                    <a:pt x="498685" y="3545"/>
                  </a:cubicBezTo>
                  <a:cubicBezTo>
                    <a:pt x="619079" y="-36600"/>
                    <a:pt x="838760" y="14488"/>
                    <a:pt x="1046691" y="7440"/>
                  </a:cubicBezTo>
                  <a:cubicBezTo>
                    <a:pt x="1254622" y="393"/>
                    <a:pt x="1503835" y="51718"/>
                    <a:pt x="1644017" y="11686"/>
                  </a:cubicBezTo>
                  <a:cubicBezTo>
                    <a:pt x="1514043" y="196882"/>
                    <a:pt x="1376258" y="320439"/>
                    <a:pt x="1325408" y="432434"/>
                  </a:cubicBezTo>
                  <a:cubicBezTo>
                    <a:pt x="1205025" y="459447"/>
                    <a:pt x="1012775" y="403326"/>
                    <a:pt x="866613" y="426824"/>
                  </a:cubicBezTo>
                  <a:cubicBezTo>
                    <a:pt x="720451" y="450322"/>
                    <a:pt x="511537" y="396120"/>
                    <a:pt x="369585" y="420746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126374995">
                    <a:custGeom>
                      <a:avLst/>
                      <a:gdLst>
                        <a:gd name="connsiteX0" fmla="*/ 407963 w 1814733"/>
                        <a:gd name="connsiteY0" fmla="*/ 506436 h 520504"/>
                        <a:gd name="connsiteX1" fmla="*/ 0 w 1814733"/>
                        <a:gd name="connsiteY1" fmla="*/ 0 h 520504"/>
                        <a:gd name="connsiteX2" fmla="*/ 1814733 w 1814733"/>
                        <a:gd name="connsiteY2" fmla="*/ 14067 h 520504"/>
                        <a:gd name="connsiteX3" fmla="*/ 1463040 w 1814733"/>
                        <a:gd name="connsiteY3" fmla="*/ 520504 h 520504"/>
                        <a:gd name="connsiteX4" fmla="*/ 407963 w 1814733"/>
                        <a:gd name="connsiteY4" fmla="*/ 506436 h 52050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814733" h="520504">
                          <a:moveTo>
                            <a:pt x="407963" y="506436"/>
                          </a:moveTo>
                          <a:lnTo>
                            <a:pt x="0" y="0"/>
                          </a:lnTo>
                          <a:lnTo>
                            <a:pt x="1814733" y="14067"/>
                          </a:lnTo>
                          <a:lnTo>
                            <a:pt x="1463040" y="520504"/>
                          </a:lnTo>
                          <a:lnTo>
                            <a:pt x="407963" y="506436"/>
                          </a:lnTo>
                          <a:close/>
                        </a:path>
                      </a:pathLst>
                    </a:cu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TextBox 40">
              <a:extLst>
                <a:ext uri="{FF2B5EF4-FFF2-40B4-BE49-F238E27FC236}">
                  <a16:creationId xmlns:a16="http://schemas.microsoft.com/office/drawing/2014/main" id="{1DF66F4B-59EB-4F11-BF96-9C8814290AEC}"/>
                </a:ext>
              </a:extLst>
            </p:cNvPr>
            <p:cNvSpPr txBox="1"/>
            <p:nvPr/>
          </p:nvSpPr>
          <p:spPr>
            <a:xfrm>
              <a:off x="5268349" y="3470227"/>
              <a:ext cx="18814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rPr>
                <a:t>التشابه</a:t>
              </a:r>
              <a:r>
                <a:rPr lang="ar-SY" b="1" dirty="0">
                  <a:latin typeface="Hand Of Sean" panose="02000500000000000000" pitchFamily="2" charset="-128"/>
                  <a:ea typeface="Hand Of Sean" panose="02000500000000000000" pitchFamily="2" charset="-128"/>
                </a:rPr>
                <a:t> </a:t>
              </a:r>
              <a:r>
                <a:rPr lang="ar-SY" b="1" dirty="0">
                  <a:solidFill>
                    <a:srgbClr val="FF0000"/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rPr>
                <a:t>:</a:t>
              </a:r>
              <a:r>
                <a:rPr lang="ar-SY" b="1" dirty="0">
                  <a:latin typeface="Hand Of Sean" panose="02000500000000000000" pitchFamily="2" charset="-128"/>
                  <a:ea typeface="Hand Of Sean" panose="02000500000000000000" pitchFamily="2" charset="-128"/>
                </a:rPr>
                <a:t> </a:t>
              </a:r>
            </a:p>
            <a:p>
              <a:pPr algn="ctr"/>
              <a:r>
                <a:rPr lang="ar-SY" b="1" dirty="0">
                  <a:latin typeface="Hand Of Sean" panose="02000500000000000000" pitchFamily="2" charset="-128"/>
                  <a:ea typeface="Hand Of Sean" panose="02000500000000000000" pitchFamily="2" charset="-128"/>
                </a:rPr>
                <a:t>تقطع قطع صغيرة</a:t>
              </a:r>
              <a:endParaRPr lang="en-US" b="1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  <p:grpSp>
        <p:nvGrpSpPr>
          <p:cNvPr id="198" name="Group 3">
            <a:extLst>
              <a:ext uri="{FF2B5EF4-FFF2-40B4-BE49-F238E27FC236}">
                <a16:creationId xmlns:a16="http://schemas.microsoft.com/office/drawing/2014/main" id="{F6AA9580-E747-412D-8E6D-BC47767F3D00}"/>
              </a:ext>
            </a:extLst>
          </p:cNvPr>
          <p:cNvGrpSpPr/>
          <p:nvPr/>
        </p:nvGrpSpPr>
        <p:grpSpPr>
          <a:xfrm>
            <a:off x="4532834" y="3642260"/>
            <a:ext cx="2274706" cy="765561"/>
            <a:chOff x="5044509" y="2639887"/>
            <a:chExt cx="2274706" cy="765561"/>
          </a:xfrm>
        </p:grpSpPr>
        <p:sp>
          <p:nvSpPr>
            <p:cNvPr id="199" name="Freeform: Shape 36">
              <a:extLst>
                <a:ext uri="{FF2B5EF4-FFF2-40B4-BE49-F238E27FC236}">
                  <a16:creationId xmlns:a16="http://schemas.microsoft.com/office/drawing/2014/main" id="{029BEE29-4A86-41A0-980C-48006EADDB8E}"/>
                </a:ext>
              </a:extLst>
            </p:cNvPr>
            <p:cNvSpPr/>
            <p:nvPr/>
          </p:nvSpPr>
          <p:spPr>
            <a:xfrm>
              <a:off x="5044509" y="2639887"/>
              <a:ext cx="2274706" cy="765561"/>
            </a:xfrm>
            <a:custGeom>
              <a:avLst/>
              <a:gdLst>
                <a:gd name="connsiteX0" fmla="*/ 511364 w 2274706"/>
                <a:gd name="connsiteY0" fmla="*/ 685356 h 765561"/>
                <a:gd name="connsiteX1" fmla="*/ 265909 w 2274706"/>
                <a:gd name="connsiteY1" fmla="*/ 378191 h 765561"/>
                <a:gd name="connsiteX2" fmla="*/ 0 w 2274706"/>
                <a:gd name="connsiteY2" fmla="*/ 45431 h 765561"/>
                <a:gd name="connsiteX3" fmla="*/ 500432 w 2274706"/>
                <a:gd name="connsiteY3" fmla="*/ 49341 h 765561"/>
                <a:gd name="connsiteX4" fmla="*/ 1069108 w 2274706"/>
                <a:gd name="connsiteY4" fmla="*/ 53785 h 765561"/>
                <a:gd name="connsiteX5" fmla="*/ 1683275 w 2274706"/>
                <a:gd name="connsiteY5" fmla="*/ 58585 h 765561"/>
                <a:gd name="connsiteX6" fmla="*/ 2274697 w 2274706"/>
                <a:gd name="connsiteY6" fmla="*/ 63206 h 765561"/>
                <a:gd name="connsiteX7" fmla="*/ 2063096 w 2274706"/>
                <a:gd name="connsiteY7" fmla="*/ 370371 h 765561"/>
                <a:gd name="connsiteX8" fmla="*/ 1833862 w 2274706"/>
                <a:gd name="connsiteY8" fmla="*/ 703133 h 765561"/>
                <a:gd name="connsiteX9" fmla="*/ 1366580 w 2274706"/>
                <a:gd name="connsiteY9" fmla="*/ 696851 h 765561"/>
                <a:gd name="connsiteX10" fmla="*/ 952197 w 2274706"/>
                <a:gd name="connsiteY10" fmla="*/ 691281 h 765561"/>
                <a:gd name="connsiteX11" fmla="*/ 511364 w 2274706"/>
                <a:gd name="connsiteY11" fmla="*/ 685356 h 765561"/>
                <a:gd name="connsiteX0" fmla="*/ 401350 w 2274706"/>
                <a:gd name="connsiteY0" fmla="*/ 685356 h 765561"/>
                <a:gd name="connsiteX1" fmla="*/ 250568 w 2274706"/>
                <a:gd name="connsiteY1" fmla="*/ 358995 h 765561"/>
                <a:gd name="connsiteX2" fmla="*/ 0 w 2274706"/>
                <a:gd name="connsiteY2" fmla="*/ 45431 h 765561"/>
                <a:gd name="connsiteX3" fmla="*/ 614167 w 2274706"/>
                <a:gd name="connsiteY3" fmla="*/ 50230 h 765561"/>
                <a:gd name="connsiteX4" fmla="*/ 1228336 w 2274706"/>
                <a:gd name="connsiteY4" fmla="*/ 55029 h 765561"/>
                <a:gd name="connsiteX5" fmla="*/ 1774264 w 2274706"/>
                <a:gd name="connsiteY5" fmla="*/ 59296 h 765561"/>
                <a:gd name="connsiteX6" fmla="*/ 2274697 w 2274706"/>
                <a:gd name="connsiteY6" fmla="*/ 63206 h 765561"/>
                <a:gd name="connsiteX7" fmla="*/ 2054280 w 2274706"/>
                <a:gd name="connsiteY7" fmla="*/ 383170 h 765561"/>
                <a:gd name="connsiteX8" fmla="*/ 1833862 w 2274706"/>
                <a:gd name="connsiteY8" fmla="*/ 703133 h 765561"/>
                <a:gd name="connsiteX9" fmla="*/ 1419479 w 2274706"/>
                <a:gd name="connsiteY9" fmla="*/ 697563 h 765561"/>
                <a:gd name="connsiteX10" fmla="*/ 978647 w 2274706"/>
                <a:gd name="connsiteY10" fmla="*/ 691638 h 765561"/>
                <a:gd name="connsiteX11" fmla="*/ 401350 w 2274706"/>
                <a:gd name="connsiteY11" fmla="*/ 685356 h 765561"/>
                <a:gd name="connsiteX0" fmla="*/ 511364 w 2274706"/>
                <a:gd name="connsiteY0" fmla="*/ 685356 h 765561"/>
                <a:gd name="connsiteX1" fmla="*/ 210902 w 2274706"/>
                <a:gd name="connsiteY1" fmla="*/ 396150 h 765561"/>
                <a:gd name="connsiteX2" fmla="*/ 0 w 2274706"/>
                <a:gd name="connsiteY2" fmla="*/ 45431 h 765561"/>
                <a:gd name="connsiteX3" fmla="*/ 500432 w 2274706"/>
                <a:gd name="connsiteY3" fmla="*/ 49341 h 765561"/>
                <a:gd name="connsiteX4" fmla="*/ 1069108 w 2274706"/>
                <a:gd name="connsiteY4" fmla="*/ 53785 h 765561"/>
                <a:gd name="connsiteX5" fmla="*/ 1683275 w 2274706"/>
                <a:gd name="connsiteY5" fmla="*/ 58585 h 765561"/>
                <a:gd name="connsiteX6" fmla="*/ 2274697 w 2274706"/>
                <a:gd name="connsiteY6" fmla="*/ 63206 h 765561"/>
                <a:gd name="connsiteX7" fmla="*/ 2063096 w 2274706"/>
                <a:gd name="connsiteY7" fmla="*/ 370371 h 765561"/>
                <a:gd name="connsiteX8" fmla="*/ 1833862 w 2274706"/>
                <a:gd name="connsiteY8" fmla="*/ 703133 h 765561"/>
                <a:gd name="connsiteX9" fmla="*/ 1366580 w 2274706"/>
                <a:gd name="connsiteY9" fmla="*/ 696851 h 765561"/>
                <a:gd name="connsiteX10" fmla="*/ 952197 w 2274706"/>
                <a:gd name="connsiteY10" fmla="*/ 691281 h 765561"/>
                <a:gd name="connsiteX11" fmla="*/ 511364 w 2274706"/>
                <a:gd name="connsiteY11" fmla="*/ 685356 h 765561"/>
                <a:gd name="connsiteX0" fmla="*/ 511364 w 2274706"/>
                <a:gd name="connsiteY0" fmla="*/ 685356 h 765561"/>
                <a:gd name="connsiteX1" fmla="*/ 265909 w 2274706"/>
                <a:gd name="connsiteY1" fmla="*/ 378191 h 765561"/>
                <a:gd name="connsiteX2" fmla="*/ 0 w 2274706"/>
                <a:gd name="connsiteY2" fmla="*/ 45431 h 765561"/>
                <a:gd name="connsiteX3" fmla="*/ 500432 w 2274706"/>
                <a:gd name="connsiteY3" fmla="*/ 49341 h 765561"/>
                <a:gd name="connsiteX4" fmla="*/ 1069108 w 2274706"/>
                <a:gd name="connsiteY4" fmla="*/ 53785 h 765561"/>
                <a:gd name="connsiteX5" fmla="*/ 1683275 w 2274706"/>
                <a:gd name="connsiteY5" fmla="*/ 58585 h 765561"/>
                <a:gd name="connsiteX6" fmla="*/ 2274697 w 2274706"/>
                <a:gd name="connsiteY6" fmla="*/ 63206 h 765561"/>
                <a:gd name="connsiteX7" fmla="*/ 2063096 w 2274706"/>
                <a:gd name="connsiteY7" fmla="*/ 370371 h 765561"/>
                <a:gd name="connsiteX8" fmla="*/ 1971380 w 2274706"/>
                <a:gd name="connsiteY8" fmla="*/ 685176 h 765561"/>
                <a:gd name="connsiteX9" fmla="*/ 1366580 w 2274706"/>
                <a:gd name="connsiteY9" fmla="*/ 696851 h 765561"/>
                <a:gd name="connsiteX10" fmla="*/ 952197 w 2274706"/>
                <a:gd name="connsiteY10" fmla="*/ 691281 h 765561"/>
                <a:gd name="connsiteX11" fmla="*/ 511364 w 2274706"/>
                <a:gd name="connsiteY11" fmla="*/ 685356 h 765561"/>
                <a:gd name="connsiteX0" fmla="*/ 511364 w 2274706"/>
                <a:gd name="connsiteY0" fmla="*/ 685356 h 765561"/>
                <a:gd name="connsiteX1" fmla="*/ 265909 w 2274706"/>
                <a:gd name="connsiteY1" fmla="*/ 378191 h 765561"/>
                <a:gd name="connsiteX2" fmla="*/ 0 w 2274706"/>
                <a:gd name="connsiteY2" fmla="*/ 45431 h 765561"/>
                <a:gd name="connsiteX3" fmla="*/ 500432 w 2274706"/>
                <a:gd name="connsiteY3" fmla="*/ 49341 h 765561"/>
                <a:gd name="connsiteX4" fmla="*/ 1069108 w 2274706"/>
                <a:gd name="connsiteY4" fmla="*/ 53785 h 765561"/>
                <a:gd name="connsiteX5" fmla="*/ 1683275 w 2274706"/>
                <a:gd name="connsiteY5" fmla="*/ 58585 h 765561"/>
                <a:gd name="connsiteX6" fmla="*/ 2274697 w 2274706"/>
                <a:gd name="connsiteY6" fmla="*/ 63206 h 765561"/>
                <a:gd name="connsiteX7" fmla="*/ 2063096 w 2274706"/>
                <a:gd name="connsiteY7" fmla="*/ 370371 h 765561"/>
                <a:gd name="connsiteX8" fmla="*/ 1833862 w 2274706"/>
                <a:gd name="connsiteY8" fmla="*/ 703133 h 765561"/>
                <a:gd name="connsiteX9" fmla="*/ 1366580 w 2274706"/>
                <a:gd name="connsiteY9" fmla="*/ 696851 h 765561"/>
                <a:gd name="connsiteX10" fmla="*/ 952197 w 2274706"/>
                <a:gd name="connsiteY10" fmla="*/ 691281 h 765561"/>
                <a:gd name="connsiteX11" fmla="*/ 511364 w 2274706"/>
                <a:gd name="connsiteY11" fmla="*/ 685356 h 765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74706" h="765561" fill="none" extrusionOk="0">
                  <a:moveTo>
                    <a:pt x="511364" y="685356"/>
                  </a:moveTo>
                  <a:cubicBezTo>
                    <a:pt x="389832" y="639297"/>
                    <a:pt x="310728" y="435741"/>
                    <a:pt x="265909" y="378191"/>
                  </a:cubicBezTo>
                  <a:cubicBezTo>
                    <a:pt x="136303" y="254490"/>
                    <a:pt x="176384" y="67216"/>
                    <a:pt x="0" y="45431"/>
                  </a:cubicBezTo>
                  <a:cubicBezTo>
                    <a:pt x="145125" y="53158"/>
                    <a:pt x="242162" y="101545"/>
                    <a:pt x="500432" y="49341"/>
                  </a:cubicBezTo>
                  <a:cubicBezTo>
                    <a:pt x="699157" y="-73689"/>
                    <a:pt x="853982" y="195924"/>
                    <a:pt x="1069108" y="53785"/>
                  </a:cubicBezTo>
                  <a:cubicBezTo>
                    <a:pt x="1207685" y="71580"/>
                    <a:pt x="1393047" y="218181"/>
                    <a:pt x="1683275" y="58585"/>
                  </a:cubicBezTo>
                  <a:cubicBezTo>
                    <a:pt x="1900192" y="-117157"/>
                    <a:pt x="1979813" y="49433"/>
                    <a:pt x="2274697" y="63206"/>
                  </a:cubicBezTo>
                  <a:cubicBezTo>
                    <a:pt x="2163203" y="221862"/>
                    <a:pt x="2128688" y="240131"/>
                    <a:pt x="2063096" y="370371"/>
                  </a:cubicBezTo>
                  <a:cubicBezTo>
                    <a:pt x="2016045" y="430416"/>
                    <a:pt x="1984882" y="559592"/>
                    <a:pt x="1833862" y="703133"/>
                  </a:cubicBezTo>
                  <a:cubicBezTo>
                    <a:pt x="1623392" y="739041"/>
                    <a:pt x="1467775" y="651548"/>
                    <a:pt x="1366580" y="696851"/>
                  </a:cubicBezTo>
                  <a:cubicBezTo>
                    <a:pt x="1219070" y="790698"/>
                    <a:pt x="1058903" y="587714"/>
                    <a:pt x="952197" y="691281"/>
                  </a:cubicBezTo>
                  <a:cubicBezTo>
                    <a:pt x="940688" y="745067"/>
                    <a:pt x="631614" y="691321"/>
                    <a:pt x="511364" y="685356"/>
                  </a:cubicBezTo>
                  <a:close/>
                </a:path>
                <a:path w="2274706" h="765561" stroke="0" extrusionOk="0">
                  <a:moveTo>
                    <a:pt x="401350" y="685356"/>
                  </a:moveTo>
                  <a:cubicBezTo>
                    <a:pt x="320382" y="604128"/>
                    <a:pt x="351624" y="504073"/>
                    <a:pt x="250568" y="358995"/>
                  </a:cubicBezTo>
                  <a:cubicBezTo>
                    <a:pt x="194344" y="331554"/>
                    <a:pt x="93845" y="139987"/>
                    <a:pt x="0" y="45431"/>
                  </a:cubicBezTo>
                  <a:cubicBezTo>
                    <a:pt x="47976" y="-154537"/>
                    <a:pt x="146546" y="286299"/>
                    <a:pt x="614167" y="50230"/>
                  </a:cubicBezTo>
                  <a:cubicBezTo>
                    <a:pt x="875641" y="-51731"/>
                    <a:pt x="968554" y="1746"/>
                    <a:pt x="1228336" y="55029"/>
                  </a:cubicBezTo>
                  <a:cubicBezTo>
                    <a:pt x="1440949" y="80519"/>
                    <a:pt x="1591455" y="255455"/>
                    <a:pt x="1774264" y="59296"/>
                  </a:cubicBezTo>
                  <a:cubicBezTo>
                    <a:pt x="1976083" y="56396"/>
                    <a:pt x="2211358" y="158733"/>
                    <a:pt x="2274697" y="63206"/>
                  </a:cubicBezTo>
                  <a:cubicBezTo>
                    <a:pt x="2293941" y="94065"/>
                    <a:pt x="2100367" y="264003"/>
                    <a:pt x="2054280" y="383170"/>
                  </a:cubicBezTo>
                  <a:cubicBezTo>
                    <a:pt x="2011988" y="501705"/>
                    <a:pt x="1949617" y="602787"/>
                    <a:pt x="1833862" y="703133"/>
                  </a:cubicBezTo>
                  <a:cubicBezTo>
                    <a:pt x="1696153" y="827303"/>
                    <a:pt x="1542691" y="751866"/>
                    <a:pt x="1419479" y="697563"/>
                  </a:cubicBezTo>
                  <a:cubicBezTo>
                    <a:pt x="1275192" y="850648"/>
                    <a:pt x="1147784" y="745398"/>
                    <a:pt x="978647" y="691638"/>
                  </a:cubicBezTo>
                  <a:cubicBezTo>
                    <a:pt x="761968" y="704357"/>
                    <a:pt x="577642" y="607677"/>
                    <a:pt x="401350" y="685356"/>
                  </a:cubicBezTo>
                  <a:close/>
                </a:path>
                <a:path w="2274706" h="765561" fill="none" stroke="0" extrusionOk="0">
                  <a:moveTo>
                    <a:pt x="511364" y="685356"/>
                  </a:moveTo>
                  <a:cubicBezTo>
                    <a:pt x="411020" y="625137"/>
                    <a:pt x="267520" y="444289"/>
                    <a:pt x="210902" y="396150"/>
                  </a:cubicBezTo>
                  <a:cubicBezTo>
                    <a:pt x="141502" y="451813"/>
                    <a:pt x="123502" y="228636"/>
                    <a:pt x="0" y="45431"/>
                  </a:cubicBezTo>
                  <a:cubicBezTo>
                    <a:pt x="186422" y="69684"/>
                    <a:pt x="274876" y="68607"/>
                    <a:pt x="500432" y="49341"/>
                  </a:cubicBezTo>
                  <a:cubicBezTo>
                    <a:pt x="710048" y="19214"/>
                    <a:pt x="839530" y="167095"/>
                    <a:pt x="1069108" y="53785"/>
                  </a:cubicBezTo>
                  <a:cubicBezTo>
                    <a:pt x="1214590" y="114340"/>
                    <a:pt x="1339620" y="162896"/>
                    <a:pt x="1683275" y="58585"/>
                  </a:cubicBezTo>
                  <a:cubicBezTo>
                    <a:pt x="1915349" y="-56296"/>
                    <a:pt x="1999011" y="120222"/>
                    <a:pt x="2274697" y="63206"/>
                  </a:cubicBezTo>
                  <a:cubicBezTo>
                    <a:pt x="2249031" y="260567"/>
                    <a:pt x="2136681" y="280984"/>
                    <a:pt x="2063096" y="370371"/>
                  </a:cubicBezTo>
                  <a:cubicBezTo>
                    <a:pt x="2029440" y="467471"/>
                    <a:pt x="1974731" y="539653"/>
                    <a:pt x="1833862" y="703133"/>
                  </a:cubicBezTo>
                  <a:cubicBezTo>
                    <a:pt x="1676463" y="717982"/>
                    <a:pt x="1495295" y="551577"/>
                    <a:pt x="1366580" y="696851"/>
                  </a:cubicBezTo>
                  <a:cubicBezTo>
                    <a:pt x="1210829" y="716868"/>
                    <a:pt x="1053045" y="610830"/>
                    <a:pt x="952197" y="691281"/>
                  </a:cubicBezTo>
                  <a:cubicBezTo>
                    <a:pt x="855045" y="784427"/>
                    <a:pt x="797949" y="616709"/>
                    <a:pt x="511364" y="685356"/>
                  </a:cubicBezTo>
                  <a:close/>
                </a:path>
                <a:path w="2274706" h="765561" fill="none" stroke="0" extrusionOk="0">
                  <a:moveTo>
                    <a:pt x="511364" y="685356"/>
                  </a:moveTo>
                  <a:cubicBezTo>
                    <a:pt x="425503" y="622589"/>
                    <a:pt x="318038" y="419922"/>
                    <a:pt x="265909" y="378191"/>
                  </a:cubicBezTo>
                  <a:cubicBezTo>
                    <a:pt x="219649" y="290733"/>
                    <a:pt x="153306" y="161885"/>
                    <a:pt x="0" y="45431"/>
                  </a:cubicBezTo>
                  <a:cubicBezTo>
                    <a:pt x="163987" y="29988"/>
                    <a:pt x="278932" y="91551"/>
                    <a:pt x="500432" y="49341"/>
                  </a:cubicBezTo>
                  <a:cubicBezTo>
                    <a:pt x="739156" y="47773"/>
                    <a:pt x="850566" y="114260"/>
                    <a:pt x="1069108" y="53785"/>
                  </a:cubicBezTo>
                  <a:cubicBezTo>
                    <a:pt x="1249421" y="37902"/>
                    <a:pt x="1409018" y="122516"/>
                    <a:pt x="1683275" y="58585"/>
                  </a:cubicBezTo>
                  <a:cubicBezTo>
                    <a:pt x="1955616" y="-23993"/>
                    <a:pt x="2022461" y="139230"/>
                    <a:pt x="2274697" y="63206"/>
                  </a:cubicBezTo>
                  <a:cubicBezTo>
                    <a:pt x="2174844" y="186611"/>
                    <a:pt x="2089724" y="253785"/>
                    <a:pt x="2063096" y="370371"/>
                  </a:cubicBezTo>
                  <a:cubicBezTo>
                    <a:pt x="1995601" y="467362"/>
                    <a:pt x="2077071" y="491627"/>
                    <a:pt x="1971380" y="685176"/>
                  </a:cubicBezTo>
                  <a:cubicBezTo>
                    <a:pt x="1779400" y="656962"/>
                    <a:pt x="1461741" y="611269"/>
                    <a:pt x="1366580" y="696851"/>
                  </a:cubicBezTo>
                  <a:cubicBezTo>
                    <a:pt x="1154773" y="792668"/>
                    <a:pt x="1059990" y="636412"/>
                    <a:pt x="952197" y="691281"/>
                  </a:cubicBezTo>
                  <a:cubicBezTo>
                    <a:pt x="861278" y="820743"/>
                    <a:pt x="649899" y="663327"/>
                    <a:pt x="511364" y="685356"/>
                  </a:cubicBezTo>
                  <a:close/>
                </a:path>
                <a:path w="2274706" h="765561" fill="none" stroke="0" extrusionOk="0">
                  <a:moveTo>
                    <a:pt x="511364" y="685356"/>
                  </a:moveTo>
                  <a:cubicBezTo>
                    <a:pt x="378363" y="637493"/>
                    <a:pt x="311841" y="456311"/>
                    <a:pt x="265909" y="378191"/>
                  </a:cubicBezTo>
                  <a:cubicBezTo>
                    <a:pt x="209461" y="277552"/>
                    <a:pt x="196719" y="86307"/>
                    <a:pt x="0" y="45431"/>
                  </a:cubicBezTo>
                  <a:cubicBezTo>
                    <a:pt x="135368" y="77305"/>
                    <a:pt x="252228" y="29171"/>
                    <a:pt x="500432" y="49341"/>
                  </a:cubicBezTo>
                  <a:cubicBezTo>
                    <a:pt x="711604" y="-67206"/>
                    <a:pt x="903932" y="174590"/>
                    <a:pt x="1069108" y="53785"/>
                  </a:cubicBezTo>
                  <a:cubicBezTo>
                    <a:pt x="1221537" y="83435"/>
                    <a:pt x="1363597" y="301798"/>
                    <a:pt x="1683275" y="58585"/>
                  </a:cubicBezTo>
                  <a:cubicBezTo>
                    <a:pt x="1925734" y="-45371"/>
                    <a:pt x="2017803" y="100679"/>
                    <a:pt x="2274697" y="63206"/>
                  </a:cubicBezTo>
                  <a:cubicBezTo>
                    <a:pt x="2197918" y="204663"/>
                    <a:pt x="2123023" y="228659"/>
                    <a:pt x="2063096" y="370371"/>
                  </a:cubicBezTo>
                  <a:cubicBezTo>
                    <a:pt x="1997481" y="469435"/>
                    <a:pt x="1960839" y="534845"/>
                    <a:pt x="1833862" y="703133"/>
                  </a:cubicBezTo>
                  <a:cubicBezTo>
                    <a:pt x="1704255" y="756050"/>
                    <a:pt x="1516779" y="673256"/>
                    <a:pt x="1366580" y="696851"/>
                  </a:cubicBezTo>
                  <a:cubicBezTo>
                    <a:pt x="1218259" y="772088"/>
                    <a:pt x="1050298" y="587741"/>
                    <a:pt x="952197" y="691281"/>
                  </a:cubicBezTo>
                  <a:cubicBezTo>
                    <a:pt x="925849" y="742304"/>
                    <a:pt x="674316" y="738149"/>
                    <a:pt x="511364" y="685356"/>
                  </a:cubicBezTo>
                  <a:close/>
                </a:path>
                <a:path w="2274706" h="765561" fill="none" stroke="0" extrusionOk="0">
                  <a:moveTo>
                    <a:pt x="511364" y="685356"/>
                  </a:moveTo>
                  <a:cubicBezTo>
                    <a:pt x="396223" y="632364"/>
                    <a:pt x="308645" y="453089"/>
                    <a:pt x="265909" y="378191"/>
                  </a:cubicBezTo>
                  <a:cubicBezTo>
                    <a:pt x="218694" y="267680"/>
                    <a:pt x="190169" y="113479"/>
                    <a:pt x="0" y="45431"/>
                  </a:cubicBezTo>
                  <a:cubicBezTo>
                    <a:pt x="120002" y="49575"/>
                    <a:pt x="274998" y="75965"/>
                    <a:pt x="500432" y="49341"/>
                  </a:cubicBezTo>
                  <a:cubicBezTo>
                    <a:pt x="730018" y="-56478"/>
                    <a:pt x="846973" y="150945"/>
                    <a:pt x="1069108" y="53785"/>
                  </a:cubicBezTo>
                  <a:cubicBezTo>
                    <a:pt x="1216168" y="99532"/>
                    <a:pt x="1379707" y="234039"/>
                    <a:pt x="1683275" y="58585"/>
                  </a:cubicBezTo>
                  <a:cubicBezTo>
                    <a:pt x="1885599" y="-74963"/>
                    <a:pt x="1997038" y="86321"/>
                    <a:pt x="2274697" y="63206"/>
                  </a:cubicBezTo>
                  <a:cubicBezTo>
                    <a:pt x="2186049" y="218602"/>
                    <a:pt x="2112711" y="249235"/>
                    <a:pt x="2063096" y="370371"/>
                  </a:cubicBezTo>
                  <a:cubicBezTo>
                    <a:pt x="2005005" y="440764"/>
                    <a:pt x="1959355" y="536530"/>
                    <a:pt x="1833862" y="703133"/>
                  </a:cubicBezTo>
                  <a:cubicBezTo>
                    <a:pt x="1629714" y="735205"/>
                    <a:pt x="1458910" y="635031"/>
                    <a:pt x="1366580" y="696851"/>
                  </a:cubicBezTo>
                  <a:cubicBezTo>
                    <a:pt x="1188655" y="765651"/>
                    <a:pt x="1109010" y="605661"/>
                    <a:pt x="952197" y="691281"/>
                  </a:cubicBezTo>
                  <a:cubicBezTo>
                    <a:pt x="896920" y="765832"/>
                    <a:pt x="685554" y="667821"/>
                    <a:pt x="511364" y="685356"/>
                  </a:cubicBezTo>
                  <a:close/>
                </a:path>
              </a:pathLst>
            </a:custGeom>
            <a:solidFill>
              <a:srgbClr val="FFC000"/>
            </a:solidFill>
            <a:ln>
              <a:solidFill>
                <a:srgbClr val="FFC000"/>
              </a:solidFill>
              <a:extLst>
                <a:ext uri="{C807C97D-BFC1-408E-A445-0C87EB9F89A2}">
                  <ask:lineSketchStyleProps xmlns:ask="http://schemas.microsoft.com/office/drawing/2018/sketchyshapes" sd="1126374995">
                    <a:custGeom>
                      <a:avLst/>
                      <a:gdLst>
                        <a:gd name="connsiteX0" fmla="*/ 523114 w 2327260"/>
                        <a:gd name="connsiteY0" fmla="*/ 536774 h 589723"/>
                        <a:gd name="connsiteX1" fmla="*/ 272019 w 2327260"/>
                        <a:gd name="connsiteY1" fmla="*/ 296155 h 589723"/>
                        <a:gd name="connsiteX2" fmla="*/ 0 w 2327260"/>
                        <a:gd name="connsiteY2" fmla="*/ 35485 h 589723"/>
                        <a:gd name="connsiteX3" fmla="*/ 511931 w 2327260"/>
                        <a:gd name="connsiteY3" fmla="*/ 38548 h 589723"/>
                        <a:gd name="connsiteX4" fmla="*/ 1093672 w 2327260"/>
                        <a:gd name="connsiteY4" fmla="*/ 42029 h 589723"/>
                        <a:gd name="connsiteX5" fmla="*/ 1721951 w 2327260"/>
                        <a:gd name="connsiteY5" fmla="*/ 45789 h 589723"/>
                        <a:gd name="connsiteX6" fmla="*/ 2326961 w 2327260"/>
                        <a:gd name="connsiteY6" fmla="*/ 49409 h 589723"/>
                        <a:gd name="connsiteX7" fmla="*/ 2110499 w 2327260"/>
                        <a:gd name="connsiteY7" fmla="*/ 290029 h 589723"/>
                        <a:gd name="connsiteX8" fmla="*/ 1875998 w 2327260"/>
                        <a:gd name="connsiteY8" fmla="*/ 550700 h 589723"/>
                        <a:gd name="connsiteX9" fmla="*/ 1397979 w 2327260"/>
                        <a:gd name="connsiteY9" fmla="*/ 545779 h 589723"/>
                        <a:gd name="connsiteX10" fmla="*/ 974075 w 2327260"/>
                        <a:gd name="connsiteY10" fmla="*/ 541416 h 589723"/>
                        <a:gd name="connsiteX11" fmla="*/ 523114 w 2327260"/>
                        <a:gd name="connsiteY11" fmla="*/ 536774 h 589723"/>
                        <a:gd name="connsiteX0" fmla="*/ 410572 w 2327260"/>
                        <a:gd name="connsiteY0" fmla="*/ 536774 h 589723"/>
                        <a:gd name="connsiteX1" fmla="*/ 256326 w 2327260"/>
                        <a:gd name="connsiteY1" fmla="*/ 281117 h 589723"/>
                        <a:gd name="connsiteX2" fmla="*/ 0 w 2327260"/>
                        <a:gd name="connsiteY2" fmla="*/ 35485 h 589723"/>
                        <a:gd name="connsiteX3" fmla="*/ 628279 w 2327260"/>
                        <a:gd name="connsiteY3" fmla="*/ 39244 h 589723"/>
                        <a:gd name="connsiteX4" fmla="*/ 1256559 w 2327260"/>
                        <a:gd name="connsiteY4" fmla="*/ 43004 h 589723"/>
                        <a:gd name="connsiteX5" fmla="*/ 1815030 w 2327260"/>
                        <a:gd name="connsiteY5" fmla="*/ 46346 h 589723"/>
                        <a:gd name="connsiteX6" fmla="*/ 2326961 w 2327260"/>
                        <a:gd name="connsiteY6" fmla="*/ 49409 h 589723"/>
                        <a:gd name="connsiteX7" fmla="*/ 2101480 w 2327260"/>
                        <a:gd name="connsiteY7" fmla="*/ 300055 h 589723"/>
                        <a:gd name="connsiteX8" fmla="*/ 1875998 w 2327260"/>
                        <a:gd name="connsiteY8" fmla="*/ 550700 h 589723"/>
                        <a:gd name="connsiteX9" fmla="*/ 1452094 w 2327260"/>
                        <a:gd name="connsiteY9" fmla="*/ 546337 h 589723"/>
                        <a:gd name="connsiteX10" fmla="*/ 1001133 w 2327260"/>
                        <a:gd name="connsiteY10" fmla="*/ 541695 h 589723"/>
                        <a:gd name="connsiteX11" fmla="*/ 410572 w 2327260"/>
                        <a:gd name="connsiteY11" fmla="*/ 536774 h 589723"/>
                        <a:gd name="connsiteX0" fmla="*/ 523114 w 2327260"/>
                        <a:gd name="connsiteY0" fmla="*/ 536774 h 589723"/>
                        <a:gd name="connsiteX1" fmla="*/ 215748 w 2327260"/>
                        <a:gd name="connsiteY1" fmla="*/ 310223 h 589723"/>
                        <a:gd name="connsiteX2" fmla="*/ 0 w 2327260"/>
                        <a:gd name="connsiteY2" fmla="*/ 35485 h 589723"/>
                        <a:gd name="connsiteX3" fmla="*/ 511931 w 2327260"/>
                        <a:gd name="connsiteY3" fmla="*/ 38548 h 589723"/>
                        <a:gd name="connsiteX4" fmla="*/ 1093672 w 2327260"/>
                        <a:gd name="connsiteY4" fmla="*/ 42029 h 589723"/>
                        <a:gd name="connsiteX5" fmla="*/ 1721951 w 2327260"/>
                        <a:gd name="connsiteY5" fmla="*/ 45789 h 589723"/>
                        <a:gd name="connsiteX6" fmla="*/ 2326961 w 2327260"/>
                        <a:gd name="connsiteY6" fmla="*/ 49409 h 589723"/>
                        <a:gd name="connsiteX7" fmla="*/ 2110499 w 2327260"/>
                        <a:gd name="connsiteY7" fmla="*/ 290029 h 589723"/>
                        <a:gd name="connsiteX8" fmla="*/ 1875998 w 2327260"/>
                        <a:gd name="connsiteY8" fmla="*/ 550700 h 589723"/>
                        <a:gd name="connsiteX9" fmla="*/ 1397979 w 2327260"/>
                        <a:gd name="connsiteY9" fmla="*/ 545779 h 589723"/>
                        <a:gd name="connsiteX10" fmla="*/ 974075 w 2327260"/>
                        <a:gd name="connsiteY10" fmla="*/ 541416 h 589723"/>
                        <a:gd name="connsiteX11" fmla="*/ 523114 w 2327260"/>
                        <a:gd name="connsiteY11" fmla="*/ 536774 h 589723"/>
                        <a:gd name="connsiteX0" fmla="*/ 523114 w 2327260"/>
                        <a:gd name="connsiteY0" fmla="*/ 536774 h 589723"/>
                        <a:gd name="connsiteX1" fmla="*/ 272019 w 2327260"/>
                        <a:gd name="connsiteY1" fmla="*/ 296155 h 589723"/>
                        <a:gd name="connsiteX2" fmla="*/ 0 w 2327260"/>
                        <a:gd name="connsiteY2" fmla="*/ 35485 h 589723"/>
                        <a:gd name="connsiteX3" fmla="*/ 511931 w 2327260"/>
                        <a:gd name="connsiteY3" fmla="*/ 38548 h 589723"/>
                        <a:gd name="connsiteX4" fmla="*/ 1093672 w 2327260"/>
                        <a:gd name="connsiteY4" fmla="*/ 42029 h 589723"/>
                        <a:gd name="connsiteX5" fmla="*/ 1721951 w 2327260"/>
                        <a:gd name="connsiteY5" fmla="*/ 45789 h 589723"/>
                        <a:gd name="connsiteX6" fmla="*/ 2326961 w 2327260"/>
                        <a:gd name="connsiteY6" fmla="*/ 49409 h 589723"/>
                        <a:gd name="connsiteX7" fmla="*/ 2110499 w 2327260"/>
                        <a:gd name="connsiteY7" fmla="*/ 290029 h 589723"/>
                        <a:gd name="connsiteX8" fmla="*/ 2016675 w 2327260"/>
                        <a:gd name="connsiteY8" fmla="*/ 536633 h 589723"/>
                        <a:gd name="connsiteX9" fmla="*/ 1397979 w 2327260"/>
                        <a:gd name="connsiteY9" fmla="*/ 545779 h 589723"/>
                        <a:gd name="connsiteX10" fmla="*/ 974075 w 2327260"/>
                        <a:gd name="connsiteY10" fmla="*/ 541416 h 589723"/>
                        <a:gd name="connsiteX11" fmla="*/ 523114 w 2327260"/>
                        <a:gd name="connsiteY11" fmla="*/ 536774 h 589723"/>
                        <a:gd name="connsiteX0" fmla="*/ 523114 w 2326970"/>
                        <a:gd name="connsiteY0" fmla="*/ 536878 h 599707"/>
                        <a:gd name="connsiteX1" fmla="*/ 272019 w 2326970"/>
                        <a:gd name="connsiteY1" fmla="*/ 296259 h 599707"/>
                        <a:gd name="connsiteX2" fmla="*/ 0 w 2326970"/>
                        <a:gd name="connsiteY2" fmla="*/ 35589 h 599707"/>
                        <a:gd name="connsiteX3" fmla="*/ 511931 w 2326970"/>
                        <a:gd name="connsiteY3" fmla="*/ 38652 h 599707"/>
                        <a:gd name="connsiteX4" fmla="*/ 1093672 w 2326970"/>
                        <a:gd name="connsiteY4" fmla="*/ 42133 h 599707"/>
                        <a:gd name="connsiteX5" fmla="*/ 1721951 w 2326970"/>
                        <a:gd name="connsiteY5" fmla="*/ 45893 h 599707"/>
                        <a:gd name="connsiteX6" fmla="*/ 2326961 w 2326970"/>
                        <a:gd name="connsiteY6" fmla="*/ 49513 h 599707"/>
                        <a:gd name="connsiteX7" fmla="*/ 2110499 w 2326970"/>
                        <a:gd name="connsiteY7" fmla="*/ 290133 h 599707"/>
                        <a:gd name="connsiteX8" fmla="*/ 1875998 w 2326970"/>
                        <a:gd name="connsiteY8" fmla="*/ 550804 h 599707"/>
                        <a:gd name="connsiteX9" fmla="*/ 1397979 w 2326970"/>
                        <a:gd name="connsiteY9" fmla="*/ 545883 h 599707"/>
                        <a:gd name="connsiteX10" fmla="*/ 974075 w 2326970"/>
                        <a:gd name="connsiteY10" fmla="*/ 541520 h 599707"/>
                        <a:gd name="connsiteX11" fmla="*/ 523114 w 2326970"/>
                        <a:gd name="connsiteY11" fmla="*/ 536878 h 599707"/>
                        <a:gd name="connsiteX0" fmla="*/ 410572 w 2326970"/>
                        <a:gd name="connsiteY0" fmla="*/ 536878 h 599707"/>
                        <a:gd name="connsiteX1" fmla="*/ 256326 w 2326970"/>
                        <a:gd name="connsiteY1" fmla="*/ 281221 h 599707"/>
                        <a:gd name="connsiteX2" fmla="*/ 0 w 2326970"/>
                        <a:gd name="connsiteY2" fmla="*/ 35589 h 599707"/>
                        <a:gd name="connsiteX3" fmla="*/ 628279 w 2326970"/>
                        <a:gd name="connsiteY3" fmla="*/ 39348 h 599707"/>
                        <a:gd name="connsiteX4" fmla="*/ 1256559 w 2326970"/>
                        <a:gd name="connsiteY4" fmla="*/ 43108 h 599707"/>
                        <a:gd name="connsiteX5" fmla="*/ 1815030 w 2326970"/>
                        <a:gd name="connsiteY5" fmla="*/ 46450 h 599707"/>
                        <a:gd name="connsiteX6" fmla="*/ 2326961 w 2326970"/>
                        <a:gd name="connsiteY6" fmla="*/ 49513 h 599707"/>
                        <a:gd name="connsiteX7" fmla="*/ 2101480 w 2326970"/>
                        <a:gd name="connsiteY7" fmla="*/ 300159 h 599707"/>
                        <a:gd name="connsiteX8" fmla="*/ 1875998 w 2326970"/>
                        <a:gd name="connsiteY8" fmla="*/ 550804 h 599707"/>
                        <a:gd name="connsiteX9" fmla="*/ 1452094 w 2326970"/>
                        <a:gd name="connsiteY9" fmla="*/ 546441 h 599707"/>
                        <a:gd name="connsiteX10" fmla="*/ 1001133 w 2326970"/>
                        <a:gd name="connsiteY10" fmla="*/ 541799 h 599707"/>
                        <a:gd name="connsiteX11" fmla="*/ 410572 w 2326970"/>
                        <a:gd name="connsiteY11" fmla="*/ 536878 h 599707"/>
                        <a:gd name="connsiteX0" fmla="*/ 523114 w 2326970"/>
                        <a:gd name="connsiteY0" fmla="*/ 536878 h 599707"/>
                        <a:gd name="connsiteX1" fmla="*/ 215748 w 2326970"/>
                        <a:gd name="connsiteY1" fmla="*/ 310327 h 599707"/>
                        <a:gd name="connsiteX2" fmla="*/ 0 w 2326970"/>
                        <a:gd name="connsiteY2" fmla="*/ 35589 h 599707"/>
                        <a:gd name="connsiteX3" fmla="*/ 511931 w 2326970"/>
                        <a:gd name="connsiteY3" fmla="*/ 38652 h 599707"/>
                        <a:gd name="connsiteX4" fmla="*/ 1093672 w 2326970"/>
                        <a:gd name="connsiteY4" fmla="*/ 42133 h 599707"/>
                        <a:gd name="connsiteX5" fmla="*/ 1721951 w 2326970"/>
                        <a:gd name="connsiteY5" fmla="*/ 45893 h 599707"/>
                        <a:gd name="connsiteX6" fmla="*/ 2326961 w 2326970"/>
                        <a:gd name="connsiteY6" fmla="*/ 49513 h 599707"/>
                        <a:gd name="connsiteX7" fmla="*/ 2110499 w 2326970"/>
                        <a:gd name="connsiteY7" fmla="*/ 290133 h 599707"/>
                        <a:gd name="connsiteX8" fmla="*/ 1875998 w 2326970"/>
                        <a:gd name="connsiteY8" fmla="*/ 550804 h 599707"/>
                        <a:gd name="connsiteX9" fmla="*/ 1397979 w 2326970"/>
                        <a:gd name="connsiteY9" fmla="*/ 545883 h 599707"/>
                        <a:gd name="connsiteX10" fmla="*/ 974075 w 2326970"/>
                        <a:gd name="connsiteY10" fmla="*/ 541520 h 599707"/>
                        <a:gd name="connsiteX11" fmla="*/ 523114 w 2326970"/>
                        <a:gd name="connsiteY11" fmla="*/ 536878 h 599707"/>
                        <a:gd name="connsiteX0" fmla="*/ 523114 w 2326970"/>
                        <a:gd name="connsiteY0" fmla="*/ 536878 h 599707"/>
                        <a:gd name="connsiteX1" fmla="*/ 272019 w 2326970"/>
                        <a:gd name="connsiteY1" fmla="*/ 296259 h 599707"/>
                        <a:gd name="connsiteX2" fmla="*/ 0 w 2326970"/>
                        <a:gd name="connsiteY2" fmla="*/ 35589 h 599707"/>
                        <a:gd name="connsiteX3" fmla="*/ 511931 w 2326970"/>
                        <a:gd name="connsiteY3" fmla="*/ 38652 h 599707"/>
                        <a:gd name="connsiteX4" fmla="*/ 1093672 w 2326970"/>
                        <a:gd name="connsiteY4" fmla="*/ 42133 h 599707"/>
                        <a:gd name="connsiteX5" fmla="*/ 1721951 w 2326970"/>
                        <a:gd name="connsiteY5" fmla="*/ 45893 h 599707"/>
                        <a:gd name="connsiteX6" fmla="*/ 2326961 w 2326970"/>
                        <a:gd name="connsiteY6" fmla="*/ 49513 h 599707"/>
                        <a:gd name="connsiteX7" fmla="*/ 2110499 w 2326970"/>
                        <a:gd name="connsiteY7" fmla="*/ 290133 h 599707"/>
                        <a:gd name="connsiteX8" fmla="*/ 2016675 w 2326970"/>
                        <a:gd name="connsiteY8" fmla="*/ 536737 h 599707"/>
                        <a:gd name="connsiteX9" fmla="*/ 1397979 w 2326970"/>
                        <a:gd name="connsiteY9" fmla="*/ 545883 h 599707"/>
                        <a:gd name="connsiteX10" fmla="*/ 974075 w 2326970"/>
                        <a:gd name="connsiteY10" fmla="*/ 541520 h 599707"/>
                        <a:gd name="connsiteX11" fmla="*/ 523114 w 2326970"/>
                        <a:gd name="connsiteY11" fmla="*/ 536878 h 599707"/>
                        <a:gd name="connsiteX0" fmla="*/ 523114 w 2326970"/>
                        <a:gd name="connsiteY0" fmla="*/ 536878 h 599707"/>
                        <a:gd name="connsiteX1" fmla="*/ 272019 w 2326970"/>
                        <a:gd name="connsiteY1" fmla="*/ 296259 h 599707"/>
                        <a:gd name="connsiteX2" fmla="*/ 0 w 2326970"/>
                        <a:gd name="connsiteY2" fmla="*/ 35589 h 599707"/>
                        <a:gd name="connsiteX3" fmla="*/ 511931 w 2326970"/>
                        <a:gd name="connsiteY3" fmla="*/ 38652 h 599707"/>
                        <a:gd name="connsiteX4" fmla="*/ 1093672 w 2326970"/>
                        <a:gd name="connsiteY4" fmla="*/ 42133 h 599707"/>
                        <a:gd name="connsiteX5" fmla="*/ 1721951 w 2326970"/>
                        <a:gd name="connsiteY5" fmla="*/ 45893 h 599707"/>
                        <a:gd name="connsiteX6" fmla="*/ 2326961 w 2326970"/>
                        <a:gd name="connsiteY6" fmla="*/ 49513 h 599707"/>
                        <a:gd name="connsiteX7" fmla="*/ 2110499 w 2326970"/>
                        <a:gd name="connsiteY7" fmla="*/ 290133 h 599707"/>
                        <a:gd name="connsiteX8" fmla="*/ 1875998 w 2326970"/>
                        <a:gd name="connsiteY8" fmla="*/ 550804 h 599707"/>
                        <a:gd name="connsiteX9" fmla="*/ 1397979 w 2326970"/>
                        <a:gd name="connsiteY9" fmla="*/ 545883 h 599707"/>
                        <a:gd name="connsiteX10" fmla="*/ 974075 w 2326970"/>
                        <a:gd name="connsiteY10" fmla="*/ 541520 h 599707"/>
                        <a:gd name="connsiteX11" fmla="*/ 523114 w 2326970"/>
                        <a:gd name="connsiteY11" fmla="*/ 536878 h 59970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2326970" h="599707" fill="none" extrusionOk="0">
                          <a:moveTo>
                            <a:pt x="523114" y="536878"/>
                          </a:moveTo>
                          <a:cubicBezTo>
                            <a:pt x="411954" y="494386"/>
                            <a:pt x="322510" y="341937"/>
                            <a:pt x="272019" y="296259"/>
                          </a:cubicBezTo>
                          <a:cubicBezTo>
                            <a:pt x="173759" y="221760"/>
                            <a:pt x="175900" y="58165"/>
                            <a:pt x="0" y="35589"/>
                          </a:cubicBezTo>
                          <a:cubicBezTo>
                            <a:pt x="154728" y="37420"/>
                            <a:pt x="262582" y="80396"/>
                            <a:pt x="511931" y="38652"/>
                          </a:cubicBezTo>
                          <a:cubicBezTo>
                            <a:pt x="717764" y="-47342"/>
                            <a:pt x="873120" y="116164"/>
                            <a:pt x="1093672" y="42133"/>
                          </a:cubicBezTo>
                          <a:cubicBezTo>
                            <a:pt x="1246821" y="48537"/>
                            <a:pt x="1424240" y="161019"/>
                            <a:pt x="1721951" y="45893"/>
                          </a:cubicBezTo>
                          <a:cubicBezTo>
                            <a:pt x="1968863" y="-62934"/>
                            <a:pt x="2049156" y="75269"/>
                            <a:pt x="2326961" y="49513"/>
                          </a:cubicBezTo>
                          <a:cubicBezTo>
                            <a:pt x="2229113" y="167112"/>
                            <a:pt x="2171764" y="198360"/>
                            <a:pt x="2110499" y="290133"/>
                          </a:cubicBezTo>
                          <a:cubicBezTo>
                            <a:pt x="2063021" y="346065"/>
                            <a:pt x="2008195" y="426781"/>
                            <a:pt x="1875998" y="550804"/>
                          </a:cubicBezTo>
                          <a:cubicBezTo>
                            <a:pt x="1666592" y="582226"/>
                            <a:pt x="1500038" y="507360"/>
                            <a:pt x="1397979" y="545883"/>
                          </a:cubicBezTo>
                          <a:cubicBezTo>
                            <a:pt x="1245928" y="611472"/>
                            <a:pt x="1094928" y="477080"/>
                            <a:pt x="974075" y="541520"/>
                          </a:cubicBezTo>
                          <a:cubicBezTo>
                            <a:pt x="920841" y="588453"/>
                            <a:pt x="677027" y="523240"/>
                            <a:pt x="523114" y="536878"/>
                          </a:cubicBezTo>
                          <a:close/>
                        </a:path>
                        <a:path w="2326970" h="599707" stroke="0" extrusionOk="0">
                          <a:moveTo>
                            <a:pt x="410572" y="536878"/>
                          </a:moveTo>
                          <a:cubicBezTo>
                            <a:pt x="321292" y="485695"/>
                            <a:pt x="336871" y="382218"/>
                            <a:pt x="256326" y="281221"/>
                          </a:cubicBezTo>
                          <a:cubicBezTo>
                            <a:pt x="198615" y="255896"/>
                            <a:pt x="82419" y="95926"/>
                            <a:pt x="0" y="35589"/>
                          </a:cubicBezTo>
                          <a:cubicBezTo>
                            <a:pt x="87570" y="-67833"/>
                            <a:pt x="191300" y="183420"/>
                            <a:pt x="628279" y="39348"/>
                          </a:cubicBezTo>
                          <a:cubicBezTo>
                            <a:pt x="914743" y="-41699"/>
                            <a:pt x="980014" y="24596"/>
                            <a:pt x="1256559" y="43108"/>
                          </a:cubicBezTo>
                          <a:cubicBezTo>
                            <a:pt x="1497773" y="67382"/>
                            <a:pt x="1619325" y="174235"/>
                            <a:pt x="1815030" y="46450"/>
                          </a:cubicBezTo>
                          <a:cubicBezTo>
                            <a:pt x="2024710" y="21236"/>
                            <a:pt x="2253282" y="116366"/>
                            <a:pt x="2326961" y="49513"/>
                          </a:cubicBezTo>
                          <a:cubicBezTo>
                            <a:pt x="2328459" y="86066"/>
                            <a:pt x="2155711" y="203313"/>
                            <a:pt x="2101480" y="300159"/>
                          </a:cubicBezTo>
                          <a:cubicBezTo>
                            <a:pt x="2054833" y="399011"/>
                            <a:pt x="1987022" y="459938"/>
                            <a:pt x="1875998" y="550804"/>
                          </a:cubicBezTo>
                          <a:cubicBezTo>
                            <a:pt x="1717839" y="634600"/>
                            <a:pt x="1587610" y="575210"/>
                            <a:pt x="1452094" y="546441"/>
                          </a:cubicBezTo>
                          <a:cubicBezTo>
                            <a:pt x="1305884" y="650514"/>
                            <a:pt x="1163776" y="575910"/>
                            <a:pt x="1001133" y="541799"/>
                          </a:cubicBezTo>
                          <a:cubicBezTo>
                            <a:pt x="795334" y="547606"/>
                            <a:pt x="585251" y="485203"/>
                            <a:pt x="410572" y="536878"/>
                          </a:cubicBezTo>
                          <a:close/>
                        </a:path>
                        <a:path w="2326970" h="599707" fill="none" stroke="0" extrusionOk="0">
                          <a:moveTo>
                            <a:pt x="523114" y="536878"/>
                          </a:moveTo>
                          <a:cubicBezTo>
                            <a:pt x="398457" y="478489"/>
                            <a:pt x="277778" y="360361"/>
                            <a:pt x="215748" y="310327"/>
                          </a:cubicBezTo>
                          <a:cubicBezTo>
                            <a:pt x="139919" y="315890"/>
                            <a:pt x="140764" y="165177"/>
                            <a:pt x="0" y="35589"/>
                          </a:cubicBezTo>
                          <a:cubicBezTo>
                            <a:pt x="171890" y="36818"/>
                            <a:pt x="287148" y="49465"/>
                            <a:pt x="511931" y="38652"/>
                          </a:cubicBezTo>
                          <a:cubicBezTo>
                            <a:pt x="741806" y="45820"/>
                            <a:pt x="868947" y="106388"/>
                            <a:pt x="1093672" y="42133"/>
                          </a:cubicBezTo>
                          <a:cubicBezTo>
                            <a:pt x="1247139" y="74389"/>
                            <a:pt x="1403274" y="133587"/>
                            <a:pt x="1721951" y="45893"/>
                          </a:cubicBezTo>
                          <a:cubicBezTo>
                            <a:pt x="1978088" y="-15644"/>
                            <a:pt x="2049229" y="92719"/>
                            <a:pt x="2326961" y="49513"/>
                          </a:cubicBezTo>
                          <a:cubicBezTo>
                            <a:pt x="2296048" y="189155"/>
                            <a:pt x="2169591" y="209017"/>
                            <a:pt x="2110499" y="290133"/>
                          </a:cubicBezTo>
                          <a:cubicBezTo>
                            <a:pt x="2062172" y="371275"/>
                            <a:pt x="2002307" y="414830"/>
                            <a:pt x="1875998" y="550804"/>
                          </a:cubicBezTo>
                          <a:cubicBezTo>
                            <a:pt x="1698447" y="559853"/>
                            <a:pt x="1547912" y="462474"/>
                            <a:pt x="1397979" y="545883"/>
                          </a:cubicBezTo>
                          <a:cubicBezTo>
                            <a:pt x="1223771" y="554286"/>
                            <a:pt x="1080109" y="486889"/>
                            <a:pt x="974075" y="541520"/>
                          </a:cubicBezTo>
                          <a:cubicBezTo>
                            <a:pt x="890539" y="607081"/>
                            <a:pt x="804497" y="485070"/>
                            <a:pt x="523114" y="536878"/>
                          </a:cubicBezTo>
                          <a:close/>
                        </a:path>
                        <a:path w="2326970" h="599707" fill="none" stroke="0" extrusionOk="0">
                          <a:moveTo>
                            <a:pt x="523114" y="536878"/>
                          </a:moveTo>
                          <a:cubicBezTo>
                            <a:pt x="410497" y="489370"/>
                            <a:pt x="327309" y="344255"/>
                            <a:pt x="272019" y="296259"/>
                          </a:cubicBezTo>
                          <a:cubicBezTo>
                            <a:pt x="210990" y="240147"/>
                            <a:pt x="165548" y="104828"/>
                            <a:pt x="0" y="35589"/>
                          </a:cubicBezTo>
                          <a:cubicBezTo>
                            <a:pt x="171121" y="25939"/>
                            <a:pt x="275030" y="72108"/>
                            <a:pt x="511931" y="38652"/>
                          </a:cubicBezTo>
                          <a:cubicBezTo>
                            <a:pt x="768714" y="16973"/>
                            <a:pt x="858632" y="81301"/>
                            <a:pt x="1093672" y="42133"/>
                          </a:cubicBezTo>
                          <a:cubicBezTo>
                            <a:pt x="1274750" y="43097"/>
                            <a:pt x="1446308" y="118389"/>
                            <a:pt x="1721951" y="45893"/>
                          </a:cubicBezTo>
                          <a:cubicBezTo>
                            <a:pt x="1997811" y="-11935"/>
                            <a:pt x="2051767" y="82497"/>
                            <a:pt x="2326961" y="49513"/>
                          </a:cubicBezTo>
                          <a:cubicBezTo>
                            <a:pt x="2237404" y="141305"/>
                            <a:pt x="2151002" y="218734"/>
                            <a:pt x="2110499" y="290133"/>
                          </a:cubicBezTo>
                          <a:cubicBezTo>
                            <a:pt x="2051151" y="351296"/>
                            <a:pt x="2118632" y="385253"/>
                            <a:pt x="2016675" y="536737"/>
                          </a:cubicBezTo>
                          <a:cubicBezTo>
                            <a:pt x="1828143" y="522569"/>
                            <a:pt x="1496582" y="497194"/>
                            <a:pt x="1397979" y="545883"/>
                          </a:cubicBezTo>
                          <a:cubicBezTo>
                            <a:pt x="1197837" y="616839"/>
                            <a:pt x="1089504" y="497685"/>
                            <a:pt x="974075" y="541520"/>
                          </a:cubicBezTo>
                          <a:cubicBezTo>
                            <a:pt x="878962" y="599352"/>
                            <a:pt x="720981" y="503472"/>
                            <a:pt x="523114" y="536878"/>
                          </a:cubicBezTo>
                          <a:close/>
                        </a:path>
                        <a:path w="2326970" h="599707" fill="none" stroke="0" extrusionOk="0">
                          <a:moveTo>
                            <a:pt x="523114" y="536878"/>
                          </a:moveTo>
                          <a:cubicBezTo>
                            <a:pt x="398937" y="501658"/>
                            <a:pt x="309155" y="349000"/>
                            <a:pt x="272019" y="296259"/>
                          </a:cubicBezTo>
                          <a:cubicBezTo>
                            <a:pt x="203173" y="212429"/>
                            <a:pt x="190341" y="99200"/>
                            <a:pt x="0" y="35589"/>
                          </a:cubicBezTo>
                          <a:cubicBezTo>
                            <a:pt x="148101" y="44300"/>
                            <a:pt x="281925" y="34161"/>
                            <a:pt x="511931" y="38652"/>
                          </a:cubicBezTo>
                          <a:cubicBezTo>
                            <a:pt x="722851" y="-46551"/>
                            <a:pt x="877800" y="131508"/>
                            <a:pt x="1093672" y="42133"/>
                          </a:cubicBezTo>
                          <a:cubicBezTo>
                            <a:pt x="1246658" y="102726"/>
                            <a:pt x="1424765" y="193509"/>
                            <a:pt x="1721951" y="45893"/>
                          </a:cubicBezTo>
                          <a:cubicBezTo>
                            <a:pt x="1970632" y="-45435"/>
                            <a:pt x="2058785" y="70429"/>
                            <a:pt x="2326961" y="49513"/>
                          </a:cubicBezTo>
                          <a:cubicBezTo>
                            <a:pt x="2237160" y="165547"/>
                            <a:pt x="2160063" y="186919"/>
                            <a:pt x="2110499" y="290133"/>
                          </a:cubicBezTo>
                          <a:cubicBezTo>
                            <a:pt x="2040618" y="350140"/>
                            <a:pt x="2002357" y="417907"/>
                            <a:pt x="1875998" y="550804"/>
                          </a:cubicBezTo>
                          <a:cubicBezTo>
                            <a:pt x="1755455" y="588070"/>
                            <a:pt x="1519001" y="532338"/>
                            <a:pt x="1397979" y="545883"/>
                          </a:cubicBezTo>
                          <a:cubicBezTo>
                            <a:pt x="1275599" y="609704"/>
                            <a:pt x="1067518" y="456243"/>
                            <a:pt x="974075" y="541520"/>
                          </a:cubicBezTo>
                          <a:cubicBezTo>
                            <a:pt x="929755" y="584916"/>
                            <a:pt x="683731" y="558398"/>
                            <a:pt x="523114" y="536878"/>
                          </a:cubicBezTo>
                          <a:close/>
                        </a:path>
                      </a:pathLst>
                    </a:cu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TextBox 41">
              <a:extLst>
                <a:ext uri="{FF2B5EF4-FFF2-40B4-BE49-F238E27FC236}">
                  <a16:creationId xmlns:a16="http://schemas.microsoft.com/office/drawing/2014/main" id="{5A67E19F-467E-44F7-9645-B1591BF26058}"/>
                </a:ext>
              </a:extLst>
            </p:cNvPr>
            <p:cNvSpPr txBox="1"/>
            <p:nvPr/>
          </p:nvSpPr>
          <p:spPr>
            <a:xfrm>
              <a:off x="5212079" y="2756549"/>
              <a:ext cx="19905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000" b="1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  <p:grpSp>
        <p:nvGrpSpPr>
          <p:cNvPr id="201" name="Group 4">
            <a:extLst>
              <a:ext uri="{FF2B5EF4-FFF2-40B4-BE49-F238E27FC236}">
                <a16:creationId xmlns:a16="http://schemas.microsoft.com/office/drawing/2014/main" id="{BF60036F-0F9B-4B94-B7AF-BF0DC420440C}"/>
              </a:ext>
            </a:extLst>
          </p:cNvPr>
          <p:cNvGrpSpPr/>
          <p:nvPr/>
        </p:nvGrpSpPr>
        <p:grpSpPr>
          <a:xfrm>
            <a:off x="4546892" y="3036085"/>
            <a:ext cx="2312904" cy="2687020"/>
            <a:chOff x="5058567" y="2033712"/>
            <a:chExt cx="2312904" cy="2687020"/>
          </a:xfrm>
        </p:grpSpPr>
        <p:sp>
          <p:nvSpPr>
            <p:cNvPr id="202" name="Freeform: Shape 38">
              <a:extLst>
                <a:ext uri="{FF2B5EF4-FFF2-40B4-BE49-F238E27FC236}">
                  <a16:creationId xmlns:a16="http://schemas.microsoft.com/office/drawing/2014/main" id="{6E9FE888-05B2-4C0C-AB05-091C7CA5540E}"/>
                </a:ext>
              </a:extLst>
            </p:cNvPr>
            <p:cNvSpPr/>
            <p:nvPr/>
          </p:nvSpPr>
          <p:spPr>
            <a:xfrm>
              <a:off x="5058567" y="2033712"/>
              <a:ext cx="2312904" cy="599707"/>
            </a:xfrm>
            <a:custGeom>
              <a:avLst/>
              <a:gdLst>
                <a:gd name="connsiteX0" fmla="*/ 0 w 2312904"/>
                <a:gd name="connsiteY0" fmla="*/ 523148 h 599707"/>
                <a:gd name="connsiteX1" fmla="*/ 114926 w 2312904"/>
                <a:gd name="connsiteY1" fmla="*/ 0 h 599707"/>
                <a:gd name="connsiteX2" fmla="*/ 665713 w 2312904"/>
                <a:gd name="connsiteY2" fmla="*/ 17225 h 599707"/>
                <a:gd name="connsiteX3" fmla="*/ 1175702 w 2312904"/>
                <a:gd name="connsiteY3" fmla="*/ 33175 h 599707"/>
                <a:gd name="connsiteX4" fmla="*/ 1685690 w 2312904"/>
                <a:gd name="connsiteY4" fmla="*/ 49124 h 599707"/>
                <a:gd name="connsiteX5" fmla="*/ 2154879 w 2312904"/>
                <a:gd name="connsiteY5" fmla="*/ 63798 h 599707"/>
                <a:gd name="connsiteX6" fmla="*/ 2312904 w 2312904"/>
                <a:gd name="connsiteY6" fmla="*/ 599707 h 599707"/>
                <a:gd name="connsiteX7" fmla="*/ 1688420 w 2312904"/>
                <a:gd name="connsiteY7" fmla="*/ 579036 h 599707"/>
                <a:gd name="connsiteX8" fmla="*/ 1156452 w 2312904"/>
                <a:gd name="connsiteY8" fmla="*/ 561428 h 599707"/>
                <a:gd name="connsiteX9" fmla="*/ 624484 w 2312904"/>
                <a:gd name="connsiteY9" fmla="*/ 543819 h 599707"/>
                <a:gd name="connsiteX10" fmla="*/ 0 w 2312904"/>
                <a:gd name="connsiteY10" fmla="*/ 523148 h 599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12904" h="599707" fill="none" extrusionOk="0">
                  <a:moveTo>
                    <a:pt x="0" y="523148"/>
                  </a:moveTo>
                  <a:cubicBezTo>
                    <a:pt x="-3470" y="271623"/>
                    <a:pt x="70945" y="206804"/>
                    <a:pt x="114926" y="0"/>
                  </a:cubicBezTo>
                  <a:cubicBezTo>
                    <a:pt x="359528" y="-39215"/>
                    <a:pt x="521548" y="26795"/>
                    <a:pt x="665713" y="17225"/>
                  </a:cubicBezTo>
                  <a:cubicBezTo>
                    <a:pt x="809878" y="7655"/>
                    <a:pt x="970235" y="68152"/>
                    <a:pt x="1175702" y="33175"/>
                  </a:cubicBezTo>
                  <a:cubicBezTo>
                    <a:pt x="1381169" y="-1803"/>
                    <a:pt x="1544538" y="87549"/>
                    <a:pt x="1685690" y="49124"/>
                  </a:cubicBezTo>
                  <a:cubicBezTo>
                    <a:pt x="1826842" y="10700"/>
                    <a:pt x="2010623" y="92355"/>
                    <a:pt x="2154879" y="63798"/>
                  </a:cubicBezTo>
                  <a:cubicBezTo>
                    <a:pt x="2243045" y="310227"/>
                    <a:pt x="2176061" y="352545"/>
                    <a:pt x="2312904" y="599707"/>
                  </a:cubicBezTo>
                  <a:cubicBezTo>
                    <a:pt x="2026508" y="641530"/>
                    <a:pt x="1836061" y="514926"/>
                    <a:pt x="1688420" y="579036"/>
                  </a:cubicBezTo>
                  <a:cubicBezTo>
                    <a:pt x="1540779" y="643146"/>
                    <a:pt x="1420606" y="519417"/>
                    <a:pt x="1156452" y="561428"/>
                  </a:cubicBezTo>
                  <a:cubicBezTo>
                    <a:pt x="892298" y="603439"/>
                    <a:pt x="731682" y="529657"/>
                    <a:pt x="624484" y="543819"/>
                  </a:cubicBezTo>
                  <a:cubicBezTo>
                    <a:pt x="517286" y="557981"/>
                    <a:pt x="158375" y="475881"/>
                    <a:pt x="0" y="523148"/>
                  </a:cubicBezTo>
                  <a:close/>
                </a:path>
                <a:path w="2312904" h="599707" stroke="0" extrusionOk="0">
                  <a:moveTo>
                    <a:pt x="0" y="523148"/>
                  </a:moveTo>
                  <a:cubicBezTo>
                    <a:pt x="10576" y="286303"/>
                    <a:pt x="75192" y="202819"/>
                    <a:pt x="114926" y="0"/>
                  </a:cubicBezTo>
                  <a:cubicBezTo>
                    <a:pt x="288209" y="136"/>
                    <a:pt x="507656" y="44025"/>
                    <a:pt x="665713" y="17225"/>
                  </a:cubicBezTo>
                  <a:cubicBezTo>
                    <a:pt x="823770" y="-9575"/>
                    <a:pt x="1094353" y="45916"/>
                    <a:pt x="1216501" y="34451"/>
                  </a:cubicBezTo>
                  <a:cubicBezTo>
                    <a:pt x="1338649" y="22986"/>
                    <a:pt x="1795643" y="143604"/>
                    <a:pt x="2154879" y="63798"/>
                  </a:cubicBezTo>
                  <a:cubicBezTo>
                    <a:pt x="2249950" y="203494"/>
                    <a:pt x="2227353" y="483264"/>
                    <a:pt x="2312904" y="599707"/>
                  </a:cubicBezTo>
                  <a:cubicBezTo>
                    <a:pt x="2067612" y="606217"/>
                    <a:pt x="1973119" y="585867"/>
                    <a:pt x="1711549" y="579802"/>
                  </a:cubicBezTo>
                  <a:cubicBezTo>
                    <a:pt x="1449979" y="573737"/>
                    <a:pt x="1344418" y="539983"/>
                    <a:pt x="1156452" y="561428"/>
                  </a:cubicBezTo>
                  <a:cubicBezTo>
                    <a:pt x="968486" y="582873"/>
                    <a:pt x="883954" y="525375"/>
                    <a:pt x="647613" y="544585"/>
                  </a:cubicBezTo>
                  <a:cubicBezTo>
                    <a:pt x="411272" y="563795"/>
                    <a:pt x="258545" y="462914"/>
                    <a:pt x="0" y="523148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solidFill>
                <a:srgbClr val="00B050"/>
              </a:solidFill>
              <a:extLst>
                <a:ext uri="{C807C97D-BFC1-408E-A445-0C87EB9F89A2}">
                  <ask:lineSketchStyleProps xmlns:ask="http://schemas.microsoft.com/office/drawing/2018/sketchyshapes" sd="2134510484">
                    <a:custGeom>
                      <a:avLst/>
                      <a:gdLst>
                        <a:gd name="connsiteX0" fmla="*/ 0 w 2264898"/>
                        <a:gd name="connsiteY0" fmla="*/ 576775 h 661181"/>
                        <a:gd name="connsiteX1" fmla="*/ 112541 w 2264898"/>
                        <a:gd name="connsiteY1" fmla="*/ 0 h 661181"/>
                        <a:gd name="connsiteX2" fmla="*/ 2110153 w 2264898"/>
                        <a:gd name="connsiteY2" fmla="*/ 70338 h 661181"/>
                        <a:gd name="connsiteX3" fmla="*/ 2264898 w 2264898"/>
                        <a:gd name="connsiteY3" fmla="*/ 661181 h 661181"/>
                        <a:gd name="connsiteX4" fmla="*/ 0 w 2264898"/>
                        <a:gd name="connsiteY4" fmla="*/ 576775 h 66118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264898" h="661181">
                          <a:moveTo>
                            <a:pt x="0" y="576775"/>
                          </a:moveTo>
                          <a:lnTo>
                            <a:pt x="112541" y="0"/>
                          </a:lnTo>
                          <a:lnTo>
                            <a:pt x="2110153" y="70338"/>
                          </a:lnTo>
                          <a:lnTo>
                            <a:pt x="2264898" y="661181"/>
                          </a:lnTo>
                          <a:lnTo>
                            <a:pt x="0" y="576775"/>
                          </a:lnTo>
                          <a:close/>
                        </a:path>
                      </a:pathLst>
                    </a:cu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203" name="TextBox 42">
              <a:extLst>
                <a:ext uri="{FF2B5EF4-FFF2-40B4-BE49-F238E27FC236}">
                  <a16:creationId xmlns:a16="http://schemas.microsoft.com/office/drawing/2014/main" id="{7785A520-A1CF-49A3-B964-B06C142B0722}"/>
                </a:ext>
              </a:extLst>
            </p:cNvPr>
            <p:cNvSpPr txBox="1"/>
            <p:nvPr/>
          </p:nvSpPr>
          <p:spPr>
            <a:xfrm>
              <a:off x="5106573" y="4320622"/>
              <a:ext cx="202574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000" b="1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  <p:grpSp>
        <p:nvGrpSpPr>
          <p:cNvPr id="204" name="Group 10">
            <a:extLst>
              <a:ext uri="{FF2B5EF4-FFF2-40B4-BE49-F238E27FC236}">
                <a16:creationId xmlns:a16="http://schemas.microsoft.com/office/drawing/2014/main" id="{7C264C36-21E9-4ABC-BB54-9EAD4078A6BF}"/>
              </a:ext>
            </a:extLst>
          </p:cNvPr>
          <p:cNvGrpSpPr/>
          <p:nvPr/>
        </p:nvGrpSpPr>
        <p:grpSpPr>
          <a:xfrm>
            <a:off x="4700404" y="2395075"/>
            <a:ext cx="2025747" cy="635688"/>
            <a:chOff x="5212079" y="1392702"/>
            <a:chExt cx="2025747" cy="635688"/>
          </a:xfrm>
        </p:grpSpPr>
        <p:sp>
          <p:nvSpPr>
            <p:cNvPr id="205" name="Freeform: Shape 39">
              <a:extLst>
                <a:ext uri="{FF2B5EF4-FFF2-40B4-BE49-F238E27FC236}">
                  <a16:creationId xmlns:a16="http://schemas.microsoft.com/office/drawing/2014/main" id="{148F4266-CB00-4474-9739-6F6A2F0C2C31}"/>
                </a:ext>
              </a:extLst>
            </p:cNvPr>
            <p:cNvSpPr/>
            <p:nvPr/>
          </p:nvSpPr>
          <p:spPr>
            <a:xfrm>
              <a:off x="5247249" y="1392702"/>
              <a:ext cx="1885071" cy="604910"/>
            </a:xfrm>
            <a:custGeom>
              <a:avLst/>
              <a:gdLst>
                <a:gd name="connsiteX0" fmla="*/ 1885071 w 1885071"/>
                <a:gd name="connsiteY0" fmla="*/ 604910 h 604910"/>
                <a:gd name="connsiteX1" fmla="*/ 998806 w 1885071"/>
                <a:gd name="connsiteY1" fmla="*/ 562707 h 604910"/>
                <a:gd name="connsiteX2" fmla="*/ 0 w 1885071"/>
                <a:gd name="connsiteY2" fmla="*/ 590843 h 604910"/>
                <a:gd name="connsiteX3" fmla="*/ 351693 w 1885071"/>
                <a:gd name="connsiteY3" fmla="*/ 267286 h 604910"/>
                <a:gd name="connsiteX4" fmla="*/ 872197 w 1885071"/>
                <a:gd name="connsiteY4" fmla="*/ 0 h 604910"/>
                <a:gd name="connsiteX5" fmla="*/ 1336431 w 1885071"/>
                <a:gd name="connsiteY5" fmla="*/ 112541 h 604910"/>
                <a:gd name="connsiteX6" fmla="*/ 1575582 w 1885071"/>
                <a:gd name="connsiteY6" fmla="*/ 295421 h 604910"/>
                <a:gd name="connsiteX7" fmla="*/ 1842868 w 1885071"/>
                <a:gd name="connsiteY7" fmla="*/ 478301 h 604910"/>
                <a:gd name="connsiteX8" fmla="*/ 1885071 w 1885071"/>
                <a:gd name="connsiteY8" fmla="*/ 604910 h 604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85071" h="604910">
                  <a:moveTo>
                    <a:pt x="1885071" y="604910"/>
                  </a:moveTo>
                  <a:lnTo>
                    <a:pt x="998806" y="562707"/>
                  </a:lnTo>
                  <a:lnTo>
                    <a:pt x="0" y="590843"/>
                  </a:lnTo>
                  <a:lnTo>
                    <a:pt x="351693" y="267286"/>
                  </a:lnTo>
                  <a:lnTo>
                    <a:pt x="872197" y="0"/>
                  </a:lnTo>
                  <a:lnTo>
                    <a:pt x="1336431" y="112541"/>
                  </a:lnTo>
                  <a:lnTo>
                    <a:pt x="1575582" y="295421"/>
                  </a:lnTo>
                  <a:lnTo>
                    <a:pt x="1842868" y="478301"/>
                  </a:lnTo>
                  <a:lnTo>
                    <a:pt x="1885071" y="604910"/>
                  </a:lnTo>
                  <a:close/>
                </a:path>
              </a:pathLst>
            </a:cu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TextBox 43">
              <a:extLst>
                <a:ext uri="{FF2B5EF4-FFF2-40B4-BE49-F238E27FC236}">
                  <a16:creationId xmlns:a16="http://schemas.microsoft.com/office/drawing/2014/main" id="{9A6DA411-3285-4D73-A659-8A2D281C2196}"/>
                </a:ext>
              </a:extLst>
            </p:cNvPr>
            <p:cNvSpPr txBox="1"/>
            <p:nvPr/>
          </p:nvSpPr>
          <p:spPr>
            <a:xfrm>
              <a:off x="5212079" y="1628280"/>
              <a:ext cx="202574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000" b="1" dirty="0">
                <a:solidFill>
                  <a:srgbClr val="FF0000"/>
                </a:solidFill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  <p:grpSp>
        <p:nvGrpSpPr>
          <p:cNvPr id="207" name="Group 49">
            <a:extLst>
              <a:ext uri="{FF2B5EF4-FFF2-40B4-BE49-F238E27FC236}">
                <a16:creationId xmlns:a16="http://schemas.microsoft.com/office/drawing/2014/main" id="{401B1230-FD83-40AB-A003-E5A7A34B4AF7}"/>
              </a:ext>
            </a:extLst>
          </p:cNvPr>
          <p:cNvGrpSpPr/>
          <p:nvPr/>
        </p:nvGrpSpPr>
        <p:grpSpPr>
          <a:xfrm>
            <a:off x="800100" y="1053529"/>
            <a:ext cx="2835829" cy="4742951"/>
            <a:chOff x="556389" y="-362161"/>
            <a:chExt cx="3171737" cy="5304762"/>
          </a:xfrm>
        </p:grpSpPr>
        <p:sp>
          <p:nvSpPr>
            <p:cNvPr id="208" name="Rectangle: Rounded Corners 44">
              <a:extLst>
                <a:ext uri="{FF2B5EF4-FFF2-40B4-BE49-F238E27FC236}">
                  <a16:creationId xmlns:a16="http://schemas.microsoft.com/office/drawing/2014/main" id="{F7E08271-8890-4973-8A44-A219466C1BA9}"/>
                </a:ext>
              </a:extLst>
            </p:cNvPr>
            <p:cNvSpPr/>
            <p:nvPr/>
          </p:nvSpPr>
          <p:spPr>
            <a:xfrm>
              <a:off x="709797" y="456329"/>
              <a:ext cx="2858648" cy="4177049"/>
            </a:xfrm>
            <a:custGeom>
              <a:avLst/>
              <a:gdLst>
                <a:gd name="connsiteX0" fmla="*/ 0 w 2858648"/>
                <a:gd name="connsiteY0" fmla="*/ 476451 h 4177049"/>
                <a:gd name="connsiteX1" fmla="*/ 476451 w 2858648"/>
                <a:gd name="connsiteY1" fmla="*/ 0 h 4177049"/>
                <a:gd name="connsiteX2" fmla="*/ 895715 w 2858648"/>
                <a:gd name="connsiteY2" fmla="*/ 0 h 4177049"/>
                <a:gd name="connsiteX3" fmla="*/ 1353094 w 2858648"/>
                <a:gd name="connsiteY3" fmla="*/ 0 h 4177049"/>
                <a:gd name="connsiteX4" fmla="*/ 1867646 w 2858648"/>
                <a:gd name="connsiteY4" fmla="*/ 0 h 4177049"/>
                <a:gd name="connsiteX5" fmla="*/ 2382197 w 2858648"/>
                <a:gd name="connsiteY5" fmla="*/ 0 h 4177049"/>
                <a:gd name="connsiteX6" fmla="*/ 2858648 w 2858648"/>
                <a:gd name="connsiteY6" fmla="*/ 476451 h 4177049"/>
                <a:gd name="connsiteX7" fmla="*/ 2858648 w 2858648"/>
                <a:gd name="connsiteY7" fmla="*/ 981567 h 4177049"/>
                <a:gd name="connsiteX8" fmla="*/ 2858648 w 2858648"/>
                <a:gd name="connsiteY8" fmla="*/ 1454442 h 4177049"/>
                <a:gd name="connsiteX9" fmla="*/ 2858648 w 2858648"/>
                <a:gd name="connsiteY9" fmla="*/ 2056283 h 4177049"/>
                <a:gd name="connsiteX10" fmla="*/ 2858648 w 2858648"/>
                <a:gd name="connsiteY10" fmla="*/ 2496916 h 4177049"/>
                <a:gd name="connsiteX11" fmla="*/ 2858648 w 2858648"/>
                <a:gd name="connsiteY11" fmla="*/ 3066516 h 4177049"/>
                <a:gd name="connsiteX12" fmla="*/ 2858648 w 2858648"/>
                <a:gd name="connsiteY12" fmla="*/ 3700598 h 4177049"/>
                <a:gd name="connsiteX13" fmla="*/ 2382197 w 2858648"/>
                <a:gd name="connsiteY13" fmla="*/ 4177049 h 4177049"/>
                <a:gd name="connsiteX14" fmla="*/ 1905761 w 2858648"/>
                <a:gd name="connsiteY14" fmla="*/ 4177049 h 4177049"/>
                <a:gd name="connsiteX15" fmla="*/ 1410267 w 2858648"/>
                <a:gd name="connsiteY15" fmla="*/ 4177049 h 4177049"/>
                <a:gd name="connsiteX16" fmla="*/ 933830 w 2858648"/>
                <a:gd name="connsiteY16" fmla="*/ 4177049 h 4177049"/>
                <a:gd name="connsiteX17" fmla="*/ 476451 w 2858648"/>
                <a:gd name="connsiteY17" fmla="*/ 4177049 h 4177049"/>
                <a:gd name="connsiteX18" fmla="*/ 0 w 2858648"/>
                <a:gd name="connsiteY18" fmla="*/ 3700598 h 4177049"/>
                <a:gd name="connsiteX19" fmla="*/ 0 w 2858648"/>
                <a:gd name="connsiteY19" fmla="*/ 3163240 h 4177049"/>
                <a:gd name="connsiteX20" fmla="*/ 0 w 2858648"/>
                <a:gd name="connsiteY20" fmla="*/ 2561399 h 4177049"/>
                <a:gd name="connsiteX21" fmla="*/ 0 w 2858648"/>
                <a:gd name="connsiteY21" fmla="*/ 2024042 h 4177049"/>
                <a:gd name="connsiteX22" fmla="*/ 0 w 2858648"/>
                <a:gd name="connsiteY22" fmla="*/ 1486684 h 4177049"/>
                <a:gd name="connsiteX23" fmla="*/ 0 w 2858648"/>
                <a:gd name="connsiteY23" fmla="*/ 476451 h 4177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858648" h="4177049" fill="none" extrusionOk="0">
                  <a:moveTo>
                    <a:pt x="0" y="476451"/>
                  </a:moveTo>
                  <a:cubicBezTo>
                    <a:pt x="-4762" y="199076"/>
                    <a:pt x="167473" y="31411"/>
                    <a:pt x="476451" y="0"/>
                  </a:cubicBezTo>
                  <a:cubicBezTo>
                    <a:pt x="612883" y="-21185"/>
                    <a:pt x="759162" y="2071"/>
                    <a:pt x="895715" y="0"/>
                  </a:cubicBezTo>
                  <a:cubicBezTo>
                    <a:pt x="1032268" y="-2071"/>
                    <a:pt x="1131277" y="21744"/>
                    <a:pt x="1353094" y="0"/>
                  </a:cubicBezTo>
                  <a:cubicBezTo>
                    <a:pt x="1574911" y="-21744"/>
                    <a:pt x="1623694" y="48559"/>
                    <a:pt x="1867646" y="0"/>
                  </a:cubicBezTo>
                  <a:cubicBezTo>
                    <a:pt x="2111598" y="-48559"/>
                    <a:pt x="2189290" y="39045"/>
                    <a:pt x="2382197" y="0"/>
                  </a:cubicBezTo>
                  <a:cubicBezTo>
                    <a:pt x="2684286" y="-31990"/>
                    <a:pt x="2807528" y="248713"/>
                    <a:pt x="2858648" y="476451"/>
                  </a:cubicBezTo>
                  <a:cubicBezTo>
                    <a:pt x="2871089" y="583199"/>
                    <a:pt x="2856790" y="871356"/>
                    <a:pt x="2858648" y="981567"/>
                  </a:cubicBezTo>
                  <a:cubicBezTo>
                    <a:pt x="2860506" y="1091778"/>
                    <a:pt x="2843133" y="1246858"/>
                    <a:pt x="2858648" y="1454442"/>
                  </a:cubicBezTo>
                  <a:cubicBezTo>
                    <a:pt x="2874163" y="1662027"/>
                    <a:pt x="2839878" y="1774175"/>
                    <a:pt x="2858648" y="2056283"/>
                  </a:cubicBezTo>
                  <a:cubicBezTo>
                    <a:pt x="2877418" y="2338391"/>
                    <a:pt x="2833474" y="2277371"/>
                    <a:pt x="2858648" y="2496916"/>
                  </a:cubicBezTo>
                  <a:cubicBezTo>
                    <a:pt x="2883822" y="2716461"/>
                    <a:pt x="2858426" y="2875003"/>
                    <a:pt x="2858648" y="3066516"/>
                  </a:cubicBezTo>
                  <a:cubicBezTo>
                    <a:pt x="2858870" y="3258029"/>
                    <a:pt x="2824877" y="3522308"/>
                    <a:pt x="2858648" y="3700598"/>
                  </a:cubicBezTo>
                  <a:cubicBezTo>
                    <a:pt x="2849650" y="3962066"/>
                    <a:pt x="2713473" y="4162561"/>
                    <a:pt x="2382197" y="4177049"/>
                  </a:cubicBezTo>
                  <a:cubicBezTo>
                    <a:pt x="2232216" y="4222815"/>
                    <a:pt x="2001273" y="4160475"/>
                    <a:pt x="1905761" y="4177049"/>
                  </a:cubicBezTo>
                  <a:cubicBezTo>
                    <a:pt x="1810249" y="4193623"/>
                    <a:pt x="1607726" y="4147364"/>
                    <a:pt x="1410267" y="4177049"/>
                  </a:cubicBezTo>
                  <a:cubicBezTo>
                    <a:pt x="1212808" y="4206734"/>
                    <a:pt x="1063599" y="4138107"/>
                    <a:pt x="933830" y="4177049"/>
                  </a:cubicBezTo>
                  <a:cubicBezTo>
                    <a:pt x="804061" y="4215991"/>
                    <a:pt x="574851" y="4141701"/>
                    <a:pt x="476451" y="4177049"/>
                  </a:cubicBezTo>
                  <a:cubicBezTo>
                    <a:pt x="215638" y="4136336"/>
                    <a:pt x="5719" y="3962132"/>
                    <a:pt x="0" y="3700598"/>
                  </a:cubicBezTo>
                  <a:cubicBezTo>
                    <a:pt x="-43411" y="3512841"/>
                    <a:pt x="34332" y="3306888"/>
                    <a:pt x="0" y="3163240"/>
                  </a:cubicBezTo>
                  <a:cubicBezTo>
                    <a:pt x="-34332" y="3019592"/>
                    <a:pt x="66650" y="2805632"/>
                    <a:pt x="0" y="2561399"/>
                  </a:cubicBezTo>
                  <a:cubicBezTo>
                    <a:pt x="-66650" y="2317166"/>
                    <a:pt x="30464" y="2162746"/>
                    <a:pt x="0" y="2024042"/>
                  </a:cubicBezTo>
                  <a:cubicBezTo>
                    <a:pt x="-30464" y="1885338"/>
                    <a:pt x="29133" y="1729967"/>
                    <a:pt x="0" y="1486684"/>
                  </a:cubicBezTo>
                  <a:cubicBezTo>
                    <a:pt x="-29133" y="1243401"/>
                    <a:pt x="27661" y="869151"/>
                    <a:pt x="0" y="476451"/>
                  </a:cubicBezTo>
                  <a:close/>
                </a:path>
                <a:path w="2858648" h="4177049" stroke="0" extrusionOk="0">
                  <a:moveTo>
                    <a:pt x="0" y="476451"/>
                  </a:moveTo>
                  <a:cubicBezTo>
                    <a:pt x="29159" y="191010"/>
                    <a:pt x="266100" y="-52222"/>
                    <a:pt x="476451" y="0"/>
                  </a:cubicBezTo>
                  <a:cubicBezTo>
                    <a:pt x="723112" y="-22255"/>
                    <a:pt x="797381" y="21630"/>
                    <a:pt x="991002" y="0"/>
                  </a:cubicBezTo>
                  <a:cubicBezTo>
                    <a:pt x="1184623" y="-21630"/>
                    <a:pt x="1210214" y="25551"/>
                    <a:pt x="1429324" y="0"/>
                  </a:cubicBezTo>
                  <a:cubicBezTo>
                    <a:pt x="1648434" y="-25551"/>
                    <a:pt x="1719776" y="40099"/>
                    <a:pt x="1886703" y="0"/>
                  </a:cubicBezTo>
                  <a:cubicBezTo>
                    <a:pt x="2053630" y="-40099"/>
                    <a:pt x="2139465" y="18893"/>
                    <a:pt x="2382197" y="0"/>
                  </a:cubicBezTo>
                  <a:cubicBezTo>
                    <a:pt x="2653260" y="54461"/>
                    <a:pt x="2853798" y="226600"/>
                    <a:pt x="2858648" y="476451"/>
                  </a:cubicBezTo>
                  <a:cubicBezTo>
                    <a:pt x="2882018" y="743449"/>
                    <a:pt x="2790093" y="951685"/>
                    <a:pt x="2858648" y="1078292"/>
                  </a:cubicBezTo>
                  <a:cubicBezTo>
                    <a:pt x="2927203" y="1204899"/>
                    <a:pt x="2841833" y="1463114"/>
                    <a:pt x="2858648" y="1615650"/>
                  </a:cubicBezTo>
                  <a:cubicBezTo>
                    <a:pt x="2875463" y="1768186"/>
                    <a:pt x="2813874" y="1972314"/>
                    <a:pt x="2858648" y="2153007"/>
                  </a:cubicBezTo>
                  <a:cubicBezTo>
                    <a:pt x="2903422" y="2333700"/>
                    <a:pt x="2822354" y="2429961"/>
                    <a:pt x="2858648" y="2593641"/>
                  </a:cubicBezTo>
                  <a:cubicBezTo>
                    <a:pt x="2894942" y="2757321"/>
                    <a:pt x="2839582" y="2978444"/>
                    <a:pt x="2858648" y="3130999"/>
                  </a:cubicBezTo>
                  <a:cubicBezTo>
                    <a:pt x="2877714" y="3283554"/>
                    <a:pt x="2838071" y="3558224"/>
                    <a:pt x="2858648" y="3700598"/>
                  </a:cubicBezTo>
                  <a:cubicBezTo>
                    <a:pt x="2841845" y="3939733"/>
                    <a:pt x="2642366" y="4181877"/>
                    <a:pt x="2382197" y="4177049"/>
                  </a:cubicBezTo>
                  <a:cubicBezTo>
                    <a:pt x="2231330" y="4224250"/>
                    <a:pt x="2083507" y="4136640"/>
                    <a:pt x="1943875" y="4177049"/>
                  </a:cubicBezTo>
                  <a:cubicBezTo>
                    <a:pt x="1804243" y="4217458"/>
                    <a:pt x="1594167" y="4163010"/>
                    <a:pt x="1448381" y="4177049"/>
                  </a:cubicBezTo>
                  <a:cubicBezTo>
                    <a:pt x="1302595" y="4191088"/>
                    <a:pt x="1224418" y="4170532"/>
                    <a:pt x="1029117" y="4177049"/>
                  </a:cubicBezTo>
                  <a:cubicBezTo>
                    <a:pt x="833816" y="4183566"/>
                    <a:pt x="685344" y="4124443"/>
                    <a:pt x="476451" y="4177049"/>
                  </a:cubicBezTo>
                  <a:cubicBezTo>
                    <a:pt x="226994" y="4175488"/>
                    <a:pt x="52283" y="3960321"/>
                    <a:pt x="0" y="3700598"/>
                  </a:cubicBezTo>
                  <a:cubicBezTo>
                    <a:pt x="-60610" y="3433881"/>
                    <a:pt x="69099" y="3350247"/>
                    <a:pt x="0" y="3098757"/>
                  </a:cubicBezTo>
                  <a:cubicBezTo>
                    <a:pt x="-69099" y="2847267"/>
                    <a:pt x="32328" y="2625328"/>
                    <a:pt x="0" y="2496916"/>
                  </a:cubicBezTo>
                  <a:cubicBezTo>
                    <a:pt x="-32328" y="2368504"/>
                    <a:pt x="44106" y="2215925"/>
                    <a:pt x="0" y="2056283"/>
                  </a:cubicBezTo>
                  <a:cubicBezTo>
                    <a:pt x="-44106" y="1896641"/>
                    <a:pt x="5546" y="1670511"/>
                    <a:pt x="0" y="1486684"/>
                  </a:cubicBezTo>
                  <a:cubicBezTo>
                    <a:pt x="-5546" y="1302857"/>
                    <a:pt x="45480" y="924697"/>
                    <a:pt x="0" y="476451"/>
                  </a:cubicBezTo>
                  <a:close/>
                </a:path>
              </a:pathLst>
            </a:custGeom>
            <a:solidFill>
              <a:srgbClr val="FFC000"/>
            </a:solidFill>
            <a:ln>
              <a:solidFill>
                <a:schemeClr val="accent4">
                  <a:lumMod val="60000"/>
                  <a:lumOff val="4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4034087894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Rectangle: Rounded Corners 45">
              <a:extLst>
                <a:ext uri="{FF2B5EF4-FFF2-40B4-BE49-F238E27FC236}">
                  <a16:creationId xmlns:a16="http://schemas.microsoft.com/office/drawing/2014/main" id="{57ABFB61-073A-4FC6-A9DD-200DEC2F2E28}"/>
                </a:ext>
              </a:extLst>
            </p:cNvPr>
            <p:cNvSpPr/>
            <p:nvPr/>
          </p:nvSpPr>
          <p:spPr>
            <a:xfrm>
              <a:off x="556389" y="225020"/>
              <a:ext cx="3171737" cy="4717581"/>
            </a:xfrm>
            <a:custGeom>
              <a:avLst/>
              <a:gdLst>
                <a:gd name="connsiteX0" fmla="*/ 0 w 3171737"/>
                <a:gd name="connsiteY0" fmla="*/ 528633 h 4717581"/>
                <a:gd name="connsiteX1" fmla="*/ 528633 w 3171737"/>
                <a:gd name="connsiteY1" fmla="*/ 0 h 4717581"/>
                <a:gd name="connsiteX2" fmla="*/ 1099540 w 3171737"/>
                <a:gd name="connsiteY2" fmla="*/ 0 h 4717581"/>
                <a:gd name="connsiteX3" fmla="*/ 1585869 w 3171737"/>
                <a:gd name="connsiteY3" fmla="*/ 0 h 4717581"/>
                <a:gd name="connsiteX4" fmla="*/ 2093342 w 3171737"/>
                <a:gd name="connsiteY4" fmla="*/ 0 h 4717581"/>
                <a:gd name="connsiteX5" fmla="*/ 2643104 w 3171737"/>
                <a:gd name="connsiteY5" fmla="*/ 0 h 4717581"/>
                <a:gd name="connsiteX6" fmla="*/ 3171737 w 3171737"/>
                <a:gd name="connsiteY6" fmla="*/ 528633 h 4717581"/>
                <a:gd name="connsiteX7" fmla="*/ 3171737 w 3171737"/>
                <a:gd name="connsiteY7" fmla="*/ 1124741 h 4717581"/>
                <a:gd name="connsiteX8" fmla="*/ 3171737 w 3171737"/>
                <a:gd name="connsiteY8" fmla="*/ 1647644 h 4717581"/>
                <a:gd name="connsiteX9" fmla="*/ 3171737 w 3171737"/>
                <a:gd name="connsiteY9" fmla="*/ 2170546 h 4717581"/>
                <a:gd name="connsiteX10" fmla="*/ 3171737 w 3171737"/>
                <a:gd name="connsiteY10" fmla="*/ 2583638 h 4717581"/>
                <a:gd name="connsiteX11" fmla="*/ 3171737 w 3171737"/>
                <a:gd name="connsiteY11" fmla="*/ 3106541 h 4717581"/>
                <a:gd name="connsiteX12" fmla="*/ 3171737 w 3171737"/>
                <a:gd name="connsiteY12" fmla="*/ 3666046 h 4717581"/>
                <a:gd name="connsiteX13" fmla="*/ 3171737 w 3171737"/>
                <a:gd name="connsiteY13" fmla="*/ 4188948 h 4717581"/>
                <a:gd name="connsiteX14" fmla="*/ 2643104 w 3171737"/>
                <a:gd name="connsiteY14" fmla="*/ 4717581 h 4717581"/>
                <a:gd name="connsiteX15" fmla="*/ 2072197 w 3171737"/>
                <a:gd name="connsiteY15" fmla="*/ 4717581 h 4717581"/>
                <a:gd name="connsiteX16" fmla="*/ 1607013 w 3171737"/>
                <a:gd name="connsiteY16" fmla="*/ 4717581 h 4717581"/>
                <a:gd name="connsiteX17" fmla="*/ 1099540 w 3171737"/>
                <a:gd name="connsiteY17" fmla="*/ 4717581 h 4717581"/>
                <a:gd name="connsiteX18" fmla="*/ 528633 w 3171737"/>
                <a:gd name="connsiteY18" fmla="*/ 4717581 h 4717581"/>
                <a:gd name="connsiteX19" fmla="*/ 0 w 3171737"/>
                <a:gd name="connsiteY19" fmla="*/ 4188948 h 4717581"/>
                <a:gd name="connsiteX20" fmla="*/ 0 w 3171737"/>
                <a:gd name="connsiteY20" fmla="*/ 3775855 h 4717581"/>
                <a:gd name="connsiteX21" fmla="*/ 0 w 3171737"/>
                <a:gd name="connsiteY21" fmla="*/ 3362763 h 4717581"/>
                <a:gd name="connsiteX22" fmla="*/ 0 w 3171737"/>
                <a:gd name="connsiteY22" fmla="*/ 2803257 h 4717581"/>
                <a:gd name="connsiteX23" fmla="*/ 0 w 3171737"/>
                <a:gd name="connsiteY23" fmla="*/ 2207149 h 4717581"/>
                <a:gd name="connsiteX24" fmla="*/ 0 w 3171737"/>
                <a:gd name="connsiteY24" fmla="*/ 1794056 h 4717581"/>
                <a:gd name="connsiteX25" fmla="*/ 0 w 3171737"/>
                <a:gd name="connsiteY25" fmla="*/ 1197948 h 4717581"/>
                <a:gd name="connsiteX26" fmla="*/ 0 w 3171737"/>
                <a:gd name="connsiteY26" fmla="*/ 528633 h 4717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171737" h="4717581" extrusionOk="0">
                  <a:moveTo>
                    <a:pt x="0" y="528633"/>
                  </a:moveTo>
                  <a:cubicBezTo>
                    <a:pt x="55842" y="193964"/>
                    <a:pt x="249910" y="-13092"/>
                    <a:pt x="528633" y="0"/>
                  </a:cubicBezTo>
                  <a:cubicBezTo>
                    <a:pt x="790080" y="-43388"/>
                    <a:pt x="899544" y="48853"/>
                    <a:pt x="1099540" y="0"/>
                  </a:cubicBezTo>
                  <a:cubicBezTo>
                    <a:pt x="1299536" y="-48853"/>
                    <a:pt x="1451146" y="17117"/>
                    <a:pt x="1585869" y="0"/>
                  </a:cubicBezTo>
                  <a:cubicBezTo>
                    <a:pt x="1720592" y="-17117"/>
                    <a:pt x="1971239" y="27493"/>
                    <a:pt x="2093342" y="0"/>
                  </a:cubicBezTo>
                  <a:cubicBezTo>
                    <a:pt x="2215445" y="-27493"/>
                    <a:pt x="2379118" y="10059"/>
                    <a:pt x="2643104" y="0"/>
                  </a:cubicBezTo>
                  <a:cubicBezTo>
                    <a:pt x="2941520" y="44385"/>
                    <a:pt x="3145320" y="309045"/>
                    <a:pt x="3171737" y="528633"/>
                  </a:cubicBezTo>
                  <a:cubicBezTo>
                    <a:pt x="3229735" y="794104"/>
                    <a:pt x="3123686" y="954110"/>
                    <a:pt x="3171737" y="1124741"/>
                  </a:cubicBezTo>
                  <a:cubicBezTo>
                    <a:pt x="3219788" y="1295372"/>
                    <a:pt x="3121747" y="1431086"/>
                    <a:pt x="3171737" y="1647644"/>
                  </a:cubicBezTo>
                  <a:cubicBezTo>
                    <a:pt x="3221727" y="1864202"/>
                    <a:pt x="3156432" y="2032442"/>
                    <a:pt x="3171737" y="2170546"/>
                  </a:cubicBezTo>
                  <a:cubicBezTo>
                    <a:pt x="3187042" y="2308650"/>
                    <a:pt x="3151350" y="2471247"/>
                    <a:pt x="3171737" y="2583638"/>
                  </a:cubicBezTo>
                  <a:cubicBezTo>
                    <a:pt x="3192124" y="2696029"/>
                    <a:pt x="3159029" y="2915034"/>
                    <a:pt x="3171737" y="3106541"/>
                  </a:cubicBezTo>
                  <a:cubicBezTo>
                    <a:pt x="3184445" y="3298048"/>
                    <a:pt x="3122096" y="3466014"/>
                    <a:pt x="3171737" y="3666046"/>
                  </a:cubicBezTo>
                  <a:cubicBezTo>
                    <a:pt x="3221378" y="3866078"/>
                    <a:pt x="3144821" y="4002037"/>
                    <a:pt x="3171737" y="4188948"/>
                  </a:cubicBezTo>
                  <a:cubicBezTo>
                    <a:pt x="3100045" y="4504350"/>
                    <a:pt x="3005674" y="4768543"/>
                    <a:pt x="2643104" y="4717581"/>
                  </a:cubicBezTo>
                  <a:cubicBezTo>
                    <a:pt x="2365364" y="4725688"/>
                    <a:pt x="2339430" y="4679855"/>
                    <a:pt x="2072197" y="4717581"/>
                  </a:cubicBezTo>
                  <a:cubicBezTo>
                    <a:pt x="1804964" y="4755307"/>
                    <a:pt x="1810332" y="4684076"/>
                    <a:pt x="1607013" y="4717581"/>
                  </a:cubicBezTo>
                  <a:cubicBezTo>
                    <a:pt x="1403694" y="4751086"/>
                    <a:pt x="1348604" y="4662781"/>
                    <a:pt x="1099540" y="4717581"/>
                  </a:cubicBezTo>
                  <a:cubicBezTo>
                    <a:pt x="850476" y="4772381"/>
                    <a:pt x="733373" y="4680186"/>
                    <a:pt x="528633" y="4717581"/>
                  </a:cubicBezTo>
                  <a:cubicBezTo>
                    <a:pt x="216961" y="4743424"/>
                    <a:pt x="-61873" y="4501385"/>
                    <a:pt x="0" y="4188948"/>
                  </a:cubicBezTo>
                  <a:cubicBezTo>
                    <a:pt x="-31757" y="4015885"/>
                    <a:pt x="3036" y="3926609"/>
                    <a:pt x="0" y="3775855"/>
                  </a:cubicBezTo>
                  <a:cubicBezTo>
                    <a:pt x="-3036" y="3625101"/>
                    <a:pt x="17195" y="3541350"/>
                    <a:pt x="0" y="3362763"/>
                  </a:cubicBezTo>
                  <a:cubicBezTo>
                    <a:pt x="-17195" y="3184176"/>
                    <a:pt x="992" y="2946187"/>
                    <a:pt x="0" y="2803257"/>
                  </a:cubicBezTo>
                  <a:cubicBezTo>
                    <a:pt x="-992" y="2660327"/>
                    <a:pt x="5231" y="2502971"/>
                    <a:pt x="0" y="2207149"/>
                  </a:cubicBezTo>
                  <a:cubicBezTo>
                    <a:pt x="-5231" y="1911327"/>
                    <a:pt x="42989" y="1892822"/>
                    <a:pt x="0" y="1794056"/>
                  </a:cubicBezTo>
                  <a:cubicBezTo>
                    <a:pt x="-42989" y="1695290"/>
                    <a:pt x="19025" y="1491246"/>
                    <a:pt x="0" y="1197948"/>
                  </a:cubicBezTo>
                  <a:cubicBezTo>
                    <a:pt x="-19025" y="904650"/>
                    <a:pt x="45857" y="838488"/>
                    <a:pt x="0" y="528633"/>
                  </a:cubicBez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4034087894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46">
              <a:extLst>
                <a:ext uri="{FF2B5EF4-FFF2-40B4-BE49-F238E27FC236}">
                  <a16:creationId xmlns:a16="http://schemas.microsoft.com/office/drawing/2014/main" id="{29F12F99-CE43-47D0-863D-37CB49900828}"/>
                </a:ext>
              </a:extLst>
            </p:cNvPr>
            <p:cNvSpPr/>
            <p:nvPr/>
          </p:nvSpPr>
          <p:spPr>
            <a:xfrm>
              <a:off x="1782533" y="-362161"/>
              <a:ext cx="998806" cy="1049801"/>
            </a:xfrm>
            <a:custGeom>
              <a:avLst/>
              <a:gdLst>
                <a:gd name="connsiteX0" fmla="*/ 0 w 998806"/>
                <a:gd name="connsiteY0" fmla="*/ 524901 h 1049801"/>
                <a:gd name="connsiteX1" fmla="*/ 499403 w 998806"/>
                <a:gd name="connsiteY1" fmla="*/ 0 h 1049801"/>
                <a:gd name="connsiteX2" fmla="*/ 998806 w 998806"/>
                <a:gd name="connsiteY2" fmla="*/ 524901 h 1049801"/>
                <a:gd name="connsiteX3" fmla="*/ 499403 w 998806"/>
                <a:gd name="connsiteY3" fmla="*/ 1049802 h 1049801"/>
                <a:gd name="connsiteX4" fmla="*/ 0 w 998806"/>
                <a:gd name="connsiteY4" fmla="*/ 524901 h 1049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8806" h="1049801" fill="none" extrusionOk="0">
                  <a:moveTo>
                    <a:pt x="0" y="524901"/>
                  </a:moveTo>
                  <a:cubicBezTo>
                    <a:pt x="-60725" y="243406"/>
                    <a:pt x="292911" y="-28602"/>
                    <a:pt x="499403" y="0"/>
                  </a:cubicBezTo>
                  <a:cubicBezTo>
                    <a:pt x="745437" y="22735"/>
                    <a:pt x="998562" y="288688"/>
                    <a:pt x="998806" y="524901"/>
                  </a:cubicBezTo>
                  <a:cubicBezTo>
                    <a:pt x="959125" y="781708"/>
                    <a:pt x="807199" y="1075784"/>
                    <a:pt x="499403" y="1049802"/>
                  </a:cubicBezTo>
                  <a:cubicBezTo>
                    <a:pt x="240240" y="1110830"/>
                    <a:pt x="44844" y="816941"/>
                    <a:pt x="0" y="524901"/>
                  </a:cubicBezTo>
                  <a:close/>
                </a:path>
                <a:path w="998806" h="1049801" stroke="0" extrusionOk="0">
                  <a:moveTo>
                    <a:pt x="0" y="524901"/>
                  </a:moveTo>
                  <a:cubicBezTo>
                    <a:pt x="-2471" y="224199"/>
                    <a:pt x="217115" y="26249"/>
                    <a:pt x="499403" y="0"/>
                  </a:cubicBezTo>
                  <a:cubicBezTo>
                    <a:pt x="758250" y="20045"/>
                    <a:pt x="991184" y="218690"/>
                    <a:pt x="998806" y="524901"/>
                  </a:cubicBezTo>
                  <a:cubicBezTo>
                    <a:pt x="1032917" y="837396"/>
                    <a:pt x="724872" y="1110020"/>
                    <a:pt x="499403" y="1049802"/>
                  </a:cubicBezTo>
                  <a:cubicBezTo>
                    <a:pt x="262015" y="1052746"/>
                    <a:pt x="16335" y="760509"/>
                    <a:pt x="0" y="524901"/>
                  </a:cubicBezTo>
                  <a:close/>
                </a:path>
              </a:pathLst>
            </a:custGeom>
            <a:solidFill>
              <a:srgbClr val="00B0F0"/>
            </a:solidFill>
            <a:ln>
              <a:extLst>
                <a:ext uri="{C807C97D-BFC1-408E-A445-0C87EB9F89A2}">
                  <ask:lineSketchStyleProps xmlns:ask="http://schemas.microsoft.com/office/drawing/2018/sketchyshapes" sd="2444552323">
                    <a:prstGeom prst="ellipse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TextBox 47">
              <a:extLst>
                <a:ext uri="{FF2B5EF4-FFF2-40B4-BE49-F238E27FC236}">
                  <a16:creationId xmlns:a16="http://schemas.microsoft.com/office/drawing/2014/main" id="{1908CF50-D4F9-4EAD-BDE9-F4A61A0BF03D}"/>
                </a:ext>
              </a:extLst>
            </p:cNvPr>
            <p:cNvSpPr txBox="1"/>
            <p:nvPr/>
          </p:nvSpPr>
          <p:spPr>
            <a:xfrm>
              <a:off x="1734079" y="-66891"/>
              <a:ext cx="998806" cy="5851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rPr>
                <a:t>1</a:t>
              </a:r>
            </a:p>
          </p:txBody>
        </p:sp>
        <p:sp>
          <p:nvSpPr>
            <p:cNvPr id="212" name="TextBox 48">
              <a:extLst>
                <a:ext uri="{FF2B5EF4-FFF2-40B4-BE49-F238E27FC236}">
                  <a16:creationId xmlns:a16="http://schemas.microsoft.com/office/drawing/2014/main" id="{D52F1A5B-BD7C-49B2-9CE0-71C2AFDA6A9A}"/>
                </a:ext>
              </a:extLst>
            </p:cNvPr>
            <p:cNvSpPr txBox="1"/>
            <p:nvPr/>
          </p:nvSpPr>
          <p:spPr>
            <a:xfrm>
              <a:off x="581895" y="1444311"/>
              <a:ext cx="3146231" cy="17555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solidFill>
                    <a:srgbClr val="FF0000"/>
                  </a:solidFill>
                </a:rPr>
                <a:t>الاختلاف : </a:t>
              </a:r>
            </a:p>
            <a:p>
              <a:pPr algn="ctr"/>
              <a:r>
                <a:rPr lang="ar-SA" sz="2400" b="1" dirty="0"/>
                <a:t>سلطة الفواكه تحتوي على الفواكه و يضاف لها العصائر</a:t>
              </a:r>
              <a:endParaRPr lang="en-US" sz="2800" b="1" dirty="0"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  <p:grpSp>
        <p:nvGrpSpPr>
          <p:cNvPr id="220" name="Group 59">
            <a:extLst>
              <a:ext uri="{FF2B5EF4-FFF2-40B4-BE49-F238E27FC236}">
                <a16:creationId xmlns:a16="http://schemas.microsoft.com/office/drawing/2014/main" id="{64399850-2F9E-4A61-B07F-4E274490E065}"/>
              </a:ext>
            </a:extLst>
          </p:cNvPr>
          <p:cNvGrpSpPr/>
          <p:nvPr/>
        </p:nvGrpSpPr>
        <p:grpSpPr>
          <a:xfrm>
            <a:off x="9036596" y="1534385"/>
            <a:ext cx="3020908" cy="4605873"/>
            <a:chOff x="1577287" y="-66891"/>
            <a:chExt cx="2993935" cy="5151446"/>
          </a:xfrm>
        </p:grpSpPr>
        <p:sp>
          <p:nvSpPr>
            <p:cNvPr id="221" name="Rectangle: Rounded Corners 60">
              <a:extLst>
                <a:ext uri="{FF2B5EF4-FFF2-40B4-BE49-F238E27FC236}">
                  <a16:creationId xmlns:a16="http://schemas.microsoft.com/office/drawing/2014/main" id="{A0EEC150-7BD1-4780-9D93-5427BD618DC1}"/>
                </a:ext>
              </a:extLst>
            </p:cNvPr>
            <p:cNvSpPr/>
            <p:nvPr/>
          </p:nvSpPr>
          <p:spPr>
            <a:xfrm>
              <a:off x="1663932" y="431998"/>
              <a:ext cx="2666964" cy="4435976"/>
            </a:xfrm>
            <a:custGeom>
              <a:avLst/>
              <a:gdLst>
                <a:gd name="connsiteX0" fmla="*/ 0 w 2666964"/>
                <a:gd name="connsiteY0" fmla="*/ 444503 h 4435976"/>
                <a:gd name="connsiteX1" fmla="*/ 444503 w 2666964"/>
                <a:gd name="connsiteY1" fmla="*/ 0 h 4435976"/>
                <a:gd name="connsiteX2" fmla="*/ 1019376 w 2666964"/>
                <a:gd name="connsiteY2" fmla="*/ 0 h 4435976"/>
                <a:gd name="connsiteX3" fmla="*/ 1558690 w 2666964"/>
                <a:gd name="connsiteY3" fmla="*/ 0 h 4435976"/>
                <a:gd name="connsiteX4" fmla="*/ 2222461 w 2666964"/>
                <a:gd name="connsiteY4" fmla="*/ 0 h 4435976"/>
                <a:gd name="connsiteX5" fmla="*/ 2666964 w 2666964"/>
                <a:gd name="connsiteY5" fmla="*/ 444503 h 4435976"/>
                <a:gd name="connsiteX6" fmla="*/ 2666964 w 2666964"/>
                <a:gd name="connsiteY6" fmla="*/ 1035665 h 4435976"/>
                <a:gd name="connsiteX7" fmla="*/ 2666964 w 2666964"/>
                <a:gd name="connsiteY7" fmla="*/ 1520417 h 4435976"/>
                <a:gd name="connsiteX8" fmla="*/ 2666964 w 2666964"/>
                <a:gd name="connsiteY8" fmla="*/ 2147049 h 4435976"/>
                <a:gd name="connsiteX9" fmla="*/ 2666964 w 2666964"/>
                <a:gd name="connsiteY9" fmla="*/ 2667271 h 4435976"/>
                <a:gd name="connsiteX10" fmla="*/ 2666964 w 2666964"/>
                <a:gd name="connsiteY10" fmla="*/ 3329372 h 4435976"/>
                <a:gd name="connsiteX11" fmla="*/ 2666964 w 2666964"/>
                <a:gd name="connsiteY11" fmla="*/ 3991473 h 4435976"/>
                <a:gd name="connsiteX12" fmla="*/ 2222461 w 2666964"/>
                <a:gd name="connsiteY12" fmla="*/ 4435976 h 4435976"/>
                <a:gd name="connsiteX13" fmla="*/ 1683147 w 2666964"/>
                <a:gd name="connsiteY13" fmla="*/ 4435976 h 4435976"/>
                <a:gd name="connsiteX14" fmla="*/ 1090494 w 2666964"/>
                <a:gd name="connsiteY14" fmla="*/ 4435976 h 4435976"/>
                <a:gd name="connsiteX15" fmla="*/ 444503 w 2666964"/>
                <a:gd name="connsiteY15" fmla="*/ 4435976 h 4435976"/>
                <a:gd name="connsiteX16" fmla="*/ 0 w 2666964"/>
                <a:gd name="connsiteY16" fmla="*/ 3991473 h 4435976"/>
                <a:gd name="connsiteX17" fmla="*/ 0 w 2666964"/>
                <a:gd name="connsiteY17" fmla="*/ 3435781 h 4435976"/>
                <a:gd name="connsiteX18" fmla="*/ 0 w 2666964"/>
                <a:gd name="connsiteY18" fmla="*/ 2951028 h 4435976"/>
                <a:gd name="connsiteX19" fmla="*/ 0 w 2666964"/>
                <a:gd name="connsiteY19" fmla="*/ 2466276 h 4435976"/>
                <a:gd name="connsiteX20" fmla="*/ 0 w 2666964"/>
                <a:gd name="connsiteY20" fmla="*/ 1804175 h 4435976"/>
                <a:gd name="connsiteX21" fmla="*/ 0 w 2666964"/>
                <a:gd name="connsiteY21" fmla="*/ 1142074 h 4435976"/>
                <a:gd name="connsiteX22" fmla="*/ 0 w 2666964"/>
                <a:gd name="connsiteY22" fmla="*/ 444503 h 4435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6964" h="4435976" fill="none" extrusionOk="0">
                  <a:moveTo>
                    <a:pt x="0" y="444503"/>
                  </a:moveTo>
                  <a:cubicBezTo>
                    <a:pt x="52507" y="176932"/>
                    <a:pt x="230861" y="-50165"/>
                    <a:pt x="444503" y="0"/>
                  </a:cubicBezTo>
                  <a:cubicBezTo>
                    <a:pt x="610101" y="-53370"/>
                    <a:pt x="750294" y="12955"/>
                    <a:pt x="1019376" y="0"/>
                  </a:cubicBezTo>
                  <a:cubicBezTo>
                    <a:pt x="1288458" y="-12955"/>
                    <a:pt x="1385261" y="14925"/>
                    <a:pt x="1558690" y="0"/>
                  </a:cubicBezTo>
                  <a:cubicBezTo>
                    <a:pt x="1732119" y="-14925"/>
                    <a:pt x="1923004" y="27658"/>
                    <a:pt x="2222461" y="0"/>
                  </a:cubicBezTo>
                  <a:cubicBezTo>
                    <a:pt x="2473040" y="1131"/>
                    <a:pt x="2656195" y="250156"/>
                    <a:pt x="2666964" y="444503"/>
                  </a:cubicBezTo>
                  <a:cubicBezTo>
                    <a:pt x="2701539" y="569668"/>
                    <a:pt x="2646892" y="826881"/>
                    <a:pt x="2666964" y="1035665"/>
                  </a:cubicBezTo>
                  <a:cubicBezTo>
                    <a:pt x="2687036" y="1244449"/>
                    <a:pt x="2613341" y="1280631"/>
                    <a:pt x="2666964" y="1520417"/>
                  </a:cubicBezTo>
                  <a:cubicBezTo>
                    <a:pt x="2720587" y="1760203"/>
                    <a:pt x="2607453" y="1883968"/>
                    <a:pt x="2666964" y="2147049"/>
                  </a:cubicBezTo>
                  <a:cubicBezTo>
                    <a:pt x="2726475" y="2410130"/>
                    <a:pt x="2617162" y="2422713"/>
                    <a:pt x="2666964" y="2667271"/>
                  </a:cubicBezTo>
                  <a:cubicBezTo>
                    <a:pt x="2716766" y="2911829"/>
                    <a:pt x="2619761" y="3146216"/>
                    <a:pt x="2666964" y="3329372"/>
                  </a:cubicBezTo>
                  <a:cubicBezTo>
                    <a:pt x="2714167" y="3512528"/>
                    <a:pt x="2641737" y="3834962"/>
                    <a:pt x="2666964" y="3991473"/>
                  </a:cubicBezTo>
                  <a:cubicBezTo>
                    <a:pt x="2646904" y="4228123"/>
                    <a:pt x="2497899" y="4448868"/>
                    <a:pt x="2222461" y="4435976"/>
                  </a:cubicBezTo>
                  <a:cubicBezTo>
                    <a:pt x="2092718" y="4481100"/>
                    <a:pt x="1928400" y="4397043"/>
                    <a:pt x="1683147" y="4435976"/>
                  </a:cubicBezTo>
                  <a:cubicBezTo>
                    <a:pt x="1437894" y="4474909"/>
                    <a:pt x="1365710" y="4406542"/>
                    <a:pt x="1090494" y="4435976"/>
                  </a:cubicBezTo>
                  <a:cubicBezTo>
                    <a:pt x="815278" y="4465410"/>
                    <a:pt x="756253" y="4372893"/>
                    <a:pt x="444503" y="4435976"/>
                  </a:cubicBezTo>
                  <a:cubicBezTo>
                    <a:pt x="160709" y="4373991"/>
                    <a:pt x="-69924" y="4214913"/>
                    <a:pt x="0" y="3991473"/>
                  </a:cubicBezTo>
                  <a:cubicBezTo>
                    <a:pt x="-64244" y="3780050"/>
                    <a:pt x="21835" y="3581249"/>
                    <a:pt x="0" y="3435781"/>
                  </a:cubicBezTo>
                  <a:cubicBezTo>
                    <a:pt x="-21835" y="3290313"/>
                    <a:pt x="44159" y="3085270"/>
                    <a:pt x="0" y="2951028"/>
                  </a:cubicBezTo>
                  <a:cubicBezTo>
                    <a:pt x="-44159" y="2816786"/>
                    <a:pt x="16812" y="2618691"/>
                    <a:pt x="0" y="2466276"/>
                  </a:cubicBezTo>
                  <a:cubicBezTo>
                    <a:pt x="-16812" y="2313861"/>
                    <a:pt x="11099" y="2102195"/>
                    <a:pt x="0" y="1804175"/>
                  </a:cubicBezTo>
                  <a:cubicBezTo>
                    <a:pt x="-11099" y="1506155"/>
                    <a:pt x="10495" y="1322546"/>
                    <a:pt x="0" y="1142074"/>
                  </a:cubicBezTo>
                  <a:cubicBezTo>
                    <a:pt x="-10495" y="961602"/>
                    <a:pt x="37578" y="697582"/>
                    <a:pt x="0" y="444503"/>
                  </a:cubicBezTo>
                  <a:close/>
                </a:path>
                <a:path w="2666964" h="4435976" stroke="0" extrusionOk="0">
                  <a:moveTo>
                    <a:pt x="0" y="444503"/>
                  </a:moveTo>
                  <a:cubicBezTo>
                    <a:pt x="50917" y="160065"/>
                    <a:pt x="225475" y="-26181"/>
                    <a:pt x="444503" y="0"/>
                  </a:cubicBezTo>
                  <a:cubicBezTo>
                    <a:pt x="700182" y="-35548"/>
                    <a:pt x="903580" y="43850"/>
                    <a:pt x="1072715" y="0"/>
                  </a:cubicBezTo>
                  <a:cubicBezTo>
                    <a:pt x="1241850" y="-43850"/>
                    <a:pt x="1379371" y="15969"/>
                    <a:pt x="1629808" y="0"/>
                  </a:cubicBezTo>
                  <a:cubicBezTo>
                    <a:pt x="1880245" y="-15969"/>
                    <a:pt x="2000934" y="16260"/>
                    <a:pt x="2222461" y="0"/>
                  </a:cubicBezTo>
                  <a:cubicBezTo>
                    <a:pt x="2466496" y="-6466"/>
                    <a:pt x="2617492" y="235355"/>
                    <a:pt x="2666964" y="444503"/>
                  </a:cubicBezTo>
                  <a:cubicBezTo>
                    <a:pt x="2693791" y="713489"/>
                    <a:pt x="2665046" y="885795"/>
                    <a:pt x="2666964" y="1071134"/>
                  </a:cubicBezTo>
                  <a:cubicBezTo>
                    <a:pt x="2668882" y="1256473"/>
                    <a:pt x="2666080" y="1406697"/>
                    <a:pt x="2666964" y="1555887"/>
                  </a:cubicBezTo>
                  <a:cubicBezTo>
                    <a:pt x="2667848" y="1705077"/>
                    <a:pt x="2621482" y="1948870"/>
                    <a:pt x="2666964" y="2147049"/>
                  </a:cubicBezTo>
                  <a:cubicBezTo>
                    <a:pt x="2712446" y="2345228"/>
                    <a:pt x="2632911" y="2568723"/>
                    <a:pt x="2666964" y="2738210"/>
                  </a:cubicBezTo>
                  <a:cubicBezTo>
                    <a:pt x="2701017" y="2907697"/>
                    <a:pt x="2644447" y="2998415"/>
                    <a:pt x="2666964" y="3222963"/>
                  </a:cubicBezTo>
                  <a:cubicBezTo>
                    <a:pt x="2689481" y="3447511"/>
                    <a:pt x="2591574" y="3779172"/>
                    <a:pt x="2666964" y="3991473"/>
                  </a:cubicBezTo>
                  <a:cubicBezTo>
                    <a:pt x="2647503" y="4286692"/>
                    <a:pt x="2445489" y="4494834"/>
                    <a:pt x="2222461" y="4435976"/>
                  </a:cubicBezTo>
                  <a:cubicBezTo>
                    <a:pt x="1990246" y="4492133"/>
                    <a:pt x="1890006" y="4419191"/>
                    <a:pt x="1683147" y="4435976"/>
                  </a:cubicBezTo>
                  <a:cubicBezTo>
                    <a:pt x="1476288" y="4452761"/>
                    <a:pt x="1296968" y="4386702"/>
                    <a:pt x="1054935" y="4435976"/>
                  </a:cubicBezTo>
                  <a:cubicBezTo>
                    <a:pt x="812902" y="4485250"/>
                    <a:pt x="687972" y="4373241"/>
                    <a:pt x="444503" y="4435976"/>
                  </a:cubicBezTo>
                  <a:cubicBezTo>
                    <a:pt x="218137" y="4381730"/>
                    <a:pt x="7201" y="4239523"/>
                    <a:pt x="0" y="3991473"/>
                  </a:cubicBezTo>
                  <a:cubicBezTo>
                    <a:pt x="-9191" y="3873983"/>
                    <a:pt x="31739" y="3699179"/>
                    <a:pt x="0" y="3506720"/>
                  </a:cubicBezTo>
                  <a:cubicBezTo>
                    <a:pt x="-31739" y="3314261"/>
                    <a:pt x="49368" y="3122972"/>
                    <a:pt x="0" y="2951028"/>
                  </a:cubicBezTo>
                  <a:cubicBezTo>
                    <a:pt x="-49368" y="2779084"/>
                    <a:pt x="59915" y="2532098"/>
                    <a:pt x="0" y="2324397"/>
                  </a:cubicBezTo>
                  <a:cubicBezTo>
                    <a:pt x="-59915" y="2116696"/>
                    <a:pt x="29540" y="1856203"/>
                    <a:pt x="0" y="1662296"/>
                  </a:cubicBezTo>
                  <a:cubicBezTo>
                    <a:pt x="-29540" y="1468389"/>
                    <a:pt x="49255" y="1311741"/>
                    <a:pt x="0" y="1177543"/>
                  </a:cubicBezTo>
                  <a:cubicBezTo>
                    <a:pt x="-49255" y="1043345"/>
                    <a:pt x="2805" y="780303"/>
                    <a:pt x="0" y="444503"/>
                  </a:cubicBezTo>
                  <a:close/>
                </a:path>
              </a:pathLst>
            </a:custGeom>
            <a:solidFill>
              <a:srgbClr val="0070C0"/>
            </a:solidFill>
            <a:ln>
              <a:solidFill>
                <a:srgbClr val="0070C0"/>
              </a:solidFill>
              <a:extLst>
                <a:ext uri="{C807C97D-BFC1-408E-A445-0C87EB9F89A2}">
                  <ask:lineSketchStyleProps xmlns:ask="http://schemas.microsoft.com/office/drawing/2018/sketchyshapes" sd="4034087894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Rectangle: Rounded Corners 61">
              <a:extLst>
                <a:ext uri="{FF2B5EF4-FFF2-40B4-BE49-F238E27FC236}">
                  <a16:creationId xmlns:a16="http://schemas.microsoft.com/office/drawing/2014/main" id="{B4F485AC-B4DF-4A06-9BDF-5B8F24E91126}"/>
                </a:ext>
              </a:extLst>
            </p:cNvPr>
            <p:cNvSpPr/>
            <p:nvPr/>
          </p:nvSpPr>
          <p:spPr>
            <a:xfrm>
              <a:off x="1577287" y="225018"/>
              <a:ext cx="2840256" cy="4859537"/>
            </a:xfrm>
            <a:custGeom>
              <a:avLst/>
              <a:gdLst>
                <a:gd name="connsiteX0" fmla="*/ 0 w 2840256"/>
                <a:gd name="connsiteY0" fmla="*/ 473385 h 4859537"/>
                <a:gd name="connsiteX1" fmla="*/ 473385 w 2840256"/>
                <a:gd name="connsiteY1" fmla="*/ 0 h 4859537"/>
                <a:gd name="connsiteX2" fmla="*/ 984626 w 2840256"/>
                <a:gd name="connsiteY2" fmla="*/ 0 h 4859537"/>
                <a:gd name="connsiteX3" fmla="*/ 1420128 w 2840256"/>
                <a:gd name="connsiteY3" fmla="*/ 0 h 4859537"/>
                <a:gd name="connsiteX4" fmla="*/ 1874565 w 2840256"/>
                <a:gd name="connsiteY4" fmla="*/ 0 h 4859537"/>
                <a:gd name="connsiteX5" fmla="*/ 2366871 w 2840256"/>
                <a:gd name="connsiteY5" fmla="*/ 0 h 4859537"/>
                <a:gd name="connsiteX6" fmla="*/ 2840256 w 2840256"/>
                <a:gd name="connsiteY6" fmla="*/ 473385 h 4859537"/>
                <a:gd name="connsiteX7" fmla="*/ 2840256 w 2840256"/>
                <a:gd name="connsiteY7" fmla="*/ 1110607 h 4859537"/>
                <a:gd name="connsiteX8" fmla="*/ 2840256 w 2840256"/>
                <a:gd name="connsiteY8" fmla="*/ 1669574 h 4859537"/>
                <a:gd name="connsiteX9" fmla="*/ 2840256 w 2840256"/>
                <a:gd name="connsiteY9" fmla="*/ 2228540 h 4859537"/>
                <a:gd name="connsiteX10" fmla="*/ 2840256 w 2840256"/>
                <a:gd name="connsiteY10" fmla="*/ 2670124 h 4859537"/>
                <a:gd name="connsiteX11" fmla="*/ 2840256 w 2840256"/>
                <a:gd name="connsiteY11" fmla="*/ 3229091 h 4859537"/>
                <a:gd name="connsiteX12" fmla="*/ 2840256 w 2840256"/>
                <a:gd name="connsiteY12" fmla="*/ 3827185 h 4859537"/>
                <a:gd name="connsiteX13" fmla="*/ 2840256 w 2840256"/>
                <a:gd name="connsiteY13" fmla="*/ 4386152 h 4859537"/>
                <a:gd name="connsiteX14" fmla="*/ 2366871 w 2840256"/>
                <a:gd name="connsiteY14" fmla="*/ 4859537 h 4859537"/>
                <a:gd name="connsiteX15" fmla="*/ 1855630 w 2840256"/>
                <a:gd name="connsiteY15" fmla="*/ 4859537 h 4859537"/>
                <a:gd name="connsiteX16" fmla="*/ 1439063 w 2840256"/>
                <a:gd name="connsiteY16" fmla="*/ 4859537 h 4859537"/>
                <a:gd name="connsiteX17" fmla="*/ 984626 w 2840256"/>
                <a:gd name="connsiteY17" fmla="*/ 4859537 h 4859537"/>
                <a:gd name="connsiteX18" fmla="*/ 473385 w 2840256"/>
                <a:gd name="connsiteY18" fmla="*/ 4859537 h 4859537"/>
                <a:gd name="connsiteX19" fmla="*/ 0 w 2840256"/>
                <a:gd name="connsiteY19" fmla="*/ 4386152 h 4859537"/>
                <a:gd name="connsiteX20" fmla="*/ 0 w 2840256"/>
                <a:gd name="connsiteY20" fmla="*/ 3944568 h 4859537"/>
                <a:gd name="connsiteX21" fmla="*/ 0 w 2840256"/>
                <a:gd name="connsiteY21" fmla="*/ 3502985 h 4859537"/>
                <a:gd name="connsiteX22" fmla="*/ 0 w 2840256"/>
                <a:gd name="connsiteY22" fmla="*/ 2904890 h 4859537"/>
                <a:gd name="connsiteX23" fmla="*/ 0 w 2840256"/>
                <a:gd name="connsiteY23" fmla="*/ 2267668 h 4859537"/>
                <a:gd name="connsiteX24" fmla="*/ 0 w 2840256"/>
                <a:gd name="connsiteY24" fmla="*/ 1826084 h 4859537"/>
                <a:gd name="connsiteX25" fmla="*/ 0 w 2840256"/>
                <a:gd name="connsiteY25" fmla="*/ 1188862 h 4859537"/>
                <a:gd name="connsiteX26" fmla="*/ 0 w 2840256"/>
                <a:gd name="connsiteY26" fmla="*/ 473385 h 4859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840256" h="4859537" extrusionOk="0">
                  <a:moveTo>
                    <a:pt x="0" y="473385"/>
                  </a:moveTo>
                  <a:cubicBezTo>
                    <a:pt x="34819" y="185309"/>
                    <a:pt x="220284" y="-8253"/>
                    <a:pt x="473385" y="0"/>
                  </a:cubicBezTo>
                  <a:cubicBezTo>
                    <a:pt x="726881" y="-51614"/>
                    <a:pt x="843310" y="59660"/>
                    <a:pt x="984626" y="0"/>
                  </a:cubicBezTo>
                  <a:cubicBezTo>
                    <a:pt x="1125942" y="-59660"/>
                    <a:pt x="1248596" y="28089"/>
                    <a:pt x="1420128" y="0"/>
                  </a:cubicBezTo>
                  <a:cubicBezTo>
                    <a:pt x="1591660" y="-28089"/>
                    <a:pt x="1765558" y="38722"/>
                    <a:pt x="1874565" y="0"/>
                  </a:cubicBezTo>
                  <a:cubicBezTo>
                    <a:pt x="1983572" y="-38722"/>
                    <a:pt x="2173221" y="56937"/>
                    <a:pt x="2366871" y="0"/>
                  </a:cubicBezTo>
                  <a:cubicBezTo>
                    <a:pt x="2634337" y="41384"/>
                    <a:pt x="2833779" y="229686"/>
                    <a:pt x="2840256" y="473385"/>
                  </a:cubicBezTo>
                  <a:cubicBezTo>
                    <a:pt x="2844319" y="632946"/>
                    <a:pt x="2794991" y="860978"/>
                    <a:pt x="2840256" y="1110607"/>
                  </a:cubicBezTo>
                  <a:cubicBezTo>
                    <a:pt x="2885521" y="1360236"/>
                    <a:pt x="2808956" y="1529289"/>
                    <a:pt x="2840256" y="1669574"/>
                  </a:cubicBezTo>
                  <a:cubicBezTo>
                    <a:pt x="2871556" y="1809859"/>
                    <a:pt x="2826129" y="1950322"/>
                    <a:pt x="2840256" y="2228540"/>
                  </a:cubicBezTo>
                  <a:cubicBezTo>
                    <a:pt x="2854383" y="2506758"/>
                    <a:pt x="2807650" y="2571562"/>
                    <a:pt x="2840256" y="2670124"/>
                  </a:cubicBezTo>
                  <a:cubicBezTo>
                    <a:pt x="2872862" y="2768686"/>
                    <a:pt x="2836353" y="3075848"/>
                    <a:pt x="2840256" y="3229091"/>
                  </a:cubicBezTo>
                  <a:cubicBezTo>
                    <a:pt x="2844159" y="3382334"/>
                    <a:pt x="2814729" y="3644488"/>
                    <a:pt x="2840256" y="3827185"/>
                  </a:cubicBezTo>
                  <a:cubicBezTo>
                    <a:pt x="2865783" y="4009882"/>
                    <a:pt x="2782393" y="4245189"/>
                    <a:pt x="2840256" y="4386152"/>
                  </a:cubicBezTo>
                  <a:cubicBezTo>
                    <a:pt x="2829729" y="4651038"/>
                    <a:pt x="2650289" y="4875396"/>
                    <a:pt x="2366871" y="4859537"/>
                  </a:cubicBezTo>
                  <a:cubicBezTo>
                    <a:pt x="2201761" y="4860414"/>
                    <a:pt x="1982165" y="4856804"/>
                    <a:pt x="1855630" y="4859537"/>
                  </a:cubicBezTo>
                  <a:cubicBezTo>
                    <a:pt x="1729095" y="4862270"/>
                    <a:pt x="1619091" y="4844498"/>
                    <a:pt x="1439063" y="4859537"/>
                  </a:cubicBezTo>
                  <a:cubicBezTo>
                    <a:pt x="1259035" y="4874576"/>
                    <a:pt x="1092771" y="4811591"/>
                    <a:pt x="984626" y="4859537"/>
                  </a:cubicBezTo>
                  <a:cubicBezTo>
                    <a:pt x="876481" y="4907483"/>
                    <a:pt x="619164" y="4854449"/>
                    <a:pt x="473385" y="4859537"/>
                  </a:cubicBezTo>
                  <a:cubicBezTo>
                    <a:pt x="164419" y="4921828"/>
                    <a:pt x="-48266" y="4663572"/>
                    <a:pt x="0" y="4386152"/>
                  </a:cubicBezTo>
                  <a:cubicBezTo>
                    <a:pt x="-42843" y="4291017"/>
                    <a:pt x="19768" y="4157697"/>
                    <a:pt x="0" y="3944568"/>
                  </a:cubicBezTo>
                  <a:cubicBezTo>
                    <a:pt x="-19768" y="3731439"/>
                    <a:pt x="42488" y="3663985"/>
                    <a:pt x="0" y="3502985"/>
                  </a:cubicBezTo>
                  <a:cubicBezTo>
                    <a:pt x="-42488" y="3341985"/>
                    <a:pt x="34256" y="3153873"/>
                    <a:pt x="0" y="2904890"/>
                  </a:cubicBezTo>
                  <a:cubicBezTo>
                    <a:pt x="-34256" y="2655908"/>
                    <a:pt x="7361" y="2512107"/>
                    <a:pt x="0" y="2267668"/>
                  </a:cubicBezTo>
                  <a:cubicBezTo>
                    <a:pt x="-7361" y="2023229"/>
                    <a:pt x="29003" y="2020331"/>
                    <a:pt x="0" y="1826084"/>
                  </a:cubicBezTo>
                  <a:cubicBezTo>
                    <a:pt x="-29003" y="1631837"/>
                    <a:pt x="23516" y="1330313"/>
                    <a:pt x="0" y="1188862"/>
                  </a:cubicBezTo>
                  <a:cubicBezTo>
                    <a:pt x="-23516" y="1047411"/>
                    <a:pt x="65844" y="621585"/>
                    <a:pt x="0" y="473385"/>
                  </a:cubicBez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4034087894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TextBox 63">
              <a:extLst>
                <a:ext uri="{FF2B5EF4-FFF2-40B4-BE49-F238E27FC236}">
                  <a16:creationId xmlns:a16="http://schemas.microsoft.com/office/drawing/2014/main" id="{0B3B1DE3-5806-4889-BA88-724D6B8922E4}"/>
                </a:ext>
              </a:extLst>
            </p:cNvPr>
            <p:cNvSpPr txBox="1"/>
            <p:nvPr/>
          </p:nvSpPr>
          <p:spPr>
            <a:xfrm>
              <a:off x="1734079" y="-66891"/>
              <a:ext cx="998806" cy="5851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rPr>
                <a:t>2</a:t>
              </a:r>
            </a:p>
          </p:txBody>
        </p:sp>
        <p:sp>
          <p:nvSpPr>
            <p:cNvPr id="225" name="TextBox 64">
              <a:extLst>
                <a:ext uri="{FF2B5EF4-FFF2-40B4-BE49-F238E27FC236}">
                  <a16:creationId xmlns:a16="http://schemas.microsoft.com/office/drawing/2014/main" id="{92AC5195-109E-4399-B96D-ED879F2F197A}"/>
                </a:ext>
              </a:extLst>
            </p:cNvPr>
            <p:cNvSpPr txBox="1"/>
            <p:nvPr/>
          </p:nvSpPr>
          <p:spPr>
            <a:xfrm>
              <a:off x="1577287" y="1006687"/>
              <a:ext cx="2993935" cy="17555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solidFill>
                    <a:srgbClr val="FF0000"/>
                  </a:solidFill>
                </a:rPr>
                <a:t>الاختلاف :</a:t>
              </a:r>
            </a:p>
            <a:p>
              <a:pPr algn="ctr"/>
              <a:r>
                <a:rPr lang="ar-SA" sz="2400" b="1" dirty="0"/>
                <a:t>سلطة الخضراوات تحتوي على الخضراوات و يضاف لها الملح و زيت الزيتون</a:t>
              </a:r>
              <a:endParaRPr lang="en-US" sz="2800" b="1" dirty="0">
                <a:solidFill>
                  <a:schemeClr val="bg1"/>
                </a:solidFill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  <p:sp>
        <p:nvSpPr>
          <p:cNvPr id="226" name="Freeform: Shape 65">
            <a:extLst>
              <a:ext uri="{FF2B5EF4-FFF2-40B4-BE49-F238E27FC236}">
                <a16:creationId xmlns:a16="http://schemas.microsoft.com/office/drawing/2014/main" id="{731F2793-9671-400C-8D5A-AE008F2B49FC}"/>
              </a:ext>
            </a:extLst>
          </p:cNvPr>
          <p:cNvSpPr/>
          <p:nvPr/>
        </p:nvSpPr>
        <p:spPr>
          <a:xfrm>
            <a:off x="6367427" y="2127788"/>
            <a:ext cx="3052689" cy="717453"/>
          </a:xfrm>
          <a:custGeom>
            <a:avLst/>
            <a:gdLst>
              <a:gd name="connsiteX0" fmla="*/ 0 w 3052689"/>
              <a:gd name="connsiteY0" fmla="*/ 717453 h 717453"/>
              <a:gd name="connsiteX1" fmla="*/ 759655 w 3052689"/>
              <a:gd name="connsiteY1" fmla="*/ 225083 h 717453"/>
              <a:gd name="connsiteX2" fmla="*/ 1350498 w 3052689"/>
              <a:gd name="connsiteY2" fmla="*/ 647114 h 717453"/>
              <a:gd name="connsiteX3" fmla="*/ 2124221 w 3052689"/>
              <a:gd name="connsiteY3" fmla="*/ 182880 h 717453"/>
              <a:gd name="connsiteX4" fmla="*/ 2658793 w 3052689"/>
              <a:gd name="connsiteY4" fmla="*/ 393896 h 717453"/>
              <a:gd name="connsiteX5" fmla="*/ 3052689 w 3052689"/>
              <a:gd name="connsiteY5" fmla="*/ 0 h 717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52689" h="717453">
                <a:moveTo>
                  <a:pt x="0" y="717453"/>
                </a:moveTo>
                <a:cubicBezTo>
                  <a:pt x="267286" y="477129"/>
                  <a:pt x="534572" y="236806"/>
                  <a:pt x="759655" y="225083"/>
                </a:cubicBezTo>
                <a:cubicBezTo>
                  <a:pt x="984738" y="213360"/>
                  <a:pt x="1123070" y="654148"/>
                  <a:pt x="1350498" y="647114"/>
                </a:cubicBezTo>
                <a:cubicBezTo>
                  <a:pt x="1577926" y="640080"/>
                  <a:pt x="1906172" y="225083"/>
                  <a:pt x="2124221" y="182880"/>
                </a:cubicBezTo>
                <a:cubicBezTo>
                  <a:pt x="2342270" y="140677"/>
                  <a:pt x="2504048" y="424376"/>
                  <a:pt x="2658793" y="393896"/>
                </a:cubicBezTo>
                <a:cubicBezTo>
                  <a:pt x="2813538" y="363416"/>
                  <a:pt x="2933113" y="181708"/>
                  <a:pt x="3052689" y="0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1307957695"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27" name="Freeform: Shape 66">
            <a:extLst>
              <a:ext uri="{FF2B5EF4-FFF2-40B4-BE49-F238E27FC236}">
                <a16:creationId xmlns:a16="http://schemas.microsoft.com/office/drawing/2014/main" id="{36F26B8B-AFAE-465B-AB3E-27A1239CF058}"/>
              </a:ext>
            </a:extLst>
          </p:cNvPr>
          <p:cNvSpPr/>
          <p:nvPr/>
        </p:nvSpPr>
        <p:spPr>
          <a:xfrm>
            <a:off x="3349125" y="3413695"/>
            <a:ext cx="1509486" cy="545309"/>
          </a:xfrm>
          <a:custGeom>
            <a:avLst/>
            <a:gdLst>
              <a:gd name="connsiteX0" fmla="*/ 1509486 w 1509486"/>
              <a:gd name="connsiteY0" fmla="*/ 433478 h 545309"/>
              <a:gd name="connsiteX1" fmla="*/ 827314 w 1509486"/>
              <a:gd name="connsiteY1" fmla="*/ 520564 h 545309"/>
              <a:gd name="connsiteX2" fmla="*/ 464457 w 1509486"/>
              <a:gd name="connsiteY2" fmla="*/ 41592 h 545309"/>
              <a:gd name="connsiteX3" fmla="*/ 0 w 1509486"/>
              <a:gd name="connsiteY3" fmla="*/ 56107 h 545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486" h="545309">
                <a:moveTo>
                  <a:pt x="1509486" y="433478"/>
                </a:moveTo>
                <a:cubicBezTo>
                  <a:pt x="1255485" y="509678"/>
                  <a:pt x="1001485" y="585878"/>
                  <a:pt x="827314" y="520564"/>
                </a:cubicBezTo>
                <a:cubicBezTo>
                  <a:pt x="653143" y="455250"/>
                  <a:pt x="602343" y="119001"/>
                  <a:pt x="464457" y="41592"/>
                </a:cubicBezTo>
                <a:cubicBezTo>
                  <a:pt x="326571" y="-35817"/>
                  <a:pt x="163285" y="10145"/>
                  <a:pt x="0" y="56107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29" name="Group 1">
            <a:extLst>
              <a:ext uri="{FF2B5EF4-FFF2-40B4-BE49-F238E27FC236}">
                <a16:creationId xmlns:a16="http://schemas.microsoft.com/office/drawing/2014/main" id="{0F83C00B-5201-408E-A9B1-050D511DA312}"/>
              </a:ext>
            </a:extLst>
          </p:cNvPr>
          <p:cNvGrpSpPr/>
          <p:nvPr/>
        </p:nvGrpSpPr>
        <p:grpSpPr>
          <a:xfrm>
            <a:off x="3900668" y="1618096"/>
            <a:ext cx="3375616" cy="1213077"/>
            <a:chOff x="4412343" y="615723"/>
            <a:chExt cx="3375616" cy="1213077"/>
          </a:xfrm>
        </p:grpSpPr>
        <p:sp>
          <p:nvSpPr>
            <p:cNvPr id="230" name="Freeform: Shape 70">
              <a:extLst>
                <a:ext uri="{FF2B5EF4-FFF2-40B4-BE49-F238E27FC236}">
                  <a16:creationId xmlns:a16="http://schemas.microsoft.com/office/drawing/2014/main" id="{D2C15C80-3FB9-4C65-BE1B-72024C482AD9}"/>
                </a:ext>
              </a:extLst>
            </p:cNvPr>
            <p:cNvSpPr/>
            <p:nvPr/>
          </p:nvSpPr>
          <p:spPr>
            <a:xfrm>
              <a:off x="4412343" y="1712686"/>
              <a:ext cx="290286" cy="116114"/>
            </a:xfrm>
            <a:custGeom>
              <a:avLst/>
              <a:gdLst>
                <a:gd name="connsiteX0" fmla="*/ 290286 w 290286"/>
                <a:gd name="connsiteY0" fmla="*/ 116114 h 116114"/>
                <a:gd name="connsiteX1" fmla="*/ 0 w 290286"/>
                <a:gd name="connsiteY1" fmla="*/ 0 h 11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0286" h="116114" extrusionOk="0">
                  <a:moveTo>
                    <a:pt x="290286" y="116114"/>
                  </a:moveTo>
                  <a:cubicBezTo>
                    <a:pt x="169544" y="77069"/>
                    <a:pt x="120928" y="42716"/>
                    <a:pt x="0" y="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879422756">
                    <a:custGeom>
                      <a:avLst/>
                      <a:gdLst>
                        <a:gd name="connsiteX0" fmla="*/ 290286 w 290286"/>
                        <a:gd name="connsiteY0" fmla="*/ 116114 h 116114"/>
                        <a:gd name="connsiteX1" fmla="*/ 0 w 290286"/>
                        <a:gd name="connsiteY1" fmla="*/ 0 h 11611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290286" h="116114">
                          <a:moveTo>
                            <a:pt x="290286" y="116114"/>
                          </a:moveTo>
                          <a:lnTo>
                            <a:pt x="0" y="0"/>
                          </a:lnTo>
                        </a:path>
                      </a:pathLst>
                    </a:cu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Freeform: Shape 71">
              <a:extLst>
                <a:ext uri="{FF2B5EF4-FFF2-40B4-BE49-F238E27FC236}">
                  <a16:creationId xmlns:a16="http://schemas.microsoft.com/office/drawing/2014/main" id="{6C668E18-5745-481B-82C4-59BBC2EDA18C}"/>
                </a:ext>
              </a:extLst>
            </p:cNvPr>
            <p:cNvSpPr/>
            <p:nvPr/>
          </p:nvSpPr>
          <p:spPr>
            <a:xfrm rot="788280">
              <a:off x="4625066" y="1298680"/>
              <a:ext cx="290286" cy="116114"/>
            </a:xfrm>
            <a:custGeom>
              <a:avLst/>
              <a:gdLst>
                <a:gd name="connsiteX0" fmla="*/ 290286 w 290286"/>
                <a:gd name="connsiteY0" fmla="*/ 116114 h 116114"/>
                <a:gd name="connsiteX1" fmla="*/ 0 w 290286"/>
                <a:gd name="connsiteY1" fmla="*/ 0 h 11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0286" h="116114" extrusionOk="0">
                  <a:moveTo>
                    <a:pt x="290286" y="116114"/>
                  </a:moveTo>
                  <a:cubicBezTo>
                    <a:pt x="169544" y="77069"/>
                    <a:pt x="120928" y="42716"/>
                    <a:pt x="0" y="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879422756">
                    <a:custGeom>
                      <a:avLst/>
                      <a:gdLst>
                        <a:gd name="connsiteX0" fmla="*/ 290286 w 290286"/>
                        <a:gd name="connsiteY0" fmla="*/ 116114 h 116114"/>
                        <a:gd name="connsiteX1" fmla="*/ 0 w 290286"/>
                        <a:gd name="connsiteY1" fmla="*/ 0 h 11611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290286" h="116114">
                          <a:moveTo>
                            <a:pt x="290286" y="116114"/>
                          </a:moveTo>
                          <a:lnTo>
                            <a:pt x="0" y="0"/>
                          </a:lnTo>
                        </a:path>
                      </a:pathLst>
                    </a:cu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Freeform: Shape 72">
              <a:extLst>
                <a:ext uri="{FF2B5EF4-FFF2-40B4-BE49-F238E27FC236}">
                  <a16:creationId xmlns:a16="http://schemas.microsoft.com/office/drawing/2014/main" id="{CAF63E96-F76C-48E0-BE52-F6EB71ACA986}"/>
                </a:ext>
              </a:extLst>
            </p:cNvPr>
            <p:cNvSpPr/>
            <p:nvPr/>
          </p:nvSpPr>
          <p:spPr>
            <a:xfrm rot="1744404">
              <a:off x="5099047" y="928216"/>
              <a:ext cx="290286" cy="116114"/>
            </a:xfrm>
            <a:custGeom>
              <a:avLst/>
              <a:gdLst>
                <a:gd name="connsiteX0" fmla="*/ 290286 w 290286"/>
                <a:gd name="connsiteY0" fmla="*/ 116114 h 116114"/>
                <a:gd name="connsiteX1" fmla="*/ 0 w 290286"/>
                <a:gd name="connsiteY1" fmla="*/ 0 h 11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0286" h="116114" extrusionOk="0">
                  <a:moveTo>
                    <a:pt x="290286" y="116114"/>
                  </a:moveTo>
                  <a:cubicBezTo>
                    <a:pt x="169544" y="77069"/>
                    <a:pt x="120928" y="42716"/>
                    <a:pt x="0" y="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879422756">
                    <a:custGeom>
                      <a:avLst/>
                      <a:gdLst>
                        <a:gd name="connsiteX0" fmla="*/ 290286 w 290286"/>
                        <a:gd name="connsiteY0" fmla="*/ 116114 h 116114"/>
                        <a:gd name="connsiteX1" fmla="*/ 0 w 290286"/>
                        <a:gd name="connsiteY1" fmla="*/ 0 h 11611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290286" h="116114">
                          <a:moveTo>
                            <a:pt x="290286" y="116114"/>
                          </a:moveTo>
                          <a:lnTo>
                            <a:pt x="0" y="0"/>
                          </a:lnTo>
                        </a:path>
                      </a:pathLst>
                    </a:cu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Freeform: Shape 73">
              <a:extLst>
                <a:ext uri="{FF2B5EF4-FFF2-40B4-BE49-F238E27FC236}">
                  <a16:creationId xmlns:a16="http://schemas.microsoft.com/office/drawing/2014/main" id="{69830268-F37C-4BC8-88BC-C394C51827A6}"/>
                </a:ext>
              </a:extLst>
            </p:cNvPr>
            <p:cNvSpPr/>
            <p:nvPr/>
          </p:nvSpPr>
          <p:spPr>
            <a:xfrm rot="3333878">
              <a:off x="5784178" y="702809"/>
              <a:ext cx="290286" cy="116114"/>
            </a:xfrm>
            <a:custGeom>
              <a:avLst/>
              <a:gdLst>
                <a:gd name="connsiteX0" fmla="*/ 290286 w 290286"/>
                <a:gd name="connsiteY0" fmla="*/ 116114 h 116114"/>
                <a:gd name="connsiteX1" fmla="*/ 0 w 290286"/>
                <a:gd name="connsiteY1" fmla="*/ 0 h 11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0286" h="116114" extrusionOk="0">
                  <a:moveTo>
                    <a:pt x="290286" y="116114"/>
                  </a:moveTo>
                  <a:cubicBezTo>
                    <a:pt x="169544" y="77069"/>
                    <a:pt x="120928" y="42716"/>
                    <a:pt x="0" y="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879422756">
                    <a:custGeom>
                      <a:avLst/>
                      <a:gdLst>
                        <a:gd name="connsiteX0" fmla="*/ 290286 w 290286"/>
                        <a:gd name="connsiteY0" fmla="*/ 116114 h 116114"/>
                        <a:gd name="connsiteX1" fmla="*/ 0 w 290286"/>
                        <a:gd name="connsiteY1" fmla="*/ 0 h 11611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290286" h="116114">
                          <a:moveTo>
                            <a:pt x="290286" y="116114"/>
                          </a:moveTo>
                          <a:lnTo>
                            <a:pt x="0" y="0"/>
                          </a:lnTo>
                        </a:path>
                      </a:pathLst>
                    </a:cu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Freeform: Shape 74">
              <a:extLst>
                <a:ext uri="{FF2B5EF4-FFF2-40B4-BE49-F238E27FC236}">
                  <a16:creationId xmlns:a16="http://schemas.microsoft.com/office/drawing/2014/main" id="{5E30E4AC-37BE-4CF3-B7BD-545A223509F5}"/>
                </a:ext>
              </a:extLst>
            </p:cNvPr>
            <p:cNvSpPr/>
            <p:nvPr/>
          </p:nvSpPr>
          <p:spPr>
            <a:xfrm rot="5400000">
              <a:off x="6620322" y="810829"/>
              <a:ext cx="290286" cy="116114"/>
            </a:xfrm>
            <a:custGeom>
              <a:avLst/>
              <a:gdLst>
                <a:gd name="connsiteX0" fmla="*/ 290286 w 290286"/>
                <a:gd name="connsiteY0" fmla="*/ 116114 h 116114"/>
                <a:gd name="connsiteX1" fmla="*/ 0 w 290286"/>
                <a:gd name="connsiteY1" fmla="*/ 0 h 11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0286" h="116114" extrusionOk="0">
                  <a:moveTo>
                    <a:pt x="290286" y="116114"/>
                  </a:moveTo>
                  <a:cubicBezTo>
                    <a:pt x="169544" y="77069"/>
                    <a:pt x="120928" y="42716"/>
                    <a:pt x="0" y="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879422756">
                    <a:custGeom>
                      <a:avLst/>
                      <a:gdLst>
                        <a:gd name="connsiteX0" fmla="*/ 290286 w 290286"/>
                        <a:gd name="connsiteY0" fmla="*/ 116114 h 116114"/>
                        <a:gd name="connsiteX1" fmla="*/ 0 w 290286"/>
                        <a:gd name="connsiteY1" fmla="*/ 0 h 11611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290286" h="116114">
                          <a:moveTo>
                            <a:pt x="290286" y="116114"/>
                          </a:moveTo>
                          <a:lnTo>
                            <a:pt x="0" y="0"/>
                          </a:lnTo>
                        </a:path>
                      </a:pathLst>
                    </a:cu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Freeform: Shape 75">
              <a:extLst>
                <a:ext uri="{FF2B5EF4-FFF2-40B4-BE49-F238E27FC236}">
                  <a16:creationId xmlns:a16="http://schemas.microsoft.com/office/drawing/2014/main" id="{C2B11130-4716-4E7C-99A6-FCB3CA1B2615}"/>
                </a:ext>
              </a:extLst>
            </p:cNvPr>
            <p:cNvSpPr/>
            <p:nvPr/>
          </p:nvSpPr>
          <p:spPr>
            <a:xfrm rot="6984667">
              <a:off x="7174072" y="1094199"/>
              <a:ext cx="290286" cy="116114"/>
            </a:xfrm>
            <a:custGeom>
              <a:avLst/>
              <a:gdLst>
                <a:gd name="connsiteX0" fmla="*/ 290286 w 290286"/>
                <a:gd name="connsiteY0" fmla="*/ 116114 h 116114"/>
                <a:gd name="connsiteX1" fmla="*/ 0 w 290286"/>
                <a:gd name="connsiteY1" fmla="*/ 0 h 11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0286" h="116114" extrusionOk="0">
                  <a:moveTo>
                    <a:pt x="290286" y="116114"/>
                  </a:moveTo>
                  <a:cubicBezTo>
                    <a:pt x="169544" y="77069"/>
                    <a:pt x="120928" y="42716"/>
                    <a:pt x="0" y="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879422756">
                    <a:custGeom>
                      <a:avLst/>
                      <a:gdLst>
                        <a:gd name="connsiteX0" fmla="*/ 290286 w 290286"/>
                        <a:gd name="connsiteY0" fmla="*/ 116114 h 116114"/>
                        <a:gd name="connsiteX1" fmla="*/ 0 w 290286"/>
                        <a:gd name="connsiteY1" fmla="*/ 0 h 11611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290286" h="116114">
                          <a:moveTo>
                            <a:pt x="290286" y="116114"/>
                          </a:moveTo>
                          <a:lnTo>
                            <a:pt x="0" y="0"/>
                          </a:lnTo>
                        </a:path>
                      </a:pathLst>
                    </a:cu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Freeform: Shape 76">
              <a:extLst>
                <a:ext uri="{FF2B5EF4-FFF2-40B4-BE49-F238E27FC236}">
                  <a16:creationId xmlns:a16="http://schemas.microsoft.com/office/drawing/2014/main" id="{B20B7274-28AD-4F16-854F-1B745747752C}"/>
                </a:ext>
              </a:extLst>
            </p:cNvPr>
            <p:cNvSpPr/>
            <p:nvPr/>
          </p:nvSpPr>
          <p:spPr>
            <a:xfrm rot="7528401">
              <a:off x="7584759" y="1618849"/>
              <a:ext cx="290286" cy="116114"/>
            </a:xfrm>
            <a:custGeom>
              <a:avLst/>
              <a:gdLst>
                <a:gd name="connsiteX0" fmla="*/ 290286 w 290286"/>
                <a:gd name="connsiteY0" fmla="*/ 116114 h 116114"/>
                <a:gd name="connsiteX1" fmla="*/ 0 w 290286"/>
                <a:gd name="connsiteY1" fmla="*/ 0 h 11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0286" h="116114" extrusionOk="0">
                  <a:moveTo>
                    <a:pt x="290286" y="116114"/>
                  </a:moveTo>
                  <a:cubicBezTo>
                    <a:pt x="169544" y="77069"/>
                    <a:pt x="120928" y="42716"/>
                    <a:pt x="0" y="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879422756">
                    <a:custGeom>
                      <a:avLst/>
                      <a:gdLst>
                        <a:gd name="connsiteX0" fmla="*/ 290286 w 290286"/>
                        <a:gd name="connsiteY0" fmla="*/ 116114 h 116114"/>
                        <a:gd name="connsiteX1" fmla="*/ 0 w 290286"/>
                        <a:gd name="connsiteY1" fmla="*/ 0 h 11611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w="290286" h="116114">
                          <a:moveTo>
                            <a:pt x="290286" y="116114"/>
                          </a:moveTo>
                          <a:lnTo>
                            <a:pt x="0" y="0"/>
                          </a:lnTo>
                        </a:path>
                      </a:pathLst>
                    </a:cu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39634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" grpId="0" animBg="1"/>
      <p:bldP spid="22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2348</TotalTime>
  <Words>534</Words>
  <Application>Microsoft Office PowerPoint</Application>
  <PresentationFormat>شاشة عريضة</PresentationFormat>
  <Paragraphs>216</Paragraphs>
  <Slides>13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Century Gothic</vt:lpstr>
      <vt:lpstr>Hand Of Sean</vt:lpstr>
      <vt:lpstr>Open Sans</vt:lpstr>
      <vt:lpstr>Oswald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حمود حاتم الناصر</cp:lastModifiedBy>
  <cp:revision>1136</cp:revision>
  <dcterms:created xsi:type="dcterms:W3CDTF">2020-10-10T04:32:51Z</dcterms:created>
  <dcterms:modified xsi:type="dcterms:W3CDTF">2021-01-23T14:00:48Z</dcterms:modified>
</cp:coreProperties>
</file>