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56" r:id="rId2"/>
    <p:sldId id="257" r:id="rId3"/>
  </p:sldIdLst>
  <p:sldSz cx="9144000" cy="6858000" type="screen4x3"/>
  <p:notesSz cx="6858000" cy="9144000"/>
  <p:custDataLst>
    <p:tags r:id="rId4"/>
  </p:custDataLst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69" d="100"/>
          <a:sy n="69" d="100"/>
        </p:scale>
        <p:origin x="-5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tags" Target="tags/tag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23/08/38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135716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23/08/38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155069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23/08/38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230576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23/08/38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039005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23/08/38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853982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23/08/38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974004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23/08/38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119013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23/08/38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324102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23/08/38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527757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23/08/38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547403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23/08/38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506532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23/08/38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748968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ربع نص 15"/>
          <p:cNvSpPr txBox="1"/>
          <p:nvPr/>
        </p:nvSpPr>
        <p:spPr>
          <a:xfrm>
            <a:off x="9906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أحل المسألة      ( أمثلها )</a:t>
            </a:r>
            <a:endParaRPr lang="ar-EG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PT Bold Heading" pitchFamily="2" charset="-78"/>
            </a:endParaRPr>
          </a:p>
        </p:txBody>
      </p:sp>
      <p:sp>
        <p:nvSpPr>
          <p:cNvPr id="6" name="Teardrop 5"/>
          <p:cNvSpPr/>
          <p:nvPr/>
        </p:nvSpPr>
        <p:spPr>
          <a:xfrm>
            <a:off x="7848600" y="43543"/>
            <a:ext cx="1219200" cy="725714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2-1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62000" y="1052736"/>
            <a:ext cx="7543800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ar-SA" sz="2400" b="1" dirty="0" smtClean="0">
                <a:solidFill>
                  <a:srgbClr val="FF0000"/>
                </a:solidFill>
              </a:rPr>
              <a:t>يبحث الطالب عن الأشكال المتماثلة في الجهة اليمني ويصلها بخط باللوحة العليا ، ثم يبحث عن الأشياء المختلفة ويصلها بخط باللوحة السفلي 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2525" y="2348136"/>
            <a:ext cx="6848475" cy="4157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7" name="Straight Connector 16"/>
          <p:cNvCxnSpPr/>
          <p:nvPr/>
        </p:nvCxnSpPr>
        <p:spPr>
          <a:xfrm flipH="1">
            <a:off x="2214562" y="2771998"/>
            <a:ext cx="4862530" cy="227012"/>
          </a:xfrm>
          <a:prstGeom prst="line">
            <a:avLst/>
          </a:prstGeom>
          <a:ln w="22225" cmpd="sng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H="1" flipV="1">
            <a:off x="2976562" y="3151410"/>
            <a:ext cx="4114800" cy="695325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 flipV="1">
            <a:off x="3786162" y="3560981"/>
            <a:ext cx="3359996" cy="864399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>
            <a:endCxn id="2056" idx="6"/>
          </p:cNvCxnSpPr>
          <p:nvPr/>
        </p:nvCxnSpPr>
        <p:spPr>
          <a:xfrm flipH="1">
            <a:off x="3433762" y="4992577"/>
            <a:ext cx="3586182" cy="616021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3205162" y="3414018"/>
            <a:ext cx="3871930" cy="1489992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H="1" flipV="1">
            <a:off x="3787330" y="5963050"/>
            <a:ext cx="3404264" cy="220838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 flipV="1">
            <a:off x="3205162" y="3684810"/>
            <a:ext cx="3948532" cy="1859663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2" name="Rectangle 2051"/>
          <p:cNvSpPr/>
          <p:nvPr/>
        </p:nvSpPr>
        <p:spPr>
          <a:xfrm>
            <a:off x="1757362" y="2771998"/>
            <a:ext cx="457200" cy="37941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7" name="Rectangle 36"/>
          <p:cNvSpPr/>
          <p:nvPr/>
        </p:nvSpPr>
        <p:spPr>
          <a:xfrm>
            <a:off x="2519362" y="3085523"/>
            <a:ext cx="457200" cy="37941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8" name="Rectangle 37"/>
          <p:cNvSpPr/>
          <p:nvPr/>
        </p:nvSpPr>
        <p:spPr>
          <a:xfrm>
            <a:off x="2747962" y="3560982"/>
            <a:ext cx="457200" cy="37941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9" name="Rectangle 38"/>
          <p:cNvSpPr/>
          <p:nvPr/>
        </p:nvSpPr>
        <p:spPr>
          <a:xfrm>
            <a:off x="3328962" y="3303810"/>
            <a:ext cx="457200" cy="37941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055" name="Heart 2054"/>
          <p:cNvSpPr/>
          <p:nvPr/>
        </p:nvSpPr>
        <p:spPr>
          <a:xfrm>
            <a:off x="2747962" y="4751610"/>
            <a:ext cx="457200" cy="542675"/>
          </a:xfrm>
          <a:prstGeom prst="hear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056" name="Oval 2055"/>
          <p:cNvSpPr/>
          <p:nvPr/>
        </p:nvSpPr>
        <p:spPr>
          <a:xfrm>
            <a:off x="2976562" y="5361210"/>
            <a:ext cx="457200" cy="494775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058" name="Flowchart: Decision 2057"/>
          <p:cNvSpPr/>
          <p:nvPr/>
        </p:nvSpPr>
        <p:spPr>
          <a:xfrm>
            <a:off x="3384994" y="5742211"/>
            <a:ext cx="582168" cy="441678"/>
          </a:xfrm>
          <a:prstGeom prst="flowChartDecision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4" name="Teardrop 8"/>
          <p:cNvSpPr/>
          <p:nvPr/>
        </p:nvSpPr>
        <p:spPr>
          <a:xfrm>
            <a:off x="70556" y="43543"/>
            <a:ext cx="767644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12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37408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/>
      <p:bldP spid="2052" grpId="0" animBg="1"/>
      <p:bldP spid="37" grpId="0" animBg="1"/>
      <p:bldP spid="38" grpId="0" animBg="1"/>
      <p:bldP spid="39" grpId="0" animBg="1"/>
      <p:bldP spid="2055" grpId="0" animBg="1"/>
      <p:bldP spid="2056" grpId="0" animBg="1"/>
      <p:bldP spid="205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smtClean="0">
                <a:ln>
                  <a:solidFill>
                    <a:srgbClr val="7030A0"/>
                  </a:solidFill>
                </a:ln>
              </a:rPr>
              <a:t>2</a:t>
            </a:r>
            <a:endParaRPr lang="en-US" sz="2800" dirty="0">
              <a:ln>
                <a:solidFill>
                  <a:srgbClr val="7030A0"/>
                </a:solidFill>
              </a:ln>
            </a:endParaRPr>
          </a:p>
        </p:txBody>
      </p:sp>
      <p:sp>
        <p:nvSpPr>
          <p:cNvPr id="3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schemeClr val="bg1">
                    <a:lumMod val="95000"/>
                  </a:schemeClr>
                </a:solidFill>
                <a:cs typeface="PT Bold Heading" pitchFamily="2" charset="-78"/>
              </a:rPr>
              <a:t>السابقة</a:t>
            </a:r>
            <a:endParaRPr lang="ar-SA" b="1" dirty="0" smtClean="0">
              <a:ln>
                <a:solidFill>
                  <a:srgbClr val="7030A0"/>
                </a:solidFill>
              </a:ln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schemeClr val="bg1">
                    <a:lumMod val="95000"/>
                  </a:schemeClr>
                </a:solidFill>
                <a:cs typeface="PT Bold Heading" pitchFamily="2" charset="-78"/>
              </a:rPr>
              <a:t>التالية</a:t>
            </a:r>
            <a:endParaRPr lang="ar-SA" sz="2400" b="1" dirty="0" smtClean="0">
              <a:ln>
                <a:solidFill>
                  <a:srgbClr val="7030A0"/>
                </a:solidFill>
              </a:ln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1596239"/>
            <a:ext cx="7543800" cy="464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6" name="Straight Connector 5"/>
          <p:cNvCxnSpPr/>
          <p:nvPr/>
        </p:nvCxnSpPr>
        <p:spPr>
          <a:xfrm flipH="1" flipV="1">
            <a:off x="3262330" y="2024867"/>
            <a:ext cx="3824270" cy="500066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H="1" flipV="1">
            <a:off x="2362200" y="2524933"/>
            <a:ext cx="4724400" cy="253605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H="1" flipV="1">
            <a:off x="3262330" y="2429709"/>
            <a:ext cx="4047462" cy="220980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>
            <a:endCxn id="3077" idx="3"/>
          </p:cNvCxnSpPr>
          <p:nvPr/>
        </p:nvCxnSpPr>
        <p:spPr>
          <a:xfrm flipH="1">
            <a:off x="4095770" y="3096437"/>
            <a:ext cx="3067030" cy="719141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>
            <a:endCxn id="3078" idx="3"/>
          </p:cNvCxnSpPr>
          <p:nvPr/>
        </p:nvCxnSpPr>
        <p:spPr>
          <a:xfrm flipH="1">
            <a:off x="3511573" y="3596503"/>
            <a:ext cx="3498827" cy="571504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H="1">
            <a:off x="4609492" y="4025131"/>
            <a:ext cx="2700300" cy="285752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 flipV="1">
            <a:off x="3511573" y="4639509"/>
            <a:ext cx="3498828" cy="1028697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مربع نص 15"/>
          <p:cNvSpPr txBox="1"/>
          <p:nvPr/>
        </p:nvSpPr>
        <p:spPr>
          <a:xfrm>
            <a:off x="9906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أحل المسألة      ( أمثلها )</a:t>
            </a:r>
            <a:endParaRPr lang="ar-EG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PT Bold Heading" pitchFamily="2" charset="-78"/>
            </a:endParaRPr>
          </a:p>
        </p:txBody>
      </p:sp>
      <p:sp>
        <p:nvSpPr>
          <p:cNvPr id="21" name="Teardrop 20"/>
          <p:cNvSpPr/>
          <p:nvPr/>
        </p:nvSpPr>
        <p:spPr>
          <a:xfrm>
            <a:off x="7848600" y="43543"/>
            <a:ext cx="1219200" cy="725714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2-1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62000" y="836712"/>
            <a:ext cx="7543800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ar-SA" sz="2400" b="1" dirty="0" smtClean="0">
                <a:solidFill>
                  <a:srgbClr val="FF0000"/>
                </a:solidFill>
              </a:rPr>
              <a:t>يتعرف الطالب الأشياء في الجهة اليمني ، ويصنفها بحسب لونها ، ثم يصل بخط الأشياء الخضراء بالسلة الخضراء والأشياء البرتقالية 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7002" y="1671338"/>
            <a:ext cx="828675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5123" y="2134408"/>
            <a:ext cx="914400" cy="39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2013758"/>
            <a:ext cx="647700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145" y="3596503"/>
            <a:ext cx="809625" cy="438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4323" y="3958457"/>
            <a:ext cx="857250" cy="41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75" y="4168007"/>
            <a:ext cx="771525" cy="39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8772" y="4429959"/>
            <a:ext cx="809625" cy="41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Teardrop 8"/>
          <p:cNvSpPr/>
          <p:nvPr/>
        </p:nvSpPr>
        <p:spPr>
          <a:xfrm>
            <a:off x="70556" y="43543"/>
            <a:ext cx="767644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13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95588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4"/>
  <p:tag name="ARTICULATE_PROJECT_OPEN" val="0"/>
</p:tagLst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724</TotalTime>
  <Words>61</Words>
  <Application>Microsoft Office PowerPoint</Application>
  <PresentationFormat>عرض على الشاشة (3:4)‏</PresentationFormat>
  <Paragraphs>13</Paragraphs>
  <Slides>2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2</vt:i4>
      </vt:variant>
    </vt:vector>
  </HeadingPairs>
  <TitlesOfParts>
    <vt:vector size="3" baseType="lpstr">
      <vt:lpstr>نسق Office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TAREK</dc:creator>
  <cp:lastModifiedBy>User</cp:lastModifiedBy>
  <cp:revision>7</cp:revision>
  <dcterms:created xsi:type="dcterms:W3CDTF">2015-10-06T14:56:54Z</dcterms:created>
  <dcterms:modified xsi:type="dcterms:W3CDTF">2017-05-19T18:23:43Z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C1B26715-A636-463C-9959-B98432038260</vt:lpwstr>
  </property>
  <property fmtid="{D5CDD505-2E9C-101B-9397-08002B2CF9AE}" pid="3" name="ArticulatePath">
    <vt:lpwstr>9الطرح الرأسي</vt:lpwstr>
  </property>
</Properties>
</file>