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50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05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390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39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40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90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24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7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474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06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489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أحل المسألة      ( أمثلها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052736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يبحث الطالب عن الأشكال المتماثلة في الجهة اليمني ويصلها بخط باللوحة العليا ، ثم يبحث عن الأشياء المختلفة ويصلها بخط باللوحة السفلي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348136"/>
            <a:ext cx="6848475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2214562" y="2771998"/>
            <a:ext cx="4862530" cy="227012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976562" y="3151410"/>
            <a:ext cx="4114800" cy="6953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786162" y="3560981"/>
            <a:ext cx="3359996" cy="8643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056" idx="6"/>
          </p:cNvCxnSpPr>
          <p:nvPr/>
        </p:nvCxnSpPr>
        <p:spPr>
          <a:xfrm flipH="1">
            <a:off x="3433762" y="4992577"/>
            <a:ext cx="3586182" cy="6160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05162" y="3414018"/>
            <a:ext cx="3871930" cy="148999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787330" y="5963050"/>
            <a:ext cx="3404264" cy="2208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05162" y="3684810"/>
            <a:ext cx="3948532" cy="18596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2051"/>
          <p:cNvSpPr/>
          <p:nvPr/>
        </p:nvSpPr>
        <p:spPr>
          <a:xfrm>
            <a:off x="1757362" y="2771998"/>
            <a:ext cx="457200" cy="379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Rectangle 36"/>
          <p:cNvSpPr/>
          <p:nvPr/>
        </p:nvSpPr>
        <p:spPr>
          <a:xfrm>
            <a:off x="2519362" y="3085523"/>
            <a:ext cx="457200" cy="379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Rectangle 37"/>
          <p:cNvSpPr/>
          <p:nvPr/>
        </p:nvSpPr>
        <p:spPr>
          <a:xfrm>
            <a:off x="2747962" y="3560982"/>
            <a:ext cx="457200" cy="379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Rectangle 38"/>
          <p:cNvSpPr/>
          <p:nvPr/>
        </p:nvSpPr>
        <p:spPr>
          <a:xfrm>
            <a:off x="3328962" y="3303810"/>
            <a:ext cx="457200" cy="379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5" name="Heart 2054"/>
          <p:cNvSpPr/>
          <p:nvPr/>
        </p:nvSpPr>
        <p:spPr>
          <a:xfrm>
            <a:off x="2747962" y="4751610"/>
            <a:ext cx="457200" cy="54267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6" name="Oval 2055"/>
          <p:cNvSpPr/>
          <p:nvPr/>
        </p:nvSpPr>
        <p:spPr>
          <a:xfrm>
            <a:off x="2976562" y="5361210"/>
            <a:ext cx="457200" cy="4947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8" name="Flowchart: Decision 2057"/>
          <p:cNvSpPr/>
          <p:nvPr/>
        </p:nvSpPr>
        <p:spPr>
          <a:xfrm>
            <a:off x="3384994" y="5742211"/>
            <a:ext cx="582168" cy="441678"/>
          </a:xfrm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Teardrop 8"/>
          <p:cNvSpPr/>
          <p:nvPr/>
        </p:nvSpPr>
        <p:spPr>
          <a:xfrm>
            <a:off x="70556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4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2052" grpId="0" animBg="1"/>
      <p:bldP spid="37" grpId="0" animBg="1"/>
      <p:bldP spid="38" grpId="0" animBg="1"/>
      <p:bldP spid="39" grpId="0" animBg="1"/>
      <p:bldP spid="2055" grpId="0" animBg="1"/>
      <p:bldP spid="2056" grpId="0" animBg="1"/>
      <p:bldP spid="20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6239"/>
            <a:ext cx="75438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H="1" flipV="1">
            <a:off x="3262330" y="2024867"/>
            <a:ext cx="3824270" cy="5000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362200" y="2524933"/>
            <a:ext cx="4724400" cy="25360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262330" y="2429709"/>
            <a:ext cx="4047462" cy="2209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077" idx="3"/>
          </p:cNvCxnSpPr>
          <p:nvPr/>
        </p:nvCxnSpPr>
        <p:spPr>
          <a:xfrm flipH="1">
            <a:off x="4095770" y="3096437"/>
            <a:ext cx="3067030" cy="71914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3078" idx="3"/>
          </p:cNvCxnSpPr>
          <p:nvPr/>
        </p:nvCxnSpPr>
        <p:spPr>
          <a:xfrm flipH="1">
            <a:off x="3511573" y="3596503"/>
            <a:ext cx="3498827" cy="5715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09492" y="4025131"/>
            <a:ext cx="2700300" cy="28575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511573" y="4639509"/>
            <a:ext cx="3498828" cy="102869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أحل المسألة      ( أمثلها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21" name="Teardrop 20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836712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يتعرف الطالب الأشياء في الجهة اليمني ، ويصنفها بحسب لونها ، ثم يصل بخط الأشياء الخضراء بالسلة الخضراء والأشياء البرتقالية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02" y="1671338"/>
            <a:ext cx="828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23" y="2134408"/>
            <a:ext cx="914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3758"/>
            <a:ext cx="647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5" y="3596503"/>
            <a:ext cx="8096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23" y="3958457"/>
            <a:ext cx="857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168007"/>
            <a:ext cx="771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72" y="4429959"/>
            <a:ext cx="809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ardrop 8"/>
          <p:cNvSpPr/>
          <p:nvPr/>
        </p:nvSpPr>
        <p:spPr>
          <a:xfrm>
            <a:off x="70556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5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61</Words>
  <Application>Microsoft Office PowerPoint</Application>
  <PresentationFormat>عرض على الشاشة (3:4)‏</PresentationFormat>
  <Paragraphs>13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7</cp:revision>
  <dcterms:created xsi:type="dcterms:W3CDTF">2015-10-06T14:56:54Z</dcterms:created>
  <dcterms:modified xsi:type="dcterms:W3CDTF">2017-05-19T18:23:43Z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