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96" r:id="rId2"/>
    <p:sldId id="297" r:id="rId3"/>
    <p:sldId id="298" r:id="rId4"/>
    <p:sldId id="299" r:id="rId5"/>
    <p:sldId id="301" r:id="rId6"/>
    <p:sldId id="302" r:id="rId7"/>
    <p:sldId id="303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A58D-F683-4DBE-90C3-38B8F9495AA8}" type="datetimeFigureOut">
              <a:rPr lang="ar-SA" smtClean="0"/>
              <a:pPr/>
              <a:t>06/09/1434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42852"/>
            <a:ext cx="3352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" name="دبوس زينة 123"/>
          <p:cNvSpPr/>
          <p:nvPr/>
        </p:nvSpPr>
        <p:spPr>
          <a:xfrm>
            <a:off x="3643306" y="1428736"/>
            <a:ext cx="5214974" cy="1214446"/>
          </a:xfrm>
          <a:prstGeom prst="plaque">
            <a:avLst/>
          </a:prstGeom>
          <a:noFill/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sz="2400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509705"/>
            <a:ext cx="4505332" cy="106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28688" y="3214686"/>
            <a:ext cx="19335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1" name="مجموعة 130"/>
          <p:cNvGrpSpPr/>
          <p:nvPr/>
        </p:nvGrpSpPr>
        <p:grpSpPr>
          <a:xfrm>
            <a:off x="900084" y="4186242"/>
            <a:ext cx="2333638" cy="333375"/>
            <a:chOff x="2500298" y="4714884"/>
            <a:chExt cx="2333638" cy="333375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500298" y="4714884"/>
              <a:ext cx="1924050" cy="32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357686" y="4714884"/>
              <a:ext cx="476250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38" name="مجموعة 137"/>
          <p:cNvGrpSpPr/>
          <p:nvPr/>
        </p:nvGrpSpPr>
        <p:grpSpPr>
          <a:xfrm>
            <a:off x="671484" y="4486282"/>
            <a:ext cx="2790842" cy="333375"/>
            <a:chOff x="500034" y="5715016"/>
            <a:chExt cx="2790842" cy="333375"/>
          </a:xfrm>
        </p:grpSpPr>
        <p:pic>
          <p:nvPicPr>
            <p:cNvPr id="129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0034" y="5715016"/>
              <a:ext cx="1924050" cy="32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0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357422" y="5715016"/>
              <a:ext cx="476250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2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14626" y="5715016"/>
              <a:ext cx="476250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7" name="مجموعة 146"/>
          <p:cNvGrpSpPr/>
          <p:nvPr/>
        </p:nvGrpSpPr>
        <p:grpSpPr>
          <a:xfrm>
            <a:off x="442882" y="4781561"/>
            <a:ext cx="3248044" cy="333375"/>
            <a:chOff x="971524" y="5715016"/>
            <a:chExt cx="3248044" cy="333375"/>
          </a:xfrm>
        </p:grpSpPr>
        <p:pic>
          <p:nvPicPr>
            <p:cNvPr id="139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71524" y="5715016"/>
              <a:ext cx="1924050" cy="32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0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28912" y="5715016"/>
              <a:ext cx="476250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1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286116" y="5715016"/>
              <a:ext cx="476250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2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43318" y="5715016"/>
              <a:ext cx="476250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9" name="مجموعة 148"/>
          <p:cNvGrpSpPr/>
          <p:nvPr/>
        </p:nvGrpSpPr>
        <p:grpSpPr>
          <a:xfrm>
            <a:off x="214282" y="5100650"/>
            <a:ext cx="3705246" cy="333375"/>
            <a:chOff x="514322" y="5715016"/>
            <a:chExt cx="3705246" cy="333375"/>
          </a:xfrm>
        </p:grpSpPr>
        <p:pic>
          <p:nvPicPr>
            <p:cNvPr id="143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4322" y="5715016"/>
              <a:ext cx="1924050" cy="32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4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371710" y="5715016"/>
              <a:ext cx="476250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5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28914" y="5715016"/>
              <a:ext cx="476250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6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286116" y="5715016"/>
              <a:ext cx="476250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8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43318" y="5715016"/>
              <a:ext cx="476250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52" name="مجموعة 151"/>
          <p:cNvGrpSpPr/>
          <p:nvPr/>
        </p:nvGrpSpPr>
        <p:grpSpPr>
          <a:xfrm>
            <a:off x="2600310" y="3186114"/>
            <a:ext cx="1042994" cy="328614"/>
            <a:chOff x="7529534" y="6129360"/>
            <a:chExt cx="1042994" cy="328614"/>
          </a:xfrm>
        </p:grpSpPr>
        <p:sp>
          <p:nvSpPr>
            <p:cNvPr id="150" name="مستطيل مستدير الزوايا 149"/>
            <p:cNvSpPr/>
            <p:nvPr/>
          </p:nvSpPr>
          <p:spPr>
            <a:xfrm>
              <a:off x="8072462" y="6143644"/>
              <a:ext cx="500066" cy="285752"/>
            </a:xfrm>
            <a:prstGeom prst="roundRect">
              <a:avLst/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4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1" name="سهم إلى اليمين 150"/>
            <p:cNvSpPr/>
            <p:nvPr/>
          </p:nvSpPr>
          <p:spPr>
            <a:xfrm flipH="1">
              <a:off x="7529534" y="6129360"/>
              <a:ext cx="500066" cy="328614"/>
            </a:xfrm>
            <a:prstGeom prst="rightArrow">
              <a:avLst>
                <a:gd name="adj1" fmla="val 70000"/>
                <a:gd name="adj2" fmla="val 46667"/>
              </a:avLst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53" name="مجموعة 152"/>
          <p:cNvGrpSpPr/>
          <p:nvPr/>
        </p:nvGrpSpPr>
        <p:grpSpPr>
          <a:xfrm>
            <a:off x="2814626" y="3500438"/>
            <a:ext cx="1042994" cy="328614"/>
            <a:chOff x="7529534" y="6129360"/>
            <a:chExt cx="1042994" cy="328614"/>
          </a:xfrm>
        </p:grpSpPr>
        <p:sp>
          <p:nvSpPr>
            <p:cNvPr id="154" name="مستطيل مستدير الزوايا 153"/>
            <p:cNvSpPr/>
            <p:nvPr/>
          </p:nvSpPr>
          <p:spPr>
            <a:xfrm>
              <a:off x="8072462" y="6143644"/>
              <a:ext cx="500066" cy="285752"/>
            </a:xfrm>
            <a:prstGeom prst="roundRect">
              <a:avLst/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6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5" name="سهم إلى اليمين 154"/>
            <p:cNvSpPr/>
            <p:nvPr/>
          </p:nvSpPr>
          <p:spPr>
            <a:xfrm flipH="1">
              <a:off x="7529534" y="6129360"/>
              <a:ext cx="500066" cy="328614"/>
            </a:xfrm>
            <a:prstGeom prst="rightArrow">
              <a:avLst>
                <a:gd name="adj1" fmla="val 70000"/>
                <a:gd name="adj2" fmla="val 46667"/>
              </a:avLst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56" name="مجموعة 155"/>
          <p:cNvGrpSpPr/>
          <p:nvPr/>
        </p:nvGrpSpPr>
        <p:grpSpPr>
          <a:xfrm>
            <a:off x="3043226" y="3829056"/>
            <a:ext cx="1042994" cy="328614"/>
            <a:chOff x="7529534" y="6129360"/>
            <a:chExt cx="1042994" cy="328614"/>
          </a:xfrm>
        </p:grpSpPr>
        <p:sp>
          <p:nvSpPr>
            <p:cNvPr id="157" name="مستطيل مستدير الزوايا 156"/>
            <p:cNvSpPr/>
            <p:nvPr/>
          </p:nvSpPr>
          <p:spPr>
            <a:xfrm>
              <a:off x="8072462" y="6143644"/>
              <a:ext cx="500066" cy="285752"/>
            </a:xfrm>
            <a:prstGeom prst="roundRect">
              <a:avLst/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8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8" name="سهم إلى اليمين 157"/>
            <p:cNvSpPr/>
            <p:nvPr/>
          </p:nvSpPr>
          <p:spPr>
            <a:xfrm flipH="1">
              <a:off x="7529534" y="6129360"/>
              <a:ext cx="500066" cy="328614"/>
            </a:xfrm>
            <a:prstGeom prst="rightArrow">
              <a:avLst>
                <a:gd name="adj1" fmla="val 70000"/>
                <a:gd name="adj2" fmla="val 46667"/>
              </a:avLst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59" name="مجموعة 158"/>
          <p:cNvGrpSpPr/>
          <p:nvPr/>
        </p:nvGrpSpPr>
        <p:grpSpPr>
          <a:xfrm>
            <a:off x="3257542" y="4143380"/>
            <a:ext cx="1042994" cy="328614"/>
            <a:chOff x="7529534" y="6129360"/>
            <a:chExt cx="1042994" cy="328614"/>
          </a:xfrm>
        </p:grpSpPr>
        <p:sp>
          <p:nvSpPr>
            <p:cNvPr id="160" name="مستطيل مستدير الزوايا 159"/>
            <p:cNvSpPr/>
            <p:nvPr/>
          </p:nvSpPr>
          <p:spPr>
            <a:xfrm>
              <a:off x="8072462" y="6143644"/>
              <a:ext cx="500066" cy="285752"/>
            </a:xfrm>
            <a:prstGeom prst="roundRect">
              <a:avLst/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10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61" name="سهم إلى اليمين 160"/>
            <p:cNvSpPr/>
            <p:nvPr/>
          </p:nvSpPr>
          <p:spPr>
            <a:xfrm flipH="1">
              <a:off x="7529534" y="6129360"/>
              <a:ext cx="500066" cy="328614"/>
            </a:xfrm>
            <a:prstGeom prst="rightArrow">
              <a:avLst>
                <a:gd name="adj1" fmla="val 70000"/>
                <a:gd name="adj2" fmla="val 46667"/>
              </a:avLst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62" name="مجموعة 161"/>
          <p:cNvGrpSpPr/>
          <p:nvPr/>
        </p:nvGrpSpPr>
        <p:grpSpPr>
          <a:xfrm>
            <a:off x="3486144" y="4457704"/>
            <a:ext cx="1042994" cy="328614"/>
            <a:chOff x="7529534" y="6129360"/>
            <a:chExt cx="1042994" cy="328614"/>
          </a:xfrm>
        </p:grpSpPr>
        <p:sp>
          <p:nvSpPr>
            <p:cNvPr id="163" name="مستطيل مستدير الزوايا 162"/>
            <p:cNvSpPr/>
            <p:nvPr/>
          </p:nvSpPr>
          <p:spPr>
            <a:xfrm>
              <a:off x="8072462" y="6143644"/>
              <a:ext cx="500066" cy="285752"/>
            </a:xfrm>
            <a:prstGeom prst="roundRect">
              <a:avLst/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12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64" name="سهم إلى اليمين 163"/>
            <p:cNvSpPr/>
            <p:nvPr/>
          </p:nvSpPr>
          <p:spPr>
            <a:xfrm flipH="1">
              <a:off x="7529534" y="6129360"/>
              <a:ext cx="500066" cy="328614"/>
            </a:xfrm>
            <a:prstGeom prst="rightArrow">
              <a:avLst>
                <a:gd name="adj1" fmla="val 70000"/>
                <a:gd name="adj2" fmla="val 46667"/>
              </a:avLst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65" name="مجموعة 164"/>
          <p:cNvGrpSpPr/>
          <p:nvPr/>
        </p:nvGrpSpPr>
        <p:grpSpPr>
          <a:xfrm>
            <a:off x="3714744" y="4786322"/>
            <a:ext cx="1042994" cy="328614"/>
            <a:chOff x="7529534" y="6129360"/>
            <a:chExt cx="1042994" cy="328614"/>
          </a:xfrm>
        </p:grpSpPr>
        <p:sp>
          <p:nvSpPr>
            <p:cNvPr id="166" name="مستطيل مستدير الزوايا 165"/>
            <p:cNvSpPr/>
            <p:nvPr/>
          </p:nvSpPr>
          <p:spPr>
            <a:xfrm>
              <a:off x="8072462" y="6143644"/>
              <a:ext cx="500066" cy="285752"/>
            </a:xfrm>
            <a:prstGeom prst="roundRect">
              <a:avLst/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14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67" name="سهم إلى اليمين 166"/>
            <p:cNvSpPr/>
            <p:nvPr/>
          </p:nvSpPr>
          <p:spPr>
            <a:xfrm flipH="1">
              <a:off x="7529534" y="6129360"/>
              <a:ext cx="500066" cy="328614"/>
            </a:xfrm>
            <a:prstGeom prst="rightArrow">
              <a:avLst>
                <a:gd name="adj1" fmla="val 70000"/>
                <a:gd name="adj2" fmla="val 46667"/>
              </a:avLst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68" name="مجموعة 167"/>
          <p:cNvGrpSpPr/>
          <p:nvPr/>
        </p:nvGrpSpPr>
        <p:grpSpPr>
          <a:xfrm>
            <a:off x="3929060" y="5100646"/>
            <a:ext cx="1042994" cy="328614"/>
            <a:chOff x="7529534" y="6129360"/>
            <a:chExt cx="1042994" cy="328614"/>
          </a:xfrm>
        </p:grpSpPr>
        <p:sp>
          <p:nvSpPr>
            <p:cNvPr id="169" name="مستطيل مستدير الزوايا 168"/>
            <p:cNvSpPr/>
            <p:nvPr/>
          </p:nvSpPr>
          <p:spPr>
            <a:xfrm>
              <a:off x="8072462" y="6143644"/>
              <a:ext cx="500066" cy="285752"/>
            </a:xfrm>
            <a:prstGeom prst="roundRect">
              <a:avLst/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tx1"/>
                  </a:solidFill>
                </a:rPr>
                <a:t>16</a:t>
              </a:r>
              <a:endParaRPr lang="ar-S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70" name="سهم إلى اليمين 169"/>
            <p:cNvSpPr/>
            <p:nvPr/>
          </p:nvSpPr>
          <p:spPr>
            <a:xfrm flipH="1">
              <a:off x="7529534" y="6129360"/>
              <a:ext cx="500066" cy="328614"/>
            </a:xfrm>
            <a:prstGeom prst="rightArrow">
              <a:avLst>
                <a:gd name="adj1" fmla="val 70000"/>
                <a:gd name="adj2" fmla="val 46667"/>
              </a:avLst>
            </a:prstGeom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172" name="AutoShape 442"/>
          <p:cNvSpPr>
            <a:spLocks noChangeArrowheads="1"/>
          </p:cNvSpPr>
          <p:nvPr/>
        </p:nvSpPr>
        <p:spPr bwMode="auto">
          <a:xfrm>
            <a:off x="6961209" y="5915042"/>
            <a:ext cx="2039947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عدد الصناديق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3" name="AutoShape 442"/>
          <p:cNvSpPr>
            <a:spLocks noChangeArrowheads="1"/>
          </p:cNvSpPr>
          <p:nvPr/>
        </p:nvSpPr>
        <p:spPr bwMode="auto">
          <a:xfrm>
            <a:off x="2574917" y="5929330"/>
            <a:ext cx="468315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4 + 6 + 8 + 10 + 12 + 14 + 16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4" name="AutoShape 442"/>
          <p:cNvSpPr>
            <a:spLocks noChangeArrowheads="1"/>
          </p:cNvSpPr>
          <p:nvPr/>
        </p:nvSpPr>
        <p:spPr bwMode="auto">
          <a:xfrm>
            <a:off x="1349362" y="5929330"/>
            <a:ext cx="153988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70 صندوقا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5" dur="1000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72" grpId="0"/>
      <p:bldP spid="1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42852"/>
            <a:ext cx="3352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" name="دبوس زينة 123"/>
          <p:cNvSpPr/>
          <p:nvPr/>
        </p:nvSpPr>
        <p:spPr>
          <a:xfrm>
            <a:off x="3643306" y="1214422"/>
            <a:ext cx="5214974" cy="2571768"/>
          </a:xfrm>
          <a:prstGeom prst="plaque">
            <a:avLst/>
          </a:prstGeom>
          <a:noFill/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72" name="AutoShape 442"/>
          <p:cNvSpPr>
            <a:spLocks noChangeArrowheads="1"/>
          </p:cNvSpPr>
          <p:nvPr/>
        </p:nvSpPr>
        <p:spPr bwMode="auto">
          <a:xfrm>
            <a:off x="6961209" y="5915042"/>
            <a:ext cx="2039947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عدد الأشهر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4" name="AutoShape 442"/>
          <p:cNvSpPr>
            <a:spLocks noChangeArrowheads="1"/>
          </p:cNvSpPr>
          <p:nvPr/>
        </p:nvSpPr>
        <p:spPr bwMode="auto">
          <a:xfrm>
            <a:off x="6143636" y="5929330"/>
            <a:ext cx="121444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8 أشهر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357298"/>
            <a:ext cx="406718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0" name="جدول 49"/>
          <p:cNvGraphicFramePr>
            <a:graphicFrameLocks noGrp="1"/>
          </p:cNvGraphicFramePr>
          <p:nvPr/>
        </p:nvGraphicFramePr>
        <p:xfrm>
          <a:off x="1000101" y="4143380"/>
          <a:ext cx="7381880" cy="10001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09768"/>
                <a:gridCol w="746514"/>
                <a:gridCol w="746514"/>
                <a:gridCol w="746514"/>
                <a:gridCol w="746514"/>
                <a:gridCol w="746514"/>
                <a:gridCol w="746514"/>
                <a:gridCol w="746514"/>
                <a:gridCol w="746514"/>
              </a:tblGrid>
              <a:tr h="500066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ysClr val="windowText" lastClr="000000"/>
                          </a:solidFill>
                        </a:rPr>
                        <a:t>الشهر</a:t>
                      </a:r>
                      <a:endParaRPr lang="ar-SA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ysClr val="windowText" lastClr="000000"/>
                          </a:solidFill>
                        </a:rPr>
                        <a:t>الريالات</a:t>
                      </a:r>
                      <a:endParaRPr lang="ar-SA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85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155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53" name="مجموعة 52"/>
          <p:cNvGrpSpPr/>
          <p:nvPr/>
        </p:nvGrpSpPr>
        <p:grpSpPr>
          <a:xfrm>
            <a:off x="5643570" y="5143512"/>
            <a:ext cx="1214446" cy="714380"/>
            <a:chOff x="1571604" y="2428868"/>
            <a:chExt cx="1214446" cy="714380"/>
          </a:xfrm>
        </p:grpSpPr>
        <p:sp>
          <p:nvSpPr>
            <p:cNvPr id="51" name="شكل حر 50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2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+ 35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54" name="مجموعة 53"/>
          <p:cNvGrpSpPr/>
          <p:nvPr/>
        </p:nvGrpSpPr>
        <p:grpSpPr>
          <a:xfrm>
            <a:off x="4857752" y="5143512"/>
            <a:ext cx="1214446" cy="714380"/>
            <a:chOff x="1571604" y="2428868"/>
            <a:chExt cx="1214446" cy="714380"/>
          </a:xfrm>
        </p:grpSpPr>
        <p:sp>
          <p:nvSpPr>
            <p:cNvPr id="55" name="شكل حر 54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6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+ 35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57" name="مجموعة 56"/>
          <p:cNvGrpSpPr/>
          <p:nvPr/>
        </p:nvGrpSpPr>
        <p:grpSpPr>
          <a:xfrm>
            <a:off x="4071934" y="5143512"/>
            <a:ext cx="1214446" cy="714380"/>
            <a:chOff x="1571604" y="2428868"/>
            <a:chExt cx="1214446" cy="714380"/>
          </a:xfrm>
        </p:grpSpPr>
        <p:sp>
          <p:nvSpPr>
            <p:cNvPr id="58" name="شكل حر 57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9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+ 35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60" name="مجموعة 59"/>
          <p:cNvGrpSpPr/>
          <p:nvPr/>
        </p:nvGrpSpPr>
        <p:grpSpPr>
          <a:xfrm>
            <a:off x="3286116" y="5143512"/>
            <a:ext cx="1214446" cy="714380"/>
            <a:chOff x="1571604" y="2428868"/>
            <a:chExt cx="1214446" cy="714380"/>
          </a:xfrm>
        </p:grpSpPr>
        <p:sp>
          <p:nvSpPr>
            <p:cNvPr id="61" name="شكل حر 60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2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+ 35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63" name="مجموعة 62"/>
          <p:cNvGrpSpPr/>
          <p:nvPr/>
        </p:nvGrpSpPr>
        <p:grpSpPr>
          <a:xfrm>
            <a:off x="2500298" y="5143512"/>
            <a:ext cx="1214446" cy="714380"/>
            <a:chOff x="1571604" y="2428868"/>
            <a:chExt cx="1214446" cy="714380"/>
          </a:xfrm>
        </p:grpSpPr>
        <p:sp>
          <p:nvSpPr>
            <p:cNvPr id="64" name="شكل حر 63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5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+ 35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66" name="مجموعة 65"/>
          <p:cNvGrpSpPr/>
          <p:nvPr/>
        </p:nvGrpSpPr>
        <p:grpSpPr>
          <a:xfrm>
            <a:off x="1714480" y="5143512"/>
            <a:ext cx="1214446" cy="714380"/>
            <a:chOff x="1571604" y="2428868"/>
            <a:chExt cx="1214446" cy="714380"/>
          </a:xfrm>
        </p:grpSpPr>
        <p:sp>
          <p:nvSpPr>
            <p:cNvPr id="67" name="شكل حر 66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8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+ 35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69" name="مجموعة 68"/>
          <p:cNvGrpSpPr/>
          <p:nvPr/>
        </p:nvGrpSpPr>
        <p:grpSpPr>
          <a:xfrm>
            <a:off x="928662" y="5143512"/>
            <a:ext cx="1214446" cy="714380"/>
            <a:chOff x="1571604" y="2428868"/>
            <a:chExt cx="1214446" cy="714380"/>
          </a:xfrm>
        </p:grpSpPr>
        <p:sp>
          <p:nvSpPr>
            <p:cNvPr id="70" name="شكل حر 69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1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+ 35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72" name="AutoShape 442"/>
          <p:cNvSpPr>
            <a:spLocks noChangeArrowheads="1"/>
          </p:cNvSpPr>
          <p:nvPr/>
        </p:nvSpPr>
        <p:spPr bwMode="auto">
          <a:xfrm>
            <a:off x="3243252" y="4686310"/>
            <a:ext cx="70009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190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3" name="AutoShape 442"/>
          <p:cNvSpPr>
            <a:spLocks noChangeArrowheads="1"/>
          </p:cNvSpPr>
          <p:nvPr/>
        </p:nvSpPr>
        <p:spPr bwMode="auto">
          <a:xfrm>
            <a:off x="2486010" y="4686310"/>
            <a:ext cx="70009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225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4" name="AutoShape 442"/>
          <p:cNvSpPr>
            <a:spLocks noChangeArrowheads="1"/>
          </p:cNvSpPr>
          <p:nvPr/>
        </p:nvSpPr>
        <p:spPr bwMode="auto">
          <a:xfrm>
            <a:off x="1743056" y="4686308"/>
            <a:ext cx="70009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260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5" name="AutoShape 442"/>
          <p:cNvSpPr>
            <a:spLocks noChangeArrowheads="1"/>
          </p:cNvSpPr>
          <p:nvPr/>
        </p:nvSpPr>
        <p:spPr bwMode="auto">
          <a:xfrm>
            <a:off x="1000100" y="4686308"/>
            <a:ext cx="70009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295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6" name="مستطيل 75"/>
          <p:cNvSpPr/>
          <p:nvPr/>
        </p:nvSpPr>
        <p:spPr>
          <a:xfrm>
            <a:off x="1000100" y="4171512"/>
            <a:ext cx="714380" cy="972000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ntr" presetSubtype="16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72" grpId="0"/>
      <p:bldP spid="174" grpId="0"/>
      <p:bldP spid="72" grpId="0"/>
      <p:bldP spid="73" grpId="0"/>
      <p:bldP spid="74" grpId="0"/>
      <p:bldP spid="75" grpId="0"/>
      <p:bldP spid="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71414"/>
            <a:ext cx="3352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" name="دبوس زينة 123"/>
          <p:cNvSpPr/>
          <p:nvPr/>
        </p:nvSpPr>
        <p:spPr>
          <a:xfrm>
            <a:off x="4000496" y="1142984"/>
            <a:ext cx="4857784" cy="1714512"/>
          </a:xfrm>
          <a:prstGeom prst="plaque">
            <a:avLst/>
          </a:prstGeom>
          <a:noFill/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72" name="AutoShape 442"/>
          <p:cNvSpPr>
            <a:spLocks noChangeArrowheads="1"/>
          </p:cNvSpPr>
          <p:nvPr/>
        </p:nvSpPr>
        <p:spPr bwMode="auto">
          <a:xfrm>
            <a:off x="6961209" y="5915042"/>
            <a:ext cx="2039947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عدد مرات الصفير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4" name="AutoShape 442"/>
          <p:cNvSpPr>
            <a:spLocks noChangeArrowheads="1"/>
          </p:cNvSpPr>
          <p:nvPr/>
        </p:nvSpPr>
        <p:spPr bwMode="auto">
          <a:xfrm>
            <a:off x="5889639" y="5929330"/>
            <a:ext cx="118269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80 مرة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214422"/>
            <a:ext cx="405289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1" name="جدول 50"/>
          <p:cNvGraphicFramePr>
            <a:graphicFrameLocks noGrp="1"/>
          </p:cNvGraphicFramePr>
          <p:nvPr/>
        </p:nvGraphicFramePr>
        <p:xfrm>
          <a:off x="1430772" y="3143248"/>
          <a:ext cx="3809984" cy="2595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27744"/>
                <a:gridCol w="238224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درجة الحرارة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عدد مرات الصفير في الدقيقة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b="1" spc="-100" baseline="30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180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b="1" spc="-100" baseline="30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160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b="1" spc="-100" baseline="30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200" b="1" spc="-100" baseline="30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61" name="مجموعة 60"/>
          <p:cNvGrpSpPr/>
          <p:nvPr/>
        </p:nvGrpSpPr>
        <p:grpSpPr>
          <a:xfrm>
            <a:off x="5303734" y="3643314"/>
            <a:ext cx="770508" cy="357190"/>
            <a:chOff x="5516004" y="3643314"/>
            <a:chExt cx="770508" cy="428628"/>
          </a:xfrm>
        </p:grpSpPr>
        <p:sp>
          <p:nvSpPr>
            <p:cNvPr id="53" name="شكل حر 52"/>
            <p:cNvSpPr/>
            <p:nvPr/>
          </p:nvSpPr>
          <p:spPr>
            <a:xfrm rot="16529373">
              <a:off x="5490333" y="3681721"/>
              <a:ext cx="333590" cy="28224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4" name="AutoShape 442"/>
            <p:cNvSpPr>
              <a:spLocks noChangeArrowheads="1"/>
            </p:cNvSpPr>
            <p:nvPr/>
          </p:nvSpPr>
          <p:spPr bwMode="auto">
            <a:xfrm>
              <a:off x="5715008" y="3643314"/>
              <a:ext cx="571504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b="1" dirty="0" smtClean="0"/>
                <a:t>ــ 5</a:t>
              </a:r>
              <a:endParaRPr lang="en-US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55" name="AutoShape 442"/>
          <p:cNvSpPr>
            <a:spLocks noChangeArrowheads="1"/>
          </p:cNvSpPr>
          <p:nvPr/>
        </p:nvSpPr>
        <p:spPr bwMode="auto">
          <a:xfrm>
            <a:off x="4173990" y="5000636"/>
            <a:ext cx="70009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200" b="1" spc="-100" baseline="30000" dirty="0" smtClean="0"/>
              <a:t>5</a:t>
            </a:r>
            <a:r>
              <a:rPr lang="ar-SA" b="1" dirty="0" smtClean="0"/>
              <a:t>15</a:t>
            </a:r>
            <a:endParaRPr lang="en-US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6" name="AutoShape 442"/>
          <p:cNvSpPr>
            <a:spLocks noChangeArrowheads="1"/>
          </p:cNvSpPr>
          <p:nvPr/>
        </p:nvSpPr>
        <p:spPr bwMode="auto">
          <a:xfrm>
            <a:off x="4173988" y="5372114"/>
            <a:ext cx="70009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200" b="1" spc="-100" baseline="30000" dirty="0" smtClean="0"/>
              <a:t>5</a:t>
            </a:r>
            <a:r>
              <a:rPr lang="ar-SA" b="1" dirty="0" smtClean="0"/>
              <a:t>10</a:t>
            </a:r>
            <a:endParaRPr lang="en-US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7" name="AutoShape 442"/>
          <p:cNvSpPr>
            <a:spLocks noChangeArrowheads="1"/>
          </p:cNvSpPr>
          <p:nvPr/>
        </p:nvSpPr>
        <p:spPr bwMode="auto">
          <a:xfrm>
            <a:off x="2288028" y="4986348"/>
            <a:ext cx="70009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b="1" dirty="0" smtClean="0"/>
              <a:t>100</a:t>
            </a:r>
            <a:endParaRPr lang="en-US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8" name="AutoShape 442"/>
          <p:cNvSpPr>
            <a:spLocks noChangeArrowheads="1"/>
          </p:cNvSpPr>
          <p:nvPr/>
        </p:nvSpPr>
        <p:spPr bwMode="auto">
          <a:xfrm>
            <a:off x="2288028" y="5372114"/>
            <a:ext cx="70009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b="1" dirty="0" smtClean="0"/>
              <a:t>80</a:t>
            </a:r>
            <a:endParaRPr lang="en-US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62" name="مجموعة 61"/>
          <p:cNvGrpSpPr/>
          <p:nvPr/>
        </p:nvGrpSpPr>
        <p:grpSpPr>
          <a:xfrm>
            <a:off x="573516" y="3643314"/>
            <a:ext cx="873814" cy="357190"/>
            <a:chOff x="785786" y="3643314"/>
            <a:chExt cx="873814" cy="428628"/>
          </a:xfrm>
        </p:grpSpPr>
        <p:sp>
          <p:nvSpPr>
            <p:cNvPr id="59" name="شكل حر 58"/>
            <p:cNvSpPr/>
            <p:nvPr/>
          </p:nvSpPr>
          <p:spPr>
            <a:xfrm rot="16529373" flipV="1">
              <a:off x="1361463" y="3690567"/>
              <a:ext cx="333590" cy="262684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0" name="AutoShape 442"/>
            <p:cNvSpPr>
              <a:spLocks noChangeArrowheads="1"/>
            </p:cNvSpPr>
            <p:nvPr/>
          </p:nvSpPr>
          <p:spPr bwMode="auto">
            <a:xfrm>
              <a:off x="785786" y="3643314"/>
              <a:ext cx="571504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b="1" dirty="0" smtClean="0"/>
                <a:t>ــ 20</a:t>
              </a:r>
              <a:endParaRPr lang="en-US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63" name="مجموعة 62"/>
          <p:cNvGrpSpPr/>
          <p:nvPr/>
        </p:nvGrpSpPr>
        <p:grpSpPr>
          <a:xfrm>
            <a:off x="5302712" y="4071942"/>
            <a:ext cx="770508" cy="357190"/>
            <a:chOff x="5516004" y="3643314"/>
            <a:chExt cx="770508" cy="428628"/>
          </a:xfrm>
        </p:grpSpPr>
        <p:sp>
          <p:nvSpPr>
            <p:cNvPr id="64" name="شكل حر 63"/>
            <p:cNvSpPr/>
            <p:nvPr/>
          </p:nvSpPr>
          <p:spPr>
            <a:xfrm rot="16529373">
              <a:off x="5490333" y="3681721"/>
              <a:ext cx="333590" cy="28224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5" name="AutoShape 442"/>
            <p:cNvSpPr>
              <a:spLocks noChangeArrowheads="1"/>
            </p:cNvSpPr>
            <p:nvPr/>
          </p:nvSpPr>
          <p:spPr bwMode="auto">
            <a:xfrm>
              <a:off x="5715008" y="3643314"/>
              <a:ext cx="571504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b="1" dirty="0" smtClean="0"/>
                <a:t>ــ 5</a:t>
              </a:r>
              <a:endParaRPr lang="en-US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66" name="مجموعة 65"/>
          <p:cNvGrpSpPr/>
          <p:nvPr/>
        </p:nvGrpSpPr>
        <p:grpSpPr>
          <a:xfrm>
            <a:off x="572494" y="4071942"/>
            <a:ext cx="873814" cy="357190"/>
            <a:chOff x="785786" y="3643314"/>
            <a:chExt cx="873814" cy="428628"/>
          </a:xfrm>
        </p:grpSpPr>
        <p:sp>
          <p:nvSpPr>
            <p:cNvPr id="67" name="شكل حر 66"/>
            <p:cNvSpPr/>
            <p:nvPr/>
          </p:nvSpPr>
          <p:spPr>
            <a:xfrm rot="16529373" flipV="1">
              <a:off x="1361463" y="3690567"/>
              <a:ext cx="333590" cy="262684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8" name="AutoShape 442"/>
            <p:cNvSpPr>
              <a:spLocks noChangeArrowheads="1"/>
            </p:cNvSpPr>
            <p:nvPr/>
          </p:nvSpPr>
          <p:spPr bwMode="auto">
            <a:xfrm>
              <a:off x="785786" y="3643314"/>
              <a:ext cx="571504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b="1" dirty="0" smtClean="0"/>
                <a:t>ــ 20</a:t>
              </a:r>
              <a:endParaRPr lang="en-US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69" name="مجموعة 68"/>
          <p:cNvGrpSpPr/>
          <p:nvPr/>
        </p:nvGrpSpPr>
        <p:grpSpPr>
          <a:xfrm>
            <a:off x="5302712" y="4500570"/>
            <a:ext cx="770508" cy="357190"/>
            <a:chOff x="5516004" y="3643314"/>
            <a:chExt cx="770508" cy="428628"/>
          </a:xfrm>
        </p:grpSpPr>
        <p:sp>
          <p:nvSpPr>
            <p:cNvPr id="70" name="شكل حر 69"/>
            <p:cNvSpPr/>
            <p:nvPr/>
          </p:nvSpPr>
          <p:spPr>
            <a:xfrm rot="16529373">
              <a:off x="5490333" y="3681721"/>
              <a:ext cx="333590" cy="28224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1" name="AutoShape 442"/>
            <p:cNvSpPr>
              <a:spLocks noChangeArrowheads="1"/>
            </p:cNvSpPr>
            <p:nvPr/>
          </p:nvSpPr>
          <p:spPr bwMode="auto">
            <a:xfrm>
              <a:off x="5715008" y="3643314"/>
              <a:ext cx="571504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b="1" dirty="0" smtClean="0"/>
                <a:t>ــ 5</a:t>
              </a:r>
              <a:endParaRPr lang="en-US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72" name="مجموعة 71"/>
          <p:cNvGrpSpPr/>
          <p:nvPr/>
        </p:nvGrpSpPr>
        <p:grpSpPr>
          <a:xfrm>
            <a:off x="572494" y="4500570"/>
            <a:ext cx="873814" cy="357190"/>
            <a:chOff x="785786" y="3643314"/>
            <a:chExt cx="873814" cy="428628"/>
          </a:xfrm>
        </p:grpSpPr>
        <p:sp>
          <p:nvSpPr>
            <p:cNvPr id="73" name="شكل حر 72"/>
            <p:cNvSpPr/>
            <p:nvPr/>
          </p:nvSpPr>
          <p:spPr>
            <a:xfrm rot="16529373" flipV="1">
              <a:off x="1361463" y="3690567"/>
              <a:ext cx="333590" cy="262684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4" name="AutoShape 442"/>
            <p:cNvSpPr>
              <a:spLocks noChangeArrowheads="1"/>
            </p:cNvSpPr>
            <p:nvPr/>
          </p:nvSpPr>
          <p:spPr bwMode="auto">
            <a:xfrm>
              <a:off x="785786" y="3643314"/>
              <a:ext cx="571504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b="1" dirty="0" smtClean="0"/>
                <a:t>ــ 20</a:t>
              </a:r>
              <a:endParaRPr lang="en-US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75" name="مجموعة 74"/>
          <p:cNvGrpSpPr/>
          <p:nvPr/>
        </p:nvGrpSpPr>
        <p:grpSpPr>
          <a:xfrm>
            <a:off x="5301690" y="4929198"/>
            <a:ext cx="770508" cy="357190"/>
            <a:chOff x="5516004" y="3643314"/>
            <a:chExt cx="770508" cy="428628"/>
          </a:xfrm>
        </p:grpSpPr>
        <p:sp>
          <p:nvSpPr>
            <p:cNvPr id="76" name="شكل حر 75"/>
            <p:cNvSpPr/>
            <p:nvPr/>
          </p:nvSpPr>
          <p:spPr>
            <a:xfrm rot="16529373">
              <a:off x="5490333" y="3681721"/>
              <a:ext cx="333590" cy="28224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7" name="AutoShape 442"/>
            <p:cNvSpPr>
              <a:spLocks noChangeArrowheads="1"/>
            </p:cNvSpPr>
            <p:nvPr/>
          </p:nvSpPr>
          <p:spPr bwMode="auto">
            <a:xfrm>
              <a:off x="5715008" y="3643314"/>
              <a:ext cx="571504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b="1" dirty="0" smtClean="0"/>
                <a:t>ــ 5</a:t>
              </a:r>
              <a:endParaRPr lang="en-US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78" name="مجموعة 77"/>
          <p:cNvGrpSpPr/>
          <p:nvPr/>
        </p:nvGrpSpPr>
        <p:grpSpPr>
          <a:xfrm>
            <a:off x="571472" y="4929198"/>
            <a:ext cx="873814" cy="357190"/>
            <a:chOff x="785786" y="3643314"/>
            <a:chExt cx="873814" cy="428628"/>
          </a:xfrm>
        </p:grpSpPr>
        <p:sp>
          <p:nvSpPr>
            <p:cNvPr id="79" name="شكل حر 78"/>
            <p:cNvSpPr/>
            <p:nvPr/>
          </p:nvSpPr>
          <p:spPr>
            <a:xfrm rot="16529373" flipV="1">
              <a:off x="1361463" y="3690567"/>
              <a:ext cx="333590" cy="262684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0" name="AutoShape 442"/>
            <p:cNvSpPr>
              <a:spLocks noChangeArrowheads="1"/>
            </p:cNvSpPr>
            <p:nvPr/>
          </p:nvSpPr>
          <p:spPr bwMode="auto">
            <a:xfrm>
              <a:off x="785786" y="3643314"/>
              <a:ext cx="571504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b="1" dirty="0" smtClean="0"/>
                <a:t>ــ 20</a:t>
              </a:r>
              <a:endParaRPr lang="en-US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81" name="مجموعة 80"/>
          <p:cNvGrpSpPr/>
          <p:nvPr/>
        </p:nvGrpSpPr>
        <p:grpSpPr>
          <a:xfrm>
            <a:off x="5302712" y="5314964"/>
            <a:ext cx="770508" cy="357190"/>
            <a:chOff x="5516004" y="3643314"/>
            <a:chExt cx="770508" cy="428628"/>
          </a:xfrm>
        </p:grpSpPr>
        <p:sp>
          <p:nvSpPr>
            <p:cNvPr id="82" name="شكل حر 81"/>
            <p:cNvSpPr/>
            <p:nvPr/>
          </p:nvSpPr>
          <p:spPr>
            <a:xfrm rot="16529373">
              <a:off x="5490333" y="3681721"/>
              <a:ext cx="333590" cy="28224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3" name="AutoShape 442"/>
            <p:cNvSpPr>
              <a:spLocks noChangeArrowheads="1"/>
            </p:cNvSpPr>
            <p:nvPr/>
          </p:nvSpPr>
          <p:spPr bwMode="auto">
            <a:xfrm>
              <a:off x="5715008" y="3643314"/>
              <a:ext cx="571504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b="1" dirty="0" smtClean="0"/>
                <a:t>ــ 5</a:t>
              </a:r>
              <a:endParaRPr lang="en-US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84" name="مجموعة 83"/>
          <p:cNvGrpSpPr/>
          <p:nvPr/>
        </p:nvGrpSpPr>
        <p:grpSpPr>
          <a:xfrm>
            <a:off x="572494" y="5314964"/>
            <a:ext cx="873814" cy="357190"/>
            <a:chOff x="785786" y="3643314"/>
            <a:chExt cx="873814" cy="428628"/>
          </a:xfrm>
        </p:grpSpPr>
        <p:sp>
          <p:nvSpPr>
            <p:cNvPr id="85" name="شكل حر 84"/>
            <p:cNvSpPr/>
            <p:nvPr/>
          </p:nvSpPr>
          <p:spPr>
            <a:xfrm rot="16529373" flipV="1">
              <a:off x="1361463" y="3690567"/>
              <a:ext cx="333590" cy="262684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6" name="AutoShape 442"/>
            <p:cNvSpPr>
              <a:spLocks noChangeArrowheads="1"/>
            </p:cNvSpPr>
            <p:nvPr/>
          </p:nvSpPr>
          <p:spPr bwMode="auto">
            <a:xfrm>
              <a:off x="785786" y="3643314"/>
              <a:ext cx="571504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b="1" dirty="0" smtClean="0"/>
                <a:t>ــ 20</a:t>
              </a:r>
              <a:endParaRPr lang="en-US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87" name="مستطيل 86"/>
          <p:cNvSpPr/>
          <p:nvPr/>
        </p:nvSpPr>
        <p:spPr>
          <a:xfrm>
            <a:off x="1445060" y="5357826"/>
            <a:ext cx="3786214" cy="357190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" presetClass="entr" presetSubtype="16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4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1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72" grpId="0"/>
      <p:bldP spid="174" grpId="0"/>
      <p:bldP spid="55" grpId="0"/>
      <p:bldP spid="56" grpId="0"/>
      <p:bldP spid="57" grpId="0"/>
      <p:bldP spid="58" grpId="0"/>
      <p:bldP spid="8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71414"/>
            <a:ext cx="3352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" name="دبوس زينة 123"/>
          <p:cNvSpPr/>
          <p:nvPr/>
        </p:nvSpPr>
        <p:spPr>
          <a:xfrm>
            <a:off x="4000496" y="1142984"/>
            <a:ext cx="4857784" cy="1143008"/>
          </a:xfrm>
          <a:prstGeom prst="plaque">
            <a:avLst/>
          </a:prstGeom>
          <a:noFill/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72" name="AutoShape 442"/>
          <p:cNvSpPr>
            <a:spLocks noChangeArrowheads="1"/>
          </p:cNvSpPr>
          <p:nvPr/>
        </p:nvSpPr>
        <p:spPr bwMode="auto">
          <a:xfrm>
            <a:off x="7215206" y="5915042"/>
            <a:ext cx="178595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المجموع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4" name="AutoShape 442"/>
          <p:cNvSpPr>
            <a:spLocks noChangeArrowheads="1"/>
          </p:cNvSpPr>
          <p:nvPr/>
        </p:nvSpPr>
        <p:spPr bwMode="auto">
          <a:xfrm>
            <a:off x="6929454" y="5929330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50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271572"/>
            <a:ext cx="397669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1" name="AutoShape 5" descr="data:image/jpeg;base64,/9j/4AAQSkZJRgABAQAAAQABAAD/2wCEAAkGBhQSERUUExQVFRUWGRgYGBUYFxcaGBgaGxcYGBoaGBgYGyYeGBwkGxQXIS8gIycpLCwsFR8xNTAqNSYrLCkBCQoKDgwOGg8PGikcHBwpKSksKSkpKSkpKSkpKSkpKSkpLCkpKSkpKSkpKSkpLCwpKSwpLCk1KSwpLCkpKSkpLP/AABEIAJYBUQMBIgACEQEDEQH/xAAbAAABBQEBAAAAAAAAAAAAAAAEAAIDBQYBB//EAEYQAAECBAMECAQDBQYEBwAAAAECEQADEiEEMUEFIlFhBhMycYGRofBCscHRI1LhFBVikvEHM3KCotJDU6PCFiREg5Oy4v/EABgBAAMBAQAAAAAAAAAAAAAAAAABAgME/8QAIxEBAQEBAAICAQQDAAAAAAAAAAERAhIhAzFBEyJDUTJCYf/aAAwDAQACEQMRAD8A9LUS7Q1aLvAy1k6nzH292iPrlD4j5p+0YfqRCxVcR1AcRWqWc6j3OOZ4comwy3s9/doqd6YoS2zy5QkygMhCCybRyvlFEmk8Bb5eUd6kAuAPSIkzO/viQL84AdNNoGREeKxXD0tl/WBevIbPTj9Q/vzWqyrYL0hLXcGKqbtApDqsOJ8+ECfvNXWM6zb8u6mz3Vx5fcQ9GVoTMjGYjpWJK5iZYJuoXycm5YMHtz55xYyduqLJKSF2Cktk/wAQJ7SOYHe0Yauuap27Snyyc3i+Mvqo62DNndIzJmFQAVnutx4E5aZfeND0XWiYJikOFOKhZs1ENbmbfeMbiJCd4gNV2SHyA3m4Xf20X3QNTGcM3oBvkKV6+lsoffMkZ+WtcLdoOOIaChcWYiAcLPPVpZKQALuvdSXIIcgkhwWLXhonEL3WKSirNw7tGGAWtAsYOkSQ+WuXPh3RUScdWgKyLJKk8CU1fIxYYDGFaCoy1BrM4cp0UL6njwgXHdqIFAvrY8uPhDkpDX5Py4N3wLtPFKoyT20AgKcgkgB7Bg3fHMLjCpMshN1AFQJ7IKST33ZoMUt05X/odB3feOS29b9/Duiun7aQlVNQIA+AKWvmFJQDSRa546QxO1Fk7kiY2ilKQkN/MVP/AJYeBbTE/ryPDuz84Cnne4ceR4RHKxswmlaUgkboSom2pKlBIccADFXtnaS0pFJpNaUpXYuks6mUGd7ecGBppOV7ceUOmKPvSMbP2riJTE4isAtQZaAVPazC55QN++8QsVddSCSAmhBpb8xIsYRNqsvDQs+UYk7YxKXPXg037CKTydrQ/wDf89bqE2hrU9Wgk8y+UJLXTTazxKUukg3jHHaOIP8A6hOT/wB2hvE6R2Vt7ETAyViWEpqLpSSp3G6DmnnaEbQLSxZonSoeMZFe0p5I/HH8iX8bQk7enqZAUkG7roDFvy3v5WhWKbNOJjimd7eUZBO08Sf+Km5bsJfxENVtyeD1VSSp2rp3b3uXzbRoMDZ0Ja4HkIjMsG7W4WjK/vTE3/FSw/hSD4cco7K2/iSF0/iUtvJlKLE6Gnhm1zyhyaGqXhEm1Kf5REa8FKAuhH8oP0jNI21PNxNScvhS2mXHwji9vTpe8tQUCCwo3gRyBFueUHiXk0SNkyCLyZR/yJ+0c/c0gG0qWOYSB8ozo2tiaaq0ZOwSG4xeYHHlUtCiLlIJ7yL2jTZCl0X+yjn6/eFEzx2DyijFo4RykGAuuWDmP5T/ALvbQ3r18fT9e6I84DsRZX8vzVEC5ZTSeIcH38v1h6lqJch8tOD8+beESftCqQkhwA2UR+TJGL4+Y9XGn6wv2kkskAu+ubZkXiAIvkfH7+PvQ7BCWHNTOwUpyk1aJtkGYga53i+baEUrF8W8Lv7+kRzcXoP1MdxEtIUpjcvUkZAEkJVyJSzwNKnAaAnXh9+EPVcwQZRCSo6+7QpMoFIccI7P2hWGLBvyhuPPl6RAjFABgR4t52I0gh2XHMayF3kqmJISxTS6VJVUxClDOxB5X0gBeGmVEgUhZtJmLchyQogywSO0Czkc0xPtHahqTLEuXMBAUQrRn0vdwkDviFO3iKiJSUpCUqScqkMXLDJglm5xexGGzEFOHM50zVqSKASEywlVNkgqD2D3UScnjHYzATgozZSTSoqUQaakOq4WnQVG2bho1crGy0ErRIRUd5wkuASb5OLg5DXkYy209rrmzFISAEBSt0Bvie7AZm/eqCX36KgpZmzTShKllQALAPdLWyYMI0PR6QZUqZKMtK68yqYmhQodiO0TZVgGtnrFInaS5bMwYZhwWYcO70jTdH9rImoDoTUCAq5DvuudDZSrc4ru1Hr8CMTIVLl9VKVTMTSSoU0oD2SszAphdgkOoDgIL2VNmbpnV1NSSoIBPxGyCQwZns7wRLoTLCUpSnWlKmL2L8XPPhEM/FSpqQFoSsPZwVAEOL2N+ZbOMhDsBLCi0s36uUOSihwuj8zVJBbugiYsSpBVMUCpKjTWVAVWALJLqADWFyQTm0QyZ0lbylhCim6alagM6T8PgzXaH4ZchDnqZYUsNdypQtaohywU55Q4cS41qFWSFPKWUgbyQViy7uTUFMYZh1KUEiUd8BIKT2QKbKUkbx7Q1DsL2MRzjJRSRLQKHKVU3CsibjknPUwX+9QhL0lNkm2gOmrO7X4w1ajVj1OQcNMAZikBFNYGQAV2Te5zZogVtBKEpBkT2QoOQl7/AAq3TvAsCdBrk8OO0EglQlFySBm7cCbuc7nwhydsJUC6RSzG4yJApPnDLUeMxcwplzEykhVdNM0sq7OENk5BuHsl4C2vh1dWqZMmqKStDJCSmlSVMaHzSxtYOEg3uYNweJlIWAHKyGSVrUtQSyXSKnb0yhm1sTXIQoIIpUggZkBzbvhBnp61KNUwkTAcrgAEWIY5nXy0iEozJd9XdzbW/u0Wa5yVqqHZCWfR7uBcE5xHNSHLOwvdxqMwfpxEZ2pV6c/Z1t8okqqueV3/AFeJlyA9jzybjxzGcWewtiCcalncdrWJPAP3QT2cVcnCqmGlKVK7i/CLZXRmcoB9MnV56OO7lGwwuDRLSyEgDkIjx2NlyxvrSj/EoD5xWLYmf0ZnJuKVcQFP8xAc2UUslQIpORGXdpkI0OM6Y4ZNxMrzshKi7c2b1jObb6XomN1aDa9SyAW7g8GDCoGfvzjpZmu3BvF2GvrGYlbUWFPUSHDp+Eh7hjyOecapICgCl6SAcmNwM3z0hWYmwKtScrDWpQcJGbniAHJ4hJi0wW25skJCDSAAOqISU53qU1RWfiXUzl24iLk2UpLbgCi44FIBvkkVqBPA8oakDnU1xqObNyhwfj0P21JRWiajsTkiYlJFwoneDNYuUvwKlQFKmA7yVBm7SSCGyzSGMdXOrRLTm1Wd0mubWdLpNByI3ZluZOOxYmLKqBKLBNKbvTZ1EWewbkwN7JtPWYFVNYUpUyfiLE0Pwfjl6xsMDggJaGJYJGvIRmZGJSiXMCu0cg1y6QAzC9xGj2dOaTLBGSEj/TCufkuFxRCh0dhftahThkE5CIxg0P2RE60wzWKkhGJwSPyiIpmzkaJEETVKCFFIqIBIT+YtYeJtGembUnpwUuchaJqytBUVIoAQpdKgUgukoe+u6dYMh4tjg0j4fQRCiWpCqk5sz5W58YhxE7EplIQDJViVAqNlCWyWqYZlypKR/ifRofOxxmy8PQCkz6FaVJRSJi38Nx+KxCwkknCNnxfvJzJOsEplDge94qP3yv8AauooFXWnX/gdSFdZ/wDJu97jnEuE2rMVNKVIHVrSpclQJqUEEA1DIFVQKeRh4ayEoPr5xF1Idv0iuwe2lHBnEzaOypaQipmbdSqoA1Pum2cB7Y6Tql4aXPloqrAJdKyEimpQIQCUmzXYDU2gwmkkSA3v5xHO2ekKdtGBfLlFRtPpKZC6ercrSgymN5kxUwIKeTVoL8CTpGjWXHdDwYBTspBAzAFgxItw7o80xmESjELlNdCiEtqHcejR6uMo8xwpTVMmElalEuxbO7P7yEafHP3F16gaZIBHg/Px8Y0vQnYg6hSloBrVa2gtn3vFLPWgvrujUW5mNB/Z5iSqVMDkhMwUuSAHAJbl94fz6jnldHZCLgIZ8wHu+ndfLmYZM2ZLICSiwyToL6CLYn65K8IYcmPIXH2jlX4hE7OQp3BGpId38+flBUrZEtsv8Vzm2fi/rD5Uy362fvguURf1Grf1eJ1U5ipxGx5bgAKzDitTX0zysC3OCJOypZN3Vo5Up7G2Z0YeUS4w7z6Wce/CCMOb35F/oOEG3TxWL2SgaB+Orv2nzzF4gXs1BLFPdy/iHCLheZ7ySxvxERllHLNs/LKH5fgeKq/dMspKCFUkUlNRu7XzdrQBtrCplyglBIK5ktKlOSTmyrm2UaNWHGmdxl94B2hs1M5IToClVlMXDjgeMVpYys/C9WHB/DcgjMgm1Q48x3xB1SlAKBDEmmoXI1fQaxYbd2UmTQpBW4PxFw+6BpnvRSrkrBNluXKgCGdhy5Xaz+cHizvoNtnGqkUg0upzlYM3A3ziLD9OMQhIQgpASwBSgPzd3D+AguV0ZVi5gFSksC5IcZ+DG/to0OG/s2kI7apsw/46QfBLRXqNOfpjcZtzEzA6pi2PFZA4GwbUPlFWQXYM5zpDnO+WeUeo4PYOBSA8hJIzUrfGd+0SW8Mos58yTh0Ay0ID2SEgAHI6DKDTeSydjTlkAS56uG4UjIaqYH9Is8D0GxExTdWlHErU7c2GvdG72ftkzVlCympnSBY2YEZmCcV0jlSlBN1FxUpLMnvvc30hhg19DOqKq1VKHAMIIwy6mA7ZsEkMM3cnhy+cavGspZ53jIEFK1I3yK6txnF8xuk8BpE9eyo/BiZIWVihYDpUlzSQQKk3H8IuxZiGLmH4naUmyU4MAlqRMIoB0IQHB7t3S4ziDC4dS5iUKmTbtcqzDgapHHwi8/8ADUsA7y1FViSUkt/LpE7hSqSZhJpUbpUc1bxzPHdYHRhYAACwEQrklFJWQAeyQ5BuzGwv6PF+ro6hIdU6aw1JT/tiXDdHZZFRmLmAhgSUkNr8MHkjrjfajTs9RTUpRSoAqTq2bvxt5RpMCgqlIL3KEk2GoB4QOOiwAIE+cBk25YZN2YtZGHCEJSH3QAH5BvpF+Mo5mD6fbQodTCg8Y0DvDWvAB2/IH/FR5wRgdpSppPVrSspzbT2xii0YRAStmooKG3VFRI4lSio+ZMGxyA1ZtPYyJ6kKK5iFJqS8tZQ6VNUlTaGkc7RJJwFM2oMyUCWhIHZS7nzZP8gg4phpMACnApM0zW36Orf+F6tOZgLY2wUyHPWTZjApQJhB6tLg0IpSLWFy5sLxcQxfKAK+dsJCpfVgkJ63riB+brOsI7iqGYbYaEyVyXUUrM13zAmqUogchWQH4CLIC8MnTAkOosBxgEgWZsRC1SFHOQXS+u4UX8C/eBB5BGcMwWJRMBKFAtEpPGAzSu1mjyEdIpihTSkcgkJL+WnOPXJgtHme2+jS1zJk2SlAlgEsCAWdVyl3AYNlpFc3KVUeIxQUC+j3HHJuPrGz/swmvKmuPjToeAjI4Ho5MxFXUuQACqogXu+ZD++Eei9EsMhEgJS1Q7YBa6rjvs2XDvg+TrUyYvlffQd8MUr592kdo5c8j3GGmUdNO/T+sc56amY3z8h6wfhFO4HA/p4ZxXkMHNgP6fMRHIxK690Mm4cjPM8QB+sR11I05miZsx15ZHXVkg/WCpcve8r92fzimmT1pUCSlyb2GdufKDsNjwVAK3TYA6E/SCdw8EzAHJ56P7zhJTfO9vnCxKt45+x8+UNCwT66PbjFfhKdKbO9rnviKYnIaNqMvGJGGuvEZCI63vnnlccngn/DUfSu0tNNne+b3Rlr/WMmrCpAz8AHZ31fONb0sU0tLkCxDj/EjyjJzCBmSMmGR8iLBtGueUbMO/sbs+cqUkmWWK81UhwEvYZi5Jc8oK2d0ixJlgv1hIypFTkt8LN4xNh8GDLlnQy38SpT3Fsm04Rzo9gyEDlbnYsflCrSKfCYXECcqnDqRQWJqUQeJddlZHKNFtZbSgQLqZwAH95xaJlPq/Inuiu212QALvpxiQpJmHnS6epwySFEipV1c1LPwgvAc7AqSSSig3BSCCk83HGNns5QWgF3ZnfjqD71ivxYDlPHVvv7tFaD0y3I5pB9HjL7Qw7YhWmvodI1+EDplnUoT5gMfVPpGb6QIKcQT3H5whTthhpyALixFrXULjhw8L5RrliMhsFX46Ulnd+buHzjWkRn0nlHik7imJHMJKtdALk90S4EDq005M4sRzyVceMR4yYBLUSSkAXNj6ag5HkTHcKAEJpyYMT+mkJr/qIAtnDf1jqVQ8RvGeC3jscohQzYodFpoUDUgsXzUNe6LXYuAXKUtSyk1BIDEk2fMkBzfOCOrm/83/QPvD5QWO0oKfLdAb1gTkguuGiZESltDiIFJeviM4oGzFhrCEuOGXADjiOUME5471cMZjAEpVA2M2f1hTUdwPu6kiwPdnEyoKTKqAY3AaFQo8PhuoxKaeysEeUXfI6xHNwQK0Elyl7DK4a8Nw+CQhSilIBVcmCHrs9TAx5Ri9tz11olshByQgWAFwAE2bh+setYhLpLcI8d2LNcMsfiISzWvl9jlG3xyVn1bKH2RtebJJ6s0uGJL6nLMXLZco9K6EY4TpCiEhJSqksACpkpvazsRGHmyksoOGDubC/v6RsP7O26iYQ7GZbwQm4+Tcon5OZOSltrUN7ufGGKLcPfdEyyPfth3QDjMYlCVKUbAEnwvbWOZV9AcTialton5vd395xNhJrEZN3+f1jMCXMmUqekTXUA3ZB45Xi0RsAhnmqL/wAVPy74j9K33Tny59QXPxgJGRY/QQsVOB4Di3jp4RX4zo6lCktMVc0nfPn6xzGbGKFChaiSRmQRmHubw78VP9W/00mDxAmDN2DP4c8olMljy+XhGe2Y0rEdVMJIWGQtmYhyymPDI6xoOoYhlDzAhyWeqflKIuMw/p/WI1KuQe8ADwY8Y4ahnbkbvzjqdLjLy7oc9mp+lMsFCM9WucwpBu2nzjPKWT2VE2sd4h9KmzFjytwjQdKVbqWL5207SNNTGclyjMZPxFaGJe9jmeO9nzF8o1+mXX21UyQeqlku6Qxu+YGfG49Yg2fM6sKJNgVE+b/WLrqXSUcQ3joYowgKKkG1SQW14K/7YlakmdMQkqIrqewFISwyBd9Q8V21emcyaAEpEsgvU7nLS1ouB0LQCFIdTHeSWcjkSCx8IgxWwUMQUqDDjLBzvkm9oYVmwekplKVW5rLq+4Ghi6mYqveBd4osN0a6yZmQnLifEtf0jQ/u4JNCDZKdeX1+0BrTYjlCX0q/+6j9YrelMm5VrS3k/wB4vNmSSEDiwduIDRXdJ5TpHEkeTj9YglXsnenouo6doszpzGpDBuHy1K03jJ7GV/5hIPu4ce8o188Oxiei5C4yayWaZfVCXIY+kcwaxTSkLDfnSQTq+XGJZs0hJIIDB3LsOLtyeO4VZVLSVhlEOWyGrZwmn+p6coyU6diKwxnM/wDHk+ucbBA+kDJxin/uZv8A0/8AfHRGdmrhzChze7QoA83Rjp7j8SYBxf8Ar5xe9H8QpapgWpShu01adrLjlnF2THCNeECZMcVLGrw8pjgJaEfSBofVDVKhBHv0jhRAToXCVHCiOqgBijDwRDFohAGAJgRHCrhDBMESJL+EANmKIHG2Ueb7d2FKKjPdUuoBXVsQXL9kEBTDgQI9JxKgEk8AT6R4vOx0zETCpSiai+eV/EZfKK55vVyFbnujdn7HlzFlCpipZF97ItwbjfxDPG+6O4lAl0S0qFOZIYZZ5O928I87loa7u2ZzOvG+sajYO0wpG8ouDSwfXVwxg75suVn5/wBNVOxILgl7Gw07x9/OKWkZv4XbJvzXz95Q/B44rUClKQk1VPmwsM2GoOWkQScIXqLMkkMLpLOCahziMTbqRMogA12F2Icnv3nifDz6XIVnkKX0b8xbu5PFZJkPOpc55ABglyAxzdw/CIsH1ipkwUgpFTNpTS5b/MOOZgTq2691WLO2nB8hV75xwz3INbNy+j/0isk9IgZwTXr+UM+l2hk+WtOKSlSQAWBD5vUdOSDlAd6XCp9u0WNzu37gHcesFGkpBDPnl3aEkiKbFy0iaQOPZIsBxd3qfwhv7GQoGwBNnsBmbE52Hm0A2tTKxKhq44EBwPt3xNKxIVYFLjTh94of3qUuJicioOnNkhKhkeCtGy8kvEE2SpMxibFkrzvy1HO+cLFzuiukqt1LsA6nyuXSdbByBfR4ocHiCqfLDDtDdCQGu9rPn4wft6cepQd4Gku7vmnNrxU7PxRrlkqLBaU3e+oB4kcefcIarfb0ET2MUW1ZnVYiWr4VEg55L/8A0kRbTJjaRXbXwXXSSPiTcejjxHyEJZu19rCRIUrUilI/iI+mceZ9acySY120pCsTh2Sd9CmOiTbjkC1274opXRfEHJFuNSW+cAWPRfamaVBqRY8Rf1+8W8lalFZPxFh78YqtkdHpktSlFnAYJDK1z5ZRpNj4Tfv8AekXAJcBzqczygNaYEMG9uc/WBdrIcjkCfT+kFYdNNn5e/KGz0b1+EQTK7I/v0uBn45g2jXERlsOgJxKbZLbz+ziNOZoGZA5OPKJ6CDHFQlkgBRsGIBBcgakA55PD8JiKpYUS+Yya4JBDOWIIbPSG45JoO4FuRuksBcbxVmGzfkIZsqaFyUkJCRvBgXBZRDg5qBZ31eE1z9miwYoJnSplN1b3btG1/8AD7eNAEQF/wCGZBvSbP8AEe/5x0MavfCFDW5ekdgHsCUwkRKRCpgBrRQ9IOkfUkSkMZqrh8ki+fE2LDl52+0MamTLXMVkkE95yAHMkgeMYvZWzpmLWsqXTvVTFpD52CUv8TW5BI5OJ7t+obL2/iHcTJhu1wlnuCSkgCnK4jT7D6QCe6FimYA9uypOVSfEi2j6xR7d6KmWjrJa1rCbqSSK2FyUkM+V0nj4Grw08y1iagU00qKncKFxQL23W01gYb1xfb0VUcCnhS1OniDcH6x1KYHSeEw1SI4pUdEyA0Zl3iRAtDFKeHkwAptxHkGE2e8yaJZSUIJSFaMCaWLcI9Zxyvwphy3FH0MeVbBmjqDLEyhQWFPYkikBmNiLX7hxMb/D/lrL5f8AFHiBSSjMhvkNQecX+w8GVSxQkqyOrA3f6eUVWPxMuqY93Zs95khNuFx5RoP7PFmiY53QQzlg+8S3p5iF833rPjnZlH4HZsxKWpAsoF1MxLaNeGzdmTkyyApIIdiHORyuMo0UiYHewH3a/jeGqmh2YMSR5n5Rg18GFWnEICVAh7gkpsCFEWPBxqdYN2Ph5gmVMDXLmKU26X3g/duD0jUYZIpA/iJYta5hJkhKQWuELDuzB3ZuOcCfB5bh1PSm17Z8Y1G1cHMOKUAAkoQim9Tmybn/ADGM1glgrTYPUm/jHp0xQ65am/KOR8GexUPKBnxwyMvCYlSlpVTUCAk0slyoDM6B3twg8bDmml1JPE3zbuy9Y0k2aks1xU9jlvC/rEqWtq/2gaziMvjNnTjUaH7V6gc0BOoH5RAyJakKSVpUGJJJTx6ot/pPlG1BY6esVPXdt37avI3DcoDvH9ANqpHUyToEquDfNI9+MUxkgKSXsClT/lpPAWbe+vGCelm2JaJUsFyXLAB7pKTm45etjGRm9I1OaUpSDpm3hk3JoavB7CpDEcwIkly3IgXYuM67CSFnMy0P3sAfV4nlFjYxJqzYsgSlz0ZPM3eFnsPAj2ItThUlyUh+4cNYBwKqpk0lmrU3hu/MGCsLLetlKTvWY5MAMsswYVGoJ8mxGQ5eMQ7DBSgk/GSfDJPoPWObRwVgK1EqNIc2vyFoJUQlgMhYdwFoWhJMl35G/v3rCXKcHiw+sRzcQCMuzfw198ofIn1JJHdCtNjtryCvEUDJgosBc3A78okGAGGlGYqxJShGh3ikOObVeUWJl1zVKAyIS/JI+VTxVdN5pEzCywLV1WPBSUpt3KMEDU7alJVJIUSASnsioq3gyadQTZuEPwMz8MbxVdQLpAIZRFLBmZm8IbtaQVymCVHeSVBLBdIUCaS4Y5ag56wtkSFIlEMUipRSFXUASTvG7nW973iGv8YpJtD0JjgTDxHQx1NHYfCgMKY4iEReOE8ICZfpzi91MsAq+MpBYkgsgebn/JF3sPZ/UyUoPazWWzUc/W3cBGZ2hOSvaLKJdKpYFrBmIu2q1MRGzTleAzJsYHaWCEqepICiCVUgPQApl3As4dgeUb5QeMd0tATOupSRShwACFElYCVBiWvyygZfJzsX2Bxwl4SWtZYCWl+OQAAGpOg5wHs/pWCoidSlJO6oGyXZhMJyJcX5+MTY/YAmSJaCSFSgkpzpqSBmBnl71pNl7JXMmqQpFCQxWsDtHJsrlgGIOWeggF2WY2qobHUSwkAAMAAABoBpHCYGjihEjxGqZaEDAaPFoJlTEjMpUB5GPH5DoVSoMwYuMiNGj2GbOpBLEsHYZmMJtvYEtaJmIKylbvSoEB1EE0km4D5tobRXNwmZmYpB9mNt0Ow8wSFEMkKUbG2gD8P6Rndi7DlT0TJhIBSOxcmwP8Q/Lzz891snEDqQ6Smlk71nYC7H3aJ7uptqcS5oyIzBz/SI+qnF3UL6v9Iil7WVMV+FLJQ431BQChqpJIAbgXL8GvHZu07qpKSAUJBBcOV0ruDdnTlqWMZp2mpwk58xkRnxv89YKGEmlJ1t+bRmLjIkxGMYVTKEEEMhRZi4KlOH4EJh2J2qFHqZRdVSapjK6tBBqYqSQ6mSRS7ceENUoTCbEAt1UstyT6Pwgr9mm15aMxIbkc798WWE7XBvS1/OINqYtUoFaUGZSzoHaocVBPFQF25QYoL+xTQ5te2meeb5PEYRNGTg6EEevKJsR1hTMnpmJUgS1KlISN1QpJTWXdRysCIbhcaZit5LJMmVMb4nUVul3vYJ9mHgRnBTrkE3/j92gWbgprvQ/eoZ91XrFkZq+tCKSkUk1FiFpDWS2RBUHf8Ao6ZtaSFEBVasimWDMUORCHpPe0GBQbV2PNUEBOHQvN3CVNlkSbeHCKyZsGbl+xyhk/4afS/hG8wWJcXSpBZ6VM4DlnYkAlnZ4jm4tRVSlISHupXqEpBcnmWAfVoE4ymEn42UmhMqlIySEpYNwvwgiXjseD/dn+UeWcaGTihNSSkEFK1ILjVJb1sfGGSNpgKm1ClMtt8ndNi/IMzEQIxQpxmORlJYX+H9dYUvH48ZSW1akZkknXnGlmTJijuBCR+dRqccQlJyOhKh3R3ZU9K01pmGYCSKy1iCUlIAAZiCMnteFTxl5+MxxYmTcOxo5d/fEatqY3WS/wD7Zv5GNrOLcO6IlB2L+loz8leLJJ2ljMup/wBB+8dk7RxiXAkt/kVy5xo8XtBKFMxUWelLWHFRUQlI7zxbKI5W0CZgSUAcaV1FNiXUAkAO3GGMZ2TjMUkWk/8ASWW9YHxEudNmyzNw5JSQAqiYKRU5NlfONhPxSUlLlis0pDO+XpcXyuOMc/a0lwqzKCXIZyWZuNy3fBp5Q+2SaUdrq6wZtFVVNKm7G8RXQ7aPzh2wZ9UpTVFIWsJreqkGwNV7O1+Ec2mpW6kS5iru6FJTS3EqIDF8oZsTEBUp0IUhIUtO8QSSFGouCXdT3cvCdH8S4RC/WGyi4jpVnGzmEwo7CgaBVi8MUIkmZWiJBhp/Lz7pFLKMUoKUWUXSn8xKQQQdGKT5GLLBdMjSBMlqWxpqFi41UksG/iBvwi/2xsROIGdKx2VN6Hl6iMvN6JT7hipyGUlad0BrXAcW14wGOxnTVTNLlAHQrWBbUhKRfPjEGxcOvETzMWakpUFEsQ5ADJIyzAIbJIA1eOYXoSpTiaEoStgoBRUWFmA7KfPwjWYTBJlJCEBkj2SeJPGAj5l45LS0PmCGwElSIaUWaOoX8ocv3pAaJSYZLBgHbONUkFCAusoWoKSHCSkOAo8yGgFE6fMJCZik/jFJaURSilgxWkgspJLh3B5gQFq32ippalAtSkn05x5PicOuaTcubvpfi6hYkn28ekqwk1SMSla1KG+hAKUsQUhQNg5IqKfCPONm7QodMw0qDXI0u4td2J5X8Dpxibv3AmHwqkiovnlz5jhHpHQ7EKmYXeLkKKfAN9zGEmYtBQpiTkAli9ic+Dv6eEbvoNh1JwgqDFSlKbk7D5QfLknpn7WCNkyQzy0sMnDgdwOUPXhEFJsm4a4cMTlnl9o5tKUsgUAkuLOALKBu/cYElYeYpG+hn+FKmpYlu8ZdzZcOdSRGyUgAVmXcHcpQ7aqsSp7i55hixgzZWxZcpAKSVgOUuQwcNakAEkfEXLHOAU4GbWNyWE1JJCSQW723rEnIZZxf4WXTLAJyAD+GfhDXEOFO8dfr/SJVp3x8/wDuhYVF+H04ecOmdoe7/l7oS1ZMw/UTCEj8Cad5P/KWot1gH5FmxGilPkVMNsWS3VpcA/s6Ugm4BQpSSpnvdSbc4Mxc1RUtElJWqYQCpVpSA1JDkOpgCQkO5zKQ5jmI2T1gAClylyTTKmpapTpFQILhSS7EEfC+kVqUA2ahaimatU1SWJCiKE1OX6sMlrag95YwbKSQSmhKEJakJ4X39G4M2mZihl43FLqAxEs0s5XhJiVF1KSA1e9dCsogmzcQtQSJmJmvb8OUnDI7iua6wLZpcwxqzx2MJpSiWK5ily94gFSpX4iUuPhWlCyL2q5NDJmLrUlScHOM0OB1oTLSgkMfxCTbIboU8S7F2etCkCZegkiVLqUiWpQLqmTpm9NWylfzO2RHcVtYomrQZGIXMC60UJdEwUUpdZNKQMiFEXS8IqB2XtzDlKkrnJExa95gUAuAAUVXopCRWc+TgRIrpLg+xWkpeggJJTlu2AZlXp/NpE+z+joSCVyMOnrSDNlISKQkBRSHo/EVUXJLacIspMiYWIolJcbgSFKYcVBQSk6MAW4wJY552LxMxeHQmTNkkJK1TlvYkUrlBJTkm6ToQQbvGt2TiJ5SRPloSoEXQqpK+JAIBT3GCJ2GV1gUkgJY1C9za5D3LBg+UEpTE2iT2ini2cQUEe83gtct9QeTa+/lEYQAWt4xjrVS4zALM7rEqT2QkJNTFnckBQC89cr8YlQmcbGZLSBmEyzrzKy3lBG0b0siq+Ry8WBI72gASCXIlqAOgpezEE102tlYg+caSkdI2SqorVNUpRptSkJ3FVJAs4DkOxvBUrCHtKXWbuXZNy7BFw3MknnFfi1FDfhrD1MSxIJZQfeU/Yvd75QVs9SgQKGATc5X3WszXubE5B9IKE+1sSpOHWodpmTb4lEJT6qEE4LACXLTLAskAd7DX5xIlZjqluNe+JVv7cPlhocpOcCy56hYvEvXRuzFvCiVo7A0DiTEIw2sKFARq5REdSIUKAU4S3DwygQoUBIlGI62jsKAnJeIDjOCJhDtChQGEnYsJJdyPuH4xLhl1bo7/flChQxT11FKmIdiz8Y836Z4GWhQSUDrllDrSd01DMgAb1TksALC17KFBPsp9A9jYeXWqXMTUpnQRlURu1DhxaPR9lFXVsoJDEpASLABmGUKFE9popYjgEKFEJPTBabp9fp5QoUCogw88V0XcfX7aRLOTvDvb9e+OQoFpDmPLu5jnD1fO3dzHOFChhAoORzt3NqOcRT5u96fr3woUOAbIVb0/XvhLDQoUSK4BCoF45CgQ4guIac4UKEEWINojQp7QoUTVwlIhyBChQg6lI1z4w0jSFCgM0kvcwpimDxyFDDtVhHUotChRtErCmFChQzf/9k="/>
          <p:cNvSpPr>
            <a:spLocks noChangeAspect="1" noChangeArrowheads="1"/>
          </p:cNvSpPr>
          <p:nvPr/>
        </p:nvSpPr>
        <p:spPr bwMode="auto">
          <a:xfrm>
            <a:off x="908208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103" name="AutoShape 7" descr="data:image/jpeg;base64,/9j/4AAQSkZJRgABAQAAAQABAAD/2wCEAAkGBhQSERUUExQVFRUWGRgYGBUYFxcaGBgaGxcYGBoaGBgYGyYeGBwkGxQXIS8gIycpLCwsFR8xNTAqNSYrLCkBCQoKDgwOGg8PGikcHBwpKSksKSkpKSkpKSkpKSkpKSkpLCkpKSkpKSkpKSkpLCwpKSwpLCk1KSwpLCkpKSkpLP/AABEIAJYBUQMBIgACEQEDEQH/xAAbAAABBQEBAAAAAAAAAAAAAAAEAAIDBQYBB//EAEYQAAECBAMECAQDBQYEBwAAAAECEQADEiEEMUEFIlFhBhMycYGRofBCscHRI1LhFBVikvEHM3KCotJDU6PCFiREg5Oy4v/EABgBAAMBAQAAAAAAAAAAAAAAAAABAgME/8QAIxEBAQEBAAICAQQDAAAAAAAAAAERAhIhAzFBEyJDUTJCYf/aAAwDAQACEQMRAD8A9LUS7Q1aLvAy1k6nzH292iPrlD4j5p+0YfqRCxVcR1AcRWqWc6j3OOZ4comwy3s9/doqd6YoS2zy5QkygMhCCybRyvlFEmk8Bb5eUd6kAuAPSIkzO/viQL84AdNNoGREeKxXD0tl/WBevIbPTj9Q/vzWqyrYL0hLXcGKqbtApDqsOJ8+ECfvNXWM6zb8u6mz3Vx5fcQ9GVoTMjGYjpWJK5iZYJuoXycm5YMHtz55xYyduqLJKSF2Cktk/wAQJ7SOYHe0Yauuap27Snyyc3i+Mvqo62DNndIzJmFQAVnutx4E5aZfeND0XWiYJikOFOKhZs1ENbmbfeMbiJCd4gNV2SHyA3m4Xf20X3QNTGcM3oBvkKV6+lsoffMkZ+WtcLdoOOIaChcWYiAcLPPVpZKQALuvdSXIIcgkhwWLXhonEL3WKSirNw7tGGAWtAsYOkSQ+WuXPh3RUScdWgKyLJKk8CU1fIxYYDGFaCoy1BrM4cp0UL6njwgXHdqIFAvrY8uPhDkpDX5Py4N3wLtPFKoyT20AgKcgkgB7Bg3fHMLjCpMshN1AFQJ7IKST33ZoMUt05X/odB3feOS29b9/Duiun7aQlVNQIA+AKWvmFJQDSRa546QxO1Fk7kiY2ilKQkN/MVP/AJYeBbTE/ryPDuz84Cnne4ceR4RHKxswmlaUgkboSom2pKlBIccADFXtnaS0pFJpNaUpXYuks6mUGd7ecGBppOV7ceUOmKPvSMbP2riJTE4isAtQZaAVPazC55QN++8QsVddSCSAmhBpb8xIsYRNqsvDQs+UYk7YxKXPXg037CKTydrQ/wDf89bqE2hrU9Wgk8y+UJLXTTazxKUukg3jHHaOIP8A6hOT/wB2hvE6R2Vt7ETAyViWEpqLpSSp3G6DmnnaEbQLSxZonSoeMZFe0p5I/HH8iX8bQk7enqZAUkG7roDFvy3v5WhWKbNOJjimd7eUZBO08Sf+Km5bsJfxENVtyeD1VSSp2rp3b3uXzbRoMDZ0Ja4HkIjMsG7W4WjK/vTE3/FSw/hSD4cco7K2/iSF0/iUtvJlKLE6Gnhm1zyhyaGqXhEm1Kf5REa8FKAuhH8oP0jNI21PNxNScvhS2mXHwji9vTpe8tQUCCwo3gRyBFueUHiXk0SNkyCLyZR/yJ+0c/c0gG0qWOYSB8ozo2tiaaq0ZOwSG4xeYHHlUtCiLlIJ7yL2jTZCl0X+yjn6/eFEzx2DyijFo4RykGAuuWDmP5T/ALvbQ3r18fT9e6I84DsRZX8vzVEC5ZTSeIcH38v1h6lqJch8tOD8+beESftCqQkhwA2UR+TJGL4+Y9XGn6wv2kkskAu+ubZkXiAIvkfH7+PvQ7BCWHNTOwUpyk1aJtkGYga53i+baEUrF8W8Lv7+kRzcXoP1MdxEtIUpjcvUkZAEkJVyJSzwNKnAaAnXh9+EPVcwQZRCSo6+7QpMoFIccI7P2hWGLBvyhuPPl6RAjFABgR4t52I0gh2XHMayF3kqmJISxTS6VJVUxClDOxB5X0gBeGmVEgUhZtJmLchyQogywSO0Czkc0xPtHahqTLEuXMBAUQrRn0vdwkDviFO3iKiJSUpCUqScqkMXLDJglm5xexGGzEFOHM50zVqSKASEywlVNkgqD2D3UScnjHYzATgozZSTSoqUQaakOq4WnQVG2bho1crGy0ErRIRUd5wkuASb5OLg5DXkYy209rrmzFISAEBSt0Bvie7AZm/eqCX36KgpZmzTShKllQALAPdLWyYMI0PR6QZUqZKMtK68yqYmhQodiO0TZVgGtnrFInaS5bMwYZhwWYcO70jTdH9rImoDoTUCAq5DvuudDZSrc4ru1Hr8CMTIVLl9VKVTMTSSoU0oD2SszAphdgkOoDgIL2VNmbpnV1NSSoIBPxGyCQwZns7wRLoTLCUpSnWlKmL2L8XPPhEM/FSpqQFoSsPZwVAEOL2N+ZbOMhDsBLCi0s36uUOSihwuj8zVJBbugiYsSpBVMUCpKjTWVAVWALJLqADWFyQTm0QyZ0lbylhCim6alagM6T8PgzXaH4ZchDnqZYUsNdypQtaohywU55Q4cS41qFWSFPKWUgbyQViy7uTUFMYZh1KUEiUd8BIKT2QKbKUkbx7Q1DsL2MRzjJRSRLQKHKVU3CsibjknPUwX+9QhL0lNkm2gOmrO7X4w1ajVj1OQcNMAZikBFNYGQAV2Te5zZogVtBKEpBkT2QoOQl7/AAq3TvAsCdBrk8OO0EglQlFySBm7cCbuc7nwhydsJUC6RSzG4yJApPnDLUeMxcwplzEykhVdNM0sq7OENk5BuHsl4C2vh1dWqZMmqKStDJCSmlSVMaHzSxtYOEg3uYNweJlIWAHKyGSVrUtQSyXSKnb0yhm1sTXIQoIIpUggZkBzbvhBnp61KNUwkTAcrgAEWIY5nXy0iEozJd9XdzbW/u0Wa5yVqqHZCWfR7uBcE5xHNSHLOwvdxqMwfpxEZ2pV6c/Z1t8okqqueV3/AFeJlyA9jzybjxzGcWewtiCcalncdrWJPAP3QT2cVcnCqmGlKVK7i/CLZXRmcoB9MnV56OO7lGwwuDRLSyEgDkIjx2NlyxvrSj/EoD5xWLYmf0ZnJuKVcQFP8xAc2UUslQIpORGXdpkI0OM6Y4ZNxMrzshKi7c2b1jObb6XomN1aDa9SyAW7g8GDCoGfvzjpZmu3BvF2GvrGYlbUWFPUSHDp+Eh7hjyOecapICgCl6SAcmNwM3z0hWYmwKtScrDWpQcJGbniAHJ4hJi0wW25skJCDSAAOqISU53qU1RWfiXUzl24iLk2UpLbgCi44FIBvkkVqBPA8oakDnU1xqObNyhwfj0P21JRWiajsTkiYlJFwoneDNYuUvwKlQFKmA7yVBm7SSCGyzSGMdXOrRLTm1Wd0mubWdLpNByI3ZluZOOxYmLKqBKLBNKbvTZ1EWewbkwN7JtPWYFVNYUpUyfiLE0Pwfjl6xsMDggJaGJYJGvIRmZGJSiXMCu0cg1y6QAzC9xGj2dOaTLBGSEj/TCufkuFxRCh0dhftahThkE5CIxg0P2RE60wzWKkhGJwSPyiIpmzkaJEETVKCFFIqIBIT+YtYeJtGembUnpwUuchaJqytBUVIoAQpdKgUgukoe+u6dYMh4tjg0j4fQRCiWpCqk5sz5W58YhxE7EplIQDJViVAqNlCWyWqYZlypKR/ifRofOxxmy8PQCkz6FaVJRSJi38Nx+KxCwkknCNnxfvJzJOsEplDge94qP3yv8AauooFXWnX/gdSFdZ/wDJu97jnEuE2rMVNKVIHVrSpclQJqUEEA1DIFVQKeRh4ayEoPr5xF1Idv0iuwe2lHBnEzaOypaQipmbdSqoA1Pum2cB7Y6Tql4aXPloqrAJdKyEimpQIQCUmzXYDU2gwmkkSA3v5xHO2ekKdtGBfLlFRtPpKZC6ercrSgymN5kxUwIKeTVoL8CTpGjWXHdDwYBTspBAzAFgxItw7o80xmESjELlNdCiEtqHcejR6uMo8xwpTVMmElalEuxbO7P7yEafHP3F16gaZIBHg/Px8Y0vQnYg6hSloBrVa2gtn3vFLPWgvrujUW5mNB/Z5iSqVMDkhMwUuSAHAJbl94fz6jnldHZCLgIZ8wHu+ndfLmYZM2ZLICSiwyToL6CLYn65K8IYcmPIXH2jlX4hE7OQp3BGpId38+flBUrZEtsv8Vzm2fi/rD5Uy362fvguURf1Grf1eJ1U5ipxGx5bgAKzDitTX0zysC3OCJOypZN3Vo5Up7G2Z0YeUS4w7z6Wce/CCMOb35F/oOEG3TxWL2SgaB+Orv2nzzF4gXs1BLFPdy/iHCLheZ7ySxvxERllHLNs/LKH5fgeKq/dMspKCFUkUlNRu7XzdrQBtrCplyglBIK5ktKlOSTmyrm2UaNWHGmdxl94B2hs1M5IToClVlMXDjgeMVpYys/C9WHB/DcgjMgm1Q48x3xB1SlAKBDEmmoXI1fQaxYbd2UmTQpBW4PxFw+6BpnvRSrkrBNluXKgCGdhy5Xaz+cHizvoNtnGqkUg0upzlYM3A3ziLD9OMQhIQgpASwBSgPzd3D+AguV0ZVi5gFSksC5IcZ+DG/to0OG/s2kI7apsw/46QfBLRXqNOfpjcZtzEzA6pi2PFZA4GwbUPlFWQXYM5zpDnO+WeUeo4PYOBSA8hJIzUrfGd+0SW8Mos58yTh0Ay0ID2SEgAHI6DKDTeSydjTlkAS56uG4UjIaqYH9Is8D0GxExTdWlHErU7c2GvdG72ftkzVlCympnSBY2YEZmCcV0jlSlBN1FxUpLMnvvc30hhg19DOqKq1VKHAMIIwy6mA7ZsEkMM3cnhy+cavGspZ53jIEFK1I3yK6txnF8xuk8BpE9eyo/BiZIWVihYDpUlzSQQKk3H8IuxZiGLmH4naUmyU4MAlqRMIoB0IQHB7t3S4ziDC4dS5iUKmTbtcqzDgapHHwi8/8ADUsA7y1FViSUkt/LpE7hSqSZhJpUbpUc1bxzPHdYHRhYAACwEQrklFJWQAeyQ5BuzGwv6PF+ro6hIdU6aw1JT/tiXDdHZZFRmLmAhgSUkNr8MHkjrjfajTs9RTUpRSoAqTq2bvxt5RpMCgqlIL3KEk2GoB4QOOiwAIE+cBk25YZN2YtZGHCEJSH3QAH5BvpF+Mo5mD6fbQodTCg8Y0DvDWvAB2/IH/FR5wRgdpSppPVrSspzbT2xii0YRAStmooKG3VFRI4lSio+ZMGxyA1ZtPYyJ6kKK5iFJqS8tZQ6VNUlTaGkc7RJJwFM2oMyUCWhIHZS7nzZP8gg4phpMACnApM0zW36Orf+F6tOZgLY2wUyHPWTZjApQJhB6tLg0IpSLWFy5sLxcQxfKAK+dsJCpfVgkJ63riB+brOsI7iqGYbYaEyVyXUUrM13zAmqUogchWQH4CLIC8MnTAkOosBxgEgWZsRC1SFHOQXS+u4UX8C/eBB5BGcMwWJRMBKFAtEpPGAzSu1mjyEdIpihTSkcgkJL+WnOPXJgtHme2+jS1zJk2SlAlgEsCAWdVyl3AYNlpFc3KVUeIxQUC+j3HHJuPrGz/swmvKmuPjToeAjI4Ho5MxFXUuQACqogXu+ZD++Eei9EsMhEgJS1Q7YBa6rjvs2XDvg+TrUyYvlffQd8MUr592kdo5c8j3GGmUdNO/T+sc56amY3z8h6wfhFO4HA/p4ZxXkMHNgP6fMRHIxK690Mm4cjPM8QB+sR11I05miZsx15ZHXVkg/WCpcve8r92fzimmT1pUCSlyb2GdufKDsNjwVAK3TYA6E/SCdw8EzAHJ56P7zhJTfO9vnCxKt45+x8+UNCwT66PbjFfhKdKbO9rnviKYnIaNqMvGJGGuvEZCI63vnnlccngn/DUfSu0tNNne+b3Rlr/WMmrCpAz8AHZ31fONb0sU0tLkCxDj/EjyjJzCBmSMmGR8iLBtGueUbMO/sbs+cqUkmWWK81UhwEvYZi5Jc8oK2d0ixJlgv1hIypFTkt8LN4xNh8GDLlnQy38SpT3Fsm04Rzo9gyEDlbnYsflCrSKfCYXECcqnDqRQWJqUQeJddlZHKNFtZbSgQLqZwAH95xaJlPq/Inuiu212QALvpxiQpJmHnS6epwySFEipV1c1LPwgvAc7AqSSSig3BSCCk83HGNns5QWgF3ZnfjqD71ivxYDlPHVvv7tFaD0y3I5pB9HjL7Qw7YhWmvodI1+EDplnUoT5gMfVPpGb6QIKcQT3H5whTthhpyALixFrXULjhw8L5RrliMhsFX46Ulnd+buHzjWkRn0nlHik7imJHMJKtdALk90S4EDq005M4sRzyVceMR4yYBLUSSkAXNj6ag5HkTHcKAEJpyYMT+mkJr/qIAtnDf1jqVQ8RvGeC3jscohQzYodFpoUDUgsXzUNe6LXYuAXKUtSyk1BIDEk2fMkBzfOCOrm/83/QPvD5QWO0oKfLdAb1gTkguuGiZESltDiIFJeviM4oGzFhrCEuOGXADjiOUME5471cMZjAEpVA2M2f1hTUdwPu6kiwPdnEyoKTKqAY3AaFQo8PhuoxKaeysEeUXfI6xHNwQK0Elyl7DK4a8Nw+CQhSilIBVcmCHrs9TAx5Ri9tz11olshByQgWAFwAE2bh+setYhLpLcI8d2LNcMsfiISzWvl9jlG3xyVn1bKH2RtebJJ6s0uGJL6nLMXLZco9K6EY4TpCiEhJSqksACpkpvazsRGHmyksoOGDubC/v6RsP7O26iYQ7GZbwQm4+Tcon5OZOSltrUN7ufGGKLcPfdEyyPfth3QDjMYlCVKUbAEnwvbWOZV9AcTialton5vd395xNhJrEZN3+f1jMCXMmUqekTXUA3ZB45Xi0RsAhnmqL/wAVPy74j9K33Tny59QXPxgJGRY/QQsVOB4Di3jp4RX4zo6lCktMVc0nfPn6xzGbGKFChaiSRmQRmHubw78VP9W/00mDxAmDN2DP4c8olMljy+XhGe2Y0rEdVMJIWGQtmYhyymPDI6xoOoYhlDzAhyWeqflKIuMw/p/WI1KuQe8ADwY8Y4ahnbkbvzjqdLjLy7oc9mp+lMsFCM9WucwpBu2nzjPKWT2VE2sd4h9KmzFjytwjQdKVbqWL5207SNNTGclyjMZPxFaGJe9jmeO9nzF8o1+mXX21UyQeqlku6Qxu+YGfG49Yg2fM6sKJNgVE+b/WLrqXSUcQ3joYowgKKkG1SQW14K/7YlakmdMQkqIrqewFISwyBd9Q8V21emcyaAEpEsgvU7nLS1ouB0LQCFIdTHeSWcjkSCx8IgxWwUMQUqDDjLBzvkm9oYVmwekplKVW5rLq+4Ghi6mYqveBd4osN0a6yZmQnLifEtf0jQ/u4JNCDZKdeX1+0BrTYjlCX0q/+6j9YrelMm5VrS3k/wB4vNmSSEDiwduIDRXdJ5TpHEkeTj9YglXsnenouo6doszpzGpDBuHy1K03jJ7GV/5hIPu4ce8o188Oxiei5C4yayWaZfVCXIY+kcwaxTSkLDfnSQTq+XGJZs0hJIIDB3LsOLtyeO4VZVLSVhlEOWyGrZwmn+p6coyU6diKwxnM/wDHk+ucbBA+kDJxin/uZv8A0/8AfHRGdmrhzChze7QoA83Rjp7j8SYBxf8Ar5xe9H8QpapgWpShu01adrLjlnF2THCNeECZMcVLGrw8pjgJaEfSBofVDVKhBHv0jhRAToXCVHCiOqgBijDwRDFohAGAJgRHCrhDBMESJL+EANmKIHG2Ueb7d2FKKjPdUuoBXVsQXL9kEBTDgQI9JxKgEk8AT6R4vOx0zETCpSiai+eV/EZfKK55vVyFbnujdn7HlzFlCpipZF97ItwbjfxDPG+6O4lAl0S0qFOZIYZZ5O928I87loa7u2ZzOvG+sajYO0wpG8ouDSwfXVwxg75suVn5/wBNVOxILgl7Gw07x9/OKWkZv4XbJvzXz95Q/B44rUClKQk1VPmwsM2GoOWkQScIXqLMkkMLpLOCahziMTbqRMogA12F2Icnv3nifDz6XIVnkKX0b8xbu5PFZJkPOpc55ABglyAxzdw/CIsH1ipkwUgpFTNpTS5b/MOOZgTq2691WLO2nB8hV75xwz3INbNy+j/0isk9IgZwTXr+UM+l2hk+WtOKSlSQAWBD5vUdOSDlAd6XCp9u0WNzu37gHcesFGkpBDPnl3aEkiKbFy0iaQOPZIsBxd3qfwhv7GQoGwBNnsBmbE52Hm0A2tTKxKhq44EBwPt3xNKxIVYFLjTh94of3qUuJicioOnNkhKhkeCtGy8kvEE2SpMxibFkrzvy1HO+cLFzuiukqt1LsA6nyuXSdbByBfR4ocHiCqfLDDtDdCQGu9rPn4wft6cepQd4Gku7vmnNrxU7PxRrlkqLBaU3e+oB4kcefcIarfb0ET2MUW1ZnVYiWr4VEg55L/8A0kRbTJjaRXbXwXXSSPiTcejjxHyEJZu19rCRIUrUilI/iI+mceZ9acySY120pCsTh2Sd9CmOiTbjkC1274opXRfEHJFuNSW+cAWPRfamaVBqRY8Rf1+8W8lalFZPxFh78YqtkdHpktSlFnAYJDK1z5ZRpNj4Tfv8AekXAJcBzqczygNaYEMG9uc/WBdrIcjkCfT+kFYdNNn5e/KGz0b1+EQTK7I/v0uBn45g2jXERlsOgJxKbZLbz+ziNOZoGZA5OPKJ6CDHFQlkgBRsGIBBcgakA55PD8JiKpYUS+Yya4JBDOWIIbPSG45JoO4FuRuksBcbxVmGzfkIZsqaFyUkJCRvBgXBZRDg5qBZ31eE1z9miwYoJnSplN1b3btG1/8AD7eNAEQF/wCGZBvSbP8AEe/5x0MavfCFDW5ekdgHsCUwkRKRCpgBrRQ9IOkfUkSkMZqrh8ki+fE2LDl52+0MamTLXMVkkE95yAHMkgeMYvZWzpmLWsqXTvVTFpD52CUv8TW5BI5OJ7t+obL2/iHcTJhu1wlnuCSkgCnK4jT7D6QCe6FimYA9uypOVSfEi2j6xR7d6KmWjrJa1rCbqSSK2FyUkM+V0nj4Grw08y1iagU00qKncKFxQL23W01gYb1xfb0VUcCnhS1OniDcH6x1KYHSeEw1SI4pUdEyA0Zl3iRAtDFKeHkwAptxHkGE2e8yaJZSUIJSFaMCaWLcI9Zxyvwphy3FH0MeVbBmjqDLEyhQWFPYkikBmNiLX7hxMb/D/lrL5f8AFHiBSSjMhvkNQecX+w8GVSxQkqyOrA3f6eUVWPxMuqY93Zs95khNuFx5RoP7PFmiY53QQzlg+8S3p5iF833rPjnZlH4HZsxKWpAsoF1MxLaNeGzdmTkyyApIIdiHORyuMo0UiYHewH3a/jeGqmh2YMSR5n5Rg18GFWnEICVAh7gkpsCFEWPBxqdYN2Ph5gmVMDXLmKU26X3g/duD0jUYZIpA/iJYta5hJkhKQWuELDuzB3ZuOcCfB5bh1PSm17Z8Y1G1cHMOKUAAkoQim9Tmybn/ADGM1glgrTYPUm/jHp0xQ65am/KOR8GexUPKBnxwyMvCYlSlpVTUCAk0slyoDM6B3twg8bDmml1JPE3zbuy9Y0k2aks1xU9jlvC/rEqWtq/2gaziMvjNnTjUaH7V6gc0BOoH5RAyJakKSVpUGJJJTx6ot/pPlG1BY6esVPXdt37avI3DcoDvH9ANqpHUyToEquDfNI9+MUxkgKSXsClT/lpPAWbe+vGCelm2JaJUsFyXLAB7pKTm45etjGRm9I1OaUpSDpm3hk3JoavB7CpDEcwIkly3IgXYuM67CSFnMy0P3sAfV4nlFjYxJqzYsgSlz0ZPM3eFnsPAj2ItThUlyUh+4cNYBwKqpk0lmrU3hu/MGCsLLetlKTvWY5MAMsswYVGoJ8mxGQ5eMQ7DBSgk/GSfDJPoPWObRwVgK1EqNIc2vyFoJUQlgMhYdwFoWhJMl35G/v3rCXKcHiw+sRzcQCMuzfw198ofIn1JJHdCtNjtryCvEUDJgosBc3A78okGAGGlGYqxJShGh3ikOObVeUWJl1zVKAyIS/JI+VTxVdN5pEzCywLV1WPBSUpt3KMEDU7alJVJIUSASnsioq3gyadQTZuEPwMz8MbxVdQLpAIZRFLBmZm8IbtaQVymCVHeSVBLBdIUCaS4Y5ag56wtkSFIlEMUipRSFXUASTvG7nW973iGv8YpJtD0JjgTDxHQx1NHYfCgMKY4iEReOE8ICZfpzi91MsAq+MpBYkgsgebn/JF3sPZ/UyUoPazWWzUc/W3cBGZ2hOSvaLKJdKpYFrBmIu2q1MRGzTleAzJsYHaWCEqepICiCVUgPQApl3As4dgeUb5QeMd0tATOupSRShwACFElYCVBiWvyygZfJzsX2Bxwl4SWtZYCWl+OQAAGpOg5wHs/pWCoidSlJO6oGyXZhMJyJcX5+MTY/YAmSJaCSFSgkpzpqSBmBnl71pNl7JXMmqQpFCQxWsDtHJsrlgGIOWeggF2WY2qobHUSwkAAMAAABoBpHCYGjihEjxGqZaEDAaPFoJlTEjMpUB5GPH5DoVSoMwYuMiNGj2GbOpBLEsHYZmMJtvYEtaJmIKylbvSoEB1EE0km4D5tobRXNwmZmYpB9mNt0Ow8wSFEMkKUbG2gD8P6Rndi7DlT0TJhIBSOxcmwP8Q/Lzz891snEDqQ6Smlk71nYC7H3aJ7uptqcS5oyIzBz/SI+qnF3UL6v9Iil7WVMV+FLJQ431BQChqpJIAbgXL8GvHZu07qpKSAUJBBcOV0ruDdnTlqWMZp2mpwk58xkRnxv89YKGEmlJ1t+bRmLjIkxGMYVTKEEEMhRZi4KlOH4EJh2J2qFHqZRdVSapjK6tBBqYqSQ6mSRS7ceENUoTCbEAt1UstyT6Pwgr9mm15aMxIbkc798WWE7XBvS1/OINqYtUoFaUGZSzoHaocVBPFQF25QYoL+xTQ5te2meeb5PEYRNGTg6EEevKJsR1hTMnpmJUgS1KlISN1QpJTWXdRysCIbhcaZit5LJMmVMb4nUVul3vYJ9mHgRnBTrkE3/j92gWbgprvQ/eoZ91XrFkZq+tCKSkUk1FiFpDWS2RBUHf8Ao6ZtaSFEBVasimWDMUORCHpPe0GBQbV2PNUEBOHQvN3CVNlkSbeHCKyZsGbl+xyhk/4afS/hG8wWJcXSpBZ6VM4DlnYkAlnZ4jm4tRVSlISHupXqEpBcnmWAfVoE4ymEn42UmhMqlIySEpYNwvwgiXjseD/dn+UeWcaGTihNSSkEFK1ILjVJb1sfGGSNpgKm1ClMtt8ndNi/IMzEQIxQpxmORlJYX+H9dYUvH48ZSW1akZkknXnGlmTJijuBCR+dRqccQlJyOhKh3R3ZU9K01pmGYCSKy1iCUlIAAZiCMnteFTxl5+MxxYmTcOxo5d/fEatqY3WS/wD7Zv5GNrOLcO6IlB2L+loz8leLJJ2ljMup/wBB+8dk7RxiXAkt/kVy5xo8XtBKFMxUWelLWHFRUQlI7zxbKI5W0CZgSUAcaV1FNiXUAkAO3GGMZ2TjMUkWk/8ASWW9YHxEudNmyzNw5JSQAqiYKRU5NlfONhPxSUlLlis0pDO+XpcXyuOMc/a0lwqzKCXIZyWZuNy3fBp5Q+2SaUdrq6wZtFVVNKm7G8RXQ7aPzh2wZ9UpTVFIWsJreqkGwNV7O1+Ec2mpW6kS5iru6FJTS3EqIDF8oZsTEBUp0IUhIUtO8QSSFGouCXdT3cvCdH8S4RC/WGyi4jpVnGzmEwo7CgaBVi8MUIkmZWiJBhp/Lz7pFLKMUoKUWUXSn8xKQQQdGKT5GLLBdMjSBMlqWxpqFi41UksG/iBvwi/2xsROIGdKx2VN6Hl6iMvN6JT7hipyGUlad0BrXAcW14wGOxnTVTNLlAHQrWBbUhKRfPjEGxcOvETzMWakpUFEsQ5ADJIyzAIbJIA1eOYXoSpTiaEoStgoBRUWFmA7KfPwjWYTBJlJCEBkj2SeJPGAj5l45LS0PmCGwElSIaUWaOoX8ocv3pAaJSYZLBgHbONUkFCAusoWoKSHCSkOAo8yGgFE6fMJCZik/jFJaURSilgxWkgspJLh3B5gQFq32ippalAtSkn05x5PicOuaTcubvpfi6hYkn28ekqwk1SMSla1KG+hAKUsQUhQNg5IqKfCPONm7QodMw0qDXI0u4td2J5X8Dpxibv3AmHwqkiovnlz5jhHpHQ7EKmYXeLkKKfAN9zGEmYtBQpiTkAli9ic+Dv6eEbvoNh1JwgqDFSlKbk7D5QfLknpn7WCNkyQzy0sMnDgdwOUPXhEFJsm4a4cMTlnl9o5tKUsgUAkuLOALKBu/cYElYeYpG+hn+FKmpYlu8ZdzZcOdSRGyUgAVmXcHcpQ7aqsSp7i55hixgzZWxZcpAKSVgOUuQwcNakAEkfEXLHOAU4GbWNyWE1JJCSQW723rEnIZZxf4WXTLAJyAD+GfhDXEOFO8dfr/SJVp3x8/wDuhYVF+H04ecOmdoe7/l7oS1ZMw/UTCEj8Cad5P/KWot1gH5FmxGilPkVMNsWS3VpcA/s6Ugm4BQpSSpnvdSbc4Mxc1RUtElJWqYQCpVpSA1JDkOpgCQkO5zKQ5jmI2T1gAClylyTTKmpapTpFQILhSS7EEfC+kVqUA2ahaimatU1SWJCiKE1OX6sMlrag95YwbKSQSmhKEJakJ4X39G4M2mZihl43FLqAxEs0s5XhJiVF1KSA1e9dCsogmzcQtQSJmJmvb8OUnDI7iua6wLZpcwxqzx2MJpSiWK5ily94gFSpX4iUuPhWlCyL2q5NDJmLrUlScHOM0OB1oTLSgkMfxCTbIboU8S7F2etCkCZegkiVLqUiWpQLqmTpm9NWylfzO2RHcVtYomrQZGIXMC60UJdEwUUpdZNKQMiFEXS8IqB2XtzDlKkrnJExa95gUAuAAUVXopCRWc+TgRIrpLg+xWkpeggJJTlu2AZlXp/NpE+z+joSCVyMOnrSDNlISKQkBRSHo/EVUXJLacIspMiYWIolJcbgSFKYcVBQSk6MAW4wJY552LxMxeHQmTNkkJK1TlvYkUrlBJTkm6ToQQbvGt2TiJ5SRPloSoEXQqpK+JAIBT3GCJ2GV1gUkgJY1C9za5D3LBg+UEpTE2iT2ini2cQUEe83gtct9QeTa+/lEYQAWt4xjrVS4zALM7rEqT2QkJNTFnckBQC89cr8YlQmcbGZLSBmEyzrzKy3lBG0b0siq+Ry8WBI72gASCXIlqAOgpezEE102tlYg+caSkdI2SqorVNUpRptSkJ3FVJAs4DkOxvBUrCHtKXWbuXZNy7BFw3MknnFfi1FDfhrD1MSxIJZQfeU/Yvd75QVs9SgQKGATc5X3WszXubE5B9IKE+1sSpOHWodpmTb4lEJT6qEE4LACXLTLAskAd7DX5xIlZjqluNe+JVv7cPlhocpOcCy56hYvEvXRuzFvCiVo7A0DiTEIw2sKFARq5REdSIUKAU4S3DwygQoUBIlGI62jsKAnJeIDjOCJhDtChQGEnYsJJdyPuH4xLhl1bo7/flChQxT11FKmIdiz8Y836Z4GWhQSUDrllDrSd01DMgAb1TksALC17KFBPsp9A9jYeXWqXMTUpnQRlURu1DhxaPR9lFXVsoJDEpASLABmGUKFE9popYjgEKFEJPTBabp9fp5QoUCogw88V0XcfX7aRLOTvDvb9e+OQoFpDmPLu5jnD1fO3dzHOFChhAoORzt3NqOcRT5u96fr3woUOAbIVb0/XvhLDQoUSK4BCoF45CgQ4guIac4UKEEWINojQp7QoUTVwlIhyBChQg6lI1z4w0jSFCgM0kvcwpimDxyFDDtVhHUotChRtErCmFChQzf/9k="/>
          <p:cNvSpPr>
            <a:spLocks noChangeAspect="1" noChangeArrowheads="1"/>
          </p:cNvSpPr>
          <p:nvPr/>
        </p:nvSpPr>
        <p:spPr bwMode="auto">
          <a:xfrm>
            <a:off x="908208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105" name="AutoShape 9" descr="data:image/jpeg;base64,/9j/4AAQSkZJRgABAQAAAQABAAD/2wCEAAkGBhQSERUUExQVFRUWGRgYGBUYFxcaGBgaGxcYGBoaGBgYGyYeGBwkGxQXIS8gIycpLCwsFR8xNTAqNSYrLCkBCQoKDgwOGg8PGikcHBwpKSksKSkpKSkpKSkpKSkpKSkpLCkpKSkpKSkpKSkpLCwpKSwpLCk1KSwpLCkpKSkpLP/AABEIAJYBUQMBIgACEQEDEQH/xAAbAAABBQEBAAAAAAAAAAAAAAAEAAIDBQYBB//EAEYQAAECBAMECAQDBQYEBwAAAAECEQADEiEEMUEFIlFhBhMycYGRofBCscHRI1LhFBVikvEHM3KCotJDU6PCFiREg5Oy4v/EABgBAAMBAQAAAAAAAAAAAAAAAAABAgME/8QAIxEBAQEBAAICAQQDAAAAAAAAAAERAhIhAzFBEyJDUTJCYf/aAAwDAQACEQMRAD8A9LUS7Q1aLvAy1k6nzH292iPrlD4j5p+0YfqRCxVcR1AcRWqWc6j3OOZ4comwy3s9/doqd6YoS2zy5QkygMhCCybRyvlFEmk8Bb5eUd6kAuAPSIkzO/viQL84AdNNoGREeKxXD0tl/WBevIbPTj9Q/vzWqyrYL0hLXcGKqbtApDqsOJ8+ECfvNXWM6zb8u6mz3Vx5fcQ9GVoTMjGYjpWJK5iZYJuoXycm5YMHtz55xYyduqLJKSF2Cktk/wAQJ7SOYHe0Yauuap27Snyyc3i+Mvqo62DNndIzJmFQAVnutx4E5aZfeND0XWiYJikOFOKhZs1ENbmbfeMbiJCd4gNV2SHyA3m4Xf20X3QNTGcM3oBvkKV6+lsoffMkZ+WtcLdoOOIaChcWYiAcLPPVpZKQALuvdSXIIcgkhwWLXhonEL3WKSirNw7tGGAWtAsYOkSQ+WuXPh3RUScdWgKyLJKk8CU1fIxYYDGFaCoy1BrM4cp0UL6njwgXHdqIFAvrY8uPhDkpDX5Py4N3wLtPFKoyT20AgKcgkgB7Bg3fHMLjCpMshN1AFQJ7IKST33ZoMUt05X/odB3feOS29b9/Duiun7aQlVNQIA+AKWvmFJQDSRa546QxO1Fk7kiY2ilKQkN/MVP/AJYeBbTE/ryPDuz84Cnne4ceR4RHKxswmlaUgkboSom2pKlBIccADFXtnaS0pFJpNaUpXYuks6mUGd7ecGBppOV7ceUOmKPvSMbP2riJTE4isAtQZaAVPazC55QN++8QsVddSCSAmhBpb8xIsYRNqsvDQs+UYk7YxKXPXg037CKTydrQ/wDf89bqE2hrU9Wgk8y+UJLXTTazxKUukg3jHHaOIP8A6hOT/wB2hvE6R2Vt7ETAyViWEpqLpSSp3G6DmnnaEbQLSxZonSoeMZFe0p5I/HH8iX8bQk7enqZAUkG7roDFvy3v5WhWKbNOJjimd7eUZBO08Sf+Km5bsJfxENVtyeD1VSSp2rp3b3uXzbRoMDZ0Ja4HkIjMsG7W4WjK/vTE3/FSw/hSD4cco7K2/iSF0/iUtvJlKLE6Gnhm1zyhyaGqXhEm1Kf5REa8FKAuhH8oP0jNI21PNxNScvhS2mXHwji9vTpe8tQUCCwo3gRyBFueUHiXk0SNkyCLyZR/yJ+0c/c0gG0qWOYSB8ozo2tiaaq0ZOwSG4xeYHHlUtCiLlIJ7yL2jTZCl0X+yjn6/eFEzx2DyijFo4RykGAuuWDmP5T/ALvbQ3r18fT9e6I84DsRZX8vzVEC5ZTSeIcH38v1h6lqJch8tOD8+beESftCqQkhwA2UR+TJGL4+Y9XGn6wv2kkskAu+ubZkXiAIvkfH7+PvQ7BCWHNTOwUpyk1aJtkGYga53i+baEUrF8W8Lv7+kRzcXoP1MdxEtIUpjcvUkZAEkJVyJSzwNKnAaAnXh9+EPVcwQZRCSo6+7QpMoFIccI7P2hWGLBvyhuPPl6RAjFABgR4t52I0gh2XHMayF3kqmJISxTS6VJVUxClDOxB5X0gBeGmVEgUhZtJmLchyQogywSO0Czkc0xPtHahqTLEuXMBAUQrRn0vdwkDviFO3iKiJSUpCUqScqkMXLDJglm5xexGGzEFOHM50zVqSKASEywlVNkgqD2D3UScnjHYzATgozZSTSoqUQaakOq4WnQVG2bho1crGy0ErRIRUd5wkuASb5OLg5DXkYy209rrmzFISAEBSt0Bvie7AZm/eqCX36KgpZmzTShKllQALAPdLWyYMI0PR6QZUqZKMtK68yqYmhQodiO0TZVgGtnrFInaS5bMwYZhwWYcO70jTdH9rImoDoTUCAq5DvuudDZSrc4ru1Hr8CMTIVLl9VKVTMTSSoU0oD2SszAphdgkOoDgIL2VNmbpnV1NSSoIBPxGyCQwZns7wRLoTLCUpSnWlKmL2L8XPPhEM/FSpqQFoSsPZwVAEOL2N+ZbOMhDsBLCi0s36uUOSihwuj8zVJBbugiYsSpBVMUCpKjTWVAVWALJLqADWFyQTm0QyZ0lbylhCim6alagM6T8PgzXaH4ZchDnqZYUsNdypQtaohywU55Q4cS41qFWSFPKWUgbyQViy7uTUFMYZh1KUEiUd8BIKT2QKbKUkbx7Q1DsL2MRzjJRSRLQKHKVU3CsibjknPUwX+9QhL0lNkm2gOmrO7X4w1ajVj1OQcNMAZikBFNYGQAV2Te5zZogVtBKEpBkT2QoOQl7/AAq3TvAsCdBrk8OO0EglQlFySBm7cCbuc7nwhydsJUC6RSzG4yJApPnDLUeMxcwplzEykhVdNM0sq7OENk5BuHsl4C2vh1dWqZMmqKStDJCSmlSVMaHzSxtYOEg3uYNweJlIWAHKyGSVrUtQSyXSKnb0yhm1sTXIQoIIpUggZkBzbvhBnp61KNUwkTAcrgAEWIY5nXy0iEozJd9XdzbW/u0Wa5yVqqHZCWfR7uBcE5xHNSHLOwvdxqMwfpxEZ2pV6c/Z1t8okqqueV3/AFeJlyA9jzybjxzGcWewtiCcalncdrWJPAP3QT2cVcnCqmGlKVK7i/CLZXRmcoB9MnV56OO7lGwwuDRLSyEgDkIjx2NlyxvrSj/EoD5xWLYmf0ZnJuKVcQFP8xAc2UUslQIpORGXdpkI0OM6Y4ZNxMrzshKi7c2b1jObb6XomN1aDa9SyAW7g8GDCoGfvzjpZmu3BvF2GvrGYlbUWFPUSHDp+Eh7hjyOecapICgCl6SAcmNwM3z0hWYmwKtScrDWpQcJGbniAHJ4hJi0wW25skJCDSAAOqISU53qU1RWfiXUzl24iLk2UpLbgCi44FIBvkkVqBPA8oakDnU1xqObNyhwfj0P21JRWiajsTkiYlJFwoneDNYuUvwKlQFKmA7yVBm7SSCGyzSGMdXOrRLTm1Wd0mubWdLpNByI3ZluZOOxYmLKqBKLBNKbvTZ1EWewbkwN7JtPWYFVNYUpUyfiLE0Pwfjl6xsMDggJaGJYJGvIRmZGJSiXMCu0cg1y6QAzC9xGj2dOaTLBGSEj/TCufkuFxRCh0dhftahThkE5CIxg0P2RE60wzWKkhGJwSPyiIpmzkaJEETVKCFFIqIBIT+YtYeJtGembUnpwUuchaJqytBUVIoAQpdKgUgukoe+u6dYMh4tjg0j4fQRCiWpCqk5sz5W58YhxE7EplIQDJViVAqNlCWyWqYZlypKR/ifRofOxxmy8PQCkz6FaVJRSJi38Nx+KxCwkknCNnxfvJzJOsEplDge94qP3yv8AauooFXWnX/gdSFdZ/wDJu97jnEuE2rMVNKVIHVrSpclQJqUEEA1DIFVQKeRh4ayEoPr5xF1Idv0iuwe2lHBnEzaOypaQipmbdSqoA1Pum2cB7Y6Tql4aXPloqrAJdKyEimpQIQCUmzXYDU2gwmkkSA3v5xHO2ekKdtGBfLlFRtPpKZC6ercrSgymN5kxUwIKeTVoL8CTpGjWXHdDwYBTspBAzAFgxItw7o80xmESjELlNdCiEtqHcejR6uMo8xwpTVMmElalEuxbO7P7yEafHP3F16gaZIBHg/Px8Y0vQnYg6hSloBrVa2gtn3vFLPWgvrujUW5mNB/Z5iSqVMDkhMwUuSAHAJbl94fz6jnldHZCLgIZ8wHu+ndfLmYZM2ZLICSiwyToL6CLYn65K8IYcmPIXH2jlX4hE7OQp3BGpId38+flBUrZEtsv8Vzm2fi/rD5Uy362fvguURf1Grf1eJ1U5ipxGx5bgAKzDitTX0zysC3OCJOypZN3Vo5Up7G2Z0YeUS4w7z6Wce/CCMOb35F/oOEG3TxWL2SgaB+Orv2nzzF4gXs1BLFPdy/iHCLheZ7ySxvxERllHLNs/LKH5fgeKq/dMspKCFUkUlNRu7XzdrQBtrCplyglBIK5ktKlOSTmyrm2UaNWHGmdxl94B2hs1M5IToClVlMXDjgeMVpYys/C9WHB/DcgjMgm1Q48x3xB1SlAKBDEmmoXI1fQaxYbd2UmTQpBW4PxFw+6BpnvRSrkrBNluXKgCGdhy5Xaz+cHizvoNtnGqkUg0upzlYM3A3ziLD9OMQhIQgpASwBSgPzd3D+AguV0ZVi5gFSksC5IcZ+DG/to0OG/s2kI7apsw/46QfBLRXqNOfpjcZtzEzA6pi2PFZA4GwbUPlFWQXYM5zpDnO+WeUeo4PYOBSA8hJIzUrfGd+0SW8Mos58yTh0Ay0ID2SEgAHI6DKDTeSydjTlkAS56uG4UjIaqYH9Is8D0GxExTdWlHErU7c2GvdG72ftkzVlCympnSBY2YEZmCcV0jlSlBN1FxUpLMnvvc30hhg19DOqKq1VKHAMIIwy6mA7ZsEkMM3cnhy+cavGspZ53jIEFK1I3yK6txnF8xuk8BpE9eyo/BiZIWVihYDpUlzSQQKk3H8IuxZiGLmH4naUmyU4MAlqRMIoB0IQHB7t3S4ziDC4dS5iUKmTbtcqzDgapHHwi8/8ADUsA7y1FViSUkt/LpE7hSqSZhJpUbpUc1bxzPHdYHRhYAACwEQrklFJWQAeyQ5BuzGwv6PF+ro6hIdU6aw1JT/tiXDdHZZFRmLmAhgSUkNr8MHkjrjfajTs9RTUpRSoAqTq2bvxt5RpMCgqlIL3KEk2GoB4QOOiwAIE+cBk25YZN2YtZGHCEJSH3QAH5BvpF+Mo5mD6fbQodTCg8Y0DvDWvAB2/IH/FR5wRgdpSppPVrSspzbT2xii0YRAStmooKG3VFRI4lSio+ZMGxyA1ZtPYyJ6kKK5iFJqS8tZQ6VNUlTaGkc7RJJwFM2oMyUCWhIHZS7nzZP8gg4phpMACnApM0zW36Orf+F6tOZgLY2wUyHPWTZjApQJhB6tLg0IpSLWFy5sLxcQxfKAK+dsJCpfVgkJ63riB+brOsI7iqGYbYaEyVyXUUrM13zAmqUogchWQH4CLIC8MnTAkOosBxgEgWZsRC1SFHOQXS+u4UX8C/eBB5BGcMwWJRMBKFAtEpPGAzSu1mjyEdIpihTSkcgkJL+WnOPXJgtHme2+jS1zJk2SlAlgEsCAWdVyl3AYNlpFc3KVUeIxQUC+j3HHJuPrGz/swmvKmuPjToeAjI4Ho5MxFXUuQACqogXu+ZD++Eei9EsMhEgJS1Q7YBa6rjvs2XDvg+TrUyYvlffQd8MUr592kdo5c8j3GGmUdNO/T+sc56amY3z8h6wfhFO4HA/p4ZxXkMHNgP6fMRHIxK690Mm4cjPM8QB+sR11I05miZsx15ZHXVkg/WCpcve8r92fzimmT1pUCSlyb2GdufKDsNjwVAK3TYA6E/SCdw8EzAHJ56P7zhJTfO9vnCxKt45+x8+UNCwT66PbjFfhKdKbO9rnviKYnIaNqMvGJGGuvEZCI63vnnlccngn/DUfSu0tNNne+b3Rlr/WMmrCpAz8AHZ31fONb0sU0tLkCxDj/EjyjJzCBmSMmGR8iLBtGueUbMO/sbs+cqUkmWWK81UhwEvYZi5Jc8oK2d0ixJlgv1hIypFTkt8LN4xNh8GDLlnQy38SpT3Fsm04Rzo9gyEDlbnYsflCrSKfCYXECcqnDqRQWJqUQeJddlZHKNFtZbSgQLqZwAH95xaJlPq/Inuiu212QALvpxiQpJmHnS6epwySFEipV1c1LPwgvAc7AqSSSig3BSCCk83HGNns5QWgF3ZnfjqD71ivxYDlPHVvv7tFaD0y3I5pB9HjL7Qw7YhWmvodI1+EDplnUoT5gMfVPpGb6QIKcQT3H5whTthhpyALixFrXULjhw8L5RrliMhsFX46Ulnd+buHzjWkRn0nlHik7imJHMJKtdALk90S4EDq005M4sRzyVceMR4yYBLUSSkAXNj6ag5HkTHcKAEJpyYMT+mkJr/qIAtnDf1jqVQ8RvGeC3jscohQzYodFpoUDUgsXzUNe6LXYuAXKUtSyk1BIDEk2fMkBzfOCOrm/83/QPvD5QWO0oKfLdAb1gTkguuGiZESltDiIFJeviM4oGzFhrCEuOGXADjiOUME5471cMZjAEpVA2M2f1hTUdwPu6kiwPdnEyoKTKqAY3AaFQo8PhuoxKaeysEeUXfI6xHNwQK0Elyl7DK4a8Nw+CQhSilIBVcmCHrs9TAx5Ri9tz11olshByQgWAFwAE2bh+setYhLpLcI8d2LNcMsfiISzWvl9jlG3xyVn1bKH2RtebJJ6s0uGJL6nLMXLZco9K6EY4TpCiEhJSqksACpkpvazsRGHmyksoOGDubC/v6RsP7O26iYQ7GZbwQm4+Tcon5OZOSltrUN7ufGGKLcPfdEyyPfth3QDjMYlCVKUbAEnwvbWOZV9AcTialton5vd395xNhJrEZN3+f1jMCXMmUqekTXUA3ZB45Xi0RsAhnmqL/wAVPy74j9K33Tny59QXPxgJGRY/QQsVOB4Di3jp4RX4zo6lCktMVc0nfPn6xzGbGKFChaiSRmQRmHubw78VP9W/00mDxAmDN2DP4c8olMljy+XhGe2Y0rEdVMJIWGQtmYhyymPDI6xoOoYhlDzAhyWeqflKIuMw/p/WI1KuQe8ADwY8Y4ahnbkbvzjqdLjLy7oc9mp+lMsFCM9WucwpBu2nzjPKWT2VE2sd4h9KmzFjytwjQdKVbqWL5207SNNTGclyjMZPxFaGJe9jmeO9nzF8o1+mXX21UyQeqlku6Qxu+YGfG49Yg2fM6sKJNgVE+b/WLrqXSUcQ3joYowgKKkG1SQW14K/7YlakmdMQkqIrqewFISwyBd9Q8V21emcyaAEpEsgvU7nLS1ouB0LQCFIdTHeSWcjkSCx8IgxWwUMQUqDDjLBzvkm9oYVmwekplKVW5rLq+4Ghi6mYqveBd4osN0a6yZmQnLifEtf0jQ/u4JNCDZKdeX1+0BrTYjlCX0q/+6j9YrelMm5VrS3k/wB4vNmSSEDiwduIDRXdJ5TpHEkeTj9YglXsnenouo6doszpzGpDBuHy1K03jJ7GV/5hIPu4ce8o188Oxiei5C4yayWaZfVCXIY+kcwaxTSkLDfnSQTq+XGJZs0hJIIDB3LsOLtyeO4VZVLSVhlEOWyGrZwmn+p6coyU6diKwxnM/wDHk+ucbBA+kDJxin/uZv8A0/8AfHRGdmrhzChze7QoA83Rjp7j8SYBxf8Ar5xe9H8QpapgWpShu01adrLjlnF2THCNeECZMcVLGrw8pjgJaEfSBofVDVKhBHv0jhRAToXCVHCiOqgBijDwRDFohAGAJgRHCrhDBMESJL+EANmKIHG2Ueb7d2FKKjPdUuoBXVsQXL9kEBTDgQI9JxKgEk8AT6R4vOx0zETCpSiai+eV/EZfKK55vVyFbnujdn7HlzFlCpipZF97ItwbjfxDPG+6O4lAl0S0qFOZIYZZ5O928I87loa7u2ZzOvG+sajYO0wpG8ouDSwfXVwxg75suVn5/wBNVOxILgl7Gw07x9/OKWkZv4XbJvzXz95Q/B44rUClKQk1VPmwsM2GoOWkQScIXqLMkkMLpLOCahziMTbqRMogA12F2Icnv3nifDz6XIVnkKX0b8xbu5PFZJkPOpc55ABglyAxzdw/CIsH1ipkwUgpFTNpTS5b/MOOZgTq2691WLO2nB8hV75xwz3INbNy+j/0isk9IgZwTXr+UM+l2hk+WtOKSlSQAWBD5vUdOSDlAd6XCp9u0WNzu37gHcesFGkpBDPnl3aEkiKbFy0iaQOPZIsBxd3qfwhv7GQoGwBNnsBmbE52Hm0A2tTKxKhq44EBwPt3xNKxIVYFLjTh94of3qUuJicioOnNkhKhkeCtGy8kvEE2SpMxibFkrzvy1HO+cLFzuiukqt1LsA6nyuXSdbByBfR4ocHiCqfLDDtDdCQGu9rPn4wft6cepQd4Gku7vmnNrxU7PxRrlkqLBaU3e+oB4kcefcIarfb0ET2MUW1ZnVYiWr4VEg55L/8A0kRbTJjaRXbXwXXSSPiTcejjxHyEJZu19rCRIUrUilI/iI+mceZ9acySY120pCsTh2Sd9CmOiTbjkC1274opXRfEHJFuNSW+cAWPRfamaVBqRY8Rf1+8W8lalFZPxFh78YqtkdHpktSlFnAYJDK1z5ZRpNj4Tfv8AekXAJcBzqczygNaYEMG9uc/WBdrIcjkCfT+kFYdNNn5e/KGz0b1+EQTK7I/v0uBn45g2jXERlsOgJxKbZLbz+ziNOZoGZA5OPKJ6CDHFQlkgBRsGIBBcgakA55PD8JiKpYUS+Yya4JBDOWIIbPSG45JoO4FuRuksBcbxVmGzfkIZsqaFyUkJCRvBgXBZRDg5qBZ31eE1z9miwYoJnSplN1b3btG1/8AD7eNAEQF/wCGZBvSbP8AEe/5x0MavfCFDW5ekdgHsCUwkRKRCpgBrRQ9IOkfUkSkMZqrh8ki+fE2LDl52+0MamTLXMVkkE95yAHMkgeMYvZWzpmLWsqXTvVTFpD52CUv8TW5BI5OJ7t+obL2/iHcTJhu1wlnuCSkgCnK4jT7D6QCe6FimYA9uypOVSfEi2j6xR7d6KmWjrJa1rCbqSSK2FyUkM+V0nj4Grw08y1iagU00qKncKFxQL23W01gYb1xfb0VUcCnhS1OniDcH6x1KYHSeEw1SI4pUdEyA0Zl3iRAtDFKeHkwAptxHkGE2e8yaJZSUIJSFaMCaWLcI9Zxyvwphy3FH0MeVbBmjqDLEyhQWFPYkikBmNiLX7hxMb/D/lrL5f8AFHiBSSjMhvkNQecX+w8GVSxQkqyOrA3f6eUVWPxMuqY93Zs95khNuFx5RoP7PFmiY53QQzlg+8S3p5iF833rPjnZlH4HZsxKWpAsoF1MxLaNeGzdmTkyyApIIdiHORyuMo0UiYHewH3a/jeGqmh2YMSR5n5Rg18GFWnEICVAh7gkpsCFEWPBxqdYN2Ph5gmVMDXLmKU26X3g/duD0jUYZIpA/iJYta5hJkhKQWuELDuzB3ZuOcCfB5bh1PSm17Z8Y1G1cHMOKUAAkoQim9Tmybn/ADGM1glgrTYPUm/jHp0xQ65am/KOR8GexUPKBnxwyMvCYlSlpVTUCAk0slyoDM6B3twg8bDmml1JPE3zbuy9Y0k2aks1xU9jlvC/rEqWtq/2gaziMvjNnTjUaH7V6gc0BOoH5RAyJakKSVpUGJJJTx6ot/pPlG1BY6esVPXdt37avI3DcoDvH9ANqpHUyToEquDfNI9+MUxkgKSXsClT/lpPAWbe+vGCelm2JaJUsFyXLAB7pKTm45etjGRm9I1OaUpSDpm3hk3JoavB7CpDEcwIkly3IgXYuM67CSFnMy0P3sAfV4nlFjYxJqzYsgSlz0ZPM3eFnsPAj2ItThUlyUh+4cNYBwKqpk0lmrU3hu/MGCsLLetlKTvWY5MAMsswYVGoJ8mxGQ5eMQ7DBSgk/GSfDJPoPWObRwVgK1EqNIc2vyFoJUQlgMhYdwFoWhJMl35G/v3rCXKcHiw+sRzcQCMuzfw198ofIn1JJHdCtNjtryCvEUDJgosBc3A78okGAGGlGYqxJShGh3ikOObVeUWJl1zVKAyIS/JI+VTxVdN5pEzCywLV1WPBSUpt3KMEDU7alJVJIUSASnsioq3gyadQTZuEPwMz8MbxVdQLpAIZRFLBmZm8IbtaQVymCVHeSVBLBdIUCaS4Y5ag56wtkSFIlEMUipRSFXUASTvG7nW973iGv8YpJtD0JjgTDxHQx1NHYfCgMKY4iEReOE8ICZfpzi91MsAq+MpBYkgsgebn/JF3sPZ/UyUoPazWWzUc/W3cBGZ2hOSvaLKJdKpYFrBmIu2q1MRGzTleAzJsYHaWCEqepICiCVUgPQApl3As4dgeUb5QeMd0tATOupSRShwACFElYCVBiWvyygZfJzsX2Bxwl4SWtZYCWl+OQAAGpOg5wHs/pWCoidSlJO6oGyXZhMJyJcX5+MTY/YAmSJaCSFSgkpzpqSBmBnl71pNl7JXMmqQpFCQxWsDtHJsrlgGIOWeggF2WY2qobHUSwkAAMAAABoBpHCYGjihEjxGqZaEDAaPFoJlTEjMpUB5GPH5DoVSoMwYuMiNGj2GbOpBLEsHYZmMJtvYEtaJmIKylbvSoEB1EE0km4D5tobRXNwmZmYpB9mNt0Ow8wSFEMkKUbG2gD8P6Rndi7DlT0TJhIBSOxcmwP8Q/Lzz891snEDqQ6Smlk71nYC7H3aJ7uptqcS5oyIzBz/SI+qnF3UL6v9Iil7WVMV+FLJQ431BQChqpJIAbgXL8GvHZu07qpKSAUJBBcOV0ruDdnTlqWMZp2mpwk58xkRnxv89YKGEmlJ1t+bRmLjIkxGMYVTKEEEMhRZi4KlOH4EJh2J2qFHqZRdVSapjK6tBBqYqSQ6mSRS7ceENUoTCbEAt1UstyT6Pwgr9mm15aMxIbkc798WWE7XBvS1/OINqYtUoFaUGZSzoHaocVBPFQF25QYoL+xTQ5te2meeb5PEYRNGTg6EEevKJsR1hTMnpmJUgS1KlISN1QpJTWXdRysCIbhcaZit5LJMmVMb4nUVul3vYJ9mHgRnBTrkE3/j92gWbgprvQ/eoZ91XrFkZq+tCKSkUk1FiFpDWS2RBUHf8Ao6ZtaSFEBVasimWDMUORCHpPe0GBQbV2PNUEBOHQvN3CVNlkSbeHCKyZsGbl+xyhk/4afS/hG8wWJcXSpBZ6VM4DlnYkAlnZ4jm4tRVSlISHupXqEpBcnmWAfVoE4ymEn42UmhMqlIySEpYNwvwgiXjseD/dn+UeWcaGTihNSSkEFK1ILjVJb1sfGGSNpgKm1ClMtt8ndNi/IMzEQIxQpxmORlJYX+H9dYUvH48ZSW1akZkknXnGlmTJijuBCR+dRqccQlJyOhKh3R3ZU9K01pmGYCSKy1iCUlIAAZiCMnteFTxl5+MxxYmTcOxo5d/fEatqY3WS/wD7Zv5GNrOLcO6IlB2L+loz8leLJJ2ljMup/wBB+8dk7RxiXAkt/kVy5xo8XtBKFMxUWelLWHFRUQlI7zxbKI5W0CZgSUAcaV1FNiXUAkAO3GGMZ2TjMUkWk/8ASWW9YHxEudNmyzNw5JSQAqiYKRU5NlfONhPxSUlLlis0pDO+XpcXyuOMc/a0lwqzKCXIZyWZuNy3fBp5Q+2SaUdrq6wZtFVVNKm7G8RXQ7aPzh2wZ9UpTVFIWsJreqkGwNV7O1+Ec2mpW6kS5iru6FJTS3EqIDF8oZsTEBUp0IUhIUtO8QSSFGouCXdT3cvCdH8S4RC/WGyi4jpVnGzmEwo7CgaBVi8MUIkmZWiJBhp/Lz7pFLKMUoKUWUXSn8xKQQQdGKT5GLLBdMjSBMlqWxpqFi41UksG/iBvwi/2xsROIGdKx2VN6Hl6iMvN6JT7hipyGUlad0BrXAcW14wGOxnTVTNLlAHQrWBbUhKRfPjEGxcOvETzMWakpUFEsQ5ADJIyzAIbJIA1eOYXoSpTiaEoStgoBRUWFmA7KfPwjWYTBJlJCEBkj2SeJPGAj5l45LS0PmCGwElSIaUWaOoX8ocv3pAaJSYZLBgHbONUkFCAusoWoKSHCSkOAo8yGgFE6fMJCZik/jFJaURSilgxWkgspJLh3B5gQFq32ippalAtSkn05x5PicOuaTcubvpfi6hYkn28ekqwk1SMSla1KG+hAKUsQUhQNg5IqKfCPONm7QodMw0qDXI0u4td2J5X8Dpxibv3AmHwqkiovnlz5jhHpHQ7EKmYXeLkKKfAN9zGEmYtBQpiTkAli9ic+Dv6eEbvoNh1JwgqDFSlKbk7D5QfLknpn7WCNkyQzy0sMnDgdwOUPXhEFJsm4a4cMTlnl9o5tKUsgUAkuLOALKBu/cYElYeYpG+hn+FKmpYlu8ZdzZcOdSRGyUgAVmXcHcpQ7aqsSp7i55hixgzZWxZcpAKSVgOUuQwcNakAEkfEXLHOAU4GbWNyWE1JJCSQW723rEnIZZxf4WXTLAJyAD+GfhDXEOFO8dfr/SJVp3x8/wDuhYVF+H04ecOmdoe7/l7oS1ZMw/UTCEj8Cad5P/KWot1gH5FmxGilPkVMNsWS3VpcA/s6Ugm4BQpSSpnvdSbc4Mxc1RUtElJWqYQCpVpSA1JDkOpgCQkO5zKQ5jmI2T1gAClylyTTKmpapTpFQILhSS7EEfC+kVqUA2ahaimatU1SWJCiKE1OX6sMlrag95YwbKSQSmhKEJakJ4X39G4M2mZihl43FLqAxEs0s5XhJiVF1KSA1e9dCsogmzcQtQSJmJmvb8OUnDI7iua6wLZpcwxqzx2MJpSiWK5ily94gFSpX4iUuPhWlCyL2q5NDJmLrUlScHOM0OB1oTLSgkMfxCTbIboU8S7F2etCkCZegkiVLqUiWpQLqmTpm9NWylfzO2RHcVtYomrQZGIXMC60UJdEwUUpdZNKQMiFEXS8IqB2XtzDlKkrnJExa95gUAuAAUVXopCRWc+TgRIrpLg+xWkpeggJJTlu2AZlXp/NpE+z+joSCVyMOnrSDNlISKQkBRSHo/EVUXJLacIspMiYWIolJcbgSFKYcVBQSk6MAW4wJY552LxMxeHQmTNkkJK1TlvYkUrlBJTkm6ToQQbvGt2TiJ5SRPloSoEXQqpK+JAIBT3GCJ2GV1gUkgJY1C9za5D3LBg+UEpTE2iT2ini2cQUEe83gtct9QeTa+/lEYQAWt4xjrVS4zALM7rEqT2QkJNTFnckBQC89cr8YlQmcbGZLSBmEyzrzKy3lBG0b0siq+Ry8WBI72gASCXIlqAOgpezEE102tlYg+caSkdI2SqorVNUpRptSkJ3FVJAs4DkOxvBUrCHtKXWbuXZNy7BFw3MknnFfi1FDfhrD1MSxIJZQfeU/Yvd75QVs9SgQKGATc5X3WszXubE5B9IKE+1sSpOHWodpmTb4lEJT6qEE4LACXLTLAskAd7DX5xIlZjqluNe+JVv7cPlhocpOcCy56hYvEvXRuzFvCiVo7A0DiTEIw2sKFARq5REdSIUKAU4S3DwygQoUBIlGI62jsKAnJeIDjOCJhDtChQGEnYsJJdyPuH4xLhl1bo7/flChQxT11FKmIdiz8Y836Z4GWhQSUDrllDrSd01DMgAb1TksALC17KFBPsp9A9jYeXWqXMTUpnQRlURu1DhxaPR9lFXVsoJDEpASLABmGUKFE9popYjgEKFEJPTBabp9fp5QoUCogw88V0XcfX7aRLOTvDvb9e+OQoFpDmPLu5jnD1fO3dzHOFChhAoORzt3NqOcRT5u96fr3woUOAbIVb0/XvhLDQoUSK4BCoF45CgQ4guIac4UKEEWINojQp7QoUTVwlIhyBChQg6lI1z4w0jSFCgM0kvcwpimDxyFDDtVhHUotChRtErCmFChQzf/9k="/>
          <p:cNvSpPr>
            <a:spLocks noChangeAspect="1" noChangeArrowheads="1"/>
          </p:cNvSpPr>
          <p:nvPr/>
        </p:nvSpPr>
        <p:spPr bwMode="auto">
          <a:xfrm>
            <a:off x="9082088" y="-685800"/>
            <a:ext cx="320992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804265">
            <a:off x="5962398" y="3701958"/>
            <a:ext cx="251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833556">
            <a:off x="776322" y="3642505"/>
            <a:ext cx="25146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151411">
            <a:off x="3500430" y="3750728"/>
            <a:ext cx="25050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39397">
            <a:off x="2452501" y="3830354"/>
            <a:ext cx="24193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151411">
            <a:off x="4075240" y="3509972"/>
            <a:ext cx="25050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151411">
            <a:off x="4575306" y="3295658"/>
            <a:ext cx="25050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AutoShape 442"/>
          <p:cNvSpPr>
            <a:spLocks noChangeArrowheads="1"/>
          </p:cNvSpPr>
          <p:nvPr/>
        </p:nvSpPr>
        <p:spPr bwMode="auto">
          <a:xfrm>
            <a:off x="6572264" y="5929330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+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3" name="AutoShape 442"/>
          <p:cNvSpPr>
            <a:spLocks noChangeArrowheads="1"/>
          </p:cNvSpPr>
          <p:nvPr/>
        </p:nvSpPr>
        <p:spPr bwMode="auto">
          <a:xfrm>
            <a:off x="6143636" y="5929330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30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6" name="AutoShape 442"/>
          <p:cNvSpPr>
            <a:spLocks noChangeArrowheads="1"/>
          </p:cNvSpPr>
          <p:nvPr/>
        </p:nvSpPr>
        <p:spPr bwMode="auto">
          <a:xfrm>
            <a:off x="5715008" y="5929330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+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9" name="AutoShape 442"/>
          <p:cNvSpPr>
            <a:spLocks noChangeArrowheads="1"/>
          </p:cNvSpPr>
          <p:nvPr/>
        </p:nvSpPr>
        <p:spPr bwMode="auto">
          <a:xfrm>
            <a:off x="5357818" y="5929330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2" name="AutoShape 442"/>
          <p:cNvSpPr>
            <a:spLocks noChangeArrowheads="1"/>
          </p:cNvSpPr>
          <p:nvPr/>
        </p:nvSpPr>
        <p:spPr bwMode="auto">
          <a:xfrm>
            <a:off x="4985880" y="5929330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+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5" name="AutoShape 442"/>
          <p:cNvSpPr>
            <a:spLocks noChangeArrowheads="1"/>
          </p:cNvSpPr>
          <p:nvPr/>
        </p:nvSpPr>
        <p:spPr bwMode="auto">
          <a:xfrm>
            <a:off x="4572000" y="5929330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1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8" name="AutoShape 442"/>
          <p:cNvSpPr>
            <a:spLocks noChangeArrowheads="1"/>
          </p:cNvSpPr>
          <p:nvPr/>
        </p:nvSpPr>
        <p:spPr bwMode="auto">
          <a:xfrm>
            <a:off x="4214810" y="5929330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81" name="AutoShape 442"/>
          <p:cNvSpPr>
            <a:spLocks noChangeArrowheads="1"/>
          </p:cNvSpPr>
          <p:nvPr/>
        </p:nvSpPr>
        <p:spPr bwMode="auto">
          <a:xfrm>
            <a:off x="3286116" y="5929330"/>
            <a:ext cx="1071570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86 ريالا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0" decel="100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800" decel="100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800" decel="100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800" decel="100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800" decel="100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00" decel="100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800" decel="100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8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72" grpId="0"/>
      <p:bldP spid="174" grpId="0"/>
      <p:bldP spid="62" grpId="0"/>
      <p:bldP spid="63" grpId="0"/>
      <p:bldP spid="66" grpId="0"/>
      <p:bldP spid="69" grpId="0"/>
      <p:bldP spid="72" grpId="0"/>
      <p:bldP spid="75" grpId="0"/>
      <p:bldP spid="78" grpId="0"/>
      <p:bldP spid="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71414"/>
            <a:ext cx="3352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" name="دبوس زينة 123"/>
          <p:cNvSpPr/>
          <p:nvPr/>
        </p:nvSpPr>
        <p:spPr>
          <a:xfrm>
            <a:off x="4000496" y="1142984"/>
            <a:ext cx="4857784" cy="857256"/>
          </a:xfrm>
          <a:prstGeom prst="plaque">
            <a:avLst/>
          </a:prstGeom>
          <a:noFill/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4101" name="AutoShape 5" descr="data:image/jpeg;base64,/9j/4AAQSkZJRgABAQAAAQABAAD/2wCEAAkGBhQSERUUExQVFRUWGRgYGBUYFxcaGBgaGxcYGBoaGBgYGyYeGBwkGxQXIS8gIycpLCwsFR8xNTAqNSYrLCkBCQoKDgwOGg8PGikcHBwpKSksKSkpKSkpKSkpKSkpKSkpLCkpKSkpKSkpKSkpLCwpKSwpLCk1KSwpLCkpKSkpLP/AABEIAJYBUQMBIgACEQEDEQH/xAAbAAABBQEBAAAAAAAAAAAAAAAEAAIDBQYBB//EAEYQAAECBAMECAQDBQYEBwAAAAECEQADEiEEMUEFIlFhBhMycYGRofBCscHRI1LhFBVikvEHM3KCotJDU6PCFiREg5Oy4v/EABgBAAMBAQAAAAAAAAAAAAAAAAABAgME/8QAIxEBAQEBAAICAQQDAAAAAAAAAAERAhIhAzFBEyJDUTJCYf/aAAwDAQACEQMRAD8A9LUS7Q1aLvAy1k6nzH292iPrlD4j5p+0YfqRCxVcR1AcRWqWc6j3OOZ4comwy3s9/doqd6YoS2zy5QkygMhCCybRyvlFEmk8Bb5eUd6kAuAPSIkzO/viQL84AdNNoGREeKxXD0tl/WBevIbPTj9Q/vzWqyrYL0hLXcGKqbtApDqsOJ8+ECfvNXWM6zb8u6mz3Vx5fcQ9GVoTMjGYjpWJK5iZYJuoXycm5YMHtz55xYyduqLJKSF2Cktk/wAQJ7SOYHe0Yauuap27Snyyc3i+Mvqo62DNndIzJmFQAVnutx4E5aZfeND0XWiYJikOFOKhZs1ENbmbfeMbiJCd4gNV2SHyA3m4Xf20X3QNTGcM3oBvkKV6+lsoffMkZ+WtcLdoOOIaChcWYiAcLPPVpZKQALuvdSXIIcgkhwWLXhonEL3WKSirNw7tGGAWtAsYOkSQ+WuXPh3RUScdWgKyLJKk8CU1fIxYYDGFaCoy1BrM4cp0UL6njwgXHdqIFAvrY8uPhDkpDX5Py4N3wLtPFKoyT20AgKcgkgB7Bg3fHMLjCpMshN1AFQJ7IKST33ZoMUt05X/odB3feOS29b9/Duiun7aQlVNQIA+AKWvmFJQDSRa546QxO1Fk7kiY2ilKQkN/MVP/AJYeBbTE/ryPDuz84Cnne4ceR4RHKxswmlaUgkboSom2pKlBIccADFXtnaS0pFJpNaUpXYuks6mUGd7ecGBppOV7ceUOmKPvSMbP2riJTE4isAtQZaAVPazC55QN++8QsVddSCSAmhBpb8xIsYRNqsvDQs+UYk7YxKXPXg037CKTydrQ/wDf89bqE2hrU9Wgk8y+UJLXTTazxKUukg3jHHaOIP8A6hOT/wB2hvE6R2Vt7ETAyViWEpqLpSSp3G6DmnnaEbQLSxZonSoeMZFe0p5I/HH8iX8bQk7enqZAUkG7roDFvy3v5WhWKbNOJjimd7eUZBO08Sf+Km5bsJfxENVtyeD1VSSp2rp3b3uXzbRoMDZ0Ja4HkIjMsG7W4WjK/vTE3/FSw/hSD4cco7K2/iSF0/iUtvJlKLE6Gnhm1zyhyaGqXhEm1Kf5REa8FKAuhH8oP0jNI21PNxNScvhS2mXHwji9vTpe8tQUCCwo3gRyBFueUHiXk0SNkyCLyZR/yJ+0c/c0gG0qWOYSB8ozo2tiaaq0ZOwSG4xeYHHlUtCiLlIJ7yL2jTZCl0X+yjn6/eFEzx2DyijFo4RykGAuuWDmP5T/ALvbQ3r18fT9e6I84DsRZX8vzVEC5ZTSeIcH38v1h6lqJch8tOD8+beESftCqQkhwA2UR+TJGL4+Y9XGn6wv2kkskAu+ubZkXiAIvkfH7+PvQ7BCWHNTOwUpyk1aJtkGYga53i+baEUrF8W8Lv7+kRzcXoP1MdxEtIUpjcvUkZAEkJVyJSzwNKnAaAnXh9+EPVcwQZRCSo6+7QpMoFIccI7P2hWGLBvyhuPPl6RAjFABgR4t52I0gh2XHMayF3kqmJISxTS6VJVUxClDOxB5X0gBeGmVEgUhZtJmLchyQogywSO0Czkc0xPtHahqTLEuXMBAUQrRn0vdwkDviFO3iKiJSUpCUqScqkMXLDJglm5xexGGzEFOHM50zVqSKASEywlVNkgqD2D3UScnjHYzATgozZSTSoqUQaakOq4WnQVG2bho1crGy0ErRIRUd5wkuASb5OLg5DXkYy209rrmzFISAEBSt0Bvie7AZm/eqCX36KgpZmzTShKllQALAPdLWyYMI0PR6QZUqZKMtK68yqYmhQodiO0TZVgGtnrFInaS5bMwYZhwWYcO70jTdH9rImoDoTUCAq5DvuudDZSrc4ru1Hr8CMTIVLl9VKVTMTSSoU0oD2SszAphdgkOoDgIL2VNmbpnV1NSSoIBPxGyCQwZns7wRLoTLCUpSnWlKmL2L8XPPhEM/FSpqQFoSsPZwVAEOL2N+ZbOMhDsBLCi0s36uUOSihwuj8zVJBbugiYsSpBVMUCpKjTWVAVWALJLqADWFyQTm0QyZ0lbylhCim6alagM6T8PgzXaH4ZchDnqZYUsNdypQtaohywU55Q4cS41qFWSFPKWUgbyQViy7uTUFMYZh1KUEiUd8BIKT2QKbKUkbx7Q1DsL2MRzjJRSRLQKHKVU3CsibjknPUwX+9QhL0lNkm2gOmrO7X4w1ajVj1OQcNMAZikBFNYGQAV2Te5zZogVtBKEpBkT2QoOQl7/AAq3TvAsCdBrk8OO0EglQlFySBm7cCbuc7nwhydsJUC6RSzG4yJApPnDLUeMxcwplzEykhVdNM0sq7OENk5BuHsl4C2vh1dWqZMmqKStDJCSmlSVMaHzSxtYOEg3uYNweJlIWAHKyGSVrUtQSyXSKnb0yhm1sTXIQoIIpUggZkBzbvhBnp61KNUwkTAcrgAEWIY5nXy0iEozJd9XdzbW/u0Wa5yVqqHZCWfR7uBcE5xHNSHLOwvdxqMwfpxEZ2pV6c/Z1t8okqqueV3/AFeJlyA9jzybjxzGcWewtiCcalncdrWJPAP3QT2cVcnCqmGlKVK7i/CLZXRmcoB9MnV56OO7lGwwuDRLSyEgDkIjx2NlyxvrSj/EoD5xWLYmf0ZnJuKVcQFP8xAc2UUslQIpORGXdpkI0OM6Y4ZNxMrzshKi7c2b1jObb6XomN1aDa9SyAW7g8GDCoGfvzjpZmu3BvF2GvrGYlbUWFPUSHDp+Eh7hjyOecapICgCl6SAcmNwM3z0hWYmwKtScrDWpQcJGbniAHJ4hJi0wW25skJCDSAAOqISU53qU1RWfiXUzl24iLk2UpLbgCi44FIBvkkVqBPA8oakDnU1xqObNyhwfj0P21JRWiajsTkiYlJFwoneDNYuUvwKlQFKmA7yVBm7SSCGyzSGMdXOrRLTm1Wd0mubWdLpNByI3ZluZOOxYmLKqBKLBNKbvTZ1EWewbkwN7JtPWYFVNYUpUyfiLE0Pwfjl6xsMDggJaGJYJGvIRmZGJSiXMCu0cg1y6QAzC9xGj2dOaTLBGSEj/TCufkuFxRCh0dhftahThkE5CIxg0P2RE60wzWKkhGJwSPyiIpmzkaJEETVKCFFIqIBIT+YtYeJtGembUnpwUuchaJqytBUVIoAQpdKgUgukoe+u6dYMh4tjg0j4fQRCiWpCqk5sz5W58YhxE7EplIQDJViVAqNlCWyWqYZlypKR/ifRofOxxmy8PQCkz6FaVJRSJi38Nx+KxCwkknCNnxfvJzJOsEplDge94qP3yv8AauooFXWnX/gdSFdZ/wDJu97jnEuE2rMVNKVIHVrSpclQJqUEEA1DIFVQKeRh4ayEoPr5xF1Idv0iuwe2lHBnEzaOypaQipmbdSqoA1Pum2cB7Y6Tql4aXPloqrAJdKyEimpQIQCUmzXYDU2gwmkkSA3v5xHO2ekKdtGBfLlFRtPpKZC6ercrSgymN5kxUwIKeTVoL8CTpGjWXHdDwYBTspBAzAFgxItw7o80xmESjELlNdCiEtqHcejR6uMo8xwpTVMmElalEuxbO7P7yEafHP3F16gaZIBHg/Px8Y0vQnYg6hSloBrVa2gtn3vFLPWgvrujUW5mNB/Z5iSqVMDkhMwUuSAHAJbl94fz6jnldHZCLgIZ8wHu+ndfLmYZM2ZLICSiwyToL6CLYn65K8IYcmPIXH2jlX4hE7OQp3BGpId38+flBUrZEtsv8Vzm2fi/rD5Uy362fvguURf1Grf1eJ1U5ipxGx5bgAKzDitTX0zysC3OCJOypZN3Vo5Up7G2Z0YeUS4w7z6Wce/CCMOb35F/oOEG3TxWL2SgaB+Orv2nzzF4gXs1BLFPdy/iHCLheZ7ySxvxERllHLNs/LKH5fgeKq/dMspKCFUkUlNRu7XzdrQBtrCplyglBIK5ktKlOSTmyrm2UaNWHGmdxl94B2hs1M5IToClVlMXDjgeMVpYys/C9WHB/DcgjMgm1Q48x3xB1SlAKBDEmmoXI1fQaxYbd2UmTQpBW4PxFw+6BpnvRSrkrBNluXKgCGdhy5Xaz+cHizvoNtnGqkUg0upzlYM3A3ziLD9OMQhIQgpASwBSgPzd3D+AguV0ZVi5gFSksC5IcZ+DG/to0OG/s2kI7apsw/46QfBLRXqNOfpjcZtzEzA6pi2PFZA4GwbUPlFWQXYM5zpDnO+WeUeo4PYOBSA8hJIzUrfGd+0SW8Mos58yTh0Ay0ID2SEgAHI6DKDTeSydjTlkAS56uG4UjIaqYH9Is8D0GxExTdWlHErU7c2GvdG72ftkzVlCympnSBY2YEZmCcV0jlSlBN1FxUpLMnvvc30hhg19DOqKq1VKHAMIIwy6mA7ZsEkMM3cnhy+cavGspZ53jIEFK1I3yK6txnF8xuk8BpE9eyo/BiZIWVihYDpUlzSQQKk3H8IuxZiGLmH4naUmyU4MAlqRMIoB0IQHB7t3S4ziDC4dS5iUKmTbtcqzDgapHHwi8/8ADUsA7y1FViSUkt/LpE7hSqSZhJpUbpUc1bxzPHdYHRhYAACwEQrklFJWQAeyQ5BuzGwv6PF+ro6hIdU6aw1JT/tiXDdHZZFRmLmAhgSUkNr8MHkjrjfajTs9RTUpRSoAqTq2bvxt5RpMCgqlIL3KEk2GoB4QOOiwAIE+cBk25YZN2YtZGHCEJSH3QAH5BvpF+Mo5mD6fbQodTCg8Y0DvDWvAB2/IH/FR5wRgdpSppPVrSspzbT2xii0YRAStmooKG3VFRI4lSio+ZMGxyA1ZtPYyJ6kKK5iFJqS8tZQ6VNUlTaGkc7RJJwFM2oMyUCWhIHZS7nzZP8gg4phpMACnApM0zW36Orf+F6tOZgLY2wUyHPWTZjApQJhB6tLg0IpSLWFy5sLxcQxfKAK+dsJCpfVgkJ63riB+brOsI7iqGYbYaEyVyXUUrM13zAmqUogchWQH4CLIC8MnTAkOosBxgEgWZsRC1SFHOQXS+u4UX8C/eBB5BGcMwWJRMBKFAtEpPGAzSu1mjyEdIpihTSkcgkJL+WnOPXJgtHme2+jS1zJk2SlAlgEsCAWdVyl3AYNlpFc3KVUeIxQUC+j3HHJuPrGz/swmvKmuPjToeAjI4Ho5MxFXUuQACqogXu+ZD++Eei9EsMhEgJS1Q7YBa6rjvs2XDvg+TrUyYvlffQd8MUr592kdo5c8j3GGmUdNO/T+sc56amY3z8h6wfhFO4HA/p4ZxXkMHNgP6fMRHIxK690Mm4cjPM8QB+sR11I05miZsx15ZHXVkg/WCpcve8r92fzimmT1pUCSlyb2GdufKDsNjwVAK3TYA6E/SCdw8EzAHJ56P7zhJTfO9vnCxKt45+x8+UNCwT66PbjFfhKdKbO9rnviKYnIaNqMvGJGGuvEZCI63vnnlccngn/DUfSu0tNNne+b3Rlr/WMmrCpAz8AHZ31fONb0sU0tLkCxDj/EjyjJzCBmSMmGR8iLBtGueUbMO/sbs+cqUkmWWK81UhwEvYZi5Jc8oK2d0ixJlgv1hIypFTkt8LN4xNh8GDLlnQy38SpT3Fsm04Rzo9gyEDlbnYsflCrSKfCYXECcqnDqRQWJqUQeJddlZHKNFtZbSgQLqZwAH95xaJlPq/Inuiu212QALvpxiQpJmHnS6epwySFEipV1c1LPwgvAc7AqSSSig3BSCCk83HGNns5QWgF3ZnfjqD71ivxYDlPHVvv7tFaD0y3I5pB9HjL7Qw7YhWmvodI1+EDplnUoT5gMfVPpGb6QIKcQT3H5whTthhpyALixFrXULjhw8L5RrliMhsFX46Ulnd+buHzjWkRn0nlHik7imJHMJKtdALk90S4EDq005M4sRzyVceMR4yYBLUSSkAXNj6ag5HkTHcKAEJpyYMT+mkJr/qIAtnDf1jqVQ8RvGeC3jscohQzYodFpoUDUgsXzUNe6LXYuAXKUtSyk1BIDEk2fMkBzfOCOrm/83/QPvD5QWO0oKfLdAb1gTkguuGiZESltDiIFJeviM4oGzFhrCEuOGXADjiOUME5471cMZjAEpVA2M2f1hTUdwPu6kiwPdnEyoKTKqAY3AaFQo8PhuoxKaeysEeUXfI6xHNwQK0Elyl7DK4a8Nw+CQhSilIBVcmCHrs9TAx5Ri9tz11olshByQgWAFwAE2bh+setYhLpLcI8d2LNcMsfiISzWvl9jlG3xyVn1bKH2RtebJJ6s0uGJL6nLMXLZco9K6EY4TpCiEhJSqksACpkpvazsRGHmyksoOGDubC/v6RsP7O26iYQ7GZbwQm4+Tcon5OZOSltrUN7ufGGKLcPfdEyyPfth3QDjMYlCVKUbAEnwvbWOZV9AcTialton5vd395xNhJrEZN3+f1jMCXMmUqekTXUA3ZB45Xi0RsAhnmqL/wAVPy74j9K33Tny59QXPxgJGRY/QQsVOB4Di3jp4RX4zo6lCktMVc0nfPn6xzGbGKFChaiSRmQRmHubw78VP9W/00mDxAmDN2DP4c8olMljy+XhGe2Y0rEdVMJIWGQtmYhyymPDI6xoOoYhlDzAhyWeqflKIuMw/p/WI1KuQe8ADwY8Y4ahnbkbvzjqdLjLy7oc9mp+lMsFCM9WucwpBu2nzjPKWT2VE2sd4h9KmzFjytwjQdKVbqWL5207SNNTGclyjMZPxFaGJe9jmeO9nzF8o1+mXX21UyQeqlku6Qxu+YGfG49Yg2fM6sKJNgVE+b/WLrqXSUcQ3joYowgKKkG1SQW14K/7YlakmdMQkqIrqewFISwyBd9Q8V21emcyaAEpEsgvU7nLS1ouB0LQCFIdTHeSWcjkSCx8IgxWwUMQUqDDjLBzvkm9oYVmwekplKVW5rLq+4Ghi6mYqveBd4osN0a6yZmQnLifEtf0jQ/u4JNCDZKdeX1+0BrTYjlCX0q/+6j9YrelMm5VrS3k/wB4vNmSSEDiwduIDRXdJ5TpHEkeTj9YglXsnenouo6doszpzGpDBuHy1K03jJ7GV/5hIPu4ce8o188Oxiei5C4yayWaZfVCXIY+kcwaxTSkLDfnSQTq+XGJZs0hJIIDB3LsOLtyeO4VZVLSVhlEOWyGrZwmn+p6coyU6diKwxnM/wDHk+ucbBA+kDJxin/uZv8A0/8AfHRGdmrhzChze7QoA83Rjp7j8SYBxf8Ar5xe9H8QpapgWpShu01adrLjlnF2THCNeECZMcVLGrw8pjgJaEfSBofVDVKhBHv0jhRAToXCVHCiOqgBijDwRDFohAGAJgRHCrhDBMESJL+EANmKIHG2Ueb7d2FKKjPdUuoBXVsQXL9kEBTDgQI9JxKgEk8AT6R4vOx0zETCpSiai+eV/EZfKK55vVyFbnujdn7HlzFlCpipZF97ItwbjfxDPG+6O4lAl0S0qFOZIYZZ5O928I87loa7u2ZzOvG+sajYO0wpG8ouDSwfXVwxg75suVn5/wBNVOxILgl7Gw07x9/OKWkZv4XbJvzXz95Q/B44rUClKQk1VPmwsM2GoOWkQScIXqLMkkMLpLOCahziMTbqRMogA12F2Icnv3nifDz6XIVnkKX0b8xbu5PFZJkPOpc55ABglyAxzdw/CIsH1ipkwUgpFTNpTS5b/MOOZgTq2691WLO2nB8hV75xwz3INbNy+j/0isk9IgZwTXr+UM+l2hk+WtOKSlSQAWBD5vUdOSDlAd6XCp9u0WNzu37gHcesFGkpBDPnl3aEkiKbFy0iaQOPZIsBxd3qfwhv7GQoGwBNnsBmbE52Hm0A2tTKxKhq44EBwPt3xNKxIVYFLjTh94of3qUuJicioOnNkhKhkeCtGy8kvEE2SpMxibFkrzvy1HO+cLFzuiukqt1LsA6nyuXSdbByBfR4ocHiCqfLDDtDdCQGu9rPn4wft6cepQd4Gku7vmnNrxU7PxRrlkqLBaU3e+oB4kcefcIarfb0ET2MUW1ZnVYiWr4VEg55L/8A0kRbTJjaRXbXwXXSSPiTcejjxHyEJZu19rCRIUrUilI/iI+mceZ9acySY120pCsTh2Sd9CmOiTbjkC1274opXRfEHJFuNSW+cAWPRfamaVBqRY8Rf1+8W8lalFZPxFh78YqtkdHpktSlFnAYJDK1z5ZRpNj4Tfv8AekXAJcBzqczygNaYEMG9uc/WBdrIcjkCfT+kFYdNNn5e/KGz0b1+EQTK7I/v0uBn45g2jXERlsOgJxKbZLbz+ziNOZoGZA5OPKJ6CDHFQlkgBRsGIBBcgakA55PD8JiKpYUS+Yya4JBDOWIIbPSG45JoO4FuRuksBcbxVmGzfkIZsqaFyUkJCRvBgXBZRDg5qBZ31eE1z9miwYoJnSplN1b3btG1/8AD7eNAEQF/wCGZBvSbP8AEe/5x0MavfCFDW5ekdgHsCUwkRKRCpgBrRQ9IOkfUkSkMZqrh8ki+fE2LDl52+0MamTLXMVkkE95yAHMkgeMYvZWzpmLWsqXTvVTFpD52CUv8TW5BI5OJ7t+obL2/iHcTJhu1wlnuCSkgCnK4jT7D6QCe6FimYA9uypOVSfEi2j6xR7d6KmWjrJa1rCbqSSK2FyUkM+V0nj4Grw08y1iagU00qKncKFxQL23W01gYb1xfb0VUcCnhS1OniDcH6x1KYHSeEw1SI4pUdEyA0Zl3iRAtDFKeHkwAptxHkGE2e8yaJZSUIJSFaMCaWLcI9Zxyvwphy3FH0MeVbBmjqDLEyhQWFPYkikBmNiLX7hxMb/D/lrL5f8AFHiBSSjMhvkNQecX+w8GVSxQkqyOrA3f6eUVWPxMuqY93Zs95khNuFx5RoP7PFmiY53QQzlg+8S3p5iF833rPjnZlH4HZsxKWpAsoF1MxLaNeGzdmTkyyApIIdiHORyuMo0UiYHewH3a/jeGqmh2YMSR5n5Rg18GFWnEICVAh7gkpsCFEWPBxqdYN2Ph5gmVMDXLmKU26X3g/duD0jUYZIpA/iJYta5hJkhKQWuELDuzB3ZuOcCfB5bh1PSm17Z8Y1G1cHMOKUAAkoQim9Tmybn/ADGM1glgrTYPUm/jHp0xQ65am/KOR8GexUPKBnxwyMvCYlSlpVTUCAk0slyoDM6B3twg8bDmml1JPE3zbuy9Y0k2aks1xU9jlvC/rEqWtq/2gaziMvjNnTjUaH7V6gc0BOoH5RAyJakKSVpUGJJJTx6ot/pPlG1BY6esVPXdt37avI3DcoDvH9ANqpHUyToEquDfNI9+MUxkgKSXsClT/lpPAWbe+vGCelm2JaJUsFyXLAB7pKTm45etjGRm9I1OaUpSDpm3hk3JoavB7CpDEcwIkly3IgXYuM67CSFnMy0P3sAfV4nlFjYxJqzYsgSlz0ZPM3eFnsPAj2ItThUlyUh+4cNYBwKqpk0lmrU3hu/MGCsLLetlKTvWY5MAMsswYVGoJ8mxGQ5eMQ7DBSgk/GSfDJPoPWObRwVgK1EqNIc2vyFoJUQlgMhYdwFoWhJMl35G/v3rCXKcHiw+sRzcQCMuzfw198ofIn1JJHdCtNjtryCvEUDJgosBc3A78okGAGGlGYqxJShGh3ikOObVeUWJl1zVKAyIS/JI+VTxVdN5pEzCywLV1WPBSUpt3KMEDU7alJVJIUSASnsioq3gyadQTZuEPwMz8MbxVdQLpAIZRFLBmZm8IbtaQVymCVHeSVBLBdIUCaS4Y5ag56wtkSFIlEMUipRSFXUASTvG7nW973iGv8YpJtD0JjgTDxHQx1NHYfCgMKY4iEReOE8ICZfpzi91MsAq+MpBYkgsgebn/JF3sPZ/UyUoPazWWzUc/W3cBGZ2hOSvaLKJdKpYFrBmIu2q1MRGzTleAzJsYHaWCEqepICiCVUgPQApl3As4dgeUb5QeMd0tATOupSRShwACFElYCVBiWvyygZfJzsX2Bxwl4SWtZYCWl+OQAAGpOg5wHs/pWCoidSlJO6oGyXZhMJyJcX5+MTY/YAmSJaCSFSgkpzpqSBmBnl71pNl7JXMmqQpFCQxWsDtHJsrlgGIOWeggF2WY2qobHUSwkAAMAAABoBpHCYGjihEjxGqZaEDAaPFoJlTEjMpUB5GPH5DoVSoMwYuMiNGj2GbOpBLEsHYZmMJtvYEtaJmIKylbvSoEB1EE0km4D5tobRXNwmZmYpB9mNt0Ow8wSFEMkKUbG2gD8P6Rndi7DlT0TJhIBSOxcmwP8Q/Lzz891snEDqQ6Smlk71nYC7H3aJ7uptqcS5oyIzBz/SI+qnF3UL6v9Iil7WVMV+FLJQ431BQChqpJIAbgXL8GvHZu07qpKSAUJBBcOV0ruDdnTlqWMZp2mpwk58xkRnxv89YKGEmlJ1t+bRmLjIkxGMYVTKEEEMhRZi4KlOH4EJh2J2qFHqZRdVSapjK6tBBqYqSQ6mSRS7ceENUoTCbEAt1UstyT6Pwgr9mm15aMxIbkc798WWE7XBvS1/OINqYtUoFaUGZSzoHaocVBPFQF25QYoL+xTQ5te2meeb5PEYRNGTg6EEevKJsR1hTMnpmJUgS1KlISN1QpJTWXdRysCIbhcaZit5LJMmVMb4nUVul3vYJ9mHgRnBTrkE3/j92gWbgprvQ/eoZ91XrFkZq+tCKSkUk1FiFpDWS2RBUHf8Ao6ZtaSFEBVasimWDMUORCHpPe0GBQbV2PNUEBOHQvN3CVNlkSbeHCKyZsGbl+xyhk/4afS/hG8wWJcXSpBZ6VM4DlnYkAlnZ4jm4tRVSlISHupXqEpBcnmWAfVoE4ymEn42UmhMqlIySEpYNwvwgiXjseD/dn+UeWcaGTihNSSkEFK1ILjVJb1sfGGSNpgKm1ClMtt8ndNi/IMzEQIxQpxmORlJYX+H9dYUvH48ZSW1akZkknXnGlmTJijuBCR+dRqccQlJyOhKh3R3ZU9K01pmGYCSKy1iCUlIAAZiCMnteFTxl5+MxxYmTcOxo5d/fEatqY3WS/wD7Zv5GNrOLcO6IlB2L+loz8leLJJ2ljMup/wBB+8dk7RxiXAkt/kVy5xo8XtBKFMxUWelLWHFRUQlI7zxbKI5W0CZgSUAcaV1FNiXUAkAO3GGMZ2TjMUkWk/8ASWW9YHxEudNmyzNw5JSQAqiYKRU5NlfONhPxSUlLlis0pDO+XpcXyuOMc/a0lwqzKCXIZyWZuNy3fBp5Q+2SaUdrq6wZtFVVNKm7G8RXQ7aPzh2wZ9UpTVFIWsJreqkGwNV7O1+Ec2mpW6kS5iru6FJTS3EqIDF8oZsTEBUp0IUhIUtO8QSSFGouCXdT3cvCdH8S4RC/WGyi4jpVnGzmEwo7CgaBVi8MUIkmZWiJBhp/Lz7pFLKMUoKUWUXSn8xKQQQdGKT5GLLBdMjSBMlqWxpqFi41UksG/iBvwi/2xsROIGdKx2VN6Hl6iMvN6JT7hipyGUlad0BrXAcW14wGOxnTVTNLlAHQrWBbUhKRfPjEGxcOvETzMWakpUFEsQ5ADJIyzAIbJIA1eOYXoSpTiaEoStgoBRUWFmA7KfPwjWYTBJlJCEBkj2SeJPGAj5l45LS0PmCGwElSIaUWaOoX8ocv3pAaJSYZLBgHbONUkFCAusoWoKSHCSkOAo8yGgFE6fMJCZik/jFJaURSilgxWkgspJLh3B5gQFq32ippalAtSkn05x5PicOuaTcubvpfi6hYkn28ekqwk1SMSla1KG+hAKUsQUhQNg5IqKfCPONm7QodMw0qDXI0u4td2J5X8Dpxibv3AmHwqkiovnlz5jhHpHQ7EKmYXeLkKKfAN9zGEmYtBQpiTkAli9ic+Dv6eEbvoNh1JwgqDFSlKbk7D5QfLknpn7WCNkyQzy0sMnDgdwOUPXhEFJsm4a4cMTlnl9o5tKUsgUAkuLOALKBu/cYElYeYpG+hn+FKmpYlu8ZdzZcOdSRGyUgAVmXcHcpQ7aqsSp7i55hixgzZWxZcpAKSVgOUuQwcNakAEkfEXLHOAU4GbWNyWE1JJCSQW723rEnIZZxf4WXTLAJyAD+GfhDXEOFO8dfr/SJVp3x8/wDuhYVF+H04ecOmdoe7/l7oS1ZMw/UTCEj8Cad5P/KWot1gH5FmxGilPkVMNsWS3VpcA/s6Ugm4BQpSSpnvdSbc4Mxc1RUtElJWqYQCpVpSA1JDkOpgCQkO5zKQ5jmI2T1gAClylyTTKmpapTpFQILhSS7EEfC+kVqUA2ahaimatU1SWJCiKE1OX6sMlrag95YwbKSQSmhKEJakJ4X39G4M2mZihl43FLqAxEs0s5XhJiVF1KSA1e9dCsogmzcQtQSJmJmvb8OUnDI7iua6wLZpcwxqzx2MJpSiWK5ily94gFSpX4iUuPhWlCyL2q5NDJmLrUlScHOM0OB1oTLSgkMfxCTbIboU8S7F2etCkCZegkiVLqUiWpQLqmTpm9NWylfzO2RHcVtYomrQZGIXMC60UJdEwUUpdZNKQMiFEXS8IqB2XtzDlKkrnJExa95gUAuAAUVXopCRWc+TgRIrpLg+xWkpeggJJTlu2AZlXp/NpE+z+joSCVyMOnrSDNlISKQkBRSHo/EVUXJLacIspMiYWIolJcbgSFKYcVBQSk6MAW4wJY552LxMxeHQmTNkkJK1TlvYkUrlBJTkm6ToQQbvGt2TiJ5SRPloSoEXQqpK+JAIBT3GCJ2GV1gUkgJY1C9za5D3LBg+UEpTE2iT2ini2cQUEe83gtct9QeTa+/lEYQAWt4xjrVS4zALM7rEqT2QkJNTFnckBQC89cr8YlQmcbGZLSBmEyzrzKy3lBG0b0siq+Ry8WBI72gASCXIlqAOgpezEE102tlYg+caSkdI2SqorVNUpRptSkJ3FVJAs4DkOxvBUrCHtKXWbuXZNy7BFw3MknnFfi1FDfhrD1MSxIJZQfeU/Yvd75QVs9SgQKGATc5X3WszXubE5B9IKE+1sSpOHWodpmTb4lEJT6qEE4LACXLTLAskAd7DX5xIlZjqluNe+JVv7cPlhocpOcCy56hYvEvXRuzFvCiVo7A0DiTEIw2sKFARq5REdSIUKAU4S3DwygQoUBIlGI62jsKAnJeIDjOCJhDtChQGEnYsJJdyPuH4xLhl1bo7/flChQxT11FKmIdiz8Y836Z4GWhQSUDrllDrSd01DMgAb1TksALC17KFBPsp9A9jYeXWqXMTUpnQRlURu1DhxaPR9lFXVsoJDEpASLABmGUKFE9popYjgEKFEJPTBabp9fp5QoUCogw88V0XcfX7aRLOTvDvb9e+OQoFpDmPLu5jnD1fO3dzHOFChhAoORzt3NqOcRT5u96fr3woUOAbIVb0/XvhLDQoUSK4BCoF45CgQ4guIac4UKEEWINojQp7QoUTVwlIhyBChQg6lI1z4w0jSFCgM0kvcwpimDxyFDDtVhHUotChRtErCmFChQzf/9k="/>
          <p:cNvSpPr>
            <a:spLocks noChangeAspect="1" noChangeArrowheads="1"/>
          </p:cNvSpPr>
          <p:nvPr/>
        </p:nvSpPr>
        <p:spPr bwMode="auto">
          <a:xfrm>
            <a:off x="908208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103" name="AutoShape 7" descr="data:image/jpeg;base64,/9j/4AAQSkZJRgABAQAAAQABAAD/2wCEAAkGBhQSERUUExQVFRUWGRgYGBUYFxcaGBgaGxcYGBoaGBgYGyYeGBwkGxQXIS8gIycpLCwsFR8xNTAqNSYrLCkBCQoKDgwOGg8PGikcHBwpKSksKSkpKSkpKSkpKSkpKSkpLCkpKSkpKSkpKSkpLCwpKSwpLCk1KSwpLCkpKSkpLP/AABEIAJYBUQMBIgACEQEDEQH/xAAbAAABBQEBAAAAAAAAAAAAAAAEAAIDBQYBB//EAEYQAAECBAMECAQDBQYEBwAAAAECEQADEiEEMUEFIlFhBhMycYGRofBCscHRI1LhFBVikvEHM3KCotJDU6PCFiREg5Oy4v/EABgBAAMBAQAAAAAAAAAAAAAAAAABAgME/8QAIxEBAQEBAAICAQQDAAAAAAAAAAERAhIhAzFBEyJDUTJCYf/aAAwDAQACEQMRAD8A9LUS7Q1aLvAy1k6nzH292iPrlD4j5p+0YfqRCxVcR1AcRWqWc6j3OOZ4comwy3s9/doqd6YoS2zy5QkygMhCCybRyvlFEmk8Bb5eUd6kAuAPSIkzO/viQL84AdNNoGREeKxXD0tl/WBevIbPTj9Q/vzWqyrYL0hLXcGKqbtApDqsOJ8+ECfvNXWM6zb8u6mz3Vx5fcQ9GVoTMjGYjpWJK5iZYJuoXycm5YMHtz55xYyduqLJKSF2Cktk/wAQJ7SOYHe0Yauuap27Snyyc3i+Mvqo62DNndIzJmFQAVnutx4E5aZfeND0XWiYJikOFOKhZs1ENbmbfeMbiJCd4gNV2SHyA3m4Xf20X3QNTGcM3oBvkKV6+lsoffMkZ+WtcLdoOOIaChcWYiAcLPPVpZKQALuvdSXIIcgkhwWLXhonEL3WKSirNw7tGGAWtAsYOkSQ+WuXPh3RUScdWgKyLJKk8CU1fIxYYDGFaCoy1BrM4cp0UL6njwgXHdqIFAvrY8uPhDkpDX5Py4N3wLtPFKoyT20AgKcgkgB7Bg3fHMLjCpMshN1AFQJ7IKST33ZoMUt05X/odB3feOS29b9/Duiun7aQlVNQIA+AKWvmFJQDSRa546QxO1Fk7kiY2ilKQkN/MVP/AJYeBbTE/ryPDuz84Cnne4ceR4RHKxswmlaUgkboSom2pKlBIccADFXtnaS0pFJpNaUpXYuks6mUGd7ecGBppOV7ceUOmKPvSMbP2riJTE4isAtQZaAVPazC55QN++8QsVddSCSAmhBpb8xIsYRNqsvDQs+UYk7YxKXPXg037CKTydrQ/wDf89bqE2hrU9Wgk8y+UJLXTTazxKUukg3jHHaOIP8A6hOT/wB2hvE6R2Vt7ETAyViWEpqLpSSp3G6DmnnaEbQLSxZonSoeMZFe0p5I/HH8iX8bQk7enqZAUkG7roDFvy3v5WhWKbNOJjimd7eUZBO08Sf+Km5bsJfxENVtyeD1VSSp2rp3b3uXzbRoMDZ0Ja4HkIjMsG7W4WjK/vTE3/FSw/hSD4cco7K2/iSF0/iUtvJlKLE6Gnhm1zyhyaGqXhEm1Kf5REa8FKAuhH8oP0jNI21PNxNScvhS2mXHwji9vTpe8tQUCCwo3gRyBFueUHiXk0SNkyCLyZR/yJ+0c/c0gG0qWOYSB8ozo2tiaaq0ZOwSG4xeYHHlUtCiLlIJ7yL2jTZCl0X+yjn6/eFEzx2DyijFo4RykGAuuWDmP5T/ALvbQ3r18fT9e6I84DsRZX8vzVEC5ZTSeIcH38v1h6lqJch8tOD8+beESftCqQkhwA2UR+TJGL4+Y9XGn6wv2kkskAu+ubZkXiAIvkfH7+PvQ7BCWHNTOwUpyk1aJtkGYga53i+baEUrF8W8Lv7+kRzcXoP1MdxEtIUpjcvUkZAEkJVyJSzwNKnAaAnXh9+EPVcwQZRCSo6+7QpMoFIccI7P2hWGLBvyhuPPl6RAjFABgR4t52I0gh2XHMayF3kqmJISxTS6VJVUxClDOxB5X0gBeGmVEgUhZtJmLchyQogywSO0Czkc0xPtHahqTLEuXMBAUQrRn0vdwkDviFO3iKiJSUpCUqScqkMXLDJglm5xexGGzEFOHM50zVqSKASEywlVNkgqD2D3UScnjHYzATgozZSTSoqUQaakOq4WnQVG2bho1crGy0ErRIRUd5wkuASb5OLg5DXkYy209rrmzFISAEBSt0Bvie7AZm/eqCX36KgpZmzTShKllQALAPdLWyYMI0PR6QZUqZKMtK68yqYmhQodiO0TZVgGtnrFInaS5bMwYZhwWYcO70jTdH9rImoDoTUCAq5DvuudDZSrc4ru1Hr8CMTIVLl9VKVTMTSSoU0oD2SszAphdgkOoDgIL2VNmbpnV1NSSoIBPxGyCQwZns7wRLoTLCUpSnWlKmL2L8XPPhEM/FSpqQFoSsPZwVAEOL2N+ZbOMhDsBLCi0s36uUOSihwuj8zVJBbugiYsSpBVMUCpKjTWVAVWALJLqADWFyQTm0QyZ0lbylhCim6alagM6T8PgzXaH4ZchDnqZYUsNdypQtaohywU55Q4cS41qFWSFPKWUgbyQViy7uTUFMYZh1KUEiUd8BIKT2QKbKUkbx7Q1DsL2MRzjJRSRLQKHKVU3CsibjknPUwX+9QhL0lNkm2gOmrO7X4w1ajVj1OQcNMAZikBFNYGQAV2Te5zZogVtBKEpBkT2QoOQl7/AAq3TvAsCdBrk8OO0EglQlFySBm7cCbuc7nwhydsJUC6RSzG4yJApPnDLUeMxcwplzEykhVdNM0sq7OENk5BuHsl4C2vh1dWqZMmqKStDJCSmlSVMaHzSxtYOEg3uYNweJlIWAHKyGSVrUtQSyXSKnb0yhm1sTXIQoIIpUggZkBzbvhBnp61KNUwkTAcrgAEWIY5nXy0iEozJd9XdzbW/u0Wa5yVqqHZCWfR7uBcE5xHNSHLOwvdxqMwfpxEZ2pV6c/Z1t8okqqueV3/AFeJlyA9jzybjxzGcWewtiCcalncdrWJPAP3QT2cVcnCqmGlKVK7i/CLZXRmcoB9MnV56OO7lGwwuDRLSyEgDkIjx2NlyxvrSj/EoD5xWLYmf0ZnJuKVcQFP8xAc2UUslQIpORGXdpkI0OM6Y4ZNxMrzshKi7c2b1jObb6XomN1aDa9SyAW7g8GDCoGfvzjpZmu3BvF2GvrGYlbUWFPUSHDp+Eh7hjyOecapICgCl6SAcmNwM3z0hWYmwKtScrDWpQcJGbniAHJ4hJi0wW25skJCDSAAOqISU53qU1RWfiXUzl24iLk2UpLbgCi44FIBvkkVqBPA8oakDnU1xqObNyhwfj0P21JRWiajsTkiYlJFwoneDNYuUvwKlQFKmA7yVBm7SSCGyzSGMdXOrRLTm1Wd0mubWdLpNByI3ZluZOOxYmLKqBKLBNKbvTZ1EWewbkwN7JtPWYFVNYUpUyfiLE0Pwfjl6xsMDggJaGJYJGvIRmZGJSiXMCu0cg1y6QAzC9xGj2dOaTLBGSEj/TCufkuFxRCh0dhftahThkE5CIxg0P2RE60wzWKkhGJwSPyiIpmzkaJEETVKCFFIqIBIT+YtYeJtGembUnpwUuchaJqytBUVIoAQpdKgUgukoe+u6dYMh4tjg0j4fQRCiWpCqk5sz5W58YhxE7EplIQDJViVAqNlCWyWqYZlypKR/ifRofOxxmy8PQCkz6FaVJRSJi38Nx+KxCwkknCNnxfvJzJOsEplDge94qP3yv8AauooFXWnX/gdSFdZ/wDJu97jnEuE2rMVNKVIHVrSpclQJqUEEA1DIFVQKeRh4ayEoPr5xF1Idv0iuwe2lHBnEzaOypaQipmbdSqoA1Pum2cB7Y6Tql4aXPloqrAJdKyEimpQIQCUmzXYDU2gwmkkSA3v5xHO2ekKdtGBfLlFRtPpKZC6ercrSgymN5kxUwIKeTVoL8CTpGjWXHdDwYBTspBAzAFgxItw7o80xmESjELlNdCiEtqHcejR6uMo8xwpTVMmElalEuxbO7P7yEafHP3F16gaZIBHg/Px8Y0vQnYg6hSloBrVa2gtn3vFLPWgvrujUW5mNB/Z5iSqVMDkhMwUuSAHAJbl94fz6jnldHZCLgIZ8wHu+ndfLmYZM2ZLICSiwyToL6CLYn65K8IYcmPIXH2jlX4hE7OQp3BGpId38+flBUrZEtsv8Vzm2fi/rD5Uy362fvguURf1Grf1eJ1U5ipxGx5bgAKzDitTX0zysC3OCJOypZN3Vo5Up7G2Z0YeUS4w7z6Wce/CCMOb35F/oOEG3TxWL2SgaB+Orv2nzzF4gXs1BLFPdy/iHCLheZ7ySxvxERllHLNs/LKH5fgeKq/dMspKCFUkUlNRu7XzdrQBtrCplyglBIK5ktKlOSTmyrm2UaNWHGmdxl94B2hs1M5IToClVlMXDjgeMVpYys/C9WHB/DcgjMgm1Q48x3xB1SlAKBDEmmoXI1fQaxYbd2UmTQpBW4PxFw+6BpnvRSrkrBNluXKgCGdhy5Xaz+cHizvoNtnGqkUg0upzlYM3A3ziLD9OMQhIQgpASwBSgPzd3D+AguV0ZVi5gFSksC5IcZ+DG/to0OG/s2kI7apsw/46QfBLRXqNOfpjcZtzEzA6pi2PFZA4GwbUPlFWQXYM5zpDnO+WeUeo4PYOBSA8hJIzUrfGd+0SW8Mos58yTh0Ay0ID2SEgAHI6DKDTeSydjTlkAS56uG4UjIaqYH9Is8D0GxExTdWlHErU7c2GvdG72ftkzVlCympnSBY2YEZmCcV0jlSlBN1FxUpLMnvvc30hhg19DOqKq1VKHAMIIwy6mA7ZsEkMM3cnhy+cavGspZ53jIEFK1I3yK6txnF8xuk8BpE9eyo/BiZIWVihYDpUlzSQQKk3H8IuxZiGLmH4naUmyU4MAlqRMIoB0IQHB7t3S4ziDC4dS5iUKmTbtcqzDgapHHwi8/8ADUsA7y1FViSUkt/LpE7hSqSZhJpUbpUc1bxzPHdYHRhYAACwEQrklFJWQAeyQ5BuzGwv6PF+ro6hIdU6aw1JT/tiXDdHZZFRmLmAhgSUkNr8MHkjrjfajTs9RTUpRSoAqTq2bvxt5RpMCgqlIL3KEk2GoB4QOOiwAIE+cBk25YZN2YtZGHCEJSH3QAH5BvpF+Mo5mD6fbQodTCg8Y0DvDWvAB2/IH/FR5wRgdpSppPVrSspzbT2xii0YRAStmooKG3VFRI4lSio+ZMGxyA1ZtPYyJ6kKK5iFJqS8tZQ6VNUlTaGkc7RJJwFM2oMyUCWhIHZS7nzZP8gg4phpMACnApM0zW36Orf+F6tOZgLY2wUyHPWTZjApQJhB6tLg0IpSLWFy5sLxcQxfKAK+dsJCpfVgkJ63riB+brOsI7iqGYbYaEyVyXUUrM13zAmqUogchWQH4CLIC8MnTAkOosBxgEgWZsRC1SFHOQXS+u4UX8C/eBB5BGcMwWJRMBKFAtEpPGAzSu1mjyEdIpihTSkcgkJL+WnOPXJgtHme2+jS1zJk2SlAlgEsCAWdVyl3AYNlpFc3KVUeIxQUC+j3HHJuPrGz/swmvKmuPjToeAjI4Ho5MxFXUuQACqogXu+ZD++Eei9EsMhEgJS1Q7YBa6rjvs2XDvg+TrUyYvlffQd8MUr592kdo5c8j3GGmUdNO/T+sc56amY3z8h6wfhFO4HA/p4ZxXkMHNgP6fMRHIxK690Mm4cjPM8QB+sR11I05miZsx15ZHXVkg/WCpcve8r92fzimmT1pUCSlyb2GdufKDsNjwVAK3TYA6E/SCdw8EzAHJ56P7zhJTfO9vnCxKt45+x8+UNCwT66PbjFfhKdKbO9rnviKYnIaNqMvGJGGuvEZCI63vnnlccngn/DUfSu0tNNne+b3Rlr/WMmrCpAz8AHZ31fONb0sU0tLkCxDj/EjyjJzCBmSMmGR8iLBtGueUbMO/sbs+cqUkmWWK81UhwEvYZi5Jc8oK2d0ixJlgv1hIypFTkt8LN4xNh8GDLlnQy38SpT3Fsm04Rzo9gyEDlbnYsflCrSKfCYXECcqnDqRQWJqUQeJddlZHKNFtZbSgQLqZwAH95xaJlPq/Inuiu212QALvpxiQpJmHnS6epwySFEipV1c1LPwgvAc7AqSSSig3BSCCk83HGNns5QWgF3ZnfjqD71ivxYDlPHVvv7tFaD0y3I5pB9HjL7Qw7YhWmvodI1+EDplnUoT5gMfVPpGb6QIKcQT3H5whTthhpyALixFrXULjhw8L5RrliMhsFX46Ulnd+buHzjWkRn0nlHik7imJHMJKtdALk90S4EDq005M4sRzyVceMR4yYBLUSSkAXNj6ag5HkTHcKAEJpyYMT+mkJr/qIAtnDf1jqVQ8RvGeC3jscohQzYodFpoUDUgsXzUNe6LXYuAXKUtSyk1BIDEk2fMkBzfOCOrm/83/QPvD5QWO0oKfLdAb1gTkguuGiZESltDiIFJeviM4oGzFhrCEuOGXADjiOUME5471cMZjAEpVA2M2f1hTUdwPu6kiwPdnEyoKTKqAY3AaFQo8PhuoxKaeysEeUXfI6xHNwQK0Elyl7DK4a8Nw+CQhSilIBVcmCHrs9TAx5Ri9tz11olshByQgWAFwAE2bh+setYhLpLcI8d2LNcMsfiISzWvl9jlG3xyVn1bKH2RtebJJ6s0uGJL6nLMXLZco9K6EY4TpCiEhJSqksACpkpvazsRGHmyksoOGDubC/v6RsP7O26iYQ7GZbwQm4+Tcon5OZOSltrUN7ufGGKLcPfdEyyPfth3QDjMYlCVKUbAEnwvbWOZV9AcTialton5vd395xNhJrEZN3+f1jMCXMmUqekTXUA3ZB45Xi0RsAhnmqL/wAVPy74j9K33Tny59QXPxgJGRY/QQsVOB4Di3jp4RX4zo6lCktMVc0nfPn6xzGbGKFChaiSRmQRmHubw78VP9W/00mDxAmDN2DP4c8olMljy+XhGe2Y0rEdVMJIWGQtmYhyymPDI6xoOoYhlDzAhyWeqflKIuMw/p/WI1KuQe8ADwY8Y4ahnbkbvzjqdLjLy7oc9mp+lMsFCM9WucwpBu2nzjPKWT2VE2sd4h9KmzFjytwjQdKVbqWL5207SNNTGclyjMZPxFaGJe9jmeO9nzF8o1+mXX21UyQeqlku6Qxu+YGfG49Yg2fM6sKJNgVE+b/WLrqXSUcQ3joYowgKKkG1SQW14K/7YlakmdMQkqIrqewFISwyBd9Q8V21emcyaAEpEsgvU7nLS1ouB0LQCFIdTHeSWcjkSCx8IgxWwUMQUqDDjLBzvkm9oYVmwekplKVW5rLq+4Ghi6mYqveBd4osN0a6yZmQnLifEtf0jQ/u4JNCDZKdeX1+0BrTYjlCX0q/+6j9YrelMm5VrS3k/wB4vNmSSEDiwduIDRXdJ5TpHEkeTj9YglXsnenouo6doszpzGpDBuHy1K03jJ7GV/5hIPu4ce8o188Oxiei5C4yayWaZfVCXIY+kcwaxTSkLDfnSQTq+XGJZs0hJIIDB3LsOLtyeO4VZVLSVhlEOWyGrZwmn+p6coyU6diKwxnM/wDHk+ucbBA+kDJxin/uZv8A0/8AfHRGdmrhzChze7QoA83Rjp7j8SYBxf8Ar5xe9H8QpapgWpShu01adrLjlnF2THCNeECZMcVLGrw8pjgJaEfSBofVDVKhBHv0jhRAToXCVHCiOqgBijDwRDFohAGAJgRHCrhDBMESJL+EANmKIHG2Ueb7d2FKKjPdUuoBXVsQXL9kEBTDgQI9JxKgEk8AT6R4vOx0zETCpSiai+eV/EZfKK55vVyFbnujdn7HlzFlCpipZF97ItwbjfxDPG+6O4lAl0S0qFOZIYZZ5O928I87loa7u2ZzOvG+sajYO0wpG8ouDSwfXVwxg75suVn5/wBNVOxILgl7Gw07x9/OKWkZv4XbJvzXz95Q/B44rUClKQk1VPmwsM2GoOWkQScIXqLMkkMLpLOCahziMTbqRMogA12F2Icnv3nifDz6XIVnkKX0b8xbu5PFZJkPOpc55ABglyAxzdw/CIsH1ipkwUgpFTNpTS5b/MOOZgTq2691WLO2nB8hV75xwz3INbNy+j/0isk9IgZwTXr+UM+l2hk+WtOKSlSQAWBD5vUdOSDlAd6XCp9u0WNzu37gHcesFGkpBDPnl3aEkiKbFy0iaQOPZIsBxd3qfwhv7GQoGwBNnsBmbE52Hm0A2tTKxKhq44EBwPt3xNKxIVYFLjTh94of3qUuJicioOnNkhKhkeCtGy8kvEE2SpMxibFkrzvy1HO+cLFzuiukqt1LsA6nyuXSdbByBfR4ocHiCqfLDDtDdCQGu9rPn4wft6cepQd4Gku7vmnNrxU7PxRrlkqLBaU3e+oB4kcefcIarfb0ET2MUW1ZnVYiWr4VEg55L/8A0kRbTJjaRXbXwXXSSPiTcejjxHyEJZu19rCRIUrUilI/iI+mceZ9acySY120pCsTh2Sd9CmOiTbjkC1274opXRfEHJFuNSW+cAWPRfamaVBqRY8Rf1+8W8lalFZPxFh78YqtkdHpktSlFnAYJDK1z5ZRpNj4Tfv8AekXAJcBzqczygNaYEMG9uc/WBdrIcjkCfT+kFYdNNn5e/KGz0b1+EQTK7I/v0uBn45g2jXERlsOgJxKbZLbz+ziNOZoGZA5OPKJ6CDHFQlkgBRsGIBBcgakA55PD8JiKpYUS+Yya4JBDOWIIbPSG45JoO4FuRuksBcbxVmGzfkIZsqaFyUkJCRvBgXBZRDg5qBZ31eE1z9miwYoJnSplN1b3btG1/8AD7eNAEQF/wCGZBvSbP8AEe/5x0MavfCFDW5ekdgHsCUwkRKRCpgBrRQ9IOkfUkSkMZqrh8ki+fE2LDl52+0MamTLXMVkkE95yAHMkgeMYvZWzpmLWsqXTvVTFpD52CUv8TW5BI5OJ7t+obL2/iHcTJhu1wlnuCSkgCnK4jT7D6QCe6FimYA9uypOVSfEi2j6xR7d6KmWjrJa1rCbqSSK2FyUkM+V0nj4Grw08y1iagU00qKncKFxQL23W01gYb1xfb0VUcCnhS1OniDcH6x1KYHSeEw1SI4pUdEyA0Zl3iRAtDFKeHkwAptxHkGE2e8yaJZSUIJSFaMCaWLcI9Zxyvwphy3FH0MeVbBmjqDLEyhQWFPYkikBmNiLX7hxMb/D/lrL5f8AFHiBSSjMhvkNQecX+w8GVSxQkqyOrA3f6eUVWPxMuqY93Zs95khNuFx5RoP7PFmiY53QQzlg+8S3p5iF833rPjnZlH4HZsxKWpAsoF1MxLaNeGzdmTkyyApIIdiHORyuMo0UiYHewH3a/jeGqmh2YMSR5n5Rg18GFWnEICVAh7gkpsCFEWPBxqdYN2Ph5gmVMDXLmKU26X3g/duD0jUYZIpA/iJYta5hJkhKQWuELDuzB3ZuOcCfB5bh1PSm17Z8Y1G1cHMOKUAAkoQim9Tmybn/ADGM1glgrTYPUm/jHp0xQ65am/KOR8GexUPKBnxwyMvCYlSlpVTUCAk0slyoDM6B3twg8bDmml1JPE3zbuy9Y0k2aks1xU9jlvC/rEqWtq/2gaziMvjNnTjUaH7V6gc0BOoH5RAyJakKSVpUGJJJTx6ot/pPlG1BY6esVPXdt37avI3DcoDvH9ANqpHUyToEquDfNI9+MUxkgKSXsClT/lpPAWbe+vGCelm2JaJUsFyXLAB7pKTm45etjGRm9I1OaUpSDpm3hk3JoavB7CpDEcwIkly3IgXYuM67CSFnMy0P3sAfV4nlFjYxJqzYsgSlz0ZPM3eFnsPAj2ItThUlyUh+4cNYBwKqpk0lmrU3hu/MGCsLLetlKTvWY5MAMsswYVGoJ8mxGQ5eMQ7DBSgk/GSfDJPoPWObRwVgK1EqNIc2vyFoJUQlgMhYdwFoWhJMl35G/v3rCXKcHiw+sRzcQCMuzfw198ofIn1JJHdCtNjtryCvEUDJgosBc3A78okGAGGlGYqxJShGh3ikOObVeUWJl1zVKAyIS/JI+VTxVdN5pEzCywLV1WPBSUpt3KMEDU7alJVJIUSASnsioq3gyadQTZuEPwMz8MbxVdQLpAIZRFLBmZm8IbtaQVymCVHeSVBLBdIUCaS4Y5ag56wtkSFIlEMUipRSFXUASTvG7nW973iGv8YpJtD0JjgTDxHQx1NHYfCgMKY4iEReOE8ICZfpzi91MsAq+MpBYkgsgebn/JF3sPZ/UyUoPazWWzUc/W3cBGZ2hOSvaLKJdKpYFrBmIu2q1MRGzTleAzJsYHaWCEqepICiCVUgPQApl3As4dgeUb5QeMd0tATOupSRShwACFElYCVBiWvyygZfJzsX2Bxwl4SWtZYCWl+OQAAGpOg5wHs/pWCoidSlJO6oGyXZhMJyJcX5+MTY/YAmSJaCSFSgkpzpqSBmBnl71pNl7JXMmqQpFCQxWsDtHJsrlgGIOWeggF2WY2qobHUSwkAAMAAABoBpHCYGjihEjxGqZaEDAaPFoJlTEjMpUB5GPH5DoVSoMwYuMiNGj2GbOpBLEsHYZmMJtvYEtaJmIKylbvSoEB1EE0km4D5tobRXNwmZmYpB9mNt0Ow8wSFEMkKUbG2gD8P6Rndi7DlT0TJhIBSOxcmwP8Q/Lzz891snEDqQ6Smlk71nYC7H3aJ7uptqcS5oyIzBz/SI+qnF3UL6v9Iil7WVMV+FLJQ431BQChqpJIAbgXL8GvHZu07qpKSAUJBBcOV0ruDdnTlqWMZp2mpwk58xkRnxv89YKGEmlJ1t+bRmLjIkxGMYVTKEEEMhRZi4KlOH4EJh2J2qFHqZRdVSapjK6tBBqYqSQ6mSRS7ceENUoTCbEAt1UstyT6Pwgr9mm15aMxIbkc798WWE7XBvS1/OINqYtUoFaUGZSzoHaocVBPFQF25QYoL+xTQ5te2meeb5PEYRNGTg6EEevKJsR1hTMnpmJUgS1KlISN1QpJTWXdRysCIbhcaZit5LJMmVMb4nUVul3vYJ9mHgRnBTrkE3/j92gWbgprvQ/eoZ91XrFkZq+tCKSkUk1FiFpDWS2RBUHf8Ao6ZtaSFEBVasimWDMUORCHpPe0GBQbV2PNUEBOHQvN3CVNlkSbeHCKyZsGbl+xyhk/4afS/hG8wWJcXSpBZ6VM4DlnYkAlnZ4jm4tRVSlISHupXqEpBcnmWAfVoE4ymEn42UmhMqlIySEpYNwvwgiXjseD/dn+UeWcaGTihNSSkEFK1ILjVJb1sfGGSNpgKm1ClMtt8ndNi/IMzEQIxQpxmORlJYX+H9dYUvH48ZSW1akZkknXnGlmTJijuBCR+dRqccQlJyOhKh3R3ZU9K01pmGYCSKy1iCUlIAAZiCMnteFTxl5+MxxYmTcOxo5d/fEatqY3WS/wD7Zv5GNrOLcO6IlB2L+loz8leLJJ2ljMup/wBB+8dk7RxiXAkt/kVy5xo8XtBKFMxUWelLWHFRUQlI7zxbKI5W0CZgSUAcaV1FNiXUAkAO3GGMZ2TjMUkWk/8ASWW9YHxEudNmyzNw5JSQAqiYKRU5NlfONhPxSUlLlis0pDO+XpcXyuOMc/a0lwqzKCXIZyWZuNy3fBp5Q+2SaUdrq6wZtFVVNKm7G8RXQ7aPzh2wZ9UpTVFIWsJreqkGwNV7O1+Ec2mpW6kS5iru6FJTS3EqIDF8oZsTEBUp0IUhIUtO8QSSFGouCXdT3cvCdH8S4RC/WGyi4jpVnGzmEwo7CgaBVi8MUIkmZWiJBhp/Lz7pFLKMUoKUWUXSn8xKQQQdGKT5GLLBdMjSBMlqWxpqFi41UksG/iBvwi/2xsROIGdKx2VN6Hl6iMvN6JT7hipyGUlad0BrXAcW14wGOxnTVTNLlAHQrWBbUhKRfPjEGxcOvETzMWakpUFEsQ5ADJIyzAIbJIA1eOYXoSpTiaEoStgoBRUWFmA7KfPwjWYTBJlJCEBkj2SeJPGAj5l45LS0PmCGwElSIaUWaOoX8ocv3pAaJSYZLBgHbONUkFCAusoWoKSHCSkOAo8yGgFE6fMJCZik/jFJaURSilgxWkgspJLh3B5gQFq32ippalAtSkn05x5PicOuaTcubvpfi6hYkn28ekqwk1SMSla1KG+hAKUsQUhQNg5IqKfCPONm7QodMw0qDXI0u4td2J5X8Dpxibv3AmHwqkiovnlz5jhHpHQ7EKmYXeLkKKfAN9zGEmYtBQpiTkAli9ic+Dv6eEbvoNh1JwgqDFSlKbk7D5QfLknpn7WCNkyQzy0sMnDgdwOUPXhEFJsm4a4cMTlnl9o5tKUsgUAkuLOALKBu/cYElYeYpG+hn+FKmpYlu8ZdzZcOdSRGyUgAVmXcHcpQ7aqsSp7i55hixgzZWxZcpAKSVgOUuQwcNakAEkfEXLHOAU4GbWNyWE1JJCSQW723rEnIZZxf4WXTLAJyAD+GfhDXEOFO8dfr/SJVp3x8/wDuhYVF+H04ecOmdoe7/l7oS1ZMw/UTCEj8Cad5P/KWot1gH5FmxGilPkVMNsWS3VpcA/s6Ugm4BQpSSpnvdSbc4Mxc1RUtElJWqYQCpVpSA1JDkOpgCQkO5zKQ5jmI2T1gAClylyTTKmpapTpFQILhSS7EEfC+kVqUA2ahaimatU1SWJCiKE1OX6sMlrag95YwbKSQSmhKEJakJ4X39G4M2mZihl43FLqAxEs0s5XhJiVF1KSA1e9dCsogmzcQtQSJmJmvb8OUnDI7iua6wLZpcwxqzx2MJpSiWK5ily94gFSpX4iUuPhWlCyL2q5NDJmLrUlScHOM0OB1oTLSgkMfxCTbIboU8S7F2etCkCZegkiVLqUiWpQLqmTpm9NWylfzO2RHcVtYomrQZGIXMC60UJdEwUUpdZNKQMiFEXS8IqB2XtzDlKkrnJExa95gUAuAAUVXopCRWc+TgRIrpLg+xWkpeggJJTlu2AZlXp/NpE+z+joSCVyMOnrSDNlISKQkBRSHo/EVUXJLacIspMiYWIolJcbgSFKYcVBQSk6MAW4wJY552LxMxeHQmTNkkJK1TlvYkUrlBJTkm6ToQQbvGt2TiJ5SRPloSoEXQqpK+JAIBT3GCJ2GV1gUkgJY1C9za5D3LBg+UEpTE2iT2ini2cQUEe83gtct9QeTa+/lEYQAWt4xjrVS4zALM7rEqT2QkJNTFnckBQC89cr8YlQmcbGZLSBmEyzrzKy3lBG0b0siq+Ry8WBI72gASCXIlqAOgpezEE102tlYg+caSkdI2SqorVNUpRptSkJ3FVJAs4DkOxvBUrCHtKXWbuXZNy7BFw3MknnFfi1FDfhrD1MSxIJZQfeU/Yvd75QVs9SgQKGATc5X3WszXubE5B9IKE+1sSpOHWodpmTb4lEJT6qEE4LACXLTLAskAd7DX5xIlZjqluNe+JVv7cPlhocpOcCy56hYvEvXRuzFvCiVo7A0DiTEIw2sKFARq5REdSIUKAU4S3DwygQoUBIlGI62jsKAnJeIDjOCJhDtChQGEnYsJJdyPuH4xLhl1bo7/flChQxT11FKmIdiz8Y836Z4GWhQSUDrllDrSd01DMgAb1TksALC17KFBPsp9A9jYeXWqXMTUpnQRlURu1DhxaPR9lFXVsoJDEpASLABmGUKFE9popYjgEKFEJPTBabp9fp5QoUCogw88V0XcfX7aRLOTvDvb9e+OQoFpDmPLu5jnD1fO3dzHOFChhAoORzt3NqOcRT5u96fr3woUOAbIVb0/XvhLDQoUSK4BCoF45CgQ4guIac4UKEEWINojQp7QoUTVwlIhyBChQg6lI1z4w0jSFCgM0kvcwpimDxyFDDtVhHUotChRtErCmFChQzf/9k="/>
          <p:cNvSpPr>
            <a:spLocks noChangeAspect="1" noChangeArrowheads="1"/>
          </p:cNvSpPr>
          <p:nvPr/>
        </p:nvSpPr>
        <p:spPr bwMode="auto">
          <a:xfrm>
            <a:off x="908208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105" name="AutoShape 9" descr="data:image/jpeg;base64,/9j/4AAQSkZJRgABAQAAAQABAAD/2wCEAAkGBhQSERUUExQVFRUWGRgYGBUYFxcaGBgaGxcYGBoaGBgYGyYeGBwkGxQXIS8gIycpLCwsFR8xNTAqNSYrLCkBCQoKDgwOGg8PGikcHBwpKSksKSkpKSkpKSkpKSkpKSkpLCkpKSkpKSkpKSkpLCwpKSwpLCk1KSwpLCkpKSkpLP/AABEIAJYBUQMBIgACEQEDEQH/xAAbAAABBQEBAAAAAAAAAAAAAAAEAAIDBQYBB//EAEYQAAECBAMECAQDBQYEBwAAAAECEQADEiEEMUEFIlFhBhMycYGRofBCscHRI1LhFBVikvEHM3KCotJDU6PCFiREg5Oy4v/EABgBAAMBAQAAAAAAAAAAAAAAAAABAgME/8QAIxEBAQEBAAICAQQDAAAAAAAAAAERAhIhAzFBEyJDUTJCYf/aAAwDAQACEQMRAD8A9LUS7Q1aLvAy1k6nzH292iPrlD4j5p+0YfqRCxVcR1AcRWqWc6j3OOZ4comwy3s9/doqd6YoS2zy5QkygMhCCybRyvlFEmk8Bb5eUd6kAuAPSIkzO/viQL84AdNNoGREeKxXD0tl/WBevIbPTj9Q/vzWqyrYL0hLXcGKqbtApDqsOJ8+ECfvNXWM6zb8u6mz3Vx5fcQ9GVoTMjGYjpWJK5iZYJuoXycm5YMHtz55xYyduqLJKSF2Cktk/wAQJ7SOYHe0Yauuap27Snyyc3i+Mvqo62DNndIzJmFQAVnutx4E5aZfeND0XWiYJikOFOKhZs1ENbmbfeMbiJCd4gNV2SHyA3m4Xf20X3QNTGcM3oBvkKV6+lsoffMkZ+WtcLdoOOIaChcWYiAcLPPVpZKQALuvdSXIIcgkhwWLXhonEL3WKSirNw7tGGAWtAsYOkSQ+WuXPh3RUScdWgKyLJKk8CU1fIxYYDGFaCoy1BrM4cp0UL6njwgXHdqIFAvrY8uPhDkpDX5Py4N3wLtPFKoyT20AgKcgkgB7Bg3fHMLjCpMshN1AFQJ7IKST33ZoMUt05X/odB3feOS29b9/Duiun7aQlVNQIA+AKWvmFJQDSRa546QxO1Fk7kiY2ilKQkN/MVP/AJYeBbTE/ryPDuz84Cnne4ceR4RHKxswmlaUgkboSom2pKlBIccADFXtnaS0pFJpNaUpXYuks6mUGd7ecGBppOV7ceUOmKPvSMbP2riJTE4isAtQZaAVPazC55QN++8QsVddSCSAmhBpb8xIsYRNqsvDQs+UYk7YxKXPXg037CKTydrQ/wDf89bqE2hrU9Wgk8y+UJLXTTazxKUukg3jHHaOIP8A6hOT/wB2hvE6R2Vt7ETAyViWEpqLpSSp3G6DmnnaEbQLSxZonSoeMZFe0p5I/HH8iX8bQk7enqZAUkG7roDFvy3v5WhWKbNOJjimd7eUZBO08Sf+Km5bsJfxENVtyeD1VSSp2rp3b3uXzbRoMDZ0Ja4HkIjMsG7W4WjK/vTE3/FSw/hSD4cco7K2/iSF0/iUtvJlKLE6Gnhm1zyhyaGqXhEm1Kf5REa8FKAuhH8oP0jNI21PNxNScvhS2mXHwji9vTpe8tQUCCwo3gRyBFueUHiXk0SNkyCLyZR/yJ+0c/c0gG0qWOYSB8ozo2tiaaq0ZOwSG4xeYHHlUtCiLlIJ7yL2jTZCl0X+yjn6/eFEzx2DyijFo4RykGAuuWDmP5T/ALvbQ3r18fT9e6I84DsRZX8vzVEC5ZTSeIcH38v1h6lqJch8tOD8+beESftCqQkhwA2UR+TJGL4+Y9XGn6wv2kkskAu+ubZkXiAIvkfH7+PvQ7BCWHNTOwUpyk1aJtkGYga53i+baEUrF8W8Lv7+kRzcXoP1MdxEtIUpjcvUkZAEkJVyJSzwNKnAaAnXh9+EPVcwQZRCSo6+7QpMoFIccI7P2hWGLBvyhuPPl6RAjFABgR4t52I0gh2XHMayF3kqmJISxTS6VJVUxClDOxB5X0gBeGmVEgUhZtJmLchyQogywSO0Czkc0xPtHahqTLEuXMBAUQrRn0vdwkDviFO3iKiJSUpCUqScqkMXLDJglm5xexGGzEFOHM50zVqSKASEywlVNkgqD2D3UScnjHYzATgozZSTSoqUQaakOq4WnQVG2bho1crGy0ErRIRUd5wkuASb5OLg5DXkYy209rrmzFISAEBSt0Bvie7AZm/eqCX36KgpZmzTShKllQALAPdLWyYMI0PR6QZUqZKMtK68yqYmhQodiO0TZVgGtnrFInaS5bMwYZhwWYcO70jTdH9rImoDoTUCAq5DvuudDZSrc4ru1Hr8CMTIVLl9VKVTMTSSoU0oD2SszAphdgkOoDgIL2VNmbpnV1NSSoIBPxGyCQwZns7wRLoTLCUpSnWlKmL2L8XPPhEM/FSpqQFoSsPZwVAEOL2N+ZbOMhDsBLCi0s36uUOSihwuj8zVJBbugiYsSpBVMUCpKjTWVAVWALJLqADWFyQTm0QyZ0lbylhCim6alagM6T8PgzXaH4ZchDnqZYUsNdypQtaohywU55Q4cS41qFWSFPKWUgbyQViy7uTUFMYZh1KUEiUd8BIKT2QKbKUkbx7Q1DsL2MRzjJRSRLQKHKVU3CsibjknPUwX+9QhL0lNkm2gOmrO7X4w1ajVj1OQcNMAZikBFNYGQAV2Te5zZogVtBKEpBkT2QoOQl7/AAq3TvAsCdBrk8OO0EglQlFySBm7cCbuc7nwhydsJUC6RSzG4yJApPnDLUeMxcwplzEykhVdNM0sq7OENk5BuHsl4C2vh1dWqZMmqKStDJCSmlSVMaHzSxtYOEg3uYNweJlIWAHKyGSVrUtQSyXSKnb0yhm1sTXIQoIIpUggZkBzbvhBnp61KNUwkTAcrgAEWIY5nXy0iEozJd9XdzbW/u0Wa5yVqqHZCWfR7uBcE5xHNSHLOwvdxqMwfpxEZ2pV6c/Z1t8okqqueV3/AFeJlyA9jzybjxzGcWewtiCcalncdrWJPAP3QT2cVcnCqmGlKVK7i/CLZXRmcoB9MnV56OO7lGwwuDRLSyEgDkIjx2NlyxvrSj/EoD5xWLYmf0ZnJuKVcQFP8xAc2UUslQIpORGXdpkI0OM6Y4ZNxMrzshKi7c2b1jObb6XomN1aDa9SyAW7g8GDCoGfvzjpZmu3BvF2GvrGYlbUWFPUSHDp+Eh7hjyOecapICgCl6SAcmNwM3z0hWYmwKtScrDWpQcJGbniAHJ4hJi0wW25skJCDSAAOqISU53qU1RWfiXUzl24iLk2UpLbgCi44FIBvkkVqBPA8oakDnU1xqObNyhwfj0P21JRWiajsTkiYlJFwoneDNYuUvwKlQFKmA7yVBm7SSCGyzSGMdXOrRLTm1Wd0mubWdLpNByI3ZluZOOxYmLKqBKLBNKbvTZ1EWewbkwN7JtPWYFVNYUpUyfiLE0Pwfjl6xsMDggJaGJYJGvIRmZGJSiXMCu0cg1y6QAzC9xGj2dOaTLBGSEj/TCufkuFxRCh0dhftahThkE5CIxg0P2RE60wzWKkhGJwSPyiIpmzkaJEETVKCFFIqIBIT+YtYeJtGembUnpwUuchaJqytBUVIoAQpdKgUgukoe+u6dYMh4tjg0j4fQRCiWpCqk5sz5W58YhxE7EplIQDJViVAqNlCWyWqYZlypKR/ifRofOxxmy8PQCkz6FaVJRSJi38Nx+KxCwkknCNnxfvJzJOsEplDge94qP3yv8AauooFXWnX/gdSFdZ/wDJu97jnEuE2rMVNKVIHVrSpclQJqUEEA1DIFVQKeRh4ayEoPr5xF1Idv0iuwe2lHBnEzaOypaQipmbdSqoA1Pum2cB7Y6Tql4aXPloqrAJdKyEimpQIQCUmzXYDU2gwmkkSA3v5xHO2ekKdtGBfLlFRtPpKZC6ercrSgymN5kxUwIKeTVoL8CTpGjWXHdDwYBTspBAzAFgxItw7o80xmESjELlNdCiEtqHcejR6uMo8xwpTVMmElalEuxbO7P7yEafHP3F16gaZIBHg/Px8Y0vQnYg6hSloBrVa2gtn3vFLPWgvrujUW5mNB/Z5iSqVMDkhMwUuSAHAJbl94fz6jnldHZCLgIZ8wHu+ndfLmYZM2ZLICSiwyToL6CLYn65K8IYcmPIXH2jlX4hE7OQp3BGpId38+flBUrZEtsv8Vzm2fi/rD5Uy362fvguURf1Grf1eJ1U5ipxGx5bgAKzDitTX0zysC3OCJOypZN3Vo5Up7G2Z0YeUS4w7z6Wce/CCMOb35F/oOEG3TxWL2SgaB+Orv2nzzF4gXs1BLFPdy/iHCLheZ7ySxvxERllHLNs/LKH5fgeKq/dMspKCFUkUlNRu7XzdrQBtrCplyglBIK5ktKlOSTmyrm2UaNWHGmdxl94B2hs1M5IToClVlMXDjgeMVpYys/C9WHB/DcgjMgm1Q48x3xB1SlAKBDEmmoXI1fQaxYbd2UmTQpBW4PxFw+6BpnvRSrkrBNluXKgCGdhy5Xaz+cHizvoNtnGqkUg0upzlYM3A3ziLD9OMQhIQgpASwBSgPzd3D+AguV0ZVi5gFSksC5IcZ+DG/to0OG/s2kI7apsw/46QfBLRXqNOfpjcZtzEzA6pi2PFZA4GwbUPlFWQXYM5zpDnO+WeUeo4PYOBSA8hJIzUrfGd+0SW8Mos58yTh0Ay0ID2SEgAHI6DKDTeSydjTlkAS56uG4UjIaqYH9Is8D0GxExTdWlHErU7c2GvdG72ftkzVlCympnSBY2YEZmCcV0jlSlBN1FxUpLMnvvc30hhg19DOqKq1VKHAMIIwy6mA7ZsEkMM3cnhy+cavGspZ53jIEFK1I3yK6txnF8xuk8BpE9eyo/BiZIWVihYDpUlzSQQKk3H8IuxZiGLmH4naUmyU4MAlqRMIoB0IQHB7t3S4ziDC4dS5iUKmTbtcqzDgapHHwi8/8ADUsA7y1FViSUkt/LpE7hSqSZhJpUbpUc1bxzPHdYHRhYAACwEQrklFJWQAeyQ5BuzGwv6PF+ro6hIdU6aw1JT/tiXDdHZZFRmLmAhgSUkNr8MHkjrjfajTs9RTUpRSoAqTq2bvxt5RpMCgqlIL3KEk2GoB4QOOiwAIE+cBk25YZN2YtZGHCEJSH3QAH5BvpF+Mo5mD6fbQodTCg8Y0DvDWvAB2/IH/FR5wRgdpSppPVrSspzbT2xii0YRAStmooKG3VFRI4lSio+ZMGxyA1ZtPYyJ6kKK5iFJqS8tZQ6VNUlTaGkc7RJJwFM2oMyUCWhIHZS7nzZP8gg4phpMACnApM0zW36Orf+F6tOZgLY2wUyHPWTZjApQJhB6tLg0IpSLWFy5sLxcQxfKAK+dsJCpfVgkJ63riB+brOsI7iqGYbYaEyVyXUUrM13zAmqUogchWQH4CLIC8MnTAkOosBxgEgWZsRC1SFHOQXS+u4UX8C/eBB5BGcMwWJRMBKFAtEpPGAzSu1mjyEdIpihTSkcgkJL+WnOPXJgtHme2+jS1zJk2SlAlgEsCAWdVyl3AYNlpFc3KVUeIxQUC+j3HHJuPrGz/swmvKmuPjToeAjI4Ho5MxFXUuQACqogXu+ZD++Eei9EsMhEgJS1Q7YBa6rjvs2XDvg+TrUyYvlffQd8MUr592kdo5c8j3GGmUdNO/T+sc56amY3z8h6wfhFO4HA/p4ZxXkMHNgP6fMRHIxK690Mm4cjPM8QB+sR11I05miZsx15ZHXVkg/WCpcve8r92fzimmT1pUCSlyb2GdufKDsNjwVAK3TYA6E/SCdw8EzAHJ56P7zhJTfO9vnCxKt45+x8+UNCwT66PbjFfhKdKbO9rnviKYnIaNqMvGJGGuvEZCI63vnnlccngn/DUfSu0tNNne+b3Rlr/WMmrCpAz8AHZ31fONb0sU0tLkCxDj/EjyjJzCBmSMmGR8iLBtGueUbMO/sbs+cqUkmWWK81UhwEvYZi5Jc8oK2d0ixJlgv1hIypFTkt8LN4xNh8GDLlnQy38SpT3Fsm04Rzo9gyEDlbnYsflCrSKfCYXECcqnDqRQWJqUQeJddlZHKNFtZbSgQLqZwAH95xaJlPq/Inuiu212QALvpxiQpJmHnS6epwySFEipV1c1LPwgvAc7AqSSSig3BSCCk83HGNns5QWgF3ZnfjqD71ivxYDlPHVvv7tFaD0y3I5pB9HjL7Qw7YhWmvodI1+EDplnUoT5gMfVPpGb6QIKcQT3H5whTthhpyALixFrXULjhw8L5RrliMhsFX46Ulnd+buHzjWkRn0nlHik7imJHMJKtdALk90S4EDq005M4sRzyVceMR4yYBLUSSkAXNj6ag5HkTHcKAEJpyYMT+mkJr/qIAtnDf1jqVQ8RvGeC3jscohQzYodFpoUDUgsXzUNe6LXYuAXKUtSyk1BIDEk2fMkBzfOCOrm/83/QPvD5QWO0oKfLdAb1gTkguuGiZESltDiIFJeviM4oGzFhrCEuOGXADjiOUME5471cMZjAEpVA2M2f1hTUdwPu6kiwPdnEyoKTKqAY3AaFQo8PhuoxKaeysEeUXfI6xHNwQK0Elyl7DK4a8Nw+CQhSilIBVcmCHrs9TAx5Ri9tz11olshByQgWAFwAE2bh+setYhLpLcI8d2LNcMsfiISzWvl9jlG3xyVn1bKH2RtebJJ6s0uGJL6nLMXLZco9K6EY4TpCiEhJSqksACpkpvazsRGHmyksoOGDubC/v6RsP7O26iYQ7GZbwQm4+Tcon5OZOSltrUN7ufGGKLcPfdEyyPfth3QDjMYlCVKUbAEnwvbWOZV9AcTialton5vd395xNhJrEZN3+f1jMCXMmUqekTXUA3ZB45Xi0RsAhnmqL/wAVPy74j9K33Tny59QXPxgJGRY/QQsVOB4Di3jp4RX4zo6lCktMVc0nfPn6xzGbGKFChaiSRmQRmHubw78VP9W/00mDxAmDN2DP4c8olMljy+XhGe2Y0rEdVMJIWGQtmYhyymPDI6xoOoYhlDzAhyWeqflKIuMw/p/WI1KuQe8ADwY8Y4ahnbkbvzjqdLjLy7oc9mp+lMsFCM9WucwpBu2nzjPKWT2VE2sd4h9KmzFjytwjQdKVbqWL5207SNNTGclyjMZPxFaGJe9jmeO9nzF8o1+mXX21UyQeqlku6Qxu+YGfG49Yg2fM6sKJNgVE+b/WLrqXSUcQ3joYowgKKkG1SQW14K/7YlakmdMQkqIrqewFISwyBd9Q8V21emcyaAEpEsgvU7nLS1ouB0LQCFIdTHeSWcjkSCx8IgxWwUMQUqDDjLBzvkm9oYVmwekplKVW5rLq+4Ghi6mYqveBd4osN0a6yZmQnLifEtf0jQ/u4JNCDZKdeX1+0BrTYjlCX0q/+6j9YrelMm5VrS3k/wB4vNmSSEDiwduIDRXdJ5TpHEkeTj9YglXsnenouo6doszpzGpDBuHy1K03jJ7GV/5hIPu4ce8o188Oxiei5C4yayWaZfVCXIY+kcwaxTSkLDfnSQTq+XGJZs0hJIIDB3LsOLtyeO4VZVLSVhlEOWyGrZwmn+p6coyU6diKwxnM/wDHk+ucbBA+kDJxin/uZv8A0/8AfHRGdmrhzChze7QoA83Rjp7j8SYBxf8Ar5xe9H8QpapgWpShu01adrLjlnF2THCNeECZMcVLGrw8pjgJaEfSBofVDVKhBHv0jhRAToXCVHCiOqgBijDwRDFohAGAJgRHCrhDBMESJL+EANmKIHG2Ueb7d2FKKjPdUuoBXVsQXL9kEBTDgQI9JxKgEk8AT6R4vOx0zETCpSiai+eV/EZfKK55vVyFbnujdn7HlzFlCpipZF97ItwbjfxDPG+6O4lAl0S0qFOZIYZZ5O928I87loa7u2ZzOvG+sajYO0wpG8ouDSwfXVwxg75suVn5/wBNVOxILgl7Gw07x9/OKWkZv4XbJvzXz95Q/B44rUClKQk1VPmwsM2GoOWkQScIXqLMkkMLpLOCahziMTbqRMogA12F2Icnv3nifDz6XIVnkKX0b8xbu5PFZJkPOpc55ABglyAxzdw/CIsH1ipkwUgpFTNpTS5b/MOOZgTq2691WLO2nB8hV75xwz3INbNy+j/0isk9IgZwTXr+UM+l2hk+WtOKSlSQAWBD5vUdOSDlAd6XCp9u0WNzu37gHcesFGkpBDPnl3aEkiKbFy0iaQOPZIsBxd3qfwhv7GQoGwBNnsBmbE52Hm0A2tTKxKhq44EBwPt3xNKxIVYFLjTh94of3qUuJicioOnNkhKhkeCtGy8kvEE2SpMxibFkrzvy1HO+cLFzuiukqt1LsA6nyuXSdbByBfR4ocHiCqfLDDtDdCQGu9rPn4wft6cepQd4Gku7vmnNrxU7PxRrlkqLBaU3e+oB4kcefcIarfb0ET2MUW1ZnVYiWr4VEg55L/8A0kRbTJjaRXbXwXXSSPiTcejjxHyEJZu19rCRIUrUilI/iI+mceZ9acySY120pCsTh2Sd9CmOiTbjkC1274opXRfEHJFuNSW+cAWPRfamaVBqRY8Rf1+8W8lalFZPxFh78YqtkdHpktSlFnAYJDK1z5ZRpNj4Tfv8AekXAJcBzqczygNaYEMG9uc/WBdrIcjkCfT+kFYdNNn5e/KGz0b1+EQTK7I/v0uBn45g2jXERlsOgJxKbZLbz+ziNOZoGZA5OPKJ6CDHFQlkgBRsGIBBcgakA55PD8JiKpYUS+Yya4JBDOWIIbPSG45JoO4FuRuksBcbxVmGzfkIZsqaFyUkJCRvBgXBZRDg5qBZ31eE1z9miwYoJnSplN1b3btG1/8AD7eNAEQF/wCGZBvSbP8AEe/5x0MavfCFDW5ekdgHsCUwkRKRCpgBrRQ9IOkfUkSkMZqrh8ki+fE2LDl52+0MamTLXMVkkE95yAHMkgeMYvZWzpmLWsqXTvVTFpD52CUv8TW5BI5OJ7t+obL2/iHcTJhu1wlnuCSkgCnK4jT7D6QCe6FimYA9uypOVSfEi2j6xR7d6KmWjrJa1rCbqSSK2FyUkM+V0nj4Grw08y1iagU00qKncKFxQL23W01gYb1xfb0VUcCnhS1OniDcH6x1KYHSeEw1SI4pUdEyA0Zl3iRAtDFKeHkwAptxHkGE2e8yaJZSUIJSFaMCaWLcI9Zxyvwphy3FH0MeVbBmjqDLEyhQWFPYkikBmNiLX7hxMb/D/lrL5f8AFHiBSSjMhvkNQecX+w8GVSxQkqyOrA3f6eUVWPxMuqY93Zs95khNuFx5RoP7PFmiY53QQzlg+8S3p5iF833rPjnZlH4HZsxKWpAsoF1MxLaNeGzdmTkyyApIIdiHORyuMo0UiYHewH3a/jeGqmh2YMSR5n5Rg18GFWnEICVAh7gkpsCFEWPBxqdYN2Ph5gmVMDXLmKU26X3g/duD0jUYZIpA/iJYta5hJkhKQWuELDuzB3ZuOcCfB5bh1PSm17Z8Y1G1cHMOKUAAkoQim9Tmybn/ADGM1glgrTYPUm/jHp0xQ65am/KOR8GexUPKBnxwyMvCYlSlpVTUCAk0slyoDM6B3twg8bDmml1JPE3zbuy9Y0k2aks1xU9jlvC/rEqWtq/2gaziMvjNnTjUaH7V6gc0BOoH5RAyJakKSVpUGJJJTx6ot/pPlG1BY6esVPXdt37avI3DcoDvH9ANqpHUyToEquDfNI9+MUxkgKSXsClT/lpPAWbe+vGCelm2JaJUsFyXLAB7pKTm45etjGRm9I1OaUpSDpm3hk3JoavB7CpDEcwIkly3IgXYuM67CSFnMy0P3sAfV4nlFjYxJqzYsgSlz0ZPM3eFnsPAj2ItThUlyUh+4cNYBwKqpk0lmrU3hu/MGCsLLetlKTvWY5MAMsswYVGoJ8mxGQ5eMQ7DBSgk/GSfDJPoPWObRwVgK1EqNIc2vyFoJUQlgMhYdwFoWhJMl35G/v3rCXKcHiw+sRzcQCMuzfw198ofIn1JJHdCtNjtryCvEUDJgosBc3A78okGAGGlGYqxJShGh3ikOObVeUWJl1zVKAyIS/JI+VTxVdN5pEzCywLV1WPBSUpt3KMEDU7alJVJIUSASnsioq3gyadQTZuEPwMz8MbxVdQLpAIZRFLBmZm8IbtaQVymCVHeSVBLBdIUCaS4Y5ag56wtkSFIlEMUipRSFXUASTvG7nW973iGv8YpJtD0JjgTDxHQx1NHYfCgMKY4iEReOE8ICZfpzi91MsAq+MpBYkgsgebn/JF3sPZ/UyUoPazWWzUc/W3cBGZ2hOSvaLKJdKpYFrBmIu2q1MRGzTleAzJsYHaWCEqepICiCVUgPQApl3As4dgeUb5QeMd0tATOupSRShwACFElYCVBiWvyygZfJzsX2Bxwl4SWtZYCWl+OQAAGpOg5wHs/pWCoidSlJO6oGyXZhMJyJcX5+MTY/YAmSJaCSFSgkpzpqSBmBnl71pNl7JXMmqQpFCQxWsDtHJsrlgGIOWeggF2WY2qobHUSwkAAMAAABoBpHCYGjihEjxGqZaEDAaPFoJlTEjMpUB5GPH5DoVSoMwYuMiNGj2GbOpBLEsHYZmMJtvYEtaJmIKylbvSoEB1EE0km4D5tobRXNwmZmYpB9mNt0Ow8wSFEMkKUbG2gD8P6Rndi7DlT0TJhIBSOxcmwP8Q/Lzz891snEDqQ6Smlk71nYC7H3aJ7uptqcS5oyIzBz/SI+qnF3UL6v9Iil7WVMV+FLJQ431BQChqpJIAbgXL8GvHZu07qpKSAUJBBcOV0ruDdnTlqWMZp2mpwk58xkRnxv89YKGEmlJ1t+bRmLjIkxGMYVTKEEEMhRZi4KlOH4EJh2J2qFHqZRdVSapjK6tBBqYqSQ6mSRS7ceENUoTCbEAt1UstyT6Pwgr9mm15aMxIbkc798WWE7XBvS1/OINqYtUoFaUGZSzoHaocVBPFQF25QYoL+xTQ5te2meeb5PEYRNGTg6EEevKJsR1hTMnpmJUgS1KlISN1QpJTWXdRysCIbhcaZit5LJMmVMb4nUVul3vYJ9mHgRnBTrkE3/j92gWbgprvQ/eoZ91XrFkZq+tCKSkUk1FiFpDWS2RBUHf8Ao6ZtaSFEBVasimWDMUORCHpPe0GBQbV2PNUEBOHQvN3CVNlkSbeHCKyZsGbl+xyhk/4afS/hG8wWJcXSpBZ6VM4DlnYkAlnZ4jm4tRVSlISHupXqEpBcnmWAfVoE4ymEn42UmhMqlIySEpYNwvwgiXjseD/dn+UeWcaGTihNSSkEFK1ILjVJb1sfGGSNpgKm1ClMtt8ndNi/IMzEQIxQpxmORlJYX+H9dYUvH48ZSW1akZkknXnGlmTJijuBCR+dRqccQlJyOhKh3R3ZU9K01pmGYCSKy1iCUlIAAZiCMnteFTxl5+MxxYmTcOxo5d/fEatqY3WS/wD7Zv5GNrOLcO6IlB2L+loz8leLJJ2ljMup/wBB+8dk7RxiXAkt/kVy5xo8XtBKFMxUWelLWHFRUQlI7zxbKI5W0CZgSUAcaV1FNiXUAkAO3GGMZ2TjMUkWk/8ASWW9YHxEudNmyzNw5JSQAqiYKRU5NlfONhPxSUlLlis0pDO+XpcXyuOMc/a0lwqzKCXIZyWZuNy3fBp5Q+2SaUdrq6wZtFVVNKm7G8RXQ7aPzh2wZ9UpTVFIWsJreqkGwNV7O1+Ec2mpW6kS5iru6FJTS3EqIDF8oZsTEBUp0IUhIUtO8QSSFGouCXdT3cvCdH8S4RC/WGyi4jpVnGzmEwo7CgaBVi8MUIkmZWiJBhp/Lz7pFLKMUoKUWUXSn8xKQQQdGKT5GLLBdMjSBMlqWxpqFi41UksG/iBvwi/2xsROIGdKx2VN6Hl6iMvN6JT7hipyGUlad0BrXAcW14wGOxnTVTNLlAHQrWBbUhKRfPjEGxcOvETzMWakpUFEsQ5ADJIyzAIbJIA1eOYXoSpTiaEoStgoBRUWFmA7KfPwjWYTBJlJCEBkj2SeJPGAj5l45LS0PmCGwElSIaUWaOoX8ocv3pAaJSYZLBgHbONUkFCAusoWoKSHCSkOAo8yGgFE6fMJCZik/jFJaURSilgxWkgspJLh3B5gQFq32ippalAtSkn05x5PicOuaTcubvpfi6hYkn28ekqwk1SMSla1KG+hAKUsQUhQNg5IqKfCPONm7QodMw0qDXI0u4td2J5X8Dpxibv3AmHwqkiovnlz5jhHpHQ7EKmYXeLkKKfAN9zGEmYtBQpiTkAli9ic+Dv6eEbvoNh1JwgqDFSlKbk7D5QfLknpn7WCNkyQzy0sMnDgdwOUPXhEFJsm4a4cMTlnl9o5tKUsgUAkuLOALKBu/cYElYeYpG+hn+FKmpYlu8ZdzZcOdSRGyUgAVmXcHcpQ7aqsSp7i55hixgzZWxZcpAKSVgOUuQwcNakAEkfEXLHOAU4GbWNyWE1JJCSQW723rEnIZZxf4WXTLAJyAD+GfhDXEOFO8dfr/SJVp3x8/wDuhYVF+H04ecOmdoe7/l7oS1ZMw/UTCEj8Cad5P/KWot1gH5FmxGilPkVMNsWS3VpcA/s6Ugm4BQpSSpnvdSbc4Mxc1RUtElJWqYQCpVpSA1JDkOpgCQkO5zKQ5jmI2T1gAClylyTTKmpapTpFQILhSS7EEfC+kVqUA2ahaimatU1SWJCiKE1OX6sMlrag95YwbKSQSmhKEJakJ4X39G4M2mZihl43FLqAxEs0s5XhJiVF1KSA1e9dCsogmzcQtQSJmJmvb8OUnDI7iua6wLZpcwxqzx2MJpSiWK5ily94gFSpX4iUuPhWlCyL2q5NDJmLrUlScHOM0OB1oTLSgkMfxCTbIboU8S7F2etCkCZegkiVLqUiWpQLqmTpm9NWylfzO2RHcVtYomrQZGIXMC60UJdEwUUpdZNKQMiFEXS8IqB2XtzDlKkrnJExa95gUAuAAUVXopCRWc+TgRIrpLg+xWkpeggJJTlu2AZlXp/NpE+z+joSCVyMOnrSDNlISKQkBRSHo/EVUXJLacIspMiYWIolJcbgSFKYcVBQSk6MAW4wJY552LxMxeHQmTNkkJK1TlvYkUrlBJTkm6ToQQbvGt2TiJ5SRPloSoEXQqpK+JAIBT3GCJ2GV1gUkgJY1C9za5D3LBg+UEpTE2iT2ini2cQUEe83gtct9QeTa+/lEYQAWt4xjrVS4zALM7rEqT2QkJNTFnckBQC89cr8YlQmcbGZLSBmEyzrzKy3lBG0b0siq+Ry8WBI72gASCXIlqAOgpezEE102tlYg+caSkdI2SqorVNUpRptSkJ3FVJAs4DkOxvBUrCHtKXWbuXZNy7BFw3MknnFfi1FDfhrD1MSxIJZQfeU/Yvd75QVs9SgQKGATc5X3WszXubE5B9IKE+1sSpOHWodpmTb4lEJT6qEE4LACXLTLAskAd7DX5xIlZjqluNe+JVv7cPlhocpOcCy56hYvEvXRuzFvCiVo7A0DiTEIw2sKFARq5REdSIUKAU4S3DwygQoUBIlGI62jsKAnJeIDjOCJhDtChQGEnYsJJdyPuH4xLhl1bo7/flChQxT11FKmIdiz8Y836Z4GWhQSUDrllDrSd01DMgAb1TksALC17KFBPsp9A9jYeXWqXMTUpnQRlURu1DhxaPR9lFXVsoJDEpASLABmGUKFE9popYjgEKFEJPTBabp9fp5QoUCogw88V0XcfX7aRLOTvDvb9e+OQoFpDmPLu5jnD1fO3dzHOFChhAoORzt3NqOcRT5u96fr3woUOAbIVb0/XvhLDQoUSK4BCoF45CgQ4guIac4UKEEWINojQp7QoUTVwlIhyBChQg6lI1z4w0jSFCgM0kvcwpimDxyFDDtVhHUotChRtErCmFChQzf/9k="/>
          <p:cNvSpPr>
            <a:spLocks noChangeAspect="1" noChangeArrowheads="1"/>
          </p:cNvSpPr>
          <p:nvPr/>
        </p:nvSpPr>
        <p:spPr bwMode="auto">
          <a:xfrm>
            <a:off x="9082088" y="-685800"/>
            <a:ext cx="320992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357298"/>
            <a:ext cx="3814768" cy="44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مجموعة 14"/>
          <p:cNvGrpSpPr/>
          <p:nvPr/>
        </p:nvGrpSpPr>
        <p:grpSpPr>
          <a:xfrm>
            <a:off x="7358082" y="3357562"/>
            <a:ext cx="1333045" cy="2028834"/>
            <a:chOff x="973075" y="3257554"/>
            <a:chExt cx="1333045" cy="2028834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73075" y="3257554"/>
              <a:ext cx="1333045" cy="176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" name="مثلث متساوي الساقين 30"/>
            <p:cNvSpPr/>
            <p:nvPr/>
          </p:nvSpPr>
          <p:spPr>
            <a:xfrm rot="10800000">
              <a:off x="1354988" y="4929198"/>
              <a:ext cx="500066" cy="357190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6" name="مجموعة 15"/>
          <p:cNvGrpSpPr/>
          <p:nvPr/>
        </p:nvGrpSpPr>
        <p:grpSpPr>
          <a:xfrm rot="5400000">
            <a:off x="5464976" y="3569729"/>
            <a:ext cx="1752377" cy="1395188"/>
            <a:chOff x="973075" y="3257554"/>
            <a:chExt cx="1333045" cy="2028834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73075" y="3257554"/>
              <a:ext cx="1333045" cy="176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مثلث متساوي الساقين 17"/>
            <p:cNvSpPr/>
            <p:nvPr/>
          </p:nvSpPr>
          <p:spPr>
            <a:xfrm rot="10800000">
              <a:off x="1354988" y="4929198"/>
              <a:ext cx="500066" cy="357190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9" name="مجموعة 18"/>
          <p:cNvGrpSpPr/>
          <p:nvPr/>
        </p:nvGrpSpPr>
        <p:grpSpPr>
          <a:xfrm rot="10800000">
            <a:off x="4071935" y="3143248"/>
            <a:ext cx="1333045" cy="2028834"/>
            <a:chOff x="973075" y="3257554"/>
            <a:chExt cx="1333045" cy="2028834"/>
          </a:xfrm>
        </p:grpSpPr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73075" y="3257554"/>
              <a:ext cx="1333045" cy="176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مثلث متساوي الساقين 20"/>
            <p:cNvSpPr/>
            <p:nvPr/>
          </p:nvSpPr>
          <p:spPr>
            <a:xfrm rot="10800000">
              <a:off x="1354988" y="4929198"/>
              <a:ext cx="500066" cy="357190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2" name="مجموعة 21"/>
          <p:cNvGrpSpPr/>
          <p:nvPr/>
        </p:nvGrpSpPr>
        <p:grpSpPr>
          <a:xfrm rot="16200000">
            <a:off x="2250266" y="3607595"/>
            <a:ext cx="1752377" cy="1395188"/>
            <a:chOff x="973075" y="3257554"/>
            <a:chExt cx="1333045" cy="2028834"/>
          </a:xfrm>
        </p:grpSpPr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73075" y="3257554"/>
              <a:ext cx="1333045" cy="176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مثلث متساوي الساقين 23"/>
            <p:cNvSpPr/>
            <p:nvPr/>
          </p:nvSpPr>
          <p:spPr>
            <a:xfrm rot="10800000">
              <a:off x="1354988" y="4929198"/>
              <a:ext cx="500066" cy="357190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5" name="مجموعة 24"/>
          <p:cNvGrpSpPr/>
          <p:nvPr/>
        </p:nvGrpSpPr>
        <p:grpSpPr>
          <a:xfrm>
            <a:off x="714348" y="3357562"/>
            <a:ext cx="1333045" cy="2028834"/>
            <a:chOff x="973075" y="3257554"/>
            <a:chExt cx="1333045" cy="2028834"/>
          </a:xfrm>
        </p:grpSpPr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73075" y="3257554"/>
              <a:ext cx="1333045" cy="1765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مثلث متساوي الساقين 31"/>
            <p:cNvSpPr/>
            <p:nvPr/>
          </p:nvSpPr>
          <p:spPr>
            <a:xfrm rot="10800000">
              <a:off x="1354988" y="4929198"/>
              <a:ext cx="500066" cy="357190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214422"/>
            <a:ext cx="34385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42852"/>
            <a:ext cx="3352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" name="دبوس زينة 123"/>
          <p:cNvSpPr/>
          <p:nvPr/>
        </p:nvSpPr>
        <p:spPr>
          <a:xfrm>
            <a:off x="3643306" y="1428736"/>
            <a:ext cx="5214974" cy="1214446"/>
          </a:xfrm>
          <a:prstGeom prst="plaque">
            <a:avLst/>
          </a:prstGeom>
          <a:noFill/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172" name="AutoShape 442"/>
          <p:cNvSpPr>
            <a:spLocks noChangeArrowheads="1"/>
          </p:cNvSpPr>
          <p:nvPr/>
        </p:nvSpPr>
        <p:spPr bwMode="auto">
          <a:xfrm>
            <a:off x="2914638" y="3643314"/>
            <a:ext cx="582616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48  ،  42  ،  36  ،  30  ،  24  ،           ،</a:t>
            </a:r>
            <a:endParaRPr lang="en-US" sz="2400" b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4" name="AutoShape 442"/>
          <p:cNvSpPr>
            <a:spLocks noChangeArrowheads="1"/>
          </p:cNvSpPr>
          <p:nvPr/>
        </p:nvSpPr>
        <p:spPr bwMode="auto">
          <a:xfrm>
            <a:off x="4283069" y="3643314"/>
            <a:ext cx="674697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18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643050"/>
            <a:ext cx="429578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214554"/>
            <a:ext cx="2605099" cy="32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0" name="مجموعة 49"/>
          <p:cNvGrpSpPr/>
          <p:nvPr/>
        </p:nvGrpSpPr>
        <p:grpSpPr>
          <a:xfrm>
            <a:off x="7529534" y="4214818"/>
            <a:ext cx="1214446" cy="714380"/>
            <a:chOff x="1571604" y="2428868"/>
            <a:chExt cx="1214446" cy="714380"/>
          </a:xfrm>
        </p:grpSpPr>
        <p:sp>
          <p:nvSpPr>
            <p:cNvPr id="51" name="شكل حر 50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2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ــ 6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53" name="مجموعة 52"/>
          <p:cNvGrpSpPr/>
          <p:nvPr/>
        </p:nvGrpSpPr>
        <p:grpSpPr>
          <a:xfrm>
            <a:off x="6743716" y="4214818"/>
            <a:ext cx="1214446" cy="714380"/>
            <a:chOff x="1571604" y="2428868"/>
            <a:chExt cx="1214446" cy="714380"/>
          </a:xfrm>
        </p:grpSpPr>
        <p:sp>
          <p:nvSpPr>
            <p:cNvPr id="54" name="شكل حر 53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5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ــ 6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56" name="مجموعة 55"/>
          <p:cNvGrpSpPr/>
          <p:nvPr/>
        </p:nvGrpSpPr>
        <p:grpSpPr>
          <a:xfrm>
            <a:off x="5957898" y="4214818"/>
            <a:ext cx="1214446" cy="714380"/>
            <a:chOff x="1571604" y="2428868"/>
            <a:chExt cx="1214446" cy="714380"/>
          </a:xfrm>
        </p:grpSpPr>
        <p:sp>
          <p:nvSpPr>
            <p:cNvPr id="57" name="شكل حر 56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8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ــ 6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59" name="مجموعة 58"/>
          <p:cNvGrpSpPr/>
          <p:nvPr/>
        </p:nvGrpSpPr>
        <p:grpSpPr>
          <a:xfrm>
            <a:off x="5172080" y="4214818"/>
            <a:ext cx="1214446" cy="714380"/>
            <a:chOff x="1571604" y="2428868"/>
            <a:chExt cx="1214446" cy="714380"/>
          </a:xfrm>
        </p:grpSpPr>
        <p:sp>
          <p:nvSpPr>
            <p:cNvPr id="60" name="شكل حر 59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1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ــ 6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62" name="مجموعة 61"/>
          <p:cNvGrpSpPr/>
          <p:nvPr/>
        </p:nvGrpSpPr>
        <p:grpSpPr>
          <a:xfrm>
            <a:off x="4386262" y="4214818"/>
            <a:ext cx="1214446" cy="714380"/>
            <a:chOff x="1571604" y="2428868"/>
            <a:chExt cx="1214446" cy="714380"/>
          </a:xfrm>
        </p:grpSpPr>
        <p:sp>
          <p:nvSpPr>
            <p:cNvPr id="63" name="شكل حر 62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4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ــ 6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65" name="مجموعة 64"/>
          <p:cNvGrpSpPr/>
          <p:nvPr/>
        </p:nvGrpSpPr>
        <p:grpSpPr>
          <a:xfrm>
            <a:off x="3600444" y="4214818"/>
            <a:ext cx="1214446" cy="714380"/>
            <a:chOff x="1571604" y="2428868"/>
            <a:chExt cx="1214446" cy="714380"/>
          </a:xfrm>
        </p:grpSpPr>
        <p:sp>
          <p:nvSpPr>
            <p:cNvPr id="66" name="شكل حر 65"/>
            <p:cNvSpPr/>
            <p:nvPr/>
          </p:nvSpPr>
          <p:spPr>
            <a:xfrm>
              <a:off x="1928794" y="2428868"/>
              <a:ext cx="600075" cy="302418"/>
            </a:xfrm>
            <a:custGeom>
              <a:avLst/>
              <a:gdLst>
                <a:gd name="connsiteX0" fmla="*/ 600075 w 600075"/>
                <a:gd name="connsiteY0" fmla="*/ 14287 h 302418"/>
                <a:gd name="connsiteX1" fmla="*/ 271463 w 600075"/>
                <a:gd name="connsiteY1" fmla="*/ 300037 h 302418"/>
                <a:gd name="connsiteX2" fmla="*/ 0 w 600075"/>
                <a:gd name="connsiteY2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0075" h="302418">
                  <a:moveTo>
                    <a:pt x="600075" y="14287"/>
                  </a:moveTo>
                  <a:cubicBezTo>
                    <a:pt x="485775" y="158352"/>
                    <a:pt x="371475" y="302418"/>
                    <a:pt x="271463" y="300037"/>
                  </a:cubicBezTo>
                  <a:cubicBezTo>
                    <a:pt x="171451" y="297656"/>
                    <a:pt x="85725" y="148828"/>
                    <a:pt x="0" y="0"/>
                  </a:cubicBezTo>
                </a:path>
              </a:pathLst>
            </a:cu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7" name="AutoShape 442"/>
            <p:cNvSpPr>
              <a:spLocks noChangeArrowheads="1"/>
            </p:cNvSpPr>
            <p:nvPr/>
          </p:nvSpPr>
          <p:spPr bwMode="auto">
            <a:xfrm>
              <a:off x="1571604" y="2714620"/>
              <a:ext cx="1214446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200" b="1" dirty="0" smtClean="0"/>
                <a:t>ــ 6</a:t>
              </a:r>
              <a:endParaRPr lang="en-US" sz="22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71" name="AutoShape 442"/>
          <p:cNvSpPr>
            <a:spLocks noChangeArrowheads="1"/>
          </p:cNvSpPr>
          <p:nvPr/>
        </p:nvSpPr>
        <p:spPr bwMode="auto">
          <a:xfrm>
            <a:off x="3486142" y="3643314"/>
            <a:ext cx="674697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12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72" grpId="0"/>
      <p:bldP spid="174" grpId="0"/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42852"/>
            <a:ext cx="3352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4" name="دبوس زينة 123"/>
          <p:cNvSpPr/>
          <p:nvPr/>
        </p:nvSpPr>
        <p:spPr>
          <a:xfrm>
            <a:off x="3643306" y="1428736"/>
            <a:ext cx="5214974" cy="714380"/>
          </a:xfrm>
          <a:prstGeom prst="plaque">
            <a:avLst/>
          </a:prstGeom>
          <a:noFill/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sz="2400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571612"/>
            <a:ext cx="406241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60787" y="3429000"/>
            <a:ext cx="419576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7" name="مجموعة 36"/>
          <p:cNvGrpSpPr/>
          <p:nvPr/>
        </p:nvGrpSpPr>
        <p:grpSpPr>
          <a:xfrm>
            <a:off x="2646355" y="4207775"/>
            <a:ext cx="674697" cy="1078613"/>
            <a:chOff x="3028940" y="4422089"/>
            <a:chExt cx="674697" cy="1078613"/>
          </a:xfrm>
        </p:grpSpPr>
        <p:pic>
          <p:nvPicPr>
            <p:cNvPr id="3081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91529" y="4422089"/>
              <a:ext cx="607430" cy="578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AutoShape 442"/>
            <p:cNvSpPr>
              <a:spLocks noChangeArrowheads="1"/>
            </p:cNvSpPr>
            <p:nvPr/>
          </p:nvSpPr>
          <p:spPr bwMode="auto">
            <a:xfrm>
              <a:off x="3028940" y="5072074"/>
              <a:ext cx="674697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000" b="1" dirty="0" smtClean="0"/>
                <a:t>3</a:t>
              </a:r>
              <a:endParaRPr lang="en-US" sz="2000" b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38" name="مجموعة 37"/>
          <p:cNvGrpSpPr/>
          <p:nvPr/>
        </p:nvGrpSpPr>
        <p:grpSpPr>
          <a:xfrm>
            <a:off x="1643042" y="4455895"/>
            <a:ext cx="674697" cy="773343"/>
            <a:chOff x="2025627" y="4670209"/>
            <a:chExt cx="674697" cy="773343"/>
          </a:xfrm>
        </p:grpSpPr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30329" y="4670209"/>
              <a:ext cx="269969" cy="301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AutoShape 442"/>
            <p:cNvSpPr>
              <a:spLocks noChangeArrowheads="1"/>
            </p:cNvSpPr>
            <p:nvPr/>
          </p:nvSpPr>
          <p:spPr bwMode="auto">
            <a:xfrm>
              <a:off x="2025627" y="5014924"/>
              <a:ext cx="674697" cy="428628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0"/>
              <a:r>
                <a:rPr lang="ar-SA" sz="2000" b="1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</a:t>
              </a:r>
              <a:endParaRPr lang="en-US" sz="20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147</Words>
  <Application>Microsoft Office PowerPoint</Application>
  <PresentationFormat>عرض على الشاشة (3:4)‏</PresentationFormat>
  <Paragraphs>84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free-tech</dc:creator>
  <cp:lastModifiedBy>free-tech</cp:lastModifiedBy>
  <cp:revision>174</cp:revision>
  <dcterms:created xsi:type="dcterms:W3CDTF">2013-06-02T15:27:24Z</dcterms:created>
  <dcterms:modified xsi:type="dcterms:W3CDTF">2013-07-13T16:02:39Z</dcterms:modified>
</cp:coreProperties>
</file>