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75" r:id="rId2"/>
    <p:sldId id="276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899CD-56C6-49A1-854B-5E693D027D04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06271-C6FA-43B9-8BEE-714C63F40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3654369" y="4740820"/>
            <a:ext cx="308933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السؤال الثاني: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صلي بالوحدة المناسبة لقياس الأطوال التالية 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        أ                                            ب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ارتفاع سارية العلم                        * كيلو متر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طول قلم التلوين                           * سنتمتر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طول حشرة                                *  متر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المسافة التى تقطعها طائرة              *  مليمتر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طول الباب   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3585445" y="6784339"/>
            <a:ext cx="31369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السؤال الثالث :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ضعي العدد الصحيح في الفراغ المناسب 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4 ÷ 2 =.....         30÷ 5 = .....         48 ÷ 6=....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227865" y="468082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3577565" y="2472364"/>
            <a:ext cx="314483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السؤال الأول 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أختاري التقدير المناسب لكتلة كل مما يلي 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810376"/>
            <a:ext cx="6536530" cy="206974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۱   ۲   ۳  ٤  ٥   ٦</a:t>
              </a:r>
              <a:endPara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٧   ۸   ۹</a:t>
              </a:r>
              <a:endPara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اسم الطالبة </a:t>
              </a:r>
              <a:r>
                <a:rPr kumimoji="0" lang="ar-SA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.......................................................</a:t>
              </a:r>
              <a:r>
                <a:rPr kumimoji="0" lang="ar-SA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 المدرسة</a:t>
              </a:r>
              <a:r>
                <a:rPr kumimoji="0" lang="ar-SA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.........................................</a:t>
              </a:r>
              <a:r>
                <a:rPr kumimoji="0" lang="ar-SA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 الصف </a:t>
              </a:r>
              <a:r>
                <a:rPr kumimoji="0" lang="ar-SA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المملكة العربية السعودية</a:t>
              </a: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وزارة التعليم </a:t>
              </a: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مكتب التربية والتعليم بمحافظة الجبيل</a:t>
              </a: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نموذج رقم (13)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الاختبار الدوري للصف الثالث مادة الرياضيات  الفترة الثالثة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68177"/>
              </p:ext>
            </p:extLst>
          </p:nvPr>
        </p:nvGraphicFramePr>
        <p:xfrm>
          <a:off x="227865" y="4698021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0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إختيار وحدات الطول المناسبة لتقدير أطوال الأشياء وقياسها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656001"/>
              </p:ext>
            </p:extLst>
          </p:nvPr>
        </p:nvGraphicFramePr>
        <p:xfrm>
          <a:off x="207170" y="6815255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6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إ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يجاد ناتج قسمة على الأعداد (2،3،4،5،6،7،8،9،10 )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910509"/>
              </p:ext>
            </p:extLst>
          </p:nvPr>
        </p:nvGraphicFramePr>
        <p:xfrm>
          <a:off x="207170" y="2432520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91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9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تقدير الكتلة وقياسها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5" name="Flowchart: Document 44"/>
          <p:cNvSpPr/>
          <p:nvPr/>
        </p:nvSpPr>
        <p:spPr>
          <a:xfrm>
            <a:off x="3592870" y="8189478"/>
            <a:ext cx="946205" cy="414745"/>
          </a:xfrm>
          <a:prstGeom prst="flowChartDocumen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Flowchart: Document 46"/>
          <p:cNvSpPr/>
          <p:nvPr/>
        </p:nvSpPr>
        <p:spPr>
          <a:xfrm>
            <a:off x="4631712" y="7901763"/>
            <a:ext cx="914400" cy="417428"/>
          </a:xfrm>
          <a:prstGeom prst="flowChartDocumen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7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Flowchart: Document 47"/>
          <p:cNvSpPr/>
          <p:nvPr/>
        </p:nvSpPr>
        <p:spPr>
          <a:xfrm>
            <a:off x="5623594" y="7710692"/>
            <a:ext cx="914400" cy="384860"/>
          </a:xfrm>
          <a:prstGeom prst="flowChartDocumen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07514" y="2983158"/>
            <a:ext cx="700087" cy="786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28617" y="3189440"/>
            <a:ext cx="9906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67375" y="3202169"/>
            <a:ext cx="968746" cy="51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TextBox 37"/>
          <p:cNvSpPr txBox="1"/>
          <p:nvPr/>
        </p:nvSpPr>
        <p:spPr>
          <a:xfrm>
            <a:off x="3350111" y="3982012"/>
            <a:ext cx="10858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(جرام _ كيلو جرام )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67374" y="3922012"/>
            <a:ext cx="10763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(جرام _ كيلو جرام )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631712" y="3933670"/>
            <a:ext cx="10763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(جرام _ كيلو جرام )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9540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24"/>
          <p:cNvSpPr/>
          <p:nvPr/>
        </p:nvSpPr>
        <p:spPr>
          <a:xfrm>
            <a:off x="150019" y="195112"/>
            <a:ext cx="6527005" cy="204326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4"/>
          <p:cNvSpPr/>
          <p:nvPr/>
        </p:nvSpPr>
        <p:spPr>
          <a:xfrm>
            <a:off x="150020" y="2452537"/>
            <a:ext cx="6527005" cy="204326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5" name="جدول 28"/>
          <p:cNvGraphicFramePr>
            <a:graphicFrameLocks noGrp="1"/>
          </p:cNvGraphicFramePr>
          <p:nvPr>
            <p:extLst/>
          </p:nvPr>
        </p:nvGraphicFramePr>
        <p:xfrm>
          <a:off x="152400" y="2457451"/>
          <a:ext cx="3209926" cy="105727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3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8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26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0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412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001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147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جدول 28"/>
          <p:cNvGraphicFramePr>
            <a:graphicFrameLocks noGrp="1"/>
          </p:cNvGraphicFramePr>
          <p:nvPr>
            <p:extLst/>
          </p:nvPr>
        </p:nvGraphicFramePr>
        <p:xfrm>
          <a:off x="142875" y="190501"/>
          <a:ext cx="3209926" cy="114842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3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8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26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0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412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باستعمال استراتيجيات ومهارات مناسبة مع اتباع الخطوات الاربع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001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147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480391" y="264467"/>
            <a:ext cx="32037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الرابع </a:t>
            </a:r>
            <a:r>
              <a:rPr lang="ar-SA" sz="1200" b="1" dirty="0"/>
              <a:t>: </a:t>
            </a:r>
          </a:p>
          <a:p>
            <a:r>
              <a:rPr lang="ar-SA" sz="1200" b="1" dirty="0"/>
              <a:t>ألوان بطاقات دخول حديقة الحيوانات حمراء ، صفراء ، وبيضاء . فإذا اشتري علي 7 بطاقات من كل لون ،فما عدد البطاقات التي اشتراها ؟</a:t>
            </a:r>
          </a:p>
          <a:p>
            <a:r>
              <a:rPr lang="ar-SA" sz="1200" b="1" dirty="0"/>
              <a:t>ا</a:t>
            </a:r>
            <a:r>
              <a:rPr lang="ar-SA" sz="1200" b="1" u="sng" dirty="0"/>
              <a:t>لمعطيات </a:t>
            </a:r>
            <a:r>
              <a:rPr lang="ar-SA" sz="1200" b="1" dirty="0"/>
              <a:t>:ألوان بطاقات دخول حديقة الحيوانات ........ و......... و........ فإذا اشترى علي ......بطافات من كل لون </a:t>
            </a:r>
          </a:p>
          <a:p>
            <a:r>
              <a:rPr lang="ar-SA" sz="1200" b="1" dirty="0"/>
              <a:t>ا</a:t>
            </a:r>
            <a:r>
              <a:rPr lang="ar-SA" sz="1200" b="1" u="sng" dirty="0"/>
              <a:t>لمطلوب </a:t>
            </a:r>
            <a:r>
              <a:rPr lang="ar-SA" sz="1200" b="1" dirty="0"/>
              <a:t>:ما .......................؟</a:t>
            </a:r>
          </a:p>
          <a:p>
            <a:r>
              <a:rPr lang="ar-SA" sz="1200" b="1" u="sng" dirty="0"/>
              <a:t>أحل </a:t>
            </a:r>
            <a:r>
              <a:rPr lang="ar-SA" sz="1200" b="1" dirty="0"/>
              <a:t>: ............................................................</a:t>
            </a:r>
          </a:p>
        </p:txBody>
      </p:sp>
      <p:sp>
        <p:nvSpPr>
          <p:cNvPr id="9" name="Rectangle 8"/>
          <p:cNvSpPr/>
          <p:nvPr/>
        </p:nvSpPr>
        <p:spPr>
          <a:xfrm>
            <a:off x="5500396" y="2529959"/>
            <a:ext cx="120520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الخامس </a:t>
            </a:r>
            <a:r>
              <a:rPr lang="ar-SA" sz="1200" b="1" dirty="0"/>
              <a:t>:</a:t>
            </a:r>
            <a:endParaRPr lang="ar-SA" b="1" dirty="0"/>
          </a:p>
        </p:txBody>
      </p:sp>
      <p:sp>
        <p:nvSpPr>
          <p:cNvPr id="12" name="Rectangle 11"/>
          <p:cNvSpPr/>
          <p:nvPr/>
        </p:nvSpPr>
        <p:spPr>
          <a:xfrm>
            <a:off x="4176150" y="2806184"/>
            <a:ext cx="23663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b="1" dirty="0"/>
              <a:t>أكتبي الزمن الذي تشير إليه الساعة : </a:t>
            </a:r>
            <a:endParaRPr lang="en-US" sz="1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3124200"/>
            <a:ext cx="809625" cy="824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2425" y="3114674"/>
            <a:ext cx="8477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5562601" y="3981450"/>
            <a:ext cx="82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81476" y="3990975"/>
            <a:ext cx="82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</a:t>
            </a:r>
            <a:endParaRPr lang="en-US" dirty="0"/>
          </a:p>
        </p:txBody>
      </p:sp>
      <p:sp>
        <p:nvSpPr>
          <p:cNvPr id="21" name="مربع نص 22"/>
          <p:cNvSpPr txBox="1"/>
          <p:nvPr/>
        </p:nvSpPr>
        <p:spPr>
          <a:xfrm>
            <a:off x="-77381" y="4798740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dirty="0"/>
              <a:t>تمنياتي لك بالتوفيق                                                                                               معلمة المادة 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725" y="4564912"/>
            <a:ext cx="1545265" cy="1112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1796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391</Words>
  <Application>Microsoft Office PowerPoint</Application>
  <PresentationFormat>On-screen Show (4:3)</PresentationFormat>
  <Paragraphs>104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111</cp:revision>
  <dcterms:created xsi:type="dcterms:W3CDTF">2016-10-19T21:09:54Z</dcterms:created>
  <dcterms:modified xsi:type="dcterms:W3CDTF">2017-03-08T23:03:35Z</dcterms:modified>
</cp:coreProperties>
</file>