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FFFF66"/>
    <a:srgbClr val="FFFF99"/>
    <a:srgbClr val="66FF99"/>
    <a:srgbClr val="FF99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76912" autoAdjust="0"/>
    <p:restoredTop sz="86486" autoAdjust="0"/>
  </p:normalViewPr>
  <p:slideViewPr>
    <p:cSldViewPr>
      <p:cViewPr>
        <p:scale>
          <a:sx n="60" d="100"/>
          <a:sy n="60" d="100"/>
        </p:scale>
        <p:origin x="-840" y="-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CAC78C-736B-4EC7-82F8-2C9E735A4800}" type="doc">
      <dgm:prSet loTypeId="urn:microsoft.com/office/officeart/2008/layout/HorizontalMultiLevelHierarchy" loCatId="hierarchy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pPr rtl="1"/>
          <a:endParaRPr lang="ar-SA"/>
        </a:p>
      </dgm:t>
    </dgm:pt>
    <dgm:pt modelId="{40CD3ECB-EC64-41E8-8F54-E3841BF227AA}">
      <dgm:prSet phldrT="[نص]" custT="1"/>
      <dgm:spPr/>
      <dgm:t>
        <a:bodyPr/>
        <a:lstStyle/>
        <a:p>
          <a:pPr rtl="1"/>
          <a:r>
            <a:rPr lang="ar-SA" sz="3200" dirty="0" smtClean="0"/>
            <a:t>مصادر الدراسة التاريخية</a:t>
          </a:r>
          <a:endParaRPr lang="ar-SA" sz="3200" dirty="0"/>
        </a:p>
      </dgm:t>
    </dgm:pt>
    <dgm:pt modelId="{A24A1C1C-9E99-402F-AFD1-0B2E38695D39}" type="parTrans" cxnId="{09094322-9E85-40AB-8F79-4A90AB4EAC19}">
      <dgm:prSet/>
      <dgm:spPr/>
      <dgm:t>
        <a:bodyPr/>
        <a:lstStyle/>
        <a:p>
          <a:pPr rtl="1"/>
          <a:endParaRPr lang="ar-SA"/>
        </a:p>
      </dgm:t>
    </dgm:pt>
    <dgm:pt modelId="{058CF1CE-6CA5-4E78-A5B2-FAAE03803FD1}" type="sibTrans" cxnId="{09094322-9E85-40AB-8F79-4A90AB4EAC19}">
      <dgm:prSet/>
      <dgm:spPr/>
      <dgm:t>
        <a:bodyPr/>
        <a:lstStyle/>
        <a:p>
          <a:pPr rtl="1"/>
          <a:endParaRPr lang="ar-SA"/>
        </a:p>
      </dgm:t>
    </dgm:pt>
    <dgm:pt modelId="{708C449D-7C6F-4E57-9CE2-C05F46A82068}">
      <dgm:prSet phldrT="[نص]" custT="1"/>
      <dgm:spPr/>
      <dgm:t>
        <a:bodyPr/>
        <a:lstStyle/>
        <a:p>
          <a:pPr rtl="1"/>
          <a:r>
            <a:rPr lang="ar-SA" sz="2400" b="1" dirty="0" smtClean="0"/>
            <a:t>1/ </a:t>
          </a:r>
          <a:r>
            <a:rPr lang="ar-SA" sz="2400" b="1" dirty="0" smtClean="0"/>
            <a:t>الكتب والنصوص الدينية</a:t>
          </a:r>
          <a:endParaRPr lang="ar-SA" sz="700" b="1" dirty="0"/>
        </a:p>
      </dgm:t>
    </dgm:pt>
    <dgm:pt modelId="{B4F5C61B-A73B-4EB2-BD99-E6077942BE6A}" type="parTrans" cxnId="{FC2885CA-0F0A-4A4A-B14F-B7C5F95192EB}">
      <dgm:prSet/>
      <dgm:spPr/>
      <dgm:t>
        <a:bodyPr/>
        <a:lstStyle/>
        <a:p>
          <a:pPr rtl="1"/>
          <a:endParaRPr lang="ar-SA"/>
        </a:p>
      </dgm:t>
    </dgm:pt>
    <dgm:pt modelId="{2AB3AB39-0EBA-4AF0-BB3B-39682C5437E9}" type="sibTrans" cxnId="{FC2885CA-0F0A-4A4A-B14F-B7C5F95192EB}">
      <dgm:prSet/>
      <dgm:spPr/>
      <dgm:t>
        <a:bodyPr/>
        <a:lstStyle/>
        <a:p>
          <a:pPr rtl="1"/>
          <a:endParaRPr lang="ar-SA"/>
        </a:p>
      </dgm:t>
    </dgm:pt>
    <dgm:pt modelId="{80B4D518-7021-4E4E-B99E-C2DBFBEF6CF1}">
      <dgm:prSet phldrT="[نص]" custT="1"/>
      <dgm:spPr/>
      <dgm:t>
        <a:bodyPr/>
        <a:lstStyle/>
        <a:p>
          <a:pPr rtl="1"/>
          <a:r>
            <a:rPr lang="ar-SA" sz="2400" b="1" dirty="0" smtClean="0"/>
            <a:t>4/ المصادر والكتب</a:t>
          </a:r>
          <a:endParaRPr lang="ar-SA" sz="2400" b="1" dirty="0"/>
        </a:p>
      </dgm:t>
    </dgm:pt>
    <dgm:pt modelId="{4D18166A-402E-464D-B1E4-5610384F1CBB}" type="parTrans" cxnId="{4BAF259D-B3A0-42F6-82E4-BAF68E9316B1}">
      <dgm:prSet/>
      <dgm:spPr/>
      <dgm:t>
        <a:bodyPr/>
        <a:lstStyle/>
        <a:p>
          <a:pPr rtl="1"/>
          <a:endParaRPr lang="ar-SA"/>
        </a:p>
      </dgm:t>
    </dgm:pt>
    <dgm:pt modelId="{B4F35F43-A713-42F7-BAD4-A598E81435A6}" type="sibTrans" cxnId="{4BAF259D-B3A0-42F6-82E4-BAF68E9316B1}">
      <dgm:prSet/>
      <dgm:spPr/>
      <dgm:t>
        <a:bodyPr/>
        <a:lstStyle/>
        <a:p>
          <a:pPr rtl="1"/>
          <a:endParaRPr lang="ar-SA"/>
        </a:p>
      </dgm:t>
    </dgm:pt>
    <dgm:pt modelId="{9A9A207C-7DE8-4C3B-A3A3-3E045BABF3FA}">
      <dgm:prSet phldrT="[نص]" custT="1"/>
      <dgm:spPr/>
      <dgm:t>
        <a:bodyPr/>
        <a:lstStyle/>
        <a:p>
          <a:pPr rtl="1"/>
          <a:r>
            <a:rPr lang="ar-SA" sz="2800" b="1" dirty="0" smtClean="0"/>
            <a:t> 5/ </a:t>
          </a:r>
          <a:r>
            <a:rPr lang="ar-SA" sz="2800" b="1" dirty="0" err="1" smtClean="0"/>
            <a:t>اخرى</a:t>
          </a:r>
          <a:endParaRPr lang="ar-SA" sz="700" b="1" dirty="0"/>
        </a:p>
      </dgm:t>
    </dgm:pt>
    <dgm:pt modelId="{834BF1B3-B7E4-4903-9581-F8682D7308C8}" type="parTrans" cxnId="{0D56FD6E-5357-4030-9143-74611F312BFD}">
      <dgm:prSet/>
      <dgm:spPr/>
      <dgm:t>
        <a:bodyPr/>
        <a:lstStyle/>
        <a:p>
          <a:pPr rtl="1"/>
          <a:endParaRPr lang="ar-SA"/>
        </a:p>
      </dgm:t>
    </dgm:pt>
    <dgm:pt modelId="{B86216D5-EE91-46F2-A951-3B29A31E165A}" type="sibTrans" cxnId="{0D56FD6E-5357-4030-9143-74611F312BFD}">
      <dgm:prSet/>
      <dgm:spPr/>
      <dgm:t>
        <a:bodyPr/>
        <a:lstStyle/>
        <a:p>
          <a:pPr rtl="1"/>
          <a:endParaRPr lang="ar-SA"/>
        </a:p>
      </dgm:t>
    </dgm:pt>
    <dgm:pt modelId="{B6FDE5B0-5ED2-4C84-8588-6EFA28766F46}">
      <dgm:prSet custT="1"/>
      <dgm:spPr/>
      <dgm:t>
        <a:bodyPr/>
        <a:lstStyle/>
        <a:p>
          <a:pPr rtl="1"/>
          <a:r>
            <a:rPr lang="ar-SA" sz="2800" b="1" dirty="0" smtClean="0"/>
            <a:t>2 / الوثائق </a:t>
          </a:r>
          <a:endParaRPr lang="ar-SA" sz="2800" b="1" dirty="0"/>
        </a:p>
      </dgm:t>
    </dgm:pt>
    <dgm:pt modelId="{083523C0-CE76-459D-800A-72F1D7ACF38F}" type="parTrans" cxnId="{521FA1A8-22FD-4597-9ED8-424E25FC1705}">
      <dgm:prSet/>
      <dgm:spPr/>
      <dgm:t>
        <a:bodyPr/>
        <a:lstStyle/>
        <a:p>
          <a:pPr rtl="1"/>
          <a:endParaRPr lang="ar-SA"/>
        </a:p>
      </dgm:t>
    </dgm:pt>
    <dgm:pt modelId="{8FA679C2-8C9A-42D7-8097-568DB527D863}" type="sibTrans" cxnId="{521FA1A8-22FD-4597-9ED8-424E25FC1705}">
      <dgm:prSet/>
      <dgm:spPr/>
      <dgm:t>
        <a:bodyPr/>
        <a:lstStyle/>
        <a:p>
          <a:pPr rtl="1"/>
          <a:endParaRPr lang="ar-SA"/>
        </a:p>
      </dgm:t>
    </dgm:pt>
    <dgm:pt modelId="{E3FA37AF-B262-4E5C-BF24-9F53DBC652BC}">
      <dgm:prSet custT="1"/>
      <dgm:spPr/>
      <dgm:t>
        <a:bodyPr/>
        <a:lstStyle/>
        <a:p>
          <a:pPr rtl="1"/>
          <a:r>
            <a:rPr lang="ar-SA" sz="2800" b="1" dirty="0" smtClean="0"/>
            <a:t>3 / الاثار</a:t>
          </a:r>
          <a:r>
            <a:rPr lang="ar-SA" sz="700" dirty="0" smtClean="0"/>
            <a:t> </a:t>
          </a:r>
          <a:endParaRPr lang="ar-SA" sz="700" dirty="0"/>
        </a:p>
      </dgm:t>
    </dgm:pt>
    <dgm:pt modelId="{8D69299E-BBFC-4CDD-AAAC-0EE3BAF7EC24}" type="parTrans" cxnId="{A8D81473-E123-4B26-BDE5-92097D43ACFA}">
      <dgm:prSet/>
      <dgm:spPr/>
      <dgm:t>
        <a:bodyPr/>
        <a:lstStyle/>
        <a:p>
          <a:pPr rtl="1"/>
          <a:endParaRPr lang="ar-SA"/>
        </a:p>
      </dgm:t>
    </dgm:pt>
    <dgm:pt modelId="{5D8DFACA-C276-4F04-BCA9-9FB49D20038B}" type="sibTrans" cxnId="{A8D81473-E123-4B26-BDE5-92097D43ACFA}">
      <dgm:prSet/>
      <dgm:spPr/>
      <dgm:t>
        <a:bodyPr/>
        <a:lstStyle/>
        <a:p>
          <a:pPr rtl="1"/>
          <a:endParaRPr lang="ar-SA"/>
        </a:p>
      </dgm:t>
    </dgm:pt>
    <dgm:pt modelId="{EE0040D9-2594-48FA-B390-92984C5111E8}">
      <dgm:prSet custT="1"/>
      <dgm:spPr/>
      <dgm:t>
        <a:bodyPr/>
        <a:lstStyle/>
        <a:p>
          <a:pPr rtl="1"/>
          <a:r>
            <a:rPr lang="ar-SA" sz="1800" b="1" dirty="0" smtClean="0"/>
            <a:t>القران الكريم </a:t>
          </a:r>
          <a:endParaRPr lang="ar-SA" sz="1800" b="1" dirty="0" smtClean="0"/>
        </a:p>
      </dgm:t>
    </dgm:pt>
    <dgm:pt modelId="{79F35459-82B0-4B58-B400-4B01DB519E1A}" type="parTrans" cxnId="{E18DAE4A-E3C6-4535-BA45-B99419BF0735}">
      <dgm:prSet/>
      <dgm:spPr/>
      <dgm:t>
        <a:bodyPr/>
        <a:lstStyle/>
        <a:p>
          <a:pPr rtl="1"/>
          <a:endParaRPr lang="ar-SA"/>
        </a:p>
      </dgm:t>
    </dgm:pt>
    <dgm:pt modelId="{CE5BBE97-E291-4470-A2DA-64718080030A}" type="sibTrans" cxnId="{E18DAE4A-E3C6-4535-BA45-B99419BF0735}">
      <dgm:prSet/>
      <dgm:spPr/>
      <dgm:t>
        <a:bodyPr/>
        <a:lstStyle/>
        <a:p>
          <a:pPr rtl="1"/>
          <a:endParaRPr lang="ar-SA"/>
        </a:p>
      </dgm:t>
    </dgm:pt>
    <dgm:pt modelId="{F3036B78-EEE0-4F39-A0E4-E6B1813E7D87}">
      <dgm:prSet custT="1"/>
      <dgm:spPr/>
      <dgm:t>
        <a:bodyPr/>
        <a:lstStyle/>
        <a:p>
          <a:pPr rtl="1"/>
          <a:r>
            <a:rPr lang="ar-SA" sz="2000" b="1" dirty="0" smtClean="0"/>
            <a:t>التوراة </a:t>
          </a:r>
          <a:endParaRPr lang="ar-SA" sz="2000" b="1" dirty="0"/>
        </a:p>
      </dgm:t>
    </dgm:pt>
    <dgm:pt modelId="{EED4C347-EEBE-405C-A22A-A36297F38B1D}" type="parTrans" cxnId="{2394FE39-09D6-4CB1-A92D-4B38048EA303}">
      <dgm:prSet/>
      <dgm:spPr/>
      <dgm:t>
        <a:bodyPr/>
        <a:lstStyle/>
        <a:p>
          <a:pPr rtl="1"/>
          <a:endParaRPr lang="ar-SA"/>
        </a:p>
      </dgm:t>
    </dgm:pt>
    <dgm:pt modelId="{30C5C895-8A8E-4C3F-92BA-C559275D0917}" type="sibTrans" cxnId="{2394FE39-09D6-4CB1-A92D-4B38048EA303}">
      <dgm:prSet/>
      <dgm:spPr/>
      <dgm:t>
        <a:bodyPr/>
        <a:lstStyle/>
        <a:p>
          <a:pPr rtl="1"/>
          <a:endParaRPr lang="ar-SA"/>
        </a:p>
      </dgm:t>
    </dgm:pt>
    <dgm:pt modelId="{20F49CE9-6520-4B5E-8B60-04154DE0E5B1}">
      <dgm:prSet custT="1"/>
      <dgm:spPr/>
      <dgm:t>
        <a:bodyPr/>
        <a:lstStyle/>
        <a:p>
          <a:pPr rtl="1"/>
          <a:r>
            <a:rPr lang="ar-SA" sz="2000" b="1" dirty="0" smtClean="0"/>
            <a:t>الانجيل</a:t>
          </a:r>
          <a:r>
            <a:rPr lang="ar-SA" sz="700" dirty="0" smtClean="0"/>
            <a:t> </a:t>
          </a:r>
          <a:endParaRPr lang="ar-SA" sz="700" dirty="0"/>
        </a:p>
      </dgm:t>
    </dgm:pt>
    <dgm:pt modelId="{78918B93-1741-40AC-A395-ACA5A7072FD3}" type="parTrans" cxnId="{0FF17FCA-53E7-4D10-BFC5-62288B36B158}">
      <dgm:prSet/>
      <dgm:spPr/>
      <dgm:t>
        <a:bodyPr/>
        <a:lstStyle/>
        <a:p>
          <a:pPr rtl="1"/>
          <a:endParaRPr lang="ar-SA"/>
        </a:p>
      </dgm:t>
    </dgm:pt>
    <dgm:pt modelId="{63E5D83F-1CED-4355-B96E-58C54C2F3A2A}" type="sibTrans" cxnId="{0FF17FCA-53E7-4D10-BFC5-62288B36B158}">
      <dgm:prSet/>
      <dgm:spPr/>
      <dgm:t>
        <a:bodyPr/>
        <a:lstStyle/>
        <a:p>
          <a:pPr rtl="1"/>
          <a:endParaRPr lang="ar-SA"/>
        </a:p>
      </dgm:t>
    </dgm:pt>
    <dgm:pt modelId="{4DB335F1-1077-450A-A5A9-0B2A615FD4BD}">
      <dgm:prSet custT="1"/>
      <dgm:spPr/>
      <dgm:t>
        <a:bodyPr/>
        <a:lstStyle/>
        <a:p>
          <a:pPr rtl="1"/>
          <a:r>
            <a:rPr lang="ar-SA" sz="1600" b="1" dirty="0" smtClean="0"/>
            <a:t>نصوص الاديان الاحرى</a:t>
          </a:r>
          <a:endParaRPr lang="ar-SA" sz="1600" b="1" dirty="0"/>
        </a:p>
      </dgm:t>
    </dgm:pt>
    <dgm:pt modelId="{961D6721-71F8-40E6-8C39-0A2AEE39BB5B}" type="parTrans" cxnId="{81397B6B-3633-4269-B160-3A70D26487E6}">
      <dgm:prSet/>
      <dgm:spPr/>
      <dgm:t>
        <a:bodyPr/>
        <a:lstStyle/>
        <a:p>
          <a:pPr rtl="1"/>
          <a:endParaRPr lang="ar-SA"/>
        </a:p>
      </dgm:t>
    </dgm:pt>
    <dgm:pt modelId="{C36377F6-EE2C-462A-9D10-C4AD0083342B}" type="sibTrans" cxnId="{81397B6B-3633-4269-B160-3A70D26487E6}">
      <dgm:prSet/>
      <dgm:spPr/>
      <dgm:t>
        <a:bodyPr/>
        <a:lstStyle/>
        <a:p>
          <a:pPr rtl="1"/>
          <a:endParaRPr lang="ar-SA"/>
        </a:p>
      </dgm:t>
    </dgm:pt>
    <dgm:pt modelId="{D96D2DBF-9189-49C2-A464-7519A28C02A2}">
      <dgm:prSet custT="1"/>
      <dgm:spPr>
        <a:solidFill>
          <a:srgbClr val="66FF99"/>
        </a:solidFill>
      </dgm:spPr>
      <dgm:t>
        <a:bodyPr/>
        <a:lstStyle/>
        <a:p>
          <a:pPr rtl="1"/>
          <a:r>
            <a:rPr lang="ar-SA" sz="1600" b="1" dirty="0" smtClean="0"/>
            <a:t>الوثائق المكتوبة</a:t>
          </a:r>
          <a:endParaRPr lang="ar-SA" sz="1600" b="1" dirty="0"/>
        </a:p>
      </dgm:t>
    </dgm:pt>
    <dgm:pt modelId="{8D9AE822-5291-471F-AC7C-C16507465F31}" type="parTrans" cxnId="{0142626E-7BA6-4DF7-8A7D-49AECAE9A6C5}">
      <dgm:prSet/>
      <dgm:spPr/>
      <dgm:t>
        <a:bodyPr/>
        <a:lstStyle/>
        <a:p>
          <a:pPr rtl="1"/>
          <a:endParaRPr lang="ar-SA"/>
        </a:p>
      </dgm:t>
    </dgm:pt>
    <dgm:pt modelId="{394C3FCC-6D74-4D0D-8D09-1CB11EE2004C}" type="sibTrans" cxnId="{0142626E-7BA6-4DF7-8A7D-49AECAE9A6C5}">
      <dgm:prSet/>
      <dgm:spPr/>
      <dgm:t>
        <a:bodyPr/>
        <a:lstStyle/>
        <a:p>
          <a:pPr rtl="1"/>
          <a:endParaRPr lang="ar-SA"/>
        </a:p>
      </dgm:t>
    </dgm:pt>
    <dgm:pt modelId="{D53974D8-2DDC-4AD3-93F9-DEF4377145FE}">
      <dgm:prSet custT="1"/>
      <dgm:spPr>
        <a:solidFill>
          <a:srgbClr val="66FF99"/>
        </a:solidFill>
      </dgm:spPr>
      <dgm:t>
        <a:bodyPr/>
        <a:lstStyle/>
        <a:p>
          <a:pPr rtl="1"/>
          <a:r>
            <a:rPr lang="ar-SA" sz="2000" b="1" dirty="0" smtClean="0"/>
            <a:t>المرئية ( صور وافلام</a:t>
          </a:r>
          <a:endParaRPr lang="ar-SA" sz="2000" b="1" dirty="0"/>
        </a:p>
      </dgm:t>
    </dgm:pt>
    <dgm:pt modelId="{31CCBC23-F292-4F36-A4CE-FDD75E4AA3DD}" type="parTrans" cxnId="{58152020-73BF-480D-807E-795EC91632D7}">
      <dgm:prSet/>
      <dgm:spPr/>
      <dgm:t>
        <a:bodyPr/>
        <a:lstStyle/>
        <a:p>
          <a:pPr rtl="1"/>
          <a:endParaRPr lang="ar-SA"/>
        </a:p>
      </dgm:t>
    </dgm:pt>
    <dgm:pt modelId="{E5EA7DDA-2A9E-4B3E-8C5B-33A737DDB1ED}" type="sibTrans" cxnId="{58152020-73BF-480D-807E-795EC91632D7}">
      <dgm:prSet/>
      <dgm:spPr/>
      <dgm:t>
        <a:bodyPr/>
        <a:lstStyle/>
        <a:p>
          <a:pPr rtl="1"/>
          <a:endParaRPr lang="ar-SA"/>
        </a:p>
      </dgm:t>
    </dgm:pt>
    <dgm:pt modelId="{CF8A12B9-8C2A-4C89-9BB5-FC8BB5F748BC}">
      <dgm:prSet custT="1"/>
      <dgm:spPr>
        <a:solidFill>
          <a:srgbClr val="66FF99"/>
        </a:solidFill>
      </dgm:spPr>
      <dgm:t>
        <a:bodyPr/>
        <a:lstStyle/>
        <a:p>
          <a:pPr rtl="1"/>
          <a:r>
            <a:rPr lang="ar-SA" sz="1800" b="1" dirty="0" smtClean="0"/>
            <a:t>المسموعة ( قصص شعبية وتسجيلات صوتية</a:t>
          </a:r>
          <a:endParaRPr lang="ar-SA" sz="1800" b="1" dirty="0"/>
        </a:p>
      </dgm:t>
    </dgm:pt>
    <dgm:pt modelId="{C109D089-77CC-491D-A8AF-7FE19AB3D82C}" type="parTrans" cxnId="{4E12A88E-4D84-43D0-B7B6-66A5737CAD16}">
      <dgm:prSet/>
      <dgm:spPr/>
      <dgm:t>
        <a:bodyPr/>
        <a:lstStyle/>
        <a:p>
          <a:pPr rtl="1"/>
          <a:endParaRPr lang="ar-SA"/>
        </a:p>
      </dgm:t>
    </dgm:pt>
    <dgm:pt modelId="{B3D84FC8-E80D-405B-B3F7-A509E199E6F3}" type="sibTrans" cxnId="{4E12A88E-4D84-43D0-B7B6-66A5737CAD16}">
      <dgm:prSet/>
      <dgm:spPr/>
      <dgm:t>
        <a:bodyPr/>
        <a:lstStyle/>
        <a:p>
          <a:pPr rtl="1"/>
          <a:endParaRPr lang="ar-SA"/>
        </a:p>
      </dgm:t>
    </dgm:pt>
    <dgm:pt modelId="{E87908B7-B7EA-4E7B-90C1-CFA477953E57}">
      <dgm:prSet custT="1"/>
      <dgm:spPr>
        <a:solidFill>
          <a:srgbClr val="66CCFF"/>
        </a:solidFill>
      </dgm:spPr>
      <dgm:t>
        <a:bodyPr/>
        <a:lstStyle/>
        <a:p>
          <a:pPr rtl="1"/>
          <a:r>
            <a:rPr lang="ar-SA" sz="1800" b="1" dirty="0" smtClean="0"/>
            <a:t>المباني </a:t>
          </a:r>
          <a:r>
            <a:rPr lang="ar-SA" sz="1800" b="1" dirty="0" err="1" smtClean="0"/>
            <a:t>والمنشأت</a:t>
          </a:r>
          <a:r>
            <a:rPr lang="ar-SA" sz="1800" b="1" dirty="0" smtClean="0"/>
            <a:t> </a:t>
          </a:r>
          <a:r>
            <a:rPr lang="ar-SA" sz="1800" b="1" dirty="0" smtClean="0"/>
            <a:t>العمرانية</a:t>
          </a:r>
          <a:endParaRPr lang="ar-SA" sz="1800" b="1" dirty="0"/>
        </a:p>
      </dgm:t>
    </dgm:pt>
    <dgm:pt modelId="{D0C7381E-6CC6-449F-BC65-FE3E58C32BCC}" type="parTrans" cxnId="{6BDF478E-EA51-4797-A65D-4444CA6A8CF9}">
      <dgm:prSet/>
      <dgm:spPr/>
      <dgm:t>
        <a:bodyPr/>
        <a:lstStyle/>
        <a:p>
          <a:pPr rtl="1"/>
          <a:endParaRPr lang="ar-SA"/>
        </a:p>
      </dgm:t>
    </dgm:pt>
    <dgm:pt modelId="{93206176-8AB4-485C-9E89-8B4D8DC8A050}" type="sibTrans" cxnId="{6BDF478E-EA51-4797-A65D-4444CA6A8CF9}">
      <dgm:prSet/>
      <dgm:spPr/>
      <dgm:t>
        <a:bodyPr/>
        <a:lstStyle/>
        <a:p>
          <a:pPr rtl="1"/>
          <a:endParaRPr lang="ar-SA"/>
        </a:p>
      </dgm:t>
    </dgm:pt>
    <dgm:pt modelId="{E6574CF6-5440-4CD0-9875-564DC50A1624}">
      <dgm:prSet custT="1"/>
      <dgm:spPr>
        <a:solidFill>
          <a:srgbClr val="66CCFF"/>
        </a:solidFill>
      </dgm:spPr>
      <dgm:t>
        <a:bodyPr/>
        <a:lstStyle/>
        <a:p>
          <a:pPr rtl="1"/>
          <a:r>
            <a:rPr lang="ar-SA" sz="1800" b="1" dirty="0" smtClean="0"/>
            <a:t>التماثيل </a:t>
          </a:r>
          <a:r>
            <a:rPr lang="ar-SA" sz="1800" b="1" dirty="0" smtClean="0"/>
            <a:t>والمنحوتات </a:t>
          </a:r>
          <a:r>
            <a:rPr lang="ar-SA" sz="1800" b="1" dirty="0" err="1" smtClean="0"/>
            <a:t>والتقوش</a:t>
          </a:r>
          <a:r>
            <a:rPr lang="ar-SA" sz="1800" b="1" dirty="0" smtClean="0"/>
            <a:t> </a:t>
          </a:r>
          <a:r>
            <a:rPr lang="ar-SA" sz="1800" b="1" dirty="0" smtClean="0"/>
            <a:t>الجدارية</a:t>
          </a:r>
          <a:endParaRPr lang="ar-SA" sz="1800" b="1" dirty="0"/>
        </a:p>
      </dgm:t>
    </dgm:pt>
    <dgm:pt modelId="{2C559E89-7585-418B-8FDF-E39F963C650B}" type="parTrans" cxnId="{B2817FD2-4D0D-4A71-B449-96255B824C97}">
      <dgm:prSet/>
      <dgm:spPr/>
      <dgm:t>
        <a:bodyPr/>
        <a:lstStyle/>
        <a:p>
          <a:pPr rtl="1"/>
          <a:endParaRPr lang="ar-SA"/>
        </a:p>
      </dgm:t>
    </dgm:pt>
    <dgm:pt modelId="{9D974769-82DF-474B-BD24-B73A0C92B522}" type="sibTrans" cxnId="{B2817FD2-4D0D-4A71-B449-96255B824C97}">
      <dgm:prSet/>
      <dgm:spPr/>
      <dgm:t>
        <a:bodyPr/>
        <a:lstStyle/>
        <a:p>
          <a:pPr rtl="1"/>
          <a:endParaRPr lang="ar-SA"/>
        </a:p>
      </dgm:t>
    </dgm:pt>
    <dgm:pt modelId="{484AEF92-4F5B-4CD3-B8A2-094AA3757B8D}">
      <dgm:prSet custT="1"/>
      <dgm:spPr>
        <a:solidFill>
          <a:srgbClr val="66CCFF"/>
        </a:solidFill>
      </dgm:spPr>
      <dgm:t>
        <a:bodyPr/>
        <a:lstStyle/>
        <a:p>
          <a:pPr rtl="1"/>
          <a:r>
            <a:rPr lang="ar-SA" sz="1800" b="1" dirty="0" smtClean="0"/>
            <a:t>المقتنيات والادوات المختلفة</a:t>
          </a:r>
          <a:endParaRPr lang="ar-SA" sz="1800" b="1" dirty="0"/>
        </a:p>
      </dgm:t>
    </dgm:pt>
    <dgm:pt modelId="{4E793777-9FC9-4374-8B1F-90E952511B47}" type="parTrans" cxnId="{06B91AAB-7D7B-4008-BA87-E8DE44F5A667}">
      <dgm:prSet/>
      <dgm:spPr/>
      <dgm:t>
        <a:bodyPr/>
        <a:lstStyle/>
        <a:p>
          <a:pPr rtl="1"/>
          <a:endParaRPr lang="ar-SA"/>
        </a:p>
      </dgm:t>
    </dgm:pt>
    <dgm:pt modelId="{7DD6A004-DB63-4964-9133-FA871DD3BDA5}" type="sibTrans" cxnId="{06B91AAB-7D7B-4008-BA87-E8DE44F5A667}">
      <dgm:prSet/>
      <dgm:spPr/>
      <dgm:t>
        <a:bodyPr/>
        <a:lstStyle/>
        <a:p>
          <a:pPr rtl="1"/>
          <a:endParaRPr lang="ar-SA"/>
        </a:p>
      </dgm:t>
    </dgm:pt>
    <dgm:pt modelId="{23D673E1-040B-454D-B5BD-4EE41FF72362}">
      <dgm:prSet custT="1"/>
      <dgm:spPr>
        <a:solidFill>
          <a:srgbClr val="66CCFF"/>
        </a:solidFill>
      </dgm:spPr>
      <dgm:t>
        <a:bodyPr/>
        <a:lstStyle/>
        <a:p>
          <a:pPr rtl="1"/>
          <a:r>
            <a:rPr lang="ar-SA" sz="1800" b="1" dirty="0" smtClean="0"/>
            <a:t>المسكوكات والنقود</a:t>
          </a:r>
          <a:endParaRPr lang="ar-SA" sz="1800" b="1" dirty="0"/>
        </a:p>
      </dgm:t>
    </dgm:pt>
    <dgm:pt modelId="{5E576C45-B206-4088-8CBE-EBDD37DF6678}" type="parTrans" cxnId="{082FDC74-5A58-437D-A3DF-18212DF58B6B}">
      <dgm:prSet/>
      <dgm:spPr/>
      <dgm:t>
        <a:bodyPr/>
        <a:lstStyle/>
        <a:p>
          <a:pPr rtl="1"/>
          <a:endParaRPr lang="ar-SA"/>
        </a:p>
      </dgm:t>
    </dgm:pt>
    <dgm:pt modelId="{8297D15E-D614-478E-9D85-46CB007259A0}" type="sibTrans" cxnId="{082FDC74-5A58-437D-A3DF-18212DF58B6B}">
      <dgm:prSet/>
      <dgm:spPr/>
      <dgm:t>
        <a:bodyPr/>
        <a:lstStyle/>
        <a:p>
          <a:pPr rtl="1"/>
          <a:endParaRPr lang="ar-SA"/>
        </a:p>
      </dgm:t>
    </dgm:pt>
    <dgm:pt modelId="{6ED13307-7745-4FBE-86F5-190AB266CE70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rtl="1"/>
          <a:r>
            <a:rPr lang="ar-SA" sz="1800" b="1" dirty="0" smtClean="0"/>
            <a:t>المصادر الاولية</a:t>
          </a:r>
          <a:endParaRPr lang="ar-SA" sz="1800" b="1" dirty="0"/>
        </a:p>
      </dgm:t>
    </dgm:pt>
    <dgm:pt modelId="{D3691E5B-65CF-45F1-AE7D-1A98ADD0975B}" type="parTrans" cxnId="{65506688-C7E2-4FF3-8169-EE12EDC63EB2}">
      <dgm:prSet/>
      <dgm:spPr/>
      <dgm:t>
        <a:bodyPr/>
        <a:lstStyle/>
        <a:p>
          <a:pPr rtl="1"/>
          <a:endParaRPr lang="ar-SA"/>
        </a:p>
      </dgm:t>
    </dgm:pt>
    <dgm:pt modelId="{1509A2AF-616E-4BB4-A157-25729B0891FA}" type="sibTrans" cxnId="{65506688-C7E2-4FF3-8169-EE12EDC63EB2}">
      <dgm:prSet/>
      <dgm:spPr/>
      <dgm:t>
        <a:bodyPr/>
        <a:lstStyle/>
        <a:p>
          <a:pPr rtl="1"/>
          <a:endParaRPr lang="ar-SA"/>
        </a:p>
      </dgm:t>
    </dgm:pt>
    <dgm:pt modelId="{CAC37153-E569-45C6-803C-89EBA2B4277B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rtl="1"/>
          <a:r>
            <a:rPr lang="ar-SA" sz="1800" b="1" dirty="0" smtClean="0"/>
            <a:t>المراجع الفرعية</a:t>
          </a:r>
          <a:endParaRPr lang="ar-SA" sz="1800" b="1" dirty="0"/>
        </a:p>
      </dgm:t>
    </dgm:pt>
    <dgm:pt modelId="{4EDACC43-2ACA-41FE-B7CE-0FA8A14929F7}" type="parTrans" cxnId="{AB4600BB-903E-43F9-97E3-5732C44F060C}">
      <dgm:prSet/>
      <dgm:spPr/>
      <dgm:t>
        <a:bodyPr/>
        <a:lstStyle/>
        <a:p>
          <a:pPr rtl="1"/>
          <a:endParaRPr lang="ar-SA"/>
        </a:p>
      </dgm:t>
    </dgm:pt>
    <dgm:pt modelId="{3E6D40EF-4A23-4614-8930-0FC35976C2B9}" type="sibTrans" cxnId="{AB4600BB-903E-43F9-97E3-5732C44F060C}">
      <dgm:prSet/>
      <dgm:spPr/>
      <dgm:t>
        <a:bodyPr/>
        <a:lstStyle/>
        <a:p>
          <a:pPr rtl="1"/>
          <a:endParaRPr lang="ar-SA"/>
        </a:p>
      </dgm:t>
    </dgm:pt>
    <dgm:pt modelId="{4C7226F5-362D-4589-8D1B-DF1FE64F1AF5}">
      <dgm:prSet custT="1"/>
      <dgm:spPr>
        <a:solidFill>
          <a:srgbClr val="FFFF66"/>
        </a:solidFill>
      </dgm:spPr>
      <dgm:t>
        <a:bodyPr/>
        <a:lstStyle/>
        <a:p>
          <a:pPr rtl="1"/>
          <a:r>
            <a:rPr lang="ar-SA" sz="1800" b="1" dirty="0" smtClean="0">
              <a:solidFill>
                <a:schemeClr val="tx1"/>
              </a:solidFill>
            </a:rPr>
            <a:t>المذكرات والمدونات الشخصية </a:t>
          </a:r>
          <a:endParaRPr lang="ar-SA" sz="1800" b="1" dirty="0">
            <a:solidFill>
              <a:schemeClr val="tx1"/>
            </a:solidFill>
          </a:endParaRPr>
        </a:p>
      </dgm:t>
    </dgm:pt>
    <dgm:pt modelId="{2899B4D3-4381-418F-9862-CABB7FDC89DC}" type="parTrans" cxnId="{790FF24B-B521-445E-8EE7-28DB5899EF7C}">
      <dgm:prSet/>
      <dgm:spPr/>
      <dgm:t>
        <a:bodyPr/>
        <a:lstStyle/>
        <a:p>
          <a:pPr rtl="1"/>
          <a:endParaRPr lang="ar-SA"/>
        </a:p>
      </dgm:t>
    </dgm:pt>
    <dgm:pt modelId="{D2E0C63C-5280-4432-9292-7E93A9632F62}" type="sibTrans" cxnId="{790FF24B-B521-445E-8EE7-28DB5899EF7C}">
      <dgm:prSet/>
      <dgm:spPr/>
      <dgm:t>
        <a:bodyPr/>
        <a:lstStyle/>
        <a:p>
          <a:pPr rtl="1"/>
          <a:endParaRPr lang="ar-SA"/>
        </a:p>
      </dgm:t>
    </dgm:pt>
    <dgm:pt modelId="{975F6776-9448-4197-8AED-D0085F144E15}">
      <dgm:prSet custT="1"/>
      <dgm:spPr>
        <a:solidFill>
          <a:srgbClr val="FFFF66"/>
        </a:solidFill>
      </dgm:spPr>
      <dgm:t>
        <a:bodyPr/>
        <a:lstStyle/>
        <a:p>
          <a:pPr rtl="1"/>
          <a:r>
            <a:rPr lang="ar-SA" sz="2000" b="1" dirty="0" err="1" smtClean="0">
              <a:solidFill>
                <a:schemeClr val="tx1"/>
              </a:solidFill>
            </a:rPr>
            <a:t>الرسايل</a:t>
          </a:r>
          <a:endParaRPr lang="ar-SA" sz="2000" b="1" dirty="0">
            <a:solidFill>
              <a:schemeClr val="tx1"/>
            </a:solidFill>
          </a:endParaRPr>
        </a:p>
      </dgm:t>
    </dgm:pt>
    <dgm:pt modelId="{ACEE9980-D7DB-4194-BC39-8B494FAC00EC}" type="parTrans" cxnId="{1A362301-2A20-4034-B802-1ABC3B34D597}">
      <dgm:prSet/>
      <dgm:spPr/>
      <dgm:t>
        <a:bodyPr/>
        <a:lstStyle/>
        <a:p>
          <a:pPr rtl="1"/>
          <a:endParaRPr lang="ar-SA"/>
        </a:p>
      </dgm:t>
    </dgm:pt>
    <dgm:pt modelId="{378C7DF7-2B23-4DEE-823F-BD29EFC92A52}" type="sibTrans" cxnId="{1A362301-2A20-4034-B802-1ABC3B34D597}">
      <dgm:prSet/>
      <dgm:spPr/>
      <dgm:t>
        <a:bodyPr/>
        <a:lstStyle/>
        <a:p>
          <a:pPr rtl="1"/>
          <a:endParaRPr lang="ar-SA"/>
        </a:p>
      </dgm:t>
    </dgm:pt>
    <dgm:pt modelId="{23520B40-ABDD-43CE-BD57-3E280B8B3808}">
      <dgm:prSet custT="1"/>
      <dgm:spPr>
        <a:solidFill>
          <a:srgbClr val="FFFF66"/>
        </a:solidFill>
      </dgm:spPr>
      <dgm:t>
        <a:bodyPr/>
        <a:lstStyle/>
        <a:p>
          <a:pPr rtl="1"/>
          <a:r>
            <a:rPr lang="ar-SA" sz="1800" b="1" dirty="0" smtClean="0">
              <a:solidFill>
                <a:schemeClr val="tx1"/>
              </a:solidFill>
            </a:rPr>
            <a:t>الكتب التاريخية</a:t>
          </a:r>
          <a:endParaRPr lang="ar-SA" sz="1800" b="1" dirty="0">
            <a:solidFill>
              <a:schemeClr val="tx1"/>
            </a:solidFill>
          </a:endParaRPr>
        </a:p>
      </dgm:t>
    </dgm:pt>
    <dgm:pt modelId="{378DF132-7F34-4A8F-8AC0-BB542ED176DC}" type="parTrans" cxnId="{86232B9E-F6E3-4153-A6DF-8CA1CD8349FD}">
      <dgm:prSet/>
      <dgm:spPr/>
      <dgm:t>
        <a:bodyPr/>
        <a:lstStyle/>
        <a:p>
          <a:pPr rtl="1"/>
          <a:endParaRPr lang="ar-SA"/>
        </a:p>
      </dgm:t>
    </dgm:pt>
    <dgm:pt modelId="{748D7443-200F-4477-B7E0-F351454AB531}" type="sibTrans" cxnId="{86232B9E-F6E3-4153-A6DF-8CA1CD8349FD}">
      <dgm:prSet/>
      <dgm:spPr/>
      <dgm:t>
        <a:bodyPr/>
        <a:lstStyle/>
        <a:p>
          <a:pPr rtl="1"/>
          <a:endParaRPr lang="ar-SA"/>
        </a:p>
      </dgm:t>
    </dgm:pt>
    <dgm:pt modelId="{FF4B829F-1A2B-43A2-8B65-0F6F5F98FF93}">
      <dgm:prSet custT="1"/>
      <dgm:spPr>
        <a:solidFill>
          <a:srgbClr val="FFFF66"/>
        </a:solidFill>
      </dgm:spPr>
      <dgm:t>
        <a:bodyPr/>
        <a:lstStyle/>
        <a:p>
          <a:pPr rtl="1"/>
          <a:r>
            <a:rPr lang="ar-SA" sz="1800" b="1" dirty="0" smtClean="0">
              <a:solidFill>
                <a:schemeClr val="tx1"/>
              </a:solidFill>
            </a:rPr>
            <a:t>كتب الادب والشعر</a:t>
          </a:r>
          <a:endParaRPr lang="ar-SA" sz="1800" b="1" dirty="0">
            <a:solidFill>
              <a:schemeClr val="tx1"/>
            </a:solidFill>
          </a:endParaRPr>
        </a:p>
      </dgm:t>
    </dgm:pt>
    <dgm:pt modelId="{622E3D03-A61C-4D6E-8E44-DBDE0F362878}" type="parTrans" cxnId="{F6B44388-DF8B-467C-A15B-5F5CD9CC2574}">
      <dgm:prSet/>
      <dgm:spPr/>
      <dgm:t>
        <a:bodyPr/>
        <a:lstStyle/>
        <a:p>
          <a:pPr rtl="1"/>
          <a:endParaRPr lang="ar-SA"/>
        </a:p>
      </dgm:t>
    </dgm:pt>
    <dgm:pt modelId="{DF377198-B99C-44FA-820E-195EEEE93469}" type="sibTrans" cxnId="{F6B44388-DF8B-467C-A15B-5F5CD9CC2574}">
      <dgm:prSet/>
      <dgm:spPr/>
      <dgm:t>
        <a:bodyPr/>
        <a:lstStyle/>
        <a:p>
          <a:pPr rtl="1"/>
          <a:endParaRPr lang="ar-SA"/>
        </a:p>
      </dgm:t>
    </dgm:pt>
    <dgm:pt modelId="{93B723C8-59C5-4E51-8D75-5C74C0F4A55D}">
      <dgm:prSet custT="1"/>
      <dgm:spPr>
        <a:solidFill>
          <a:srgbClr val="FFFF66"/>
        </a:solidFill>
      </dgm:spPr>
      <dgm:t>
        <a:bodyPr/>
        <a:lstStyle/>
        <a:p>
          <a:pPr rtl="1"/>
          <a:r>
            <a:rPr lang="ar-SA" sz="1800" b="1" dirty="0" smtClean="0">
              <a:solidFill>
                <a:schemeClr val="tx1"/>
              </a:solidFill>
            </a:rPr>
            <a:t>كتب الجغرافيا والرحلات </a:t>
          </a:r>
          <a:endParaRPr lang="ar-SA" sz="1800" b="1" dirty="0">
            <a:solidFill>
              <a:schemeClr val="tx1"/>
            </a:solidFill>
          </a:endParaRPr>
        </a:p>
      </dgm:t>
    </dgm:pt>
    <dgm:pt modelId="{A5CA7C00-AEF6-4305-9EA2-EFDCF3FCBCA6}" type="parTrans" cxnId="{BE84F13C-D2A0-47FB-8E16-C0AE687B29D6}">
      <dgm:prSet/>
      <dgm:spPr/>
      <dgm:t>
        <a:bodyPr/>
        <a:lstStyle/>
        <a:p>
          <a:pPr rtl="1"/>
          <a:endParaRPr lang="ar-SA"/>
        </a:p>
      </dgm:t>
    </dgm:pt>
    <dgm:pt modelId="{CB67DF65-EE35-4103-840A-6B66FC942DF6}" type="sibTrans" cxnId="{BE84F13C-D2A0-47FB-8E16-C0AE687B29D6}">
      <dgm:prSet/>
      <dgm:spPr/>
      <dgm:t>
        <a:bodyPr/>
        <a:lstStyle/>
        <a:p>
          <a:pPr rtl="1"/>
          <a:endParaRPr lang="ar-SA"/>
        </a:p>
      </dgm:t>
    </dgm:pt>
    <dgm:pt modelId="{4246E2B7-4726-4AB4-B49E-49FBBF94F810}">
      <dgm:prSet custT="1"/>
      <dgm:spPr>
        <a:solidFill>
          <a:srgbClr val="FF9999"/>
        </a:solidFill>
      </dgm:spPr>
      <dgm:t>
        <a:bodyPr/>
        <a:lstStyle/>
        <a:p>
          <a:pPr rtl="1"/>
          <a:r>
            <a:rPr lang="ar-SA" sz="1600" b="1" dirty="0" smtClean="0"/>
            <a:t>عادات وتقاليد </a:t>
          </a:r>
          <a:endParaRPr lang="ar-SA" sz="1600" b="1" dirty="0"/>
        </a:p>
      </dgm:t>
    </dgm:pt>
    <dgm:pt modelId="{3CF924E4-8088-42CD-969C-6982CF3A8DA3}" type="parTrans" cxnId="{0A943187-2347-45DF-A2B9-9EC26D42BECF}">
      <dgm:prSet/>
      <dgm:spPr/>
      <dgm:t>
        <a:bodyPr/>
        <a:lstStyle/>
        <a:p>
          <a:pPr rtl="1"/>
          <a:endParaRPr lang="ar-SA"/>
        </a:p>
      </dgm:t>
    </dgm:pt>
    <dgm:pt modelId="{EB358ED0-88ED-4048-9EC0-1BF19EE39240}" type="sibTrans" cxnId="{0A943187-2347-45DF-A2B9-9EC26D42BECF}">
      <dgm:prSet/>
      <dgm:spPr/>
      <dgm:t>
        <a:bodyPr/>
        <a:lstStyle/>
        <a:p>
          <a:pPr rtl="1"/>
          <a:endParaRPr lang="ar-SA"/>
        </a:p>
      </dgm:t>
    </dgm:pt>
    <dgm:pt modelId="{00CBBC07-BB10-413A-8FC0-C262DAB2AEEB}">
      <dgm:prSet custT="1"/>
      <dgm:spPr>
        <a:solidFill>
          <a:srgbClr val="FF9999"/>
        </a:solidFill>
      </dgm:spPr>
      <dgm:t>
        <a:bodyPr/>
        <a:lstStyle/>
        <a:p>
          <a:pPr rtl="1"/>
          <a:r>
            <a:rPr lang="ar-SA" sz="1600" b="1" dirty="0" smtClean="0"/>
            <a:t>الفنون والموروثات الشعبية</a:t>
          </a:r>
          <a:endParaRPr lang="ar-SA" sz="1600" b="1" dirty="0"/>
        </a:p>
      </dgm:t>
    </dgm:pt>
    <dgm:pt modelId="{F4CFA908-D527-4093-99A3-F2861B661101}" type="parTrans" cxnId="{6EF1542C-E999-40E9-89FC-8C3553C6D20B}">
      <dgm:prSet/>
      <dgm:spPr/>
      <dgm:t>
        <a:bodyPr/>
        <a:lstStyle/>
        <a:p>
          <a:pPr rtl="1"/>
          <a:endParaRPr lang="ar-SA"/>
        </a:p>
      </dgm:t>
    </dgm:pt>
    <dgm:pt modelId="{F442D6DE-01DA-4690-BCAB-22359125EC0D}" type="sibTrans" cxnId="{6EF1542C-E999-40E9-89FC-8C3553C6D20B}">
      <dgm:prSet/>
      <dgm:spPr/>
      <dgm:t>
        <a:bodyPr/>
        <a:lstStyle/>
        <a:p>
          <a:pPr rtl="1"/>
          <a:endParaRPr lang="ar-SA"/>
        </a:p>
      </dgm:t>
    </dgm:pt>
    <dgm:pt modelId="{5D49D3F6-DE11-424C-BC2A-7280C876DEA3}" type="pres">
      <dgm:prSet presAssocID="{11CAC78C-736B-4EC7-82F8-2C9E735A4800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821B979F-CB8E-4A3D-A8E1-1F4ACCED2F85}" type="pres">
      <dgm:prSet presAssocID="{40CD3ECB-EC64-41E8-8F54-E3841BF227AA}" presName="root1" presStyleCnt="0"/>
      <dgm:spPr/>
      <dgm:t>
        <a:bodyPr/>
        <a:lstStyle/>
        <a:p>
          <a:pPr rtl="1"/>
          <a:endParaRPr lang="ar-SA"/>
        </a:p>
      </dgm:t>
    </dgm:pt>
    <dgm:pt modelId="{B32A3ABC-0C39-4899-B91A-B06232777B91}" type="pres">
      <dgm:prSet presAssocID="{40CD3ECB-EC64-41E8-8F54-E3841BF227AA}" presName="LevelOneTextNode" presStyleLbl="node0" presStyleIdx="0" presStyleCnt="1" custScaleX="396953" custScaleY="46275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72642971-DCE7-449E-9D2B-157E285F5C5C}" type="pres">
      <dgm:prSet presAssocID="{40CD3ECB-EC64-41E8-8F54-E3841BF227AA}" presName="level2hierChild" presStyleCnt="0"/>
      <dgm:spPr/>
      <dgm:t>
        <a:bodyPr/>
        <a:lstStyle/>
        <a:p>
          <a:pPr rtl="1"/>
          <a:endParaRPr lang="ar-SA"/>
        </a:p>
      </dgm:t>
    </dgm:pt>
    <dgm:pt modelId="{FB0C3B40-984F-497D-80F1-089F7C9EE463}" type="pres">
      <dgm:prSet presAssocID="{B4F5C61B-A73B-4EB2-BD99-E6077942BE6A}" presName="conn2-1" presStyleLbl="parChTrans1D2" presStyleIdx="0" presStyleCnt="5"/>
      <dgm:spPr/>
      <dgm:t>
        <a:bodyPr/>
        <a:lstStyle/>
        <a:p>
          <a:pPr rtl="1"/>
          <a:endParaRPr lang="ar-SA"/>
        </a:p>
      </dgm:t>
    </dgm:pt>
    <dgm:pt modelId="{CC378B31-321E-407E-A75A-353A983C16E0}" type="pres">
      <dgm:prSet presAssocID="{B4F5C61B-A73B-4EB2-BD99-E6077942BE6A}" presName="connTx" presStyleLbl="parChTrans1D2" presStyleIdx="0" presStyleCnt="5"/>
      <dgm:spPr/>
      <dgm:t>
        <a:bodyPr/>
        <a:lstStyle/>
        <a:p>
          <a:pPr rtl="1"/>
          <a:endParaRPr lang="ar-SA"/>
        </a:p>
      </dgm:t>
    </dgm:pt>
    <dgm:pt modelId="{E64354C9-F70E-46C2-9512-6BD0A7B1B0B6}" type="pres">
      <dgm:prSet presAssocID="{708C449D-7C6F-4E57-9CE2-C05F46A82068}" presName="root2" presStyleCnt="0"/>
      <dgm:spPr/>
      <dgm:t>
        <a:bodyPr/>
        <a:lstStyle/>
        <a:p>
          <a:pPr rtl="1"/>
          <a:endParaRPr lang="ar-SA"/>
        </a:p>
      </dgm:t>
    </dgm:pt>
    <dgm:pt modelId="{265E5713-ECBB-405B-97ED-2149D0D36F84}" type="pres">
      <dgm:prSet presAssocID="{708C449D-7C6F-4E57-9CE2-C05F46A82068}" presName="LevelTwoTextNode" presStyleLbl="node2" presStyleIdx="0" presStyleCnt="5" custScaleX="527890" custScaleY="378429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6AF5CF81-2DD0-403B-A136-B2070D0D2454}" type="pres">
      <dgm:prSet presAssocID="{708C449D-7C6F-4E57-9CE2-C05F46A82068}" presName="level3hierChild" presStyleCnt="0"/>
      <dgm:spPr/>
      <dgm:t>
        <a:bodyPr/>
        <a:lstStyle/>
        <a:p>
          <a:pPr rtl="1"/>
          <a:endParaRPr lang="ar-SA"/>
        </a:p>
      </dgm:t>
    </dgm:pt>
    <dgm:pt modelId="{BF391664-03DD-42AD-AE3C-9123FDA73B30}" type="pres">
      <dgm:prSet presAssocID="{79F35459-82B0-4B58-B400-4B01DB519E1A}" presName="conn2-1" presStyleLbl="parChTrans1D3" presStyleIdx="0" presStyleCnt="15"/>
      <dgm:spPr/>
      <dgm:t>
        <a:bodyPr/>
        <a:lstStyle/>
        <a:p>
          <a:pPr rtl="1"/>
          <a:endParaRPr lang="ar-SA"/>
        </a:p>
      </dgm:t>
    </dgm:pt>
    <dgm:pt modelId="{F31FFF80-2A91-4B47-BE82-EBF5B5AF42AF}" type="pres">
      <dgm:prSet presAssocID="{79F35459-82B0-4B58-B400-4B01DB519E1A}" presName="connTx" presStyleLbl="parChTrans1D3" presStyleIdx="0" presStyleCnt="15"/>
      <dgm:spPr/>
      <dgm:t>
        <a:bodyPr/>
        <a:lstStyle/>
        <a:p>
          <a:pPr rtl="1"/>
          <a:endParaRPr lang="ar-SA"/>
        </a:p>
      </dgm:t>
    </dgm:pt>
    <dgm:pt modelId="{1051F139-C1C8-4F42-A699-1B84F74E9A1A}" type="pres">
      <dgm:prSet presAssocID="{EE0040D9-2594-48FA-B390-92984C5111E8}" presName="root2" presStyleCnt="0"/>
      <dgm:spPr/>
      <dgm:t>
        <a:bodyPr/>
        <a:lstStyle/>
        <a:p>
          <a:pPr rtl="1"/>
          <a:endParaRPr lang="ar-SA"/>
        </a:p>
      </dgm:t>
    </dgm:pt>
    <dgm:pt modelId="{C969389A-35BD-4282-9786-3192D9F8E159}" type="pres">
      <dgm:prSet presAssocID="{EE0040D9-2594-48FA-B390-92984C5111E8}" presName="LevelTwoTextNode" presStyleLbl="node3" presStyleIdx="0" presStyleCnt="15" custScaleX="363821" custScaleY="130211" custLinFactNeighborX="-38" custLinFactNeighborY="-2465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E06A84E0-D7D7-445A-8D9B-607CC2D0B83F}" type="pres">
      <dgm:prSet presAssocID="{EE0040D9-2594-48FA-B390-92984C5111E8}" presName="level3hierChild" presStyleCnt="0"/>
      <dgm:spPr/>
      <dgm:t>
        <a:bodyPr/>
        <a:lstStyle/>
        <a:p>
          <a:pPr rtl="1"/>
          <a:endParaRPr lang="ar-SA"/>
        </a:p>
      </dgm:t>
    </dgm:pt>
    <dgm:pt modelId="{93D404F3-AB0F-4FD5-AE2B-D12E7EF2C43D}" type="pres">
      <dgm:prSet presAssocID="{EED4C347-EEBE-405C-A22A-A36297F38B1D}" presName="conn2-1" presStyleLbl="parChTrans1D3" presStyleIdx="1" presStyleCnt="15"/>
      <dgm:spPr/>
      <dgm:t>
        <a:bodyPr/>
        <a:lstStyle/>
        <a:p>
          <a:pPr rtl="1"/>
          <a:endParaRPr lang="ar-SA"/>
        </a:p>
      </dgm:t>
    </dgm:pt>
    <dgm:pt modelId="{45730D5A-D87B-4BAB-9709-8C67D48FCA75}" type="pres">
      <dgm:prSet presAssocID="{EED4C347-EEBE-405C-A22A-A36297F38B1D}" presName="connTx" presStyleLbl="parChTrans1D3" presStyleIdx="1" presStyleCnt="15"/>
      <dgm:spPr/>
      <dgm:t>
        <a:bodyPr/>
        <a:lstStyle/>
        <a:p>
          <a:pPr rtl="1"/>
          <a:endParaRPr lang="ar-SA"/>
        </a:p>
      </dgm:t>
    </dgm:pt>
    <dgm:pt modelId="{F2B500B3-450D-4FE3-8CEC-0A96CE09440E}" type="pres">
      <dgm:prSet presAssocID="{F3036B78-EEE0-4F39-A0E4-E6B1813E7D87}" presName="root2" presStyleCnt="0"/>
      <dgm:spPr/>
      <dgm:t>
        <a:bodyPr/>
        <a:lstStyle/>
        <a:p>
          <a:pPr rtl="1"/>
          <a:endParaRPr lang="ar-SA"/>
        </a:p>
      </dgm:t>
    </dgm:pt>
    <dgm:pt modelId="{DD5AC880-2A6C-4B38-92B3-A563165A7BCC}" type="pres">
      <dgm:prSet presAssocID="{F3036B78-EEE0-4F39-A0E4-E6B1813E7D87}" presName="LevelTwoTextNode" presStyleLbl="node3" presStyleIdx="1" presStyleCnt="15" custScaleX="373881" custScaleY="143885" custLinFactNeighborX="341" custLinFactNeighborY="-1005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272D2AC0-5A43-4655-84C2-3392D39E30C7}" type="pres">
      <dgm:prSet presAssocID="{F3036B78-EEE0-4F39-A0E4-E6B1813E7D87}" presName="level3hierChild" presStyleCnt="0"/>
      <dgm:spPr/>
      <dgm:t>
        <a:bodyPr/>
        <a:lstStyle/>
        <a:p>
          <a:pPr rtl="1"/>
          <a:endParaRPr lang="ar-SA"/>
        </a:p>
      </dgm:t>
    </dgm:pt>
    <dgm:pt modelId="{E3E649D9-EE15-430E-B003-F257D527BC79}" type="pres">
      <dgm:prSet presAssocID="{78918B93-1741-40AC-A395-ACA5A7072FD3}" presName="conn2-1" presStyleLbl="parChTrans1D3" presStyleIdx="2" presStyleCnt="15"/>
      <dgm:spPr/>
      <dgm:t>
        <a:bodyPr/>
        <a:lstStyle/>
        <a:p>
          <a:pPr rtl="1"/>
          <a:endParaRPr lang="ar-SA"/>
        </a:p>
      </dgm:t>
    </dgm:pt>
    <dgm:pt modelId="{24C8397F-1C3F-409F-8997-6DB416B5E4A9}" type="pres">
      <dgm:prSet presAssocID="{78918B93-1741-40AC-A395-ACA5A7072FD3}" presName="connTx" presStyleLbl="parChTrans1D3" presStyleIdx="2" presStyleCnt="15"/>
      <dgm:spPr/>
      <dgm:t>
        <a:bodyPr/>
        <a:lstStyle/>
        <a:p>
          <a:pPr rtl="1"/>
          <a:endParaRPr lang="ar-SA"/>
        </a:p>
      </dgm:t>
    </dgm:pt>
    <dgm:pt modelId="{73678183-3674-437E-92A3-526AD1121E23}" type="pres">
      <dgm:prSet presAssocID="{20F49CE9-6520-4B5E-8B60-04154DE0E5B1}" presName="root2" presStyleCnt="0"/>
      <dgm:spPr/>
      <dgm:t>
        <a:bodyPr/>
        <a:lstStyle/>
        <a:p>
          <a:pPr rtl="1"/>
          <a:endParaRPr lang="ar-SA"/>
        </a:p>
      </dgm:t>
    </dgm:pt>
    <dgm:pt modelId="{40B092B6-4F0D-4F6E-BF4A-270CBB001AE4}" type="pres">
      <dgm:prSet presAssocID="{20F49CE9-6520-4B5E-8B60-04154DE0E5B1}" presName="LevelTwoTextNode" presStyleLbl="node3" presStyleIdx="2" presStyleCnt="15" custScaleX="370544" custScaleY="141673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A8C462E6-D925-44EA-8902-7E1D3D234C1B}" type="pres">
      <dgm:prSet presAssocID="{20F49CE9-6520-4B5E-8B60-04154DE0E5B1}" presName="level3hierChild" presStyleCnt="0"/>
      <dgm:spPr/>
      <dgm:t>
        <a:bodyPr/>
        <a:lstStyle/>
        <a:p>
          <a:pPr rtl="1"/>
          <a:endParaRPr lang="ar-SA"/>
        </a:p>
      </dgm:t>
    </dgm:pt>
    <dgm:pt modelId="{ED696986-C3B8-4319-A395-7784E131162C}" type="pres">
      <dgm:prSet presAssocID="{961D6721-71F8-40E6-8C39-0A2AEE39BB5B}" presName="conn2-1" presStyleLbl="parChTrans1D3" presStyleIdx="3" presStyleCnt="15"/>
      <dgm:spPr/>
      <dgm:t>
        <a:bodyPr/>
        <a:lstStyle/>
        <a:p>
          <a:pPr rtl="1"/>
          <a:endParaRPr lang="ar-SA"/>
        </a:p>
      </dgm:t>
    </dgm:pt>
    <dgm:pt modelId="{F3124A43-822F-4158-917F-B0E5E0703AE2}" type="pres">
      <dgm:prSet presAssocID="{961D6721-71F8-40E6-8C39-0A2AEE39BB5B}" presName="connTx" presStyleLbl="parChTrans1D3" presStyleIdx="3" presStyleCnt="15"/>
      <dgm:spPr/>
      <dgm:t>
        <a:bodyPr/>
        <a:lstStyle/>
        <a:p>
          <a:pPr rtl="1"/>
          <a:endParaRPr lang="ar-SA"/>
        </a:p>
      </dgm:t>
    </dgm:pt>
    <dgm:pt modelId="{90B8E77F-0358-4E4A-9CFA-75E452368CD1}" type="pres">
      <dgm:prSet presAssocID="{4DB335F1-1077-450A-A5A9-0B2A615FD4BD}" presName="root2" presStyleCnt="0"/>
      <dgm:spPr/>
      <dgm:t>
        <a:bodyPr/>
        <a:lstStyle/>
        <a:p>
          <a:pPr rtl="1"/>
          <a:endParaRPr lang="ar-SA"/>
        </a:p>
      </dgm:t>
    </dgm:pt>
    <dgm:pt modelId="{20A4D4F7-97EA-4111-8431-8679C69FB24F}" type="pres">
      <dgm:prSet presAssocID="{4DB335F1-1077-450A-A5A9-0B2A615FD4BD}" presName="LevelTwoTextNode" presStyleLbl="node3" presStyleIdx="3" presStyleCnt="15" custScaleX="368150" custScaleY="145120" custLinFactNeighborX="-3704" custLinFactNeighborY="-3207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14D982F7-5919-4A71-9739-5E3C7CCA6A56}" type="pres">
      <dgm:prSet presAssocID="{4DB335F1-1077-450A-A5A9-0B2A615FD4BD}" presName="level3hierChild" presStyleCnt="0"/>
      <dgm:spPr/>
      <dgm:t>
        <a:bodyPr/>
        <a:lstStyle/>
        <a:p>
          <a:pPr rtl="1"/>
          <a:endParaRPr lang="ar-SA"/>
        </a:p>
      </dgm:t>
    </dgm:pt>
    <dgm:pt modelId="{28B94AF9-D3E4-48C4-B8D5-6C5C7B9C69A5}" type="pres">
      <dgm:prSet presAssocID="{083523C0-CE76-459D-800A-72F1D7ACF38F}" presName="conn2-1" presStyleLbl="parChTrans1D2" presStyleIdx="1" presStyleCnt="5"/>
      <dgm:spPr/>
      <dgm:t>
        <a:bodyPr/>
        <a:lstStyle/>
        <a:p>
          <a:pPr rtl="1"/>
          <a:endParaRPr lang="ar-SA"/>
        </a:p>
      </dgm:t>
    </dgm:pt>
    <dgm:pt modelId="{6C02A6D8-6EE8-4B70-921A-3FDEC361F016}" type="pres">
      <dgm:prSet presAssocID="{083523C0-CE76-459D-800A-72F1D7ACF38F}" presName="connTx" presStyleLbl="parChTrans1D2" presStyleIdx="1" presStyleCnt="5"/>
      <dgm:spPr/>
      <dgm:t>
        <a:bodyPr/>
        <a:lstStyle/>
        <a:p>
          <a:pPr rtl="1"/>
          <a:endParaRPr lang="ar-SA"/>
        </a:p>
      </dgm:t>
    </dgm:pt>
    <dgm:pt modelId="{1840E27C-49ED-41D2-B037-0C51701E5385}" type="pres">
      <dgm:prSet presAssocID="{B6FDE5B0-5ED2-4C84-8588-6EFA28766F46}" presName="root2" presStyleCnt="0"/>
      <dgm:spPr/>
      <dgm:t>
        <a:bodyPr/>
        <a:lstStyle/>
        <a:p>
          <a:pPr rtl="1"/>
          <a:endParaRPr lang="ar-SA"/>
        </a:p>
      </dgm:t>
    </dgm:pt>
    <dgm:pt modelId="{C27668DE-96B4-42FF-BAE9-841FE8EFAA68}" type="pres">
      <dgm:prSet presAssocID="{B6FDE5B0-5ED2-4C84-8588-6EFA28766F46}" presName="LevelTwoTextNode" presStyleLbl="node2" presStyleIdx="1" presStyleCnt="5" custScaleX="238197" custScaleY="32162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0B7684DE-4528-4668-93D5-31C9EBD77E6B}" type="pres">
      <dgm:prSet presAssocID="{B6FDE5B0-5ED2-4C84-8588-6EFA28766F46}" presName="level3hierChild" presStyleCnt="0"/>
      <dgm:spPr/>
      <dgm:t>
        <a:bodyPr/>
        <a:lstStyle/>
        <a:p>
          <a:pPr rtl="1"/>
          <a:endParaRPr lang="ar-SA"/>
        </a:p>
      </dgm:t>
    </dgm:pt>
    <dgm:pt modelId="{858A0FBD-561B-4A16-8F03-F8A4E35915BC}" type="pres">
      <dgm:prSet presAssocID="{8D9AE822-5291-471F-AC7C-C16507465F31}" presName="conn2-1" presStyleLbl="parChTrans1D3" presStyleIdx="4" presStyleCnt="15"/>
      <dgm:spPr/>
      <dgm:t>
        <a:bodyPr/>
        <a:lstStyle/>
        <a:p>
          <a:pPr rtl="1"/>
          <a:endParaRPr lang="ar-SA"/>
        </a:p>
      </dgm:t>
    </dgm:pt>
    <dgm:pt modelId="{4EF6A8BF-39D5-4C0D-A3B9-5B9A80F6C4B7}" type="pres">
      <dgm:prSet presAssocID="{8D9AE822-5291-471F-AC7C-C16507465F31}" presName="connTx" presStyleLbl="parChTrans1D3" presStyleIdx="4" presStyleCnt="15"/>
      <dgm:spPr/>
      <dgm:t>
        <a:bodyPr/>
        <a:lstStyle/>
        <a:p>
          <a:pPr rtl="1"/>
          <a:endParaRPr lang="ar-SA"/>
        </a:p>
      </dgm:t>
    </dgm:pt>
    <dgm:pt modelId="{616894AB-6ACB-487E-BD34-7EDB8359AA28}" type="pres">
      <dgm:prSet presAssocID="{D96D2DBF-9189-49C2-A464-7519A28C02A2}" presName="root2" presStyleCnt="0"/>
      <dgm:spPr/>
      <dgm:t>
        <a:bodyPr/>
        <a:lstStyle/>
        <a:p>
          <a:pPr rtl="1"/>
          <a:endParaRPr lang="ar-SA"/>
        </a:p>
      </dgm:t>
    </dgm:pt>
    <dgm:pt modelId="{1C33C18E-7049-4D66-953F-870706D7E4B5}" type="pres">
      <dgm:prSet presAssocID="{D96D2DBF-9189-49C2-A464-7519A28C02A2}" presName="LevelTwoTextNode" presStyleLbl="node3" presStyleIdx="4" presStyleCnt="15" custScaleX="593741" custScaleY="119887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1100BC44-C1E9-4876-B8A7-4BEDB3667D38}" type="pres">
      <dgm:prSet presAssocID="{D96D2DBF-9189-49C2-A464-7519A28C02A2}" presName="level3hierChild" presStyleCnt="0"/>
      <dgm:spPr/>
      <dgm:t>
        <a:bodyPr/>
        <a:lstStyle/>
        <a:p>
          <a:pPr rtl="1"/>
          <a:endParaRPr lang="ar-SA"/>
        </a:p>
      </dgm:t>
    </dgm:pt>
    <dgm:pt modelId="{F98BAE17-78C2-4ED1-8C47-079E0892B93F}" type="pres">
      <dgm:prSet presAssocID="{31CCBC23-F292-4F36-A4CE-FDD75E4AA3DD}" presName="conn2-1" presStyleLbl="parChTrans1D3" presStyleIdx="5" presStyleCnt="15"/>
      <dgm:spPr/>
      <dgm:t>
        <a:bodyPr/>
        <a:lstStyle/>
        <a:p>
          <a:pPr rtl="1"/>
          <a:endParaRPr lang="ar-SA"/>
        </a:p>
      </dgm:t>
    </dgm:pt>
    <dgm:pt modelId="{9A811AD4-E943-4FED-9972-52D680C60C62}" type="pres">
      <dgm:prSet presAssocID="{31CCBC23-F292-4F36-A4CE-FDD75E4AA3DD}" presName="connTx" presStyleLbl="parChTrans1D3" presStyleIdx="5" presStyleCnt="15"/>
      <dgm:spPr/>
      <dgm:t>
        <a:bodyPr/>
        <a:lstStyle/>
        <a:p>
          <a:pPr rtl="1"/>
          <a:endParaRPr lang="ar-SA"/>
        </a:p>
      </dgm:t>
    </dgm:pt>
    <dgm:pt modelId="{78D066E8-0F1F-4FB2-87D3-CD2663295C35}" type="pres">
      <dgm:prSet presAssocID="{D53974D8-2DDC-4AD3-93F9-DEF4377145FE}" presName="root2" presStyleCnt="0"/>
      <dgm:spPr/>
      <dgm:t>
        <a:bodyPr/>
        <a:lstStyle/>
        <a:p>
          <a:pPr rtl="1"/>
          <a:endParaRPr lang="ar-SA"/>
        </a:p>
      </dgm:t>
    </dgm:pt>
    <dgm:pt modelId="{76933042-48FB-456D-8A34-69FC74452821}" type="pres">
      <dgm:prSet presAssocID="{D53974D8-2DDC-4AD3-93F9-DEF4377145FE}" presName="LevelTwoTextNode" presStyleLbl="node3" presStyleIdx="5" presStyleCnt="15" custScaleX="606442" custScaleY="15222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256AFC97-7AA3-45A7-98D3-97112C5631B7}" type="pres">
      <dgm:prSet presAssocID="{D53974D8-2DDC-4AD3-93F9-DEF4377145FE}" presName="level3hierChild" presStyleCnt="0"/>
      <dgm:spPr/>
      <dgm:t>
        <a:bodyPr/>
        <a:lstStyle/>
        <a:p>
          <a:pPr rtl="1"/>
          <a:endParaRPr lang="ar-SA"/>
        </a:p>
      </dgm:t>
    </dgm:pt>
    <dgm:pt modelId="{5326BE36-A48F-4461-B3B8-C2EC320B71E9}" type="pres">
      <dgm:prSet presAssocID="{C109D089-77CC-491D-A8AF-7FE19AB3D82C}" presName="conn2-1" presStyleLbl="parChTrans1D3" presStyleIdx="6" presStyleCnt="15"/>
      <dgm:spPr/>
      <dgm:t>
        <a:bodyPr/>
        <a:lstStyle/>
        <a:p>
          <a:pPr rtl="1"/>
          <a:endParaRPr lang="ar-SA"/>
        </a:p>
      </dgm:t>
    </dgm:pt>
    <dgm:pt modelId="{7EBE285F-13A0-4592-BBA7-4E8D0255FE85}" type="pres">
      <dgm:prSet presAssocID="{C109D089-77CC-491D-A8AF-7FE19AB3D82C}" presName="connTx" presStyleLbl="parChTrans1D3" presStyleIdx="6" presStyleCnt="15"/>
      <dgm:spPr/>
      <dgm:t>
        <a:bodyPr/>
        <a:lstStyle/>
        <a:p>
          <a:pPr rtl="1"/>
          <a:endParaRPr lang="ar-SA"/>
        </a:p>
      </dgm:t>
    </dgm:pt>
    <dgm:pt modelId="{A0AF0431-E319-4B84-9629-C1D8FE862A37}" type="pres">
      <dgm:prSet presAssocID="{CF8A12B9-8C2A-4C89-9BB5-FC8BB5F748BC}" presName="root2" presStyleCnt="0"/>
      <dgm:spPr/>
      <dgm:t>
        <a:bodyPr/>
        <a:lstStyle/>
        <a:p>
          <a:pPr rtl="1"/>
          <a:endParaRPr lang="ar-SA"/>
        </a:p>
      </dgm:t>
    </dgm:pt>
    <dgm:pt modelId="{820339F0-C16C-40CF-B1E0-5F5B1E458726}" type="pres">
      <dgm:prSet presAssocID="{CF8A12B9-8C2A-4C89-9BB5-FC8BB5F748BC}" presName="LevelTwoTextNode" presStyleLbl="node3" presStyleIdx="6" presStyleCnt="15" custScaleX="602465" custScaleY="17787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F74FBA27-737C-4036-8763-8597FBCF0D71}" type="pres">
      <dgm:prSet presAssocID="{CF8A12B9-8C2A-4C89-9BB5-FC8BB5F748BC}" presName="level3hierChild" presStyleCnt="0"/>
      <dgm:spPr/>
      <dgm:t>
        <a:bodyPr/>
        <a:lstStyle/>
        <a:p>
          <a:pPr rtl="1"/>
          <a:endParaRPr lang="ar-SA"/>
        </a:p>
      </dgm:t>
    </dgm:pt>
    <dgm:pt modelId="{CA688CF7-DC01-4BF3-9E5A-FBE36B249EEB}" type="pres">
      <dgm:prSet presAssocID="{8D69299E-BBFC-4CDD-AAAC-0EE3BAF7EC24}" presName="conn2-1" presStyleLbl="parChTrans1D2" presStyleIdx="2" presStyleCnt="5"/>
      <dgm:spPr/>
      <dgm:t>
        <a:bodyPr/>
        <a:lstStyle/>
        <a:p>
          <a:pPr rtl="1"/>
          <a:endParaRPr lang="ar-SA"/>
        </a:p>
      </dgm:t>
    </dgm:pt>
    <dgm:pt modelId="{C33E1808-06BA-40DE-8518-F3A7E45213E6}" type="pres">
      <dgm:prSet presAssocID="{8D69299E-BBFC-4CDD-AAAC-0EE3BAF7EC24}" presName="connTx" presStyleLbl="parChTrans1D2" presStyleIdx="2" presStyleCnt="5"/>
      <dgm:spPr/>
      <dgm:t>
        <a:bodyPr/>
        <a:lstStyle/>
        <a:p>
          <a:pPr rtl="1"/>
          <a:endParaRPr lang="ar-SA"/>
        </a:p>
      </dgm:t>
    </dgm:pt>
    <dgm:pt modelId="{CDAA91B6-7A38-46A3-87A3-CBF28545741F}" type="pres">
      <dgm:prSet presAssocID="{E3FA37AF-B262-4E5C-BF24-9F53DBC652BC}" presName="root2" presStyleCnt="0"/>
      <dgm:spPr/>
      <dgm:t>
        <a:bodyPr/>
        <a:lstStyle/>
        <a:p>
          <a:pPr rtl="1"/>
          <a:endParaRPr lang="ar-SA"/>
        </a:p>
      </dgm:t>
    </dgm:pt>
    <dgm:pt modelId="{C95BC057-6D9A-49E8-A7BC-1A5CC59C8875}" type="pres">
      <dgm:prSet presAssocID="{E3FA37AF-B262-4E5C-BF24-9F53DBC652BC}" presName="LevelTwoTextNode" presStyleLbl="node2" presStyleIdx="2" presStyleCnt="5" custScaleX="361704" custScaleY="32578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E30853B7-46B7-48E0-AE14-E0BC5AB9851C}" type="pres">
      <dgm:prSet presAssocID="{E3FA37AF-B262-4E5C-BF24-9F53DBC652BC}" presName="level3hierChild" presStyleCnt="0"/>
      <dgm:spPr/>
      <dgm:t>
        <a:bodyPr/>
        <a:lstStyle/>
        <a:p>
          <a:pPr rtl="1"/>
          <a:endParaRPr lang="ar-SA"/>
        </a:p>
      </dgm:t>
    </dgm:pt>
    <dgm:pt modelId="{D1513692-2A40-49E9-B874-CE2D1E43F502}" type="pres">
      <dgm:prSet presAssocID="{D0C7381E-6CC6-449F-BC65-FE3E58C32BCC}" presName="conn2-1" presStyleLbl="parChTrans1D3" presStyleIdx="7" presStyleCnt="15"/>
      <dgm:spPr/>
      <dgm:t>
        <a:bodyPr/>
        <a:lstStyle/>
        <a:p>
          <a:pPr rtl="1"/>
          <a:endParaRPr lang="ar-SA"/>
        </a:p>
      </dgm:t>
    </dgm:pt>
    <dgm:pt modelId="{83232350-0B94-42E1-8FB9-9651DD3AD9BB}" type="pres">
      <dgm:prSet presAssocID="{D0C7381E-6CC6-449F-BC65-FE3E58C32BCC}" presName="connTx" presStyleLbl="parChTrans1D3" presStyleIdx="7" presStyleCnt="15"/>
      <dgm:spPr/>
      <dgm:t>
        <a:bodyPr/>
        <a:lstStyle/>
        <a:p>
          <a:pPr rtl="1"/>
          <a:endParaRPr lang="ar-SA"/>
        </a:p>
      </dgm:t>
    </dgm:pt>
    <dgm:pt modelId="{8D65B8D3-945E-4F54-8DA0-6F113A289D4B}" type="pres">
      <dgm:prSet presAssocID="{E87908B7-B7EA-4E7B-90C1-CFA477953E57}" presName="root2" presStyleCnt="0"/>
      <dgm:spPr/>
      <dgm:t>
        <a:bodyPr/>
        <a:lstStyle/>
        <a:p>
          <a:pPr rtl="1"/>
          <a:endParaRPr lang="ar-SA"/>
        </a:p>
      </dgm:t>
    </dgm:pt>
    <dgm:pt modelId="{8DD29374-D2BF-4E0C-8A68-930A3856A550}" type="pres">
      <dgm:prSet presAssocID="{E87908B7-B7EA-4E7B-90C1-CFA477953E57}" presName="LevelTwoTextNode" presStyleLbl="node3" presStyleIdx="7" presStyleCnt="15" custScaleX="475899" custScaleY="181403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C9C190C6-DDA0-41C4-89B1-EB4D169DBAFE}" type="pres">
      <dgm:prSet presAssocID="{E87908B7-B7EA-4E7B-90C1-CFA477953E57}" presName="level3hierChild" presStyleCnt="0"/>
      <dgm:spPr/>
      <dgm:t>
        <a:bodyPr/>
        <a:lstStyle/>
        <a:p>
          <a:pPr rtl="1"/>
          <a:endParaRPr lang="ar-SA"/>
        </a:p>
      </dgm:t>
    </dgm:pt>
    <dgm:pt modelId="{9F864DB8-F878-4C87-8B93-7B954C8E3DD4}" type="pres">
      <dgm:prSet presAssocID="{2C559E89-7585-418B-8FDF-E39F963C650B}" presName="conn2-1" presStyleLbl="parChTrans1D3" presStyleIdx="8" presStyleCnt="15"/>
      <dgm:spPr/>
      <dgm:t>
        <a:bodyPr/>
        <a:lstStyle/>
        <a:p>
          <a:pPr rtl="1"/>
          <a:endParaRPr lang="ar-SA"/>
        </a:p>
      </dgm:t>
    </dgm:pt>
    <dgm:pt modelId="{DEA3C0DD-29AB-456C-A6BF-5A0A3E818995}" type="pres">
      <dgm:prSet presAssocID="{2C559E89-7585-418B-8FDF-E39F963C650B}" presName="connTx" presStyleLbl="parChTrans1D3" presStyleIdx="8" presStyleCnt="15"/>
      <dgm:spPr/>
      <dgm:t>
        <a:bodyPr/>
        <a:lstStyle/>
        <a:p>
          <a:pPr rtl="1"/>
          <a:endParaRPr lang="ar-SA"/>
        </a:p>
      </dgm:t>
    </dgm:pt>
    <dgm:pt modelId="{AA611C1B-88C4-461A-91A2-A749DF737C6B}" type="pres">
      <dgm:prSet presAssocID="{E6574CF6-5440-4CD0-9875-564DC50A1624}" presName="root2" presStyleCnt="0"/>
      <dgm:spPr/>
      <dgm:t>
        <a:bodyPr/>
        <a:lstStyle/>
        <a:p>
          <a:pPr rtl="1"/>
          <a:endParaRPr lang="ar-SA"/>
        </a:p>
      </dgm:t>
    </dgm:pt>
    <dgm:pt modelId="{E2185AB3-9897-40A5-A2B9-5918656593F2}" type="pres">
      <dgm:prSet presAssocID="{E6574CF6-5440-4CD0-9875-564DC50A1624}" presName="LevelTwoTextNode" presStyleLbl="node3" presStyleIdx="8" presStyleCnt="15" custScaleX="514600" custScaleY="21869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DB944ECC-CF14-4155-B73C-CD091868DDEB}" type="pres">
      <dgm:prSet presAssocID="{E6574CF6-5440-4CD0-9875-564DC50A1624}" presName="level3hierChild" presStyleCnt="0"/>
      <dgm:spPr/>
      <dgm:t>
        <a:bodyPr/>
        <a:lstStyle/>
        <a:p>
          <a:pPr rtl="1"/>
          <a:endParaRPr lang="ar-SA"/>
        </a:p>
      </dgm:t>
    </dgm:pt>
    <dgm:pt modelId="{E295F423-8A06-4E14-9CE7-F13C140F32A9}" type="pres">
      <dgm:prSet presAssocID="{4E793777-9FC9-4374-8B1F-90E952511B47}" presName="conn2-1" presStyleLbl="parChTrans1D3" presStyleIdx="9" presStyleCnt="15"/>
      <dgm:spPr/>
      <dgm:t>
        <a:bodyPr/>
        <a:lstStyle/>
        <a:p>
          <a:pPr rtl="1"/>
          <a:endParaRPr lang="ar-SA"/>
        </a:p>
      </dgm:t>
    </dgm:pt>
    <dgm:pt modelId="{18ED9E45-71E4-4C29-9CD4-A26E081AF01C}" type="pres">
      <dgm:prSet presAssocID="{4E793777-9FC9-4374-8B1F-90E952511B47}" presName="connTx" presStyleLbl="parChTrans1D3" presStyleIdx="9" presStyleCnt="15"/>
      <dgm:spPr/>
      <dgm:t>
        <a:bodyPr/>
        <a:lstStyle/>
        <a:p>
          <a:pPr rtl="1"/>
          <a:endParaRPr lang="ar-SA"/>
        </a:p>
      </dgm:t>
    </dgm:pt>
    <dgm:pt modelId="{DC724C24-C2DF-461A-B649-5DB5807C98F6}" type="pres">
      <dgm:prSet presAssocID="{484AEF92-4F5B-4CD3-B8A2-094AA3757B8D}" presName="root2" presStyleCnt="0"/>
      <dgm:spPr/>
      <dgm:t>
        <a:bodyPr/>
        <a:lstStyle/>
        <a:p>
          <a:pPr rtl="1"/>
          <a:endParaRPr lang="ar-SA"/>
        </a:p>
      </dgm:t>
    </dgm:pt>
    <dgm:pt modelId="{5AE87D49-27E8-469D-94DA-B7916345115C}" type="pres">
      <dgm:prSet presAssocID="{484AEF92-4F5B-4CD3-B8A2-094AA3757B8D}" presName="LevelTwoTextNode" presStyleLbl="node3" presStyleIdx="9" presStyleCnt="15" custScaleX="519040" custScaleY="21694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B3A992FF-D0B9-4C2E-90E4-4A0C7BB49EA0}" type="pres">
      <dgm:prSet presAssocID="{484AEF92-4F5B-4CD3-B8A2-094AA3757B8D}" presName="level3hierChild" presStyleCnt="0"/>
      <dgm:spPr/>
      <dgm:t>
        <a:bodyPr/>
        <a:lstStyle/>
        <a:p>
          <a:pPr rtl="1"/>
          <a:endParaRPr lang="ar-SA"/>
        </a:p>
      </dgm:t>
    </dgm:pt>
    <dgm:pt modelId="{9B7E6058-2DF4-4899-A3B5-081B236500A8}" type="pres">
      <dgm:prSet presAssocID="{5E576C45-B206-4088-8CBE-EBDD37DF6678}" presName="conn2-1" presStyleLbl="parChTrans1D3" presStyleIdx="10" presStyleCnt="15"/>
      <dgm:spPr/>
      <dgm:t>
        <a:bodyPr/>
        <a:lstStyle/>
        <a:p>
          <a:pPr rtl="1"/>
          <a:endParaRPr lang="ar-SA"/>
        </a:p>
      </dgm:t>
    </dgm:pt>
    <dgm:pt modelId="{9415504D-A186-47EA-8783-790386E2BDF6}" type="pres">
      <dgm:prSet presAssocID="{5E576C45-B206-4088-8CBE-EBDD37DF6678}" presName="connTx" presStyleLbl="parChTrans1D3" presStyleIdx="10" presStyleCnt="15"/>
      <dgm:spPr/>
      <dgm:t>
        <a:bodyPr/>
        <a:lstStyle/>
        <a:p>
          <a:pPr rtl="1"/>
          <a:endParaRPr lang="ar-SA"/>
        </a:p>
      </dgm:t>
    </dgm:pt>
    <dgm:pt modelId="{E803D6AF-0428-4B99-8C9B-BF3D8CCAC57A}" type="pres">
      <dgm:prSet presAssocID="{23D673E1-040B-454D-B5BD-4EE41FF72362}" presName="root2" presStyleCnt="0"/>
      <dgm:spPr/>
      <dgm:t>
        <a:bodyPr/>
        <a:lstStyle/>
        <a:p>
          <a:pPr rtl="1"/>
          <a:endParaRPr lang="ar-SA"/>
        </a:p>
      </dgm:t>
    </dgm:pt>
    <dgm:pt modelId="{1F4F0790-1680-4970-8D13-5BFA620DA503}" type="pres">
      <dgm:prSet presAssocID="{23D673E1-040B-454D-B5BD-4EE41FF72362}" presName="LevelTwoTextNode" presStyleLbl="node3" presStyleIdx="10" presStyleCnt="15" custFlipHor="1" custScaleX="521642" custScaleY="159977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D080BC08-53D3-4EAE-BFE4-4DE8C851DB29}" type="pres">
      <dgm:prSet presAssocID="{23D673E1-040B-454D-B5BD-4EE41FF72362}" presName="level3hierChild" presStyleCnt="0"/>
      <dgm:spPr/>
      <dgm:t>
        <a:bodyPr/>
        <a:lstStyle/>
        <a:p>
          <a:pPr rtl="1"/>
          <a:endParaRPr lang="ar-SA"/>
        </a:p>
      </dgm:t>
    </dgm:pt>
    <dgm:pt modelId="{8451C811-D689-42C9-B609-BBA9187C1C05}" type="pres">
      <dgm:prSet presAssocID="{4D18166A-402E-464D-B1E4-5610384F1CBB}" presName="conn2-1" presStyleLbl="parChTrans1D2" presStyleIdx="3" presStyleCnt="5"/>
      <dgm:spPr/>
      <dgm:t>
        <a:bodyPr/>
        <a:lstStyle/>
        <a:p>
          <a:pPr rtl="1"/>
          <a:endParaRPr lang="ar-SA"/>
        </a:p>
      </dgm:t>
    </dgm:pt>
    <dgm:pt modelId="{76CCDAD7-5A88-4521-8E65-B31145BAF26C}" type="pres">
      <dgm:prSet presAssocID="{4D18166A-402E-464D-B1E4-5610384F1CBB}" presName="connTx" presStyleLbl="parChTrans1D2" presStyleIdx="3" presStyleCnt="5"/>
      <dgm:spPr/>
      <dgm:t>
        <a:bodyPr/>
        <a:lstStyle/>
        <a:p>
          <a:pPr rtl="1"/>
          <a:endParaRPr lang="ar-SA"/>
        </a:p>
      </dgm:t>
    </dgm:pt>
    <dgm:pt modelId="{90760CB1-1018-435C-BD99-B5CCCCEBE1DC}" type="pres">
      <dgm:prSet presAssocID="{80B4D518-7021-4E4E-B99E-C2DBFBEF6CF1}" presName="root2" presStyleCnt="0"/>
      <dgm:spPr/>
      <dgm:t>
        <a:bodyPr/>
        <a:lstStyle/>
        <a:p>
          <a:pPr rtl="1"/>
          <a:endParaRPr lang="ar-SA"/>
        </a:p>
      </dgm:t>
    </dgm:pt>
    <dgm:pt modelId="{19FFB808-6700-44F7-B633-493DACAB026D}" type="pres">
      <dgm:prSet presAssocID="{80B4D518-7021-4E4E-B99E-C2DBFBEF6CF1}" presName="LevelTwoTextNode" presStyleLbl="node2" presStyleIdx="3" presStyleCnt="5" custScaleX="266002" custScaleY="40004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F953C679-B6C4-45A1-926E-B6D34DD0F5FF}" type="pres">
      <dgm:prSet presAssocID="{80B4D518-7021-4E4E-B99E-C2DBFBEF6CF1}" presName="level3hierChild" presStyleCnt="0"/>
      <dgm:spPr/>
      <dgm:t>
        <a:bodyPr/>
        <a:lstStyle/>
        <a:p>
          <a:pPr rtl="1"/>
          <a:endParaRPr lang="ar-SA"/>
        </a:p>
      </dgm:t>
    </dgm:pt>
    <dgm:pt modelId="{739808CA-4C33-4C3D-91B2-25476A848F3D}" type="pres">
      <dgm:prSet presAssocID="{D3691E5B-65CF-45F1-AE7D-1A98ADD0975B}" presName="conn2-1" presStyleLbl="parChTrans1D3" presStyleIdx="11" presStyleCnt="15"/>
      <dgm:spPr/>
      <dgm:t>
        <a:bodyPr/>
        <a:lstStyle/>
        <a:p>
          <a:pPr rtl="1"/>
          <a:endParaRPr lang="ar-SA"/>
        </a:p>
      </dgm:t>
    </dgm:pt>
    <dgm:pt modelId="{8AB061D3-499F-48E1-9147-C49056A387C0}" type="pres">
      <dgm:prSet presAssocID="{D3691E5B-65CF-45F1-AE7D-1A98ADD0975B}" presName="connTx" presStyleLbl="parChTrans1D3" presStyleIdx="11" presStyleCnt="15"/>
      <dgm:spPr/>
      <dgm:t>
        <a:bodyPr/>
        <a:lstStyle/>
        <a:p>
          <a:pPr rtl="1"/>
          <a:endParaRPr lang="ar-SA"/>
        </a:p>
      </dgm:t>
    </dgm:pt>
    <dgm:pt modelId="{22A155DC-0795-4AB8-ADA3-3419AFA964B6}" type="pres">
      <dgm:prSet presAssocID="{6ED13307-7745-4FBE-86F5-190AB266CE70}" presName="root2" presStyleCnt="0"/>
      <dgm:spPr/>
      <dgm:t>
        <a:bodyPr/>
        <a:lstStyle/>
        <a:p>
          <a:pPr rtl="1"/>
          <a:endParaRPr lang="ar-SA"/>
        </a:p>
      </dgm:t>
    </dgm:pt>
    <dgm:pt modelId="{26613B4D-1F63-4E58-86A3-A9D42ECCB2B6}" type="pres">
      <dgm:prSet presAssocID="{6ED13307-7745-4FBE-86F5-190AB266CE70}" presName="LevelTwoTextNode" presStyleLbl="node3" presStyleIdx="11" presStyleCnt="15" custScaleX="329933" custScaleY="254691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0868E589-231F-4C12-9B9A-DD375DD2DBCE}" type="pres">
      <dgm:prSet presAssocID="{6ED13307-7745-4FBE-86F5-190AB266CE70}" presName="level3hierChild" presStyleCnt="0"/>
      <dgm:spPr/>
      <dgm:t>
        <a:bodyPr/>
        <a:lstStyle/>
        <a:p>
          <a:pPr rtl="1"/>
          <a:endParaRPr lang="ar-SA"/>
        </a:p>
      </dgm:t>
    </dgm:pt>
    <dgm:pt modelId="{F5BBB529-6B6A-4629-A323-05F23FD3285D}" type="pres">
      <dgm:prSet presAssocID="{2899B4D3-4381-418F-9862-CABB7FDC89DC}" presName="conn2-1" presStyleLbl="parChTrans1D4" presStyleIdx="0" presStyleCnt="5"/>
      <dgm:spPr/>
      <dgm:t>
        <a:bodyPr/>
        <a:lstStyle/>
        <a:p>
          <a:pPr rtl="1"/>
          <a:endParaRPr lang="ar-SA"/>
        </a:p>
      </dgm:t>
    </dgm:pt>
    <dgm:pt modelId="{D825ADA4-57AD-4CAF-AC89-08365522B29A}" type="pres">
      <dgm:prSet presAssocID="{2899B4D3-4381-418F-9862-CABB7FDC89DC}" presName="connTx" presStyleLbl="parChTrans1D4" presStyleIdx="0" presStyleCnt="5"/>
      <dgm:spPr/>
      <dgm:t>
        <a:bodyPr/>
        <a:lstStyle/>
        <a:p>
          <a:pPr rtl="1"/>
          <a:endParaRPr lang="ar-SA"/>
        </a:p>
      </dgm:t>
    </dgm:pt>
    <dgm:pt modelId="{6666ED98-2059-4011-95BF-43B9541499C7}" type="pres">
      <dgm:prSet presAssocID="{4C7226F5-362D-4589-8D1B-DF1FE64F1AF5}" presName="root2" presStyleCnt="0"/>
      <dgm:spPr/>
      <dgm:t>
        <a:bodyPr/>
        <a:lstStyle/>
        <a:p>
          <a:pPr rtl="1"/>
          <a:endParaRPr lang="ar-SA"/>
        </a:p>
      </dgm:t>
    </dgm:pt>
    <dgm:pt modelId="{73F4D4FD-5A16-4E60-8E84-4272ACAE70AB}" type="pres">
      <dgm:prSet presAssocID="{4C7226F5-362D-4589-8D1B-DF1FE64F1AF5}" presName="LevelTwoTextNode" presStyleLbl="node4" presStyleIdx="0" presStyleCnt="5" custScaleX="425217" custScaleY="223509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2F5E7678-87B1-4FA2-87AB-0FA6FD1E6A36}" type="pres">
      <dgm:prSet presAssocID="{4C7226F5-362D-4589-8D1B-DF1FE64F1AF5}" presName="level3hierChild" presStyleCnt="0"/>
      <dgm:spPr/>
      <dgm:t>
        <a:bodyPr/>
        <a:lstStyle/>
        <a:p>
          <a:pPr rtl="1"/>
          <a:endParaRPr lang="ar-SA"/>
        </a:p>
      </dgm:t>
    </dgm:pt>
    <dgm:pt modelId="{0FC345A3-86C1-464A-96E1-91CB1944624F}" type="pres">
      <dgm:prSet presAssocID="{ACEE9980-D7DB-4194-BC39-8B494FAC00EC}" presName="conn2-1" presStyleLbl="parChTrans1D4" presStyleIdx="1" presStyleCnt="5"/>
      <dgm:spPr/>
      <dgm:t>
        <a:bodyPr/>
        <a:lstStyle/>
        <a:p>
          <a:pPr rtl="1"/>
          <a:endParaRPr lang="ar-SA"/>
        </a:p>
      </dgm:t>
    </dgm:pt>
    <dgm:pt modelId="{31AEA918-5880-4CC1-8BA0-C97CBBF33403}" type="pres">
      <dgm:prSet presAssocID="{ACEE9980-D7DB-4194-BC39-8B494FAC00EC}" presName="connTx" presStyleLbl="parChTrans1D4" presStyleIdx="1" presStyleCnt="5"/>
      <dgm:spPr/>
      <dgm:t>
        <a:bodyPr/>
        <a:lstStyle/>
        <a:p>
          <a:pPr rtl="1"/>
          <a:endParaRPr lang="ar-SA"/>
        </a:p>
      </dgm:t>
    </dgm:pt>
    <dgm:pt modelId="{8E7C292E-2473-4DEC-A283-3755D67CA7D9}" type="pres">
      <dgm:prSet presAssocID="{975F6776-9448-4197-8AED-D0085F144E15}" presName="root2" presStyleCnt="0"/>
      <dgm:spPr/>
      <dgm:t>
        <a:bodyPr/>
        <a:lstStyle/>
        <a:p>
          <a:pPr rtl="1"/>
          <a:endParaRPr lang="ar-SA"/>
        </a:p>
      </dgm:t>
    </dgm:pt>
    <dgm:pt modelId="{9690585F-6914-4D4B-87C0-7AFA89E0481B}" type="pres">
      <dgm:prSet presAssocID="{975F6776-9448-4197-8AED-D0085F144E15}" presName="LevelTwoTextNode" presStyleLbl="node4" presStyleIdx="1" presStyleCnt="5" custScaleX="429772" custScaleY="20388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B4CA4370-F5EF-492B-8871-1B273909C5C9}" type="pres">
      <dgm:prSet presAssocID="{975F6776-9448-4197-8AED-D0085F144E15}" presName="level3hierChild" presStyleCnt="0"/>
      <dgm:spPr/>
      <dgm:t>
        <a:bodyPr/>
        <a:lstStyle/>
        <a:p>
          <a:pPr rtl="1"/>
          <a:endParaRPr lang="ar-SA"/>
        </a:p>
      </dgm:t>
    </dgm:pt>
    <dgm:pt modelId="{F7FEF814-0718-473D-9414-FCC0DC7EAE68}" type="pres">
      <dgm:prSet presAssocID="{378DF132-7F34-4A8F-8AC0-BB542ED176DC}" presName="conn2-1" presStyleLbl="parChTrans1D4" presStyleIdx="2" presStyleCnt="5"/>
      <dgm:spPr/>
      <dgm:t>
        <a:bodyPr/>
        <a:lstStyle/>
        <a:p>
          <a:pPr rtl="1"/>
          <a:endParaRPr lang="ar-SA"/>
        </a:p>
      </dgm:t>
    </dgm:pt>
    <dgm:pt modelId="{94C04D50-B4FC-4D9F-B25E-53113E25A1FE}" type="pres">
      <dgm:prSet presAssocID="{378DF132-7F34-4A8F-8AC0-BB542ED176DC}" presName="connTx" presStyleLbl="parChTrans1D4" presStyleIdx="2" presStyleCnt="5"/>
      <dgm:spPr/>
      <dgm:t>
        <a:bodyPr/>
        <a:lstStyle/>
        <a:p>
          <a:pPr rtl="1"/>
          <a:endParaRPr lang="ar-SA"/>
        </a:p>
      </dgm:t>
    </dgm:pt>
    <dgm:pt modelId="{69A25169-FB31-449D-BC97-72159942CDED}" type="pres">
      <dgm:prSet presAssocID="{23520B40-ABDD-43CE-BD57-3E280B8B3808}" presName="root2" presStyleCnt="0"/>
      <dgm:spPr/>
      <dgm:t>
        <a:bodyPr/>
        <a:lstStyle/>
        <a:p>
          <a:pPr rtl="1"/>
          <a:endParaRPr lang="ar-SA"/>
        </a:p>
      </dgm:t>
    </dgm:pt>
    <dgm:pt modelId="{A50BB516-555E-4D59-8BF3-4B330AE86065}" type="pres">
      <dgm:prSet presAssocID="{23520B40-ABDD-43CE-BD57-3E280B8B3808}" presName="LevelTwoTextNode" presStyleLbl="node4" presStyleIdx="2" presStyleCnt="5" custScaleX="406316" custScaleY="20328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A72F322D-99D9-4DC3-86C6-897650EF1C3D}" type="pres">
      <dgm:prSet presAssocID="{23520B40-ABDD-43CE-BD57-3E280B8B3808}" presName="level3hierChild" presStyleCnt="0"/>
      <dgm:spPr/>
      <dgm:t>
        <a:bodyPr/>
        <a:lstStyle/>
        <a:p>
          <a:pPr rtl="1"/>
          <a:endParaRPr lang="ar-SA"/>
        </a:p>
      </dgm:t>
    </dgm:pt>
    <dgm:pt modelId="{3FDC8BB2-4480-4C83-A0C5-0536B710C78C}" type="pres">
      <dgm:prSet presAssocID="{622E3D03-A61C-4D6E-8E44-DBDE0F362878}" presName="conn2-1" presStyleLbl="parChTrans1D4" presStyleIdx="3" presStyleCnt="5"/>
      <dgm:spPr/>
      <dgm:t>
        <a:bodyPr/>
        <a:lstStyle/>
        <a:p>
          <a:pPr rtl="1"/>
          <a:endParaRPr lang="ar-SA"/>
        </a:p>
      </dgm:t>
    </dgm:pt>
    <dgm:pt modelId="{79857214-3CF5-473A-8E7C-064FF4AFE385}" type="pres">
      <dgm:prSet presAssocID="{622E3D03-A61C-4D6E-8E44-DBDE0F362878}" presName="connTx" presStyleLbl="parChTrans1D4" presStyleIdx="3" presStyleCnt="5"/>
      <dgm:spPr/>
      <dgm:t>
        <a:bodyPr/>
        <a:lstStyle/>
        <a:p>
          <a:pPr rtl="1"/>
          <a:endParaRPr lang="ar-SA"/>
        </a:p>
      </dgm:t>
    </dgm:pt>
    <dgm:pt modelId="{69E77CAD-BB49-4853-A210-EBE5CC245B5B}" type="pres">
      <dgm:prSet presAssocID="{FF4B829F-1A2B-43A2-8B65-0F6F5F98FF93}" presName="root2" presStyleCnt="0"/>
      <dgm:spPr/>
      <dgm:t>
        <a:bodyPr/>
        <a:lstStyle/>
        <a:p>
          <a:pPr rtl="1"/>
          <a:endParaRPr lang="ar-SA"/>
        </a:p>
      </dgm:t>
    </dgm:pt>
    <dgm:pt modelId="{92EEB525-E764-4A2D-AED5-5A2FDFF60359}" type="pres">
      <dgm:prSet presAssocID="{FF4B829F-1A2B-43A2-8B65-0F6F5F98FF93}" presName="LevelTwoTextNode" presStyleLbl="node4" presStyleIdx="3" presStyleCnt="5" custScaleX="427804" custScaleY="20541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533E4A08-FCD4-40D2-8646-6EE3F0EA2511}" type="pres">
      <dgm:prSet presAssocID="{FF4B829F-1A2B-43A2-8B65-0F6F5F98FF93}" presName="level3hierChild" presStyleCnt="0"/>
      <dgm:spPr/>
      <dgm:t>
        <a:bodyPr/>
        <a:lstStyle/>
        <a:p>
          <a:pPr rtl="1"/>
          <a:endParaRPr lang="ar-SA"/>
        </a:p>
      </dgm:t>
    </dgm:pt>
    <dgm:pt modelId="{986775AE-D25C-4382-B257-5BF5B399BD1D}" type="pres">
      <dgm:prSet presAssocID="{A5CA7C00-AEF6-4305-9EA2-EFDCF3FCBCA6}" presName="conn2-1" presStyleLbl="parChTrans1D4" presStyleIdx="4" presStyleCnt="5"/>
      <dgm:spPr/>
      <dgm:t>
        <a:bodyPr/>
        <a:lstStyle/>
        <a:p>
          <a:pPr rtl="1"/>
          <a:endParaRPr lang="ar-SA"/>
        </a:p>
      </dgm:t>
    </dgm:pt>
    <dgm:pt modelId="{A36297C4-C80C-4D4E-B887-00D755F495C1}" type="pres">
      <dgm:prSet presAssocID="{A5CA7C00-AEF6-4305-9EA2-EFDCF3FCBCA6}" presName="connTx" presStyleLbl="parChTrans1D4" presStyleIdx="4" presStyleCnt="5"/>
      <dgm:spPr/>
      <dgm:t>
        <a:bodyPr/>
        <a:lstStyle/>
        <a:p>
          <a:pPr rtl="1"/>
          <a:endParaRPr lang="ar-SA"/>
        </a:p>
      </dgm:t>
    </dgm:pt>
    <dgm:pt modelId="{2C079492-2AAC-4F83-BA48-14ADA2873C8B}" type="pres">
      <dgm:prSet presAssocID="{93B723C8-59C5-4E51-8D75-5C74C0F4A55D}" presName="root2" presStyleCnt="0"/>
      <dgm:spPr/>
      <dgm:t>
        <a:bodyPr/>
        <a:lstStyle/>
        <a:p>
          <a:pPr rtl="1"/>
          <a:endParaRPr lang="ar-SA"/>
        </a:p>
      </dgm:t>
    </dgm:pt>
    <dgm:pt modelId="{32B8EBD7-CCFF-4953-AD85-6BDE2AA02E95}" type="pres">
      <dgm:prSet presAssocID="{93B723C8-59C5-4E51-8D75-5C74C0F4A55D}" presName="LevelTwoTextNode" presStyleLbl="node4" presStyleIdx="4" presStyleCnt="5" custScaleX="447787" custScaleY="30047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400964BF-9BBA-40D8-825D-114BC8A1C415}" type="pres">
      <dgm:prSet presAssocID="{93B723C8-59C5-4E51-8D75-5C74C0F4A55D}" presName="level3hierChild" presStyleCnt="0"/>
      <dgm:spPr/>
      <dgm:t>
        <a:bodyPr/>
        <a:lstStyle/>
        <a:p>
          <a:pPr rtl="1"/>
          <a:endParaRPr lang="ar-SA"/>
        </a:p>
      </dgm:t>
    </dgm:pt>
    <dgm:pt modelId="{D4AF8B8E-6798-4C88-8D86-B8D5274DC823}" type="pres">
      <dgm:prSet presAssocID="{4EDACC43-2ACA-41FE-B7CE-0FA8A14929F7}" presName="conn2-1" presStyleLbl="parChTrans1D3" presStyleIdx="12" presStyleCnt="15"/>
      <dgm:spPr/>
      <dgm:t>
        <a:bodyPr/>
        <a:lstStyle/>
        <a:p>
          <a:pPr rtl="1"/>
          <a:endParaRPr lang="ar-SA"/>
        </a:p>
      </dgm:t>
    </dgm:pt>
    <dgm:pt modelId="{956FCD90-58EC-44D1-9874-A23FFDA51662}" type="pres">
      <dgm:prSet presAssocID="{4EDACC43-2ACA-41FE-B7CE-0FA8A14929F7}" presName="connTx" presStyleLbl="parChTrans1D3" presStyleIdx="12" presStyleCnt="15"/>
      <dgm:spPr/>
      <dgm:t>
        <a:bodyPr/>
        <a:lstStyle/>
        <a:p>
          <a:pPr rtl="1"/>
          <a:endParaRPr lang="ar-SA"/>
        </a:p>
      </dgm:t>
    </dgm:pt>
    <dgm:pt modelId="{E4DB246F-7F15-4983-96AC-0E07F9D68F2B}" type="pres">
      <dgm:prSet presAssocID="{CAC37153-E569-45C6-803C-89EBA2B4277B}" presName="root2" presStyleCnt="0"/>
      <dgm:spPr/>
      <dgm:t>
        <a:bodyPr/>
        <a:lstStyle/>
        <a:p>
          <a:pPr rtl="1"/>
          <a:endParaRPr lang="ar-SA"/>
        </a:p>
      </dgm:t>
    </dgm:pt>
    <dgm:pt modelId="{BD8CCABD-A1E0-4741-A68E-095721A3F543}" type="pres">
      <dgm:prSet presAssocID="{CAC37153-E569-45C6-803C-89EBA2B4277B}" presName="LevelTwoTextNode" presStyleLbl="node3" presStyleIdx="12" presStyleCnt="15" custScaleX="321600" custScaleY="22547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4A9DC67A-414F-4A96-9FDC-0F2A2A3DAFB0}" type="pres">
      <dgm:prSet presAssocID="{CAC37153-E569-45C6-803C-89EBA2B4277B}" presName="level3hierChild" presStyleCnt="0"/>
      <dgm:spPr/>
      <dgm:t>
        <a:bodyPr/>
        <a:lstStyle/>
        <a:p>
          <a:pPr rtl="1"/>
          <a:endParaRPr lang="ar-SA"/>
        </a:p>
      </dgm:t>
    </dgm:pt>
    <dgm:pt modelId="{D798DD50-12FD-40B2-B0FA-CD96B7AC80CA}" type="pres">
      <dgm:prSet presAssocID="{834BF1B3-B7E4-4903-9581-F8682D7308C8}" presName="conn2-1" presStyleLbl="parChTrans1D2" presStyleIdx="4" presStyleCnt="5"/>
      <dgm:spPr/>
      <dgm:t>
        <a:bodyPr/>
        <a:lstStyle/>
        <a:p>
          <a:pPr rtl="1"/>
          <a:endParaRPr lang="ar-SA"/>
        </a:p>
      </dgm:t>
    </dgm:pt>
    <dgm:pt modelId="{CC25DA83-5FDF-4D12-89E7-7F0F03362DC9}" type="pres">
      <dgm:prSet presAssocID="{834BF1B3-B7E4-4903-9581-F8682D7308C8}" presName="connTx" presStyleLbl="parChTrans1D2" presStyleIdx="4" presStyleCnt="5"/>
      <dgm:spPr/>
      <dgm:t>
        <a:bodyPr/>
        <a:lstStyle/>
        <a:p>
          <a:pPr rtl="1"/>
          <a:endParaRPr lang="ar-SA"/>
        </a:p>
      </dgm:t>
    </dgm:pt>
    <dgm:pt modelId="{23F81654-6406-4EF6-9C42-3A1E614BD2EB}" type="pres">
      <dgm:prSet presAssocID="{9A9A207C-7DE8-4C3B-A3A3-3E045BABF3FA}" presName="root2" presStyleCnt="0"/>
      <dgm:spPr/>
      <dgm:t>
        <a:bodyPr/>
        <a:lstStyle/>
        <a:p>
          <a:pPr rtl="1"/>
          <a:endParaRPr lang="ar-SA"/>
        </a:p>
      </dgm:t>
    </dgm:pt>
    <dgm:pt modelId="{71DC6BE2-53C3-4182-9E72-1EB0F4F6FCAD}" type="pres">
      <dgm:prSet presAssocID="{9A9A207C-7DE8-4C3B-A3A3-3E045BABF3FA}" presName="LevelTwoTextNode" presStyleLbl="node2" presStyleIdx="4" presStyleCnt="5" custScaleX="232987" custScaleY="268068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4A0A7BA7-632A-40EC-9B9B-07FF68F52EA5}" type="pres">
      <dgm:prSet presAssocID="{9A9A207C-7DE8-4C3B-A3A3-3E045BABF3FA}" presName="level3hierChild" presStyleCnt="0"/>
      <dgm:spPr/>
      <dgm:t>
        <a:bodyPr/>
        <a:lstStyle/>
        <a:p>
          <a:pPr rtl="1"/>
          <a:endParaRPr lang="ar-SA"/>
        </a:p>
      </dgm:t>
    </dgm:pt>
    <dgm:pt modelId="{F8D6BA27-E4D2-43E7-A4B7-D29A312A6601}" type="pres">
      <dgm:prSet presAssocID="{3CF924E4-8088-42CD-969C-6982CF3A8DA3}" presName="conn2-1" presStyleLbl="parChTrans1D3" presStyleIdx="13" presStyleCnt="15"/>
      <dgm:spPr/>
      <dgm:t>
        <a:bodyPr/>
        <a:lstStyle/>
        <a:p>
          <a:pPr rtl="1"/>
          <a:endParaRPr lang="ar-SA"/>
        </a:p>
      </dgm:t>
    </dgm:pt>
    <dgm:pt modelId="{ED341054-3A4C-446D-858B-449B97594DF7}" type="pres">
      <dgm:prSet presAssocID="{3CF924E4-8088-42CD-969C-6982CF3A8DA3}" presName="connTx" presStyleLbl="parChTrans1D3" presStyleIdx="13" presStyleCnt="15"/>
      <dgm:spPr/>
      <dgm:t>
        <a:bodyPr/>
        <a:lstStyle/>
        <a:p>
          <a:pPr rtl="1"/>
          <a:endParaRPr lang="ar-SA"/>
        </a:p>
      </dgm:t>
    </dgm:pt>
    <dgm:pt modelId="{F3B7E174-5390-4E3D-AC9C-9075F3B79264}" type="pres">
      <dgm:prSet presAssocID="{4246E2B7-4726-4AB4-B49E-49FBBF94F810}" presName="root2" presStyleCnt="0"/>
      <dgm:spPr/>
      <dgm:t>
        <a:bodyPr/>
        <a:lstStyle/>
        <a:p>
          <a:pPr rtl="1"/>
          <a:endParaRPr lang="ar-SA"/>
        </a:p>
      </dgm:t>
    </dgm:pt>
    <dgm:pt modelId="{279A78FF-17C8-48C7-91FE-C0244DC98A65}" type="pres">
      <dgm:prSet presAssocID="{4246E2B7-4726-4AB4-B49E-49FBBF94F810}" presName="LevelTwoTextNode" presStyleLbl="node3" presStyleIdx="13" presStyleCnt="15" custScaleX="322454" custScaleY="152959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5F32BD95-EE6D-48B3-B04F-20150394214B}" type="pres">
      <dgm:prSet presAssocID="{4246E2B7-4726-4AB4-B49E-49FBBF94F810}" presName="level3hierChild" presStyleCnt="0"/>
      <dgm:spPr/>
      <dgm:t>
        <a:bodyPr/>
        <a:lstStyle/>
        <a:p>
          <a:pPr rtl="1"/>
          <a:endParaRPr lang="ar-SA"/>
        </a:p>
      </dgm:t>
    </dgm:pt>
    <dgm:pt modelId="{E3681411-F929-4C1B-B1DE-704ABC2C6C3B}" type="pres">
      <dgm:prSet presAssocID="{F4CFA908-D527-4093-99A3-F2861B661101}" presName="conn2-1" presStyleLbl="parChTrans1D3" presStyleIdx="14" presStyleCnt="15"/>
      <dgm:spPr/>
      <dgm:t>
        <a:bodyPr/>
        <a:lstStyle/>
        <a:p>
          <a:pPr rtl="1"/>
          <a:endParaRPr lang="ar-SA"/>
        </a:p>
      </dgm:t>
    </dgm:pt>
    <dgm:pt modelId="{9E8BEA5E-C672-472E-A7CD-85C00342DA73}" type="pres">
      <dgm:prSet presAssocID="{F4CFA908-D527-4093-99A3-F2861B661101}" presName="connTx" presStyleLbl="parChTrans1D3" presStyleIdx="14" presStyleCnt="15"/>
      <dgm:spPr/>
      <dgm:t>
        <a:bodyPr/>
        <a:lstStyle/>
        <a:p>
          <a:pPr rtl="1"/>
          <a:endParaRPr lang="ar-SA"/>
        </a:p>
      </dgm:t>
    </dgm:pt>
    <dgm:pt modelId="{1C7624F4-990B-447C-9F3A-884D4240B835}" type="pres">
      <dgm:prSet presAssocID="{00CBBC07-BB10-413A-8FC0-C262DAB2AEEB}" presName="root2" presStyleCnt="0"/>
      <dgm:spPr/>
      <dgm:t>
        <a:bodyPr/>
        <a:lstStyle/>
        <a:p>
          <a:pPr rtl="1"/>
          <a:endParaRPr lang="ar-SA"/>
        </a:p>
      </dgm:t>
    </dgm:pt>
    <dgm:pt modelId="{CE5110E1-043D-417C-9D50-03934BA421F9}" type="pres">
      <dgm:prSet presAssocID="{00CBBC07-BB10-413A-8FC0-C262DAB2AEEB}" presName="LevelTwoTextNode" presStyleLbl="node3" presStyleIdx="14" presStyleCnt="15" custScaleX="328035" custScaleY="16184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C118C7DB-5B91-4255-B3AA-D3669820F3C7}" type="pres">
      <dgm:prSet presAssocID="{00CBBC07-BB10-413A-8FC0-C262DAB2AEEB}" presName="level3hierChild" presStyleCnt="0"/>
      <dgm:spPr/>
      <dgm:t>
        <a:bodyPr/>
        <a:lstStyle/>
        <a:p>
          <a:pPr rtl="1"/>
          <a:endParaRPr lang="ar-SA"/>
        </a:p>
      </dgm:t>
    </dgm:pt>
  </dgm:ptLst>
  <dgm:cxnLst>
    <dgm:cxn modelId="{790FF24B-B521-445E-8EE7-28DB5899EF7C}" srcId="{6ED13307-7745-4FBE-86F5-190AB266CE70}" destId="{4C7226F5-362D-4589-8D1B-DF1FE64F1AF5}" srcOrd="0" destOrd="0" parTransId="{2899B4D3-4381-418F-9862-CABB7FDC89DC}" sibTransId="{D2E0C63C-5280-4432-9292-7E93A9632F62}"/>
    <dgm:cxn modelId="{4DA78F0C-F7A4-44C8-80BC-CF08B33F162F}" type="presOf" srcId="{4EDACC43-2ACA-41FE-B7CE-0FA8A14929F7}" destId="{D4AF8B8E-6798-4C88-8D86-B8D5274DC823}" srcOrd="0" destOrd="0" presId="urn:microsoft.com/office/officeart/2008/layout/HorizontalMultiLevelHierarchy"/>
    <dgm:cxn modelId="{09E4820E-E8FC-4CD5-961D-9AFE0B161967}" type="presOf" srcId="{D53974D8-2DDC-4AD3-93F9-DEF4377145FE}" destId="{76933042-48FB-456D-8A34-69FC74452821}" srcOrd="0" destOrd="0" presId="urn:microsoft.com/office/officeart/2008/layout/HorizontalMultiLevelHierarchy"/>
    <dgm:cxn modelId="{4DAD964A-588B-4001-9C23-05BD07683662}" type="presOf" srcId="{C109D089-77CC-491D-A8AF-7FE19AB3D82C}" destId="{5326BE36-A48F-4461-B3B8-C2EC320B71E9}" srcOrd="0" destOrd="0" presId="urn:microsoft.com/office/officeart/2008/layout/HorizontalMultiLevelHierarchy"/>
    <dgm:cxn modelId="{68EA94A1-8F5C-4254-A730-01B00807E11A}" type="presOf" srcId="{2C559E89-7585-418B-8FDF-E39F963C650B}" destId="{DEA3C0DD-29AB-456C-A6BF-5A0A3E818995}" srcOrd="1" destOrd="0" presId="urn:microsoft.com/office/officeart/2008/layout/HorizontalMultiLevelHierarchy"/>
    <dgm:cxn modelId="{346FCF26-0163-4D6E-AAD3-F41A9F14412B}" type="presOf" srcId="{23D673E1-040B-454D-B5BD-4EE41FF72362}" destId="{1F4F0790-1680-4970-8D13-5BFA620DA503}" srcOrd="0" destOrd="0" presId="urn:microsoft.com/office/officeart/2008/layout/HorizontalMultiLevelHierarchy"/>
    <dgm:cxn modelId="{62825E9C-F76A-47BD-831F-F2764F9A35A2}" type="presOf" srcId="{2899B4D3-4381-418F-9862-CABB7FDC89DC}" destId="{F5BBB529-6B6A-4629-A323-05F23FD3285D}" srcOrd="0" destOrd="0" presId="urn:microsoft.com/office/officeart/2008/layout/HorizontalMultiLevelHierarchy"/>
    <dgm:cxn modelId="{3F29BB22-2E8C-436F-A6B7-882A32EE40EC}" type="presOf" srcId="{E87908B7-B7EA-4E7B-90C1-CFA477953E57}" destId="{8DD29374-D2BF-4E0C-8A68-930A3856A550}" srcOrd="0" destOrd="0" presId="urn:microsoft.com/office/officeart/2008/layout/HorizontalMultiLevelHierarchy"/>
    <dgm:cxn modelId="{7261BDE3-D010-4622-9D19-6B81B1EC493B}" type="presOf" srcId="{8D69299E-BBFC-4CDD-AAAC-0EE3BAF7EC24}" destId="{C33E1808-06BA-40DE-8518-F3A7E45213E6}" srcOrd="1" destOrd="0" presId="urn:microsoft.com/office/officeart/2008/layout/HorizontalMultiLevelHierarchy"/>
    <dgm:cxn modelId="{3D3E7D4D-395B-46F7-92B5-2F360248EDB6}" type="presOf" srcId="{E6574CF6-5440-4CD0-9875-564DC50A1624}" destId="{E2185AB3-9897-40A5-A2B9-5918656593F2}" srcOrd="0" destOrd="0" presId="urn:microsoft.com/office/officeart/2008/layout/HorizontalMultiLevelHierarchy"/>
    <dgm:cxn modelId="{CB28A065-F1C3-4B13-A717-FA00768DEAC4}" type="presOf" srcId="{834BF1B3-B7E4-4903-9581-F8682D7308C8}" destId="{D798DD50-12FD-40B2-B0FA-CD96B7AC80CA}" srcOrd="0" destOrd="0" presId="urn:microsoft.com/office/officeart/2008/layout/HorizontalMultiLevelHierarchy"/>
    <dgm:cxn modelId="{95C3A875-8B49-4163-9426-D862B83B233C}" type="presOf" srcId="{622E3D03-A61C-4D6E-8E44-DBDE0F362878}" destId="{79857214-3CF5-473A-8E7C-064FF4AFE385}" srcOrd="1" destOrd="0" presId="urn:microsoft.com/office/officeart/2008/layout/HorizontalMultiLevelHierarchy"/>
    <dgm:cxn modelId="{12E4D9EF-7065-4362-AC34-3940D775604D}" type="presOf" srcId="{A5CA7C00-AEF6-4305-9EA2-EFDCF3FCBCA6}" destId="{986775AE-D25C-4382-B257-5BF5B399BD1D}" srcOrd="0" destOrd="0" presId="urn:microsoft.com/office/officeart/2008/layout/HorizontalMultiLevelHierarchy"/>
    <dgm:cxn modelId="{97C983BA-22B5-4A70-89F4-5970EAC237EA}" type="presOf" srcId="{F4CFA908-D527-4093-99A3-F2861B661101}" destId="{9E8BEA5E-C672-472E-A7CD-85C00342DA73}" srcOrd="1" destOrd="0" presId="urn:microsoft.com/office/officeart/2008/layout/HorizontalMultiLevelHierarchy"/>
    <dgm:cxn modelId="{4D21FD66-0C72-45A5-B6C7-2DBDB05A4DDA}" type="presOf" srcId="{11CAC78C-736B-4EC7-82F8-2C9E735A4800}" destId="{5D49D3F6-DE11-424C-BC2A-7280C876DEA3}" srcOrd="0" destOrd="0" presId="urn:microsoft.com/office/officeart/2008/layout/HorizontalMultiLevelHierarchy"/>
    <dgm:cxn modelId="{A0779C24-E2C8-49BF-8787-C96AC615F1A6}" type="presOf" srcId="{4E793777-9FC9-4374-8B1F-90E952511B47}" destId="{18ED9E45-71E4-4C29-9CD4-A26E081AF01C}" srcOrd="1" destOrd="0" presId="urn:microsoft.com/office/officeart/2008/layout/HorizontalMultiLevelHierarchy"/>
    <dgm:cxn modelId="{3E30FCAE-B207-4170-921E-62829A0AE611}" type="presOf" srcId="{CAC37153-E569-45C6-803C-89EBA2B4277B}" destId="{BD8CCABD-A1E0-4741-A68E-095721A3F543}" srcOrd="0" destOrd="0" presId="urn:microsoft.com/office/officeart/2008/layout/HorizontalMultiLevelHierarchy"/>
    <dgm:cxn modelId="{FE5D6D9B-038C-44B7-9EFC-0EF808F0DD8C}" type="presOf" srcId="{961D6721-71F8-40E6-8C39-0A2AEE39BB5B}" destId="{ED696986-C3B8-4319-A395-7784E131162C}" srcOrd="0" destOrd="0" presId="urn:microsoft.com/office/officeart/2008/layout/HorizontalMultiLevelHierarchy"/>
    <dgm:cxn modelId="{ED6C126B-4A0A-4C35-92F9-94023639F9A8}" type="presOf" srcId="{79F35459-82B0-4B58-B400-4B01DB519E1A}" destId="{F31FFF80-2A91-4B47-BE82-EBF5B5AF42AF}" srcOrd="1" destOrd="0" presId="urn:microsoft.com/office/officeart/2008/layout/HorizontalMultiLevelHierarchy"/>
    <dgm:cxn modelId="{5D034C67-CD73-42B7-A4AE-941059E79938}" type="presOf" srcId="{CF8A12B9-8C2A-4C89-9BB5-FC8BB5F748BC}" destId="{820339F0-C16C-40CF-B1E0-5F5B1E458726}" srcOrd="0" destOrd="0" presId="urn:microsoft.com/office/officeart/2008/layout/HorizontalMultiLevelHierarchy"/>
    <dgm:cxn modelId="{26611368-71B4-4541-8444-97535712E0E4}" type="presOf" srcId="{3CF924E4-8088-42CD-969C-6982CF3A8DA3}" destId="{ED341054-3A4C-446D-858B-449B97594DF7}" srcOrd="1" destOrd="0" presId="urn:microsoft.com/office/officeart/2008/layout/HorizontalMultiLevelHierarchy"/>
    <dgm:cxn modelId="{CFA7BBC0-2D67-4DA7-9EE7-9F04720DAFCC}" type="presOf" srcId="{F4CFA908-D527-4093-99A3-F2861B661101}" destId="{E3681411-F929-4C1B-B1DE-704ABC2C6C3B}" srcOrd="0" destOrd="0" presId="urn:microsoft.com/office/officeart/2008/layout/HorizontalMultiLevelHierarchy"/>
    <dgm:cxn modelId="{305BB594-5F8B-43C6-9356-8A3CA59FF975}" type="presOf" srcId="{D96D2DBF-9189-49C2-A464-7519A28C02A2}" destId="{1C33C18E-7049-4D66-953F-870706D7E4B5}" srcOrd="0" destOrd="0" presId="urn:microsoft.com/office/officeart/2008/layout/HorizontalMultiLevelHierarchy"/>
    <dgm:cxn modelId="{9EAAB7B1-F26A-4822-B907-144C105155D3}" type="presOf" srcId="{93B723C8-59C5-4E51-8D75-5C74C0F4A55D}" destId="{32B8EBD7-CCFF-4953-AD85-6BDE2AA02E95}" srcOrd="0" destOrd="0" presId="urn:microsoft.com/office/officeart/2008/layout/HorizontalMultiLevelHierarchy"/>
    <dgm:cxn modelId="{AF872F43-5381-4702-ACB6-F7A663580BD7}" type="presOf" srcId="{622E3D03-A61C-4D6E-8E44-DBDE0F362878}" destId="{3FDC8BB2-4480-4C83-A0C5-0536B710C78C}" srcOrd="0" destOrd="0" presId="urn:microsoft.com/office/officeart/2008/layout/HorizontalMultiLevelHierarchy"/>
    <dgm:cxn modelId="{1A362301-2A20-4034-B802-1ABC3B34D597}" srcId="{6ED13307-7745-4FBE-86F5-190AB266CE70}" destId="{975F6776-9448-4197-8AED-D0085F144E15}" srcOrd="1" destOrd="0" parTransId="{ACEE9980-D7DB-4194-BC39-8B494FAC00EC}" sibTransId="{378C7DF7-2B23-4DEE-823F-BD29EFC92A52}"/>
    <dgm:cxn modelId="{521FA1A8-22FD-4597-9ED8-424E25FC1705}" srcId="{40CD3ECB-EC64-41E8-8F54-E3841BF227AA}" destId="{B6FDE5B0-5ED2-4C84-8588-6EFA28766F46}" srcOrd="1" destOrd="0" parTransId="{083523C0-CE76-459D-800A-72F1D7ACF38F}" sibTransId="{8FA679C2-8C9A-42D7-8097-568DB527D863}"/>
    <dgm:cxn modelId="{DB91292C-A581-41B7-B1B9-6E3AA72125C0}" type="presOf" srcId="{20F49CE9-6520-4B5E-8B60-04154DE0E5B1}" destId="{40B092B6-4F0D-4F6E-BF4A-270CBB001AE4}" srcOrd="0" destOrd="0" presId="urn:microsoft.com/office/officeart/2008/layout/HorizontalMultiLevelHierarchy"/>
    <dgm:cxn modelId="{E9D6A61A-939B-40E6-95B9-F440AC4CA298}" type="presOf" srcId="{E3FA37AF-B262-4E5C-BF24-9F53DBC652BC}" destId="{C95BC057-6D9A-49E8-A7BC-1A5CC59C8875}" srcOrd="0" destOrd="0" presId="urn:microsoft.com/office/officeart/2008/layout/HorizontalMultiLevelHierarchy"/>
    <dgm:cxn modelId="{D9C7CE49-4644-42DE-9328-F6E620C634DC}" type="presOf" srcId="{4DB335F1-1077-450A-A5A9-0B2A615FD4BD}" destId="{20A4D4F7-97EA-4111-8431-8679C69FB24F}" srcOrd="0" destOrd="0" presId="urn:microsoft.com/office/officeart/2008/layout/HorizontalMultiLevelHierarchy"/>
    <dgm:cxn modelId="{48BC236F-518D-4374-AB65-3E82C268236F}" type="presOf" srcId="{79F35459-82B0-4B58-B400-4B01DB519E1A}" destId="{BF391664-03DD-42AD-AE3C-9123FDA73B30}" srcOrd="0" destOrd="0" presId="urn:microsoft.com/office/officeart/2008/layout/HorizontalMultiLevelHierarchy"/>
    <dgm:cxn modelId="{F18937A1-EA1B-41D2-A354-75C18386F3D6}" type="presOf" srcId="{B4F5C61B-A73B-4EB2-BD99-E6077942BE6A}" destId="{CC378B31-321E-407E-A75A-353A983C16E0}" srcOrd="1" destOrd="0" presId="urn:microsoft.com/office/officeart/2008/layout/HorizontalMultiLevelHierarchy"/>
    <dgm:cxn modelId="{1B354BDD-F28D-4AAC-9E94-E293FFA1A54A}" type="presOf" srcId="{31CCBC23-F292-4F36-A4CE-FDD75E4AA3DD}" destId="{F98BAE17-78C2-4ED1-8C47-079E0892B93F}" srcOrd="0" destOrd="0" presId="urn:microsoft.com/office/officeart/2008/layout/HorizontalMultiLevelHierarchy"/>
    <dgm:cxn modelId="{3F9C090A-E250-472E-85BF-79FEAA6AF341}" type="presOf" srcId="{6ED13307-7745-4FBE-86F5-190AB266CE70}" destId="{26613B4D-1F63-4E58-86A3-A9D42ECCB2B6}" srcOrd="0" destOrd="0" presId="urn:microsoft.com/office/officeart/2008/layout/HorizontalMultiLevelHierarchy"/>
    <dgm:cxn modelId="{E18DAE4A-E3C6-4535-BA45-B99419BF0735}" srcId="{708C449D-7C6F-4E57-9CE2-C05F46A82068}" destId="{EE0040D9-2594-48FA-B390-92984C5111E8}" srcOrd="0" destOrd="0" parTransId="{79F35459-82B0-4B58-B400-4B01DB519E1A}" sibTransId="{CE5BBE97-E291-4470-A2DA-64718080030A}"/>
    <dgm:cxn modelId="{F9F6750E-933E-47D6-91B1-493B6F79BA6C}" type="presOf" srcId="{083523C0-CE76-459D-800A-72F1D7ACF38F}" destId="{28B94AF9-D3E4-48C4-B8D5-6C5C7B9C69A5}" srcOrd="0" destOrd="0" presId="urn:microsoft.com/office/officeart/2008/layout/HorizontalMultiLevelHierarchy"/>
    <dgm:cxn modelId="{082FDC74-5A58-437D-A3DF-18212DF58B6B}" srcId="{E3FA37AF-B262-4E5C-BF24-9F53DBC652BC}" destId="{23D673E1-040B-454D-B5BD-4EE41FF72362}" srcOrd="3" destOrd="0" parTransId="{5E576C45-B206-4088-8CBE-EBDD37DF6678}" sibTransId="{8297D15E-D614-478E-9D85-46CB007259A0}"/>
    <dgm:cxn modelId="{38C84B14-19C1-4931-82C2-4AACDC484180}" type="presOf" srcId="{378DF132-7F34-4A8F-8AC0-BB542ED176DC}" destId="{F7FEF814-0718-473D-9414-FCC0DC7EAE68}" srcOrd="0" destOrd="0" presId="urn:microsoft.com/office/officeart/2008/layout/HorizontalMultiLevelHierarchy"/>
    <dgm:cxn modelId="{5291202F-DC44-4CA9-BA32-6A2C220AD34D}" type="presOf" srcId="{083523C0-CE76-459D-800A-72F1D7ACF38F}" destId="{6C02A6D8-6EE8-4B70-921A-3FDEC361F016}" srcOrd="1" destOrd="0" presId="urn:microsoft.com/office/officeart/2008/layout/HorizontalMultiLevelHierarchy"/>
    <dgm:cxn modelId="{AD3D1998-B768-4ABB-B495-F5D3ABA4A24E}" type="presOf" srcId="{C109D089-77CC-491D-A8AF-7FE19AB3D82C}" destId="{7EBE285F-13A0-4592-BBA7-4E8D0255FE85}" srcOrd="1" destOrd="0" presId="urn:microsoft.com/office/officeart/2008/layout/HorizontalMultiLevelHierarchy"/>
    <dgm:cxn modelId="{C9B41929-8820-4841-A54F-52C3E3EADE10}" type="presOf" srcId="{D0C7381E-6CC6-449F-BC65-FE3E58C32BCC}" destId="{83232350-0B94-42E1-8FB9-9651DD3AD9BB}" srcOrd="1" destOrd="0" presId="urn:microsoft.com/office/officeart/2008/layout/HorizontalMultiLevelHierarchy"/>
    <dgm:cxn modelId="{31A8E01E-BB7B-42C2-9C65-C233CEB892A2}" type="presOf" srcId="{EE0040D9-2594-48FA-B390-92984C5111E8}" destId="{C969389A-35BD-4282-9786-3192D9F8E159}" srcOrd="0" destOrd="0" presId="urn:microsoft.com/office/officeart/2008/layout/HorizontalMultiLevelHierarchy"/>
    <dgm:cxn modelId="{4CDAD29B-3C2A-4A1C-9388-DCEC3658D87E}" type="presOf" srcId="{4C7226F5-362D-4589-8D1B-DF1FE64F1AF5}" destId="{73F4D4FD-5A16-4E60-8E84-4272ACAE70AB}" srcOrd="0" destOrd="0" presId="urn:microsoft.com/office/officeart/2008/layout/HorizontalMultiLevelHierarchy"/>
    <dgm:cxn modelId="{9DDA2E3C-E65C-4B0C-A6BE-712A4118CE75}" type="presOf" srcId="{B6FDE5B0-5ED2-4C84-8588-6EFA28766F46}" destId="{C27668DE-96B4-42FF-BAE9-841FE8EFAA68}" srcOrd="0" destOrd="0" presId="urn:microsoft.com/office/officeart/2008/layout/HorizontalMultiLevelHierarchy"/>
    <dgm:cxn modelId="{01AB6A97-F354-4F9E-A283-85194DEF1F61}" type="presOf" srcId="{23520B40-ABDD-43CE-BD57-3E280B8B3808}" destId="{A50BB516-555E-4D59-8BF3-4B330AE86065}" srcOrd="0" destOrd="0" presId="urn:microsoft.com/office/officeart/2008/layout/HorizontalMultiLevelHierarchy"/>
    <dgm:cxn modelId="{194D3877-6F9D-4E86-B61E-C6FFDCB9CC9E}" type="presOf" srcId="{961D6721-71F8-40E6-8C39-0A2AEE39BB5B}" destId="{F3124A43-822F-4158-917F-B0E5E0703AE2}" srcOrd="1" destOrd="0" presId="urn:microsoft.com/office/officeart/2008/layout/HorizontalMultiLevelHierarchy"/>
    <dgm:cxn modelId="{994C35A5-371C-44F9-BED2-3891F0CAEF3B}" type="presOf" srcId="{00CBBC07-BB10-413A-8FC0-C262DAB2AEEB}" destId="{CE5110E1-043D-417C-9D50-03934BA421F9}" srcOrd="0" destOrd="0" presId="urn:microsoft.com/office/officeart/2008/layout/HorizontalMultiLevelHierarchy"/>
    <dgm:cxn modelId="{FC61EA50-2314-4F48-9DD1-682A3F4F009D}" type="presOf" srcId="{378DF132-7F34-4A8F-8AC0-BB542ED176DC}" destId="{94C04D50-B4FC-4D9F-B25E-53113E25A1FE}" srcOrd="1" destOrd="0" presId="urn:microsoft.com/office/officeart/2008/layout/HorizontalMultiLevelHierarchy"/>
    <dgm:cxn modelId="{5165C546-9C0B-435F-AE6A-05A9E74B1DEA}" type="presOf" srcId="{4D18166A-402E-464D-B1E4-5610384F1CBB}" destId="{76CCDAD7-5A88-4521-8E65-B31145BAF26C}" srcOrd="1" destOrd="0" presId="urn:microsoft.com/office/officeart/2008/layout/HorizontalMultiLevelHierarchy"/>
    <dgm:cxn modelId="{D24F0E28-C301-4B31-B7B9-A1DB09C0CED8}" type="presOf" srcId="{4246E2B7-4726-4AB4-B49E-49FBBF94F810}" destId="{279A78FF-17C8-48C7-91FE-C0244DC98A65}" srcOrd="0" destOrd="0" presId="urn:microsoft.com/office/officeart/2008/layout/HorizontalMultiLevelHierarchy"/>
    <dgm:cxn modelId="{8ADCDD04-F44E-4D4F-BA96-31B957DA21C5}" type="presOf" srcId="{EED4C347-EEBE-405C-A22A-A36297F38B1D}" destId="{93D404F3-AB0F-4FD5-AE2B-D12E7EF2C43D}" srcOrd="0" destOrd="0" presId="urn:microsoft.com/office/officeart/2008/layout/HorizontalMultiLevelHierarchy"/>
    <dgm:cxn modelId="{09EB6441-E756-479A-929D-57C6127D6782}" type="presOf" srcId="{40CD3ECB-EC64-41E8-8F54-E3841BF227AA}" destId="{B32A3ABC-0C39-4899-B91A-B06232777B91}" srcOrd="0" destOrd="0" presId="urn:microsoft.com/office/officeart/2008/layout/HorizontalMultiLevelHierarchy"/>
    <dgm:cxn modelId="{E7CD0110-DD9C-49A9-8E6D-C446FBECFEFF}" type="presOf" srcId="{80B4D518-7021-4E4E-B99E-C2DBFBEF6CF1}" destId="{19FFB808-6700-44F7-B633-493DACAB026D}" srcOrd="0" destOrd="0" presId="urn:microsoft.com/office/officeart/2008/layout/HorizontalMultiLevelHierarchy"/>
    <dgm:cxn modelId="{0A943187-2347-45DF-A2B9-9EC26D42BECF}" srcId="{9A9A207C-7DE8-4C3B-A3A3-3E045BABF3FA}" destId="{4246E2B7-4726-4AB4-B49E-49FBBF94F810}" srcOrd="0" destOrd="0" parTransId="{3CF924E4-8088-42CD-969C-6982CF3A8DA3}" sibTransId="{EB358ED0-88ED-4048-9EC0-1BF19EE39240}"/>
    <dgm:cxn modelId="{A8D81473-E123-4B26-BDE5-92097D43ACFA}" srcId="{40CD3ECB-EC64-41E8-8F54-E3841BF227AA}" destId="{E3FA37AF-B262-4E5C-BF24-9F53DBC652BC}" srcOrd="2" destOrd="0" parTransId="{8D69299E-BBFC-4CDD-AAAC-0EE3BAF7EC24}" sibTransId="{5D8DFACA-C276-4F04-BCA9-9FB49D20038B}"/>
    <dgm:cxn modelId="{AB4600BB-903E-43F9-97E3-5732C44F060C}" srcId="{80B4D518-7021-4E4E-B99E-C2DBFBEF6CF1}" destId="{CAC37153-E569-45C6-803C-89EBA2B4277B}" srcOrd="1" destOrd="0" parTransId="{4EDACC43-2ACA-41FE-B7CE-0FA8A14929F7}" sibTransId="{3E6D40EF-4A23-4614-8930-0FC35976C2B9}"/>
    <dgm:cxn modelId="{06B91AAB-7D7B-4008-BA87-E8DE44F5A667}" srcId="{E3FA37AF-B262-4E5C-BF24-9F53DBC652BC}" destId="{484AEF92-4F5B-4CD3-B8A2-094AA3757B8D}" srcOrd="2" destOrd="0" parTransId="{4E793777-9FC9-4374-8B1F-90E952511B47}" sibTransId="{7DD6A004-DB63-4964-9133-FA871DD3BDA5}"/>
    <dgm:cxn modelId="{86232B9E-F6E3-4153-A6DF-8CA1CD8349FD}" srcId="{6ED13307-7745-4FBE-86F5-190AB266CE70}" destId="{23520B40-ABDD-43CE-BD57-3E280B8B3808}" srcOrd="2" destOrd="0" parTransId="{378DF132-7F34-4A8F-8AC0-BB542ED176DC}" sibTransId="{748D7443-200F-4477-B7E0-F351454AB531}"/>
    <dgm:cxn modelId="{684A6B9B-3C91-49DD-8B34-006A14682F45}" type="presOf" srcId="{2C559E89-7585-418B-8FDF-E39F963C650B}" destId="{9F864DB8-F878-4C87-8B93-7B954C8E3DD4}" srcOrd="0" destOrd="0" presId="urn:microsoft.com/office/officeart/2008/layout/HorizontalMultiLevelHierarchy"/>
    <dgm:cxn modelId="{FCF48309-623B-4F3B-AA3D-DB43C626B611}" type="presOf" srcId="{D0C7381E-6CC6-449F-BC65-FE3E58C32BCC}" destId="{D1513692-2A40-49E9-B874-CE2D1E43F502}" srcOrd="0" destOrd="0" presId="urn:microsoft.com/office/officeart/2008/layout/HorizontalMultiLevelHierarchy"/>
    <dgm:cxn modelId="{4BAF259D-B3A0-42F6-82E4-BAF68E9316B1}" srcId="{40CD3ECB-EC64-41E8-8F54-E3841BF227AA}" destId="{80B4D518-7021-4E4E-B99E-C2DBFBEF6CF1}" srcOrd="3" destOrd="0" parTransId="{4D18166A-402E-464D-B1E4-5610384F1CBB}" sibTransId="{B4F35F43-A713-42F7-BAD4-A598E81435A6}"/>
    <dgm:cxn modelId="{62D0D479-967C-4F10-A5E3-8A49DD9BC666}" type="presOf" srcId="{2899B4D3-4381-418F-9862-CABB7FDC89DC}" destId="{D825ADA4-57AD-4CAF-AC89-08365522B29A}" srcOrd="1" destOrd="0" presId="urn:microsoft.com/office/officeart/2008/layout/HorizontalMultiLevelHierarchy"/>
    <dgm:cxn modelId="{0FF17FCA-53E7-4D10-BFC5-62288B36B158}" srcId="{708C449D-7C6F-4E57-9CE2-C05F46A82068}" destId="{20F49CE9-6520-4B5E-8B60-04154DE0E5B1}" srcOrd="2" destOrd="0" parTransId="{78918B93-1741-40AC-A395-ACA5A7072FD3}" sibTransId="{63E5D83F-1CED-4355-B96E-58C54C2F3A2A}"/>
    <dgm:cxn modelId="{CD9682E4-9BEB-4E96-B523-6BC1E6185A8F}" type="presOf" srcId="{ACEE9980-D7DB-4194-BC39-8B494FAC00EC}" destId="{31AEA918-5880-4CC1-8BA0-C97CBBF33403}" srcOrd="1" destOrd="0" presId="urn:microsoft.com/office/officeart/2008/layout/HorizontalMultiLevelHierarchy"/>
    <dgm:cxn modelId="{0C7B15B8-6601-4021-8CF4-77E8F916E40B}" type="presOf" srcId="{975F6776-9448-4197-8AED-D0085F144E15}" destId="{9690585F-6914-4D4B-87C0-7AFA89E0481B}" srcOrd="0" destOrd="0" presId="urn:microsoft.com/office/officeart/2008/layout/HorizontalMultiLevelHierarchy"/>
    <dgm:cxn modelId="{A09F563E-1338-46A4-8730-21DDBD316130}" type="presOf" srcId="{4E793777-9FC9-4374-8B1F-90E952511B47}" destId="{E295F423-8A06-4E14-9CE7-F13C140F32A9}" srcOrd="0" destOrd="0" presId="urn:microsoft.com/office/officeart/2008/layout/HorizontalMultiLevelHierarchy"/>
    <dgm:cxn modelId="{0D56FD6E-5357-4030-9143-74611F312BFD}" srcId="{40CD3ECB-EC64-41E8-8F54-E3841BF227AA}" destId="{9A9A207C-7DE8-4C3B-A3A3-3E045BABF3FA}" srcOrd="4" destOrd="0" parTransId="{834BF1B3-B7E4-4903-9581-F8682D7308C8}" sibTransId="{B86216D5-EE91-46F2-A951-3B29A31E165A}"/>
    <dgm:cxn modelId="{363DA9CD-4813-4057-82D2-888AC7892883}" type="presOf" srcId="{8D9AE822-5291-471F-AC7C-C16507465F31}" destId="{4EF6A8BF-39D5-4C0D-A3B9-5B9A80F6C4B7}" srcOrd="1" destOrd="0" presId="urn:microsoft.com/office/officeart/2008/layout/HorizontalMultiLevelHierarchy"/>
    <dgm:cxn modelId="{A951639E-AF81-4249-BB2A-11628665D757}" type="presOf" srcId="{484AEF92-4F5B-4CD3-B8A2-094AA3757B8D}" destId="{5AE87D49-27E8-469D-94DA-B7916345115C}" srcOrd="0" destOrd="0" presId="urn:microsoft.com/office/officeart/2008/layout/HorizontalMultiLevelHierarchy"/>
    <dgm:cxn modelId="{FAC97710-043C-42E5-8976-5EEF0C678B7C}" type="presOf" srcId="{A5CA7C00-AEF6-4305-9EA2-EFDCF3FCBCA6}" destId="{A36297C4-C80C-4D4E-B887-00D755F495C1}" srcOrd="1" destOrd="0" presId="urn:microsoft.com/office/officeart/2008/layout/HorizontalMultiLevelHierarchy"/>
    <dgm:cxn modelId="{4E12A88E-4D84-43D0-B7B6-66A5737CAD16}" srcId="{B6FDE5B0-5ED2-4C84-8588-6EFA28766F46}" destId="{CF8A12B9-8C2A-4C89-9BB5-FC8BB5F748BC}" srcOrd="2" destOrd="0" parTransId="{C109D089-77CC-491D-A8AF-7FE19AB3D82C}" sibTransId="{B3D84FC8-E80D-405B-B3F7-A509E199E6F3}"/>
    <dgm:cxn modelId="{3F78B781-A1DF-43BA-BB2C-09F0B7AFA3AB}" type="presOf" srcId="{8D69299E-BBFC-4CDD-AAAC-0EE3BAF7EC24}" destId="{CA688CF7-DC01-4BF3-9E5A-FBE36B249EEB}" srcOrd="0" destOrd="0" presId="urn:microsoft.com/office/officeart/2008/layout/HorizontalMultiLevelHierarchy"/>
    <dgm:cxn modelId="{3A1D8311-0C80-4451-9BF3-4FBD24A122FB}" type="presOf" srcId="{5E576C45-B206-4088-8CBE-EBDD37DF6678}" destId="{9415504D-A186-47EA-8783-790386E2BDF6}" srcOrd="1" destOrd="0" presId="urn:microsoft.com/office/officeart/2008/layout/HorizontalMultiLevelHierarchy"/>
    <dgm:cxn modelId="{BE84F13C-D2A0-47FB-8E16-C0AE687B29D6}" srcId="{6ED13307-7745-4FBE-86F5-190AB266CE70}" destId="{93B723C8-59C5-4E51-8D75-5C74C0F4A55D}" srcOrd="4" destOrd="0" parTransId="{A5CA7C00-AEF6-4305-9EA2-EFDCF3FCBCA6}" sibTransId="{CB67DF65-EE35-4103-840A-6B66FC942DF6}"/>
    <dgm:cxn modelId="{2394FE39-09D6-4CB1-A92D-4B38048EA303}" srcId="{708C449D-7C6F-4E57-9CE2-C05F46A82068}" destId="{F3036B78-EEE0-4F39-A0E4-E6B1813E7D87}" srcOrd="1" destOrd="0" parTransId="{EED4C347-EEBE-405C-A22A-A36297F38B1D}" sibTransId="{30C5C895-8A8E-4C3F-92BA-C559275D0917}"/>
    <dgm:cxn modelId="{3B6EC21A-5CA0-4D66-9404-09E20030D805}" type="presOf" srcId="{4EDACC43-2ACA-41FE-B7CE-0FA8A14929F7}" destId="{956FCD90-58EC-44D1-9874-A23FFDA51662}" srcOrd="1" destOrd="0" presId="urn:microsoft.com/office/officeart/2008/layout/HorizontalMultiLevelHierarchy"/>
    <dgm:cxn modelId="{AEE74B40-876C-459E-A199-B558440F0C8D}" type="presOf" srcId="{F3036B78-EEE0-4F39-A0E4-E6B1813E7D87}" destId="{DD5AC880-2A6C-4B38-92B3-A563165A7BCC}" srcOrd="0" destOrd="0" presId="urn:microsoft.com/office/officeart/2008/layout/HorizontalMultiLevelHierarchy"/>
    <dgm:cxn modelId="{65506688-C7E2-4FF3-8169-EE12EDC63EB2}" srcId="{80B4D518-7021-4E4E-B99E-C2DBFBEF6CF1}" destId="{6ED13307-7745-4FBE-86F5-190AB266CE70}" srcOrd="0" destOrd="0" parTransId="{D3691E5B-65CF-45F1-AE7D-1A98ADD0975B}" sibTransId="{1509A2AF-616E-4BB4-A157-25729B0891FA}"/>
    <dgm:cxn modelId="{58152020-73BF-480D-807E-795EC91632D7}" srcId="{B6FDE5B0-5ED2-4C84-8588-6EFA28766F46}" destId="{D53974D8-2DDC-4AD3-93F9-DEF4377145FE}" srcOrd="1" destOrd="0" parTransId="{31CCBC23-F292-4F36-A4CE-FDD75E4AA3DD}" sibTransId="{E5EA7DDA-2A9E-4B3E-8C5B-33A737DDB1ED}"/>
    <dgm:cxn modelId="{6EF1542C-E999-40E9-89FC-8C3553C6D20B}" srcId="{9A9A207C-7DE8-4C3B-A3A3-3E045BABF3FA}" destId="{00CBBC07-BB10-413A-8FC0-C262DAB2AEEB}" srcOrd="1" destOrd="0" parTransId="{F4CFA908-D527-4093-99A3-F2861B661101}" sibTransId="{F442D6DE-01DA-4690-BCAB-22359125EC0D}"/>
    <dgm:cxn modelId="{0142626E-7BA6-4DF7-8A7D-49AECAE9A6C5}" srcId="{B6FDE5B0-5ED2-4C84-8588-6EFA28766F46}" destId="{D96D2DBF-9189-49C2-A464-7519A28C02A2}" srcOrd="0" destOrd="0" parTransId="{8D9AE822-5291-471F-AC7C-C16507465F31}" sibTransId="{394C3FCC-6D74-4D0D-8D09-1CB11EE2004C}"/>
    <dgm:cxn modelId="{7B1A8EC2-E9CD-4EFC-992C-0AC11B237F2A}" type="presOf" srcId="{3CF924E4-8088-42CD-969C-6982CF3A8DA3}" destId="{F8D6BA27-E4D2-43E7-A4B7-D29A312A6601}" srcOrd="0" destOrd="0" presId="urn:microsoft.com/office/officeart/2008/layout/HorizontalMultiLevelHierarchy"/>
    <dgm:cxn modelId="{09094322-9E85-40AB-8F79-4A90AB4EAC19}" srcId="{11CAC78C-736B-4EC7-82F8-2C9E735A4800}" destId="{40CD3ECB-EC64-41E8-8F54-E3841BF227AA}" srcOrd="0" destOrd="0" parTransId="{A24A1C1C-9E99-402F-AFD1-0B2E38695D39}" sibTransId="{058CF1CE-6CA5-4E78-A5B2-FAAE03803FD1}"/>
    <dgm:cxn modelId="{B0D59964-60C8-4864-AF7A-A08A8736E2DB}" type="presOf" srcId="{708C449D-7C6F-4E57-9CE2-C05F46A82068}" destId="{265E5713-ECBB-405B-97ED-2149D0D36F84}" srcOrd="0" destOrd="0" presId="urn:microsoft.com/office/officeart/2008/layout/HorizontalMultiLevelHierarchy"/>
    <dgm:cxn modelId="{8FF5D11B-424F-45F3-94B5-EE3F5698E0EC}" type="presOf" srcId="{834BF1B3-B7E4-4903-9581-F8682D7308C8}" destId="{CC25DA83-5FDF-4D12-89E7-7F0F03362DC9}" srcOrd="1" destOrd="0" presId="urn:microsoft.com/office/officeart/2008/layout/HorizontalMultiLevelHierarchy"/>
    <dgm:cxn modelId="{A1BA660E-7080-4FB5-843E-4BB26836FEEF}" type="presOf" srcId="{FF4B829F-1A2B-43A2-8B65-0F6F5F98FF93}" destId="{92EEB525-E764-4A2D-AED5-5A2FDFF60359}" srcOrd="0" destOrd="0" presId="urn:microsoft.com/office/officeart/2008/layout/HorizontalMultiLevelHierarchy"/>
    <dgm:cxn modelId="{6BDF478E-EA51-4797-A65D-4444CA6A8CF9}" srcId="{E3FA37AF-B262-4E5C-BF24-9F53DBC652BC}" destId="{E87908B7-B7EA-4E7B-90C1-CFA477953E57}" srcOrd="0" destOrd="0" parTransId="{D0C7381E-6CC6-449F-BC65-FE3E58C32BCC}" sibTransId="{93206176-8AB4-485C-9E89-8B4D8DC8A050}"/>
    <dgm:cxn modelId="{AD077F14-FBC8-4EBB-A17C-A242D77C3BB9}" type="presOf" srcId="{EED4C347-EEBE-405C-A22A-A36297F38B1D}" destId="{45730D5A-D87B-4BAB-9709-8C67D48FCA75}" srcOrd="1" destOrd="0" presId="urn:microsoft.com/office/officeart/2008/layout/HorizontalMultiLevelHierarchy"/>
    <dgm:cxn modelId="{2F9D873D-72B6-400A-8DEB-31147121B505}" type="presOf" srcId="{78918B93-1741-40AC-A395-ACA5A7072FD3}" destId="{E3E649D9-EE15-430E-B003-F257D527BC79}" srcOrd="0" destOrd="0" presId="urn:microsoft.com/office/officeart/2008/layout/HorizontalMultiLevelHierarchy"/>
    <dgm:cxn modelId="{F6B44388-DF8B-467C-A15B-5F5CD9CC2574}" srcId="{6ED13307-7745-4FBE-86F5-190AB266CE70}" destId="{FF4B829F-1A2B-43A2-8B65-0F6F5F98FF93}" srcOrd="3" destOrd="0" parTransId="{622E3D03-A61C-4D6E-8E44-DBDE0F362878}" sibTransId="{DF377198-B99C-44FA-820E-195EEEE93469}"/>
    <dgm:cxn modelId="{FC2885CA-0F0A-4A4A-B14F-B7C5F95192EB}" srcId="{40CD3ECB-EC64-41E8-8F54-E3841BF227AA}" destId="{708C449D-7C6F-4E57-9CE2-C05F46A82068}" srcOrd="0" destOrd="0" parTransId="{B4F5C61B-A73B-4EB2-BD99-E6077942BE6A}" sibTransId="{2AB3AB39-0EBA-4AF0-BB3B-39682C5437E9}"/>
    <dgm:cxn modelId="{C0D42B9C-F8F9-424A-B6D5-91D325D8E265}" type="presOf" srcId="{5E576C45-B206-4088-8CBE-EBDD37DF6678}" destId="{9B7E6058-2DF4-4899-A3B5-081B236500A8}" srcOrd="0" destOrd="0" presId="urn:microsoft.com/office/officeart/2008/layout/HorizontalMultiLevelHierarchy"/>
    <dgm:cxn modelId="{81397B6B-3633-4269-B160-3A70D26487E6}" srcId="{708C449D-7C6F-4E57-9CE2-C05F46A82068}" destId="{4DB335F1-1077-450A-A5A9-0B2A615FD4BD}" srcOrd="3" destOrd="0" parTransId="{961D6721-71F8-40E6-8C39-0A2AEE39BB5B}" sibTransId="{C36377F6-EE2C-462A-9D10-C4AD0083342B}"/>
    <dgm:cxn modelId="{4128AEEF-182C-446E-A08A-AE71D6D3819B}" type="presOf" srcId="{B4F5C61B-A73B-4EB2-BD99-E6077942BE6A}" destId="{FB0C3B40-984F-497D-80F1-089F7C9EE463}" srcOrd="0" destOrd="0" presId="urn:microsoft.com/office/officeart/2008/layout/HorizontalMultiLevelHierarchy"/>
    <dgm:cxn modelId="{20D95A4D-52FF-4947-B507-37456B27C932}" type="presOf" srcId="{D3691E5B-65CF-45F1-AE7D-1A98ADD0975B}" destId="{739808CA-4C33-4C3D-91B2-25476A848F3D}" srcOrd="0" destOrd="0" presId="urn:microsoft.com/office/officeart/2008/layout/HorizontalMultiLevelHierarchy"/>
    <dgm:cxn modelId="{6FCA1CDA-EEB5-402B-B412-2C15F74A285D}" type="presOf" srcId="{4D18166A-402E-464D-B1E4-5610384F1CBB}" destId="{8451C811-D689-42C9-B609-BBA9187C1C05}" srcOrd="0" destOrd="0" presId="urn:microsoft.com/office/officeart/2008/layout/HorizontalMultiLevelHierarchy"/>
    <dgm:cxn modelId="{B2817FD2-4D0D-4A71-B449-96255B824C97}" srcId="{E3FA37AF-B262-4E5C-BF24-9F53DBC652BC}" destId="{E6574CF6-5440-4CD0-9875-564DC50A1624}" srcOrd="1" destOrd="0" parTransId="{2C559E89-7585-418B-8FDF-E39F963C650B}" sibTransId="{9D974769-82DF-474B-BD24-B73A0C92B522}"/>
    <dgm:cxn modelId="{0B775E3E-67F2-4C01-82A2-EAF0C3655E6C}" type="presOf" srcId="{D3691E5B-65CF-45F1-AE7D-1A98ADD0975B}" destId="{8AB061D3-499F-48E1-9147-C49056A387C0}" srcOrd="1" destOrd="0" presId="urn:microsoft.com/office/officeart/2008/layout/HorizontalMultiLevelHierarchy"/>
    <dgm:cxn modelId="{1E13AFCB-565C-46CE-8839-3BBC2132E462}" type="presOf" srcId="{78918B93-1741-40AC-A395-ACA5A7072FD3}" destId="{24C8397F-1C3F-409F-8997-6DB416B5E4A9}" srcOrd="1" destOrd="0" presId="urn:microsoft.com/office/officeart/2008/layout/HorizontalMultiLevelHierarchy"/>
    <dgm:cxn modelId="{310A7900-03E4-4DFD-99EF-E3C3D64E5524}" type="presOf" srcId="{9A9A207C-7DE8-4C3B-A3A3-3E045BABF3FA}" destId="{71DC6BE2-53C3-4182-9E72-1EB0F4F6FCAD}" srcOrd="0" destOrd="0" presId="urn:microsoft.com/office/officeart/2008/layout/HorizontalMultiLevelHierarchy"/>
    <dgm:cxn modelId="{F499AA15-0021-4EB4-A399-B0658DCB7E58}" type="presOf" srcId="{ACEE9980-D7DB-4194-BC39-8B494FAC00EC}" destId="{0FC345A3-86C1-464A-96E1-91CB1944624F}" srcOrd="0" destOrd="0" presId="urn:microsoft.com/office/officeart/2008/layout/HorizontalMultiLevelHierarchy"/>
    <dgm:cxn modelId="{BDDCF0A8-C6A0-4DEA-9EFB-0826E061B2E1}" type="presOf" srcId="{8D9AE822-5291-471F-AC7C-C16507465F31}" destId="{858A0FBD-561B-4A16-8F03-F8A4E35915BC}" srcOrd="0" destOrd="0" presId="urn:microsoft.com/office/officeart/2008/layout/HorizontalMultiLevelHierarchy"/>
    <dgm:cxn modelId="{7D4A9AEC-3D90-4947-AFD0-6F6ADD143B1D}" type="presOf" srcId="{31CCBC23-F292-4F36-A4CE-FDD75E4AA3DD}" destId="{9A811AD4-E943-4FED-9972-52D680C60C62}" srcOrd="1" destOrd="0" presId="urn:microsoft.com/office/officeart/2008/layout/HorizontalMultiLevelHierarchy"/>
    <dgm:cxn modelId="{73867293-3AF6-45F6-88B1-E469ABDCCECF}" type="presParOf" srcId="{5D49D3F6-DE11-424C-BC2A-7280C876DEA3}" destId="{821B979F-CB8E-4A3D-A8E1-1F4ACCED2F85}" srcOrd="0" destOrd="0" presId="urn:microsoft.com/office/officeart/2008/layout/HorizontalMultiLevelHierarchy"/>
    <dgm:cxn modelId="{2A2CB8E3-D222-4B3E-983A-16B6F0CEF5DF}" type="presParOf" srcId="{821B979F-CB8E-4A3D-A8E1-1F4ACCED2F85}" destId="{B32A3ABC-0C39-4899-B91A-B06232777B91}" srcOrd="0" destOrd="0" presId="urn:microsoft.com/office/officeart/2008/layout/HorizontalMultiLevelHierarchy"/>
    <dgm:cxn modelId="{61F69BF4-4865-4FD5-892E-7F3BBC2BEB47}" type="presParOf" srcId="{821B979F-CB8E-4A3D-A8E1-1F4ACCED2F85}" destId="{72642971-DCE7-449E-9D2B-157E285F5C5C}" srcOrd="1" destOrd="0" presId="urn:microsoft.com/office/officeart/2008/layout/HorizontalMultiLevelHierarchy"/>
    <dgm:cxn modelId="{87C63E14-CA53-4A16-908D-F7ACA76DDF82}" type="presParOf" srcId="{72642971-DCE7-449E-9D2B-157E285F5C5C}" destId="{FB0C3B40-984F-497D-80F1-089F7C9EE463}" srcOrd="0" destOrd="0" presId="urn:microsoft.com/office/officeart/2008/layout/HorizontalMultiLevelHierarchy"/>
    <dgm:cxn modelId="{27A9E080-4B5E-4B75-B35D-A8041BDF52AE}" type="presParOf" srcId="{FB0C3B40-984F-497D-80F1-089F7C9EE463}" destId="{CC378B31-321E-407E-A75A-353A983C16E0}" srcOrd="0" destOrd="0" presId="urn:microsoft.com/office/officeart/2008/layout/HorizontalMultiLevelHierarchy"/>
    <dgm:cxn modelId="{AE17A76A-AA07-4FA5-AA90-0309A89CADE2}" type="presParOf" srcId="{72642971-DCE7-449E-9D2B-157E285F5C5C}" destId="{E64354C9-F70E-46C2-9512-6BD0A7B1B0B6}" srcOrd="1" destOrd="0" presId="urn:microsoft.com/office/officeart/2008/layout/HorizontalMultiLevelHierarchy"/>
    <dgm:cxn modelId="{61F42829-35C0-40B4-8099-5783DC34B1FD}" type="presParOf" srcId="{E64354C9-F70E-46C2-9512-6BD0A7B1B0B6}" destId="{265E5713-ECBB-405B-97ED-2149D0D36F84}" srcOrd="0" destOrd="0" presId="urn:microsoft.com/office/officeart/2008/layout/HorizontalMultiLevelHierarchy"/>
    <dgm:cxn modelId="{813FA616-BDF8-4F81-ADB6-0702FC2E8B70}" type="presParOf" srcId="{E64354C9-F70E-46C2-9512-6BD0A7B1B0B6}" destId="{6AF5CF81-2DD0-403B-A136-B2070D0D2454}" srcOrd="1" destOrd="0" presId="urn:microsoft.com/office/officeart/2008/layout/HorizontalMultiLevelHierarchy"/>
    <dgm:cxn modelId="{BFB029B0-4A5B-49B7-82FA-FFF933BDA91B}" type="presParOf" srcId="{6AF5CF81-2DD0-403B-A136-B2070D0D2454}" destId="{BF391664-03DD-42AD-AE3C-9123FDA73B30}" srcOrd="0" destOrd="0" presId="urn:microsoft.com/office/officeart/2008/layout/HorizontalMultiLevelHierarchy"/>
    <dgm:cxn modelId="{23EFCAC1-B150-46C7-8ECA-10860C2706E2}" type="presParOf" srcId="{BF391664-03DD-42AD-AE3C-9123FDA73B30}" destId="{F31FFF80-2A91-4B47-BE82-EBF5B5AF42AF}" srcOrd="0" destOrd="0" presId="urn:microsoft.com/office/officeart/2008/layout/HorizontalMultiLevelHierarchy"/>
    <dgm:cxn modelId="{20B69275-4A15-4162-8E07-CA6DAD5EF75A}" type="presParOf" srcId="{6AF5CF81-2DD0-403B-A136-B2070D0D2454}" destId="{1051F139-C1C8-4F42-A699-1B84F74E9A1A}" srcOrd="1" destOrd="0" presId="urn:microsoft.com/office/officeart/2008/layout/HorizontalMultiLevelHierarchy"/>
    <dgm:cxn modelId="{AE7FF2BA-A30E-4041-8202-517FD8E27DB7}" type="presParOf" srcId="{1051F139-C1C8-4F42-A699-1B84F74E9A1A}" destId="{C969389A-35BD-4282-9786-3192D9F8E159}" srcOrd="0" destOrd="0" presId="urn:microsoft.com/office/officeart/2008/layout/HorizontalMultiLevelHierarchy"/>
    <dgm:cxn modelId="{3BE60C6B-E98C-461F-B517-D078A9F407FC}" type="presParOf" srcId="{1051F139-C1C8-4F42-A699-1B84F74E9A1A}" destId="{E06A84E0-D7D7-445A-8D9B-607CC2D0B83F}" srcOrd="1" destOrd="0" presId="urn:microsoft.com/office/officeart/2008/layout/HorizontalMultiLevelHierarchy"/>
    <dgm:cxn modelId="{7E3AC5B9-401D-49E4-A2A5-FADCE6053D6D}" type="presParOf" srcId="{6AF5CF81-2DD0-403B-A136-B2070D0D2454}" destId="{93D404F3-AB0F-4FD5-AE2B-D12E7EF2C43D}" srcOrd="2" destOrd="0" presId="urn:microsoft.com/office/officeart/2008/layout/HorizontalMultiLevelHierarchy"/>
    <dgm:cxn modelId="{53867408-5C78-4B35-BE65-C8E8C3CDA426}" type="presParOf" srcId="{93D404F3-AB0F-4FD5-AE2B-D12E7EF2C43D}" destId="{45730D5A-D87B-4BAB-9709-8C67D48FCA75}" srcOrd="0" destOrd="0" presId="urn:microsoft.com/office/officeart/2008/layout/HorizontalMultiLevelHierarchy"/>
    <dgm:cxn modelId="{E2E3E74A-4C5F-46E5-9FB3-62CBABE975D2}" type="presParOf" srcId="{6AF5CF81-2DD0-403B-A136-B2070D0D2454}" destId="{F2B500B3-450D-4FE3-8CEC-0A96CE09440E}" srcOrd="3" destOrd="0" presId="urn:microsoft.com/office/officeart/2008/layout/HorizontalMultiLevelHierarchy"/>
    <dgm:cxn modelId="{CE961404-11F3-44F1-8778-A100BAD23843}" type="presParOf" srcId="{F2B500B3-450D-4FE3-8CEC-0A96CE09440E}" destId="{DD5AC880-2A6C-4B38-92B3-A563165A7BCC}" srcOrd="0" destOrd="0" presId="urn:microsoft.com/office/officeart/2008/layout/HorizontalMultiLevelHierarchy"/>
    <dgm:cxn modelId="{4241566D-C4B9-4294-9A84-AB1B413FD3DC}" type="presParOf" srcId="{F2B500B3-450D-4FE3-8CEC-0A96CE09440E}" destId="{272D2AC0-5A43-4655-84C2-3392D39E30C7}" srcOrd="1" destOrd="0" presId="urn:microsoft.com/office/officeart/2008/layout/HorizontalMultiLevelHierarchy"/>
    <dgm:cxn modelId="{450D708E-A61A-423C-AC02-43674293ABC9}" type="presParOf" srcId="{6AF5CF81-2DD0-403B-A136-B2070D0D2454}" destId="{E3E649D9-EE15-430E-B003-F257D527BC79}" srcOrd="4" destOrd="0" presId="urn:microsoft.com/office/officeart/2008/layout/HorizontalMultiLevelHierarchy"/>
    <dgm:cxn modelId="{A0B0BC28-1C4D-406A-BC64-C69768A3F53A}" type="presParOf" srcId="{E3E649D9-EE15-430E-B003-F257D527BC79}" destId="{24C8397F-1C3F-409F-8997-6DB416B5E4A9}" srcOrd="0" destOrd="0" presId="urn:microsoft.com/office/officeart/2008/layout/HorizontalMultiLevelHierarchy"/>
    <dgm:cxn modelId="{0B9C0FE2-5EE7-4999-AAE0-867906F210E3}" type="presParOf" srcId="{6AF5CF81-2DD0-403B-A136-B2070D0D2454}" destId="{73678183-3674-437E-92A3-526AD1121E23}" srcOrd="5" destOrd="0" presId="urn:microsoft.com/office/officeart/2008/layout/HorizontalMultiLevelHierarchy"/>
    <dgm:cxn modelId="{27F74C5E-FBEE-4CCC-BFA5-F690340E3CE6}" type="presParOf" srcId="{73678183-3674-437E-92A3-526AD1121E23}" destId="{40B092B6-4F0D-4F6E-BF4A-270CBB001AE4}" srcOrd="0" destOrd="0" presId="urn:microsoft.com/office/officeart/2008/layout/HorizontalMultiLevelHierarchy"/>
    <dgm:cxn modelId="{D95A7773-E787-44A8-A39D-1B52063F2E24}" type="presParOf" srcId="{73678183-3674-437E-92A3-526AD1121E23}" destId="{A8C462E6-D925-44EA-8902-7E1D3D234C1B}" srcOrd="1" destOrd="0" presId="urn:microsoft.com/office/officeart/2008/layout/HorizontalMultiLevelHierarchy"/>
    <dgm:cxn modelId="{DDDABED3-083E-484D-9038-AD6229D903EF}" type="presParOf" srcId="{6AF5CF81-2DD0-403B-A136-B2070D0D2454}" destId="{ED696986-C3B8-4319-A395-7784E131162C}" srcOrd="6" destOrd="0" presId="urn:microsoft.com/office/officeart/2008/layout/HorizontalMultiLevelHierarchy"/>
    <dgm:cxn modelId="{4B43916A-2092-4AD2-B17A-2FA3CB23B903}" type="presParOf" srcId="{ED696986-C3B8-4319-A395-7784E131162C}" destId="{F3124A43-822F-4158-917F-B0E5E0703AE2}" srcOrd="0" destOrd="0" presId="urn:microsoft.com/office/officeart/2008/layout/HorizontalMultiLevelHierarchy"/>
    <dgm:cxn modelId="{A7B85D3A-4369-452A-B4B3-2E3A3BD9CF23}" type="presParOf" srcId="{6AF5CF81-2DD0-403B-A136-B2070D0D2454}" destId="{90B8E77F-0358-4E4A-9CFA-75E452368CD1}" srcOrd="7" destOrd="0" presId="urn:microsoft.com/office/officeart/2008/layout/HorizontalMultiLevelHierarchy"/>
    <dgm:cxn modelId="{9671C060-5EF7-4B26-B028-4B32EA88736C}" type="presParOf" srcId="{90B8E77F-0358-4E4A-9CFA-75E452368CD1}" destId="{20A4D4F7-97EA-4111-8431-8679C69FB24F}" srcOrd="0" destOrd="0" presId="urn:microsoft.com/office/officeart/2008/layout/HorizontalMultiLevelHierarchy"/>
    <dgm:cxn modelId="{62A0D336-B305-4C02-949A-7BA4B6260B1D}" type="presParOf" srcId="{90B8E77F-0358-4E4A-9CFA-75E452368CD1}" destId="{14D982F7-5919-4A71-9739-5E3C7CCA6A56}" srcOrd="1" destOrd="0" presId="urn:microsoft.com/office/officeart/2008/layout/HorizontalMultiLevelHierarchy"/>
    <dgm:cxn modelId="{CFC72978-61CA-40FF-8DDF-46C0D9BDBAF6}" type="presParOf" srcId="{72642971-DCE7-449E-9D2B-157E285F5C5C}" destId="{28B94AF9-D3E4-48C4-B8D5-6C5C7B9C69A5}" srcOrd="2" destOrd="0" presId="urn:microsoft.com/office/officeart/2008/layout/HorizontalMultiLevelHierarchy"/>
    <dgm:cxn modelId="{C6C4C1DB-9DF0-49E8-8B20-AD28C4D98496}" type="presParOf" srcId="{28B94AF9-D3E4-48C4-B8D5-6C5C7B9C69A5}" destId="{6C02A6D8-6EE8-4B70-921A-3FDEC361F016}" srcOrd="0" destOrd="0" presId="urn:microsoft.com/office/officeart/2008/layout/HorizontalMultiLevelHierarchy"/>
    <dgm:cxn modelId="{B5B687B9-9A9C-4620-83C4-2EF1E8BDA72C}" type="presParOf" srcId="{72642971-DCE7-449E-9D2B-157E285F5C5C}" destId="{1840E27C-49ED-41D2-B037-0C51701E5385}" srcOrd="3" destOrd="0" presId="urn:microsoft.com/office/officeart/2008/layout/HorizontalMultiLevelHierarchy"/>
    <dgm:cxn modelId="{8197A1BD-8662-49EA-8E99-AEA3AC4FA658}" type="presParOf" srcId="{1840E27C-49ED-41D2-B037-0C51701E5385}" destId="{C27668DE-96B4-42FF-BAE9-841FE8EFAA68}" srcOrd="0" destOrd="0" presId="urn:microsoft.com/office/officeart/2008/layout/HorizontalMultiLevelHierarchy"/>
    <dgm:cxn modelId="{5F2549E8-A8ED-49B7-B93C-880ED46E9547}" type="presParOf" srcId="{1840E27C-49ED-41D2-B037-0C51701E5385}" destId="{0B7684DE-4528-4668-93D5-31C9EBD77E6B}" srcOrd="1" destOrd="0" presId="urn:microsoft.com/office/officeart/2008/layout/HorizontalMultiLevelHierarchy"/>
    <dgm:cxn modelId="{F6EC93D2-D1C5-4D33-87F1-A8E925DD4F57}" type="presParOf" srcId="{0B7684DE-4528-4668-93D5-31C9EBD77E6B}" destId="{858A0FBD-561B-4A16-8F03-F8A4E35915BC}" srcOrd="0" destOrd="0" presId="urn:microsoft.com/office/officeart/2008/layout/HorizontalMultiLevelHierarchy"/>
    <dgm:cxn modelId="{1F5B1233-D9EA-4D6B-9ED6-5D4B92B84068}" type="presParOf" srcId="{858A0FBD-561B-4A16-8F03-F8A4E35915BC}" destId="{4EF6A8BF-39D5-4C0D-A3B9-5B9A80F6C4B7}" srcOrd="0" destOrd="0" presId="urn:microsoft.com/office/officeart/2008/layout/HorizontalMultiLevelHierarchy"/>
    <dgm:cxn modelId="{5ED942B5-F130-462B-A994-EFE5603B153A}" type="presParOf" srcId="{0B7684DE-4528-4668-93D5-31C9EBD77E6B}" destId="{616894AB-6ACB-487E-BD34-7EDB8359AA28}" srcOrd="1" destOrd="0" presId="urn:microsoft.com/office/officeart/2008/layout/HorizontalMultiLevelHierarchy"/>
    <dgm:cxn modelId="{4B57C378-00F2-46CC-97EB-469E8CB5B818}" type="presParOf" srcId="{616894AB-6ACB-487E-BD34-7EDB8359AA28}" destId="{1C33C18E-7049-4D66-953F-870706D7E4B5}" srcOrd="0" destOrd="0" presId="urn:microsoft.com/office/officeart/2008/layout/HorizontalMultiLevelHierarchy"/>
    <dgm:cxn modelId="{EACCDCC8-0DA5-494F-8B81-41BE6AB32952}" type="presParOf" srcId="{616894AB-6ACB-487E-BD34-7EDB8359AA28}" destId="{1100BC44-C1E9-4876-B8A7-4BEDB3667D38}" srcOrd="1" destOrd="0" presId="urn:microsoft.com/office/officeart/2008/layout/HorizontalMultiLevelHierarchy"/>
    <dgm:cxn modelId="{8096CEE4-1C48-40AF-AB44-E87D2942C7EC}" type="presParOf" srcId="{0B7684DE-4528-4668-93D5-31C9EBD77E6B}" destId="{F98BAE17-78C2-4ED1-8C47-079E0892B93F}" srcOrd="2" destOrd="0" presId="urn:microsoft.com/office/officeart/2008/layout/HorizontalMultiLevelHierarchy"/>
    <dgm:cxn modelId="{BD0AD9E1-D7C4-4FCA-BCB4-9C9FB94F19F2}" type="presParOf" srcId="{F98BAE17-78C2-4ED1-8C47-079E0892B93F}" destId="{9A811AD4-E943-4FED-9972-52D680C60C62}" srcOrd="0" destOrd="0" presId="urn:microsoft.com/office/officeart/2008/layout/HorizontalMultiLevelHierarchy"/>
    <dgm:cxn modelId="{7DA9751E-E83C-4B79-8B84-82FA637F0284}" type="presParOf" srcId="{0B7684DE-4528-4668-93D5-31C9EBD77E6B}" destId="{78D066E8-0F1F-4FB2-87D3-CD2663295C35}" srcOrd="3" destOrd="0" presId="urn:microsoft.com/office/officeart/2008/layout/HorizontalMultiLevelHierarchy"/>
    <dgm:cxn modelId="{4613A3C9-68D2-4A0F-8A97-541CE82750A5}" type="presParOf" srcId="{78D066E8-0F1F-4FB2-87D3-CD2663295C35}" destId="{76933042-48FB-456D-8A34-69FC74452821}" srcOrd="0" destOrd="0" presId="urn:microsoft.com/office/officeart/2008/layout/HorizontalMultiLevelHierarchy"/>
    <dgm:cxn modelId="{8456A4BA-358C-4D57-9109-ED7D889FF5FD}" type="presParOf" srcId="{78D066E8-0F1F-4FB2-87D3-CD2663295C35}" destId="{256AFC97-7AA3-45A7-98D3-97112C5631B7}" srcOrd="1" destOrd="0" presId="urn:microsoft.com/office/officeart/2008/layout/HorizontalMultiLevelHierarchy"/>
    <dgm:cxn modelId="{985A9B12-2892-4709-9575-1D0B4D079C51}" type="presParOf" srcId="{0B7684DE-4528-4668-93D5-31C9EBD77E6B}" destId="{5326BE36-A48F-4461-B3B8-C2EC320B71E9}" srcOrd="4" destOrd="0" presId="urn:microsoft.com/office/officeart/2008/layout/HorizontalMultiLevelHierarchy"/>
    <dgm:cxn modelId="{E26D842D-22CC-4706-8521-10300DC8E2BF}" type="presParOf" srcId="{5326BE36-A48F-4461-B3B8-C2EC320B71E9}" destId="{7EBE285F-13A0-4592-BBA7-4E8D0255FE85}" srcOrd="0" destOrd="0" presId="urn:microsoft.com/office/officeart/2008/layout/HorizontalMultiLevelHierarchy"/>
    <dgm:cxn modelId="{E7D334D5-2329-442A-9D99-436AD32E613E}" type="presParOf" srcId="{0B7684DE-4528-4668-93D5-31C9EBD77E6B}" destId="{A0AF0431-E319-4B84-9629-C1D8FE862A37}" srcOrd="5" destOrd="0" presId="urn:microsoft.com/office/officeart/2008/layout/HorizontalMultiLevelHierarchy"/>
    <dgm:cxn modelId="{117F5690-FAFF-4886-AE94-1FBF22258536}" type="presParOf" srcId="{A0AF0431-E319-4B84-9629-C1D8FE862A37}" destId="{820339F0-C16C-40CF-B1E0-5F5B1E458726}" srcOrd="0" destOrd="0" presId="urn:microsoft.com/office/officeart/2008/layout/HorizontalMultiLevelHierarchy"/>
    <dgm:cxn modelId="{0921B89B-402E-4537-87DC-6579DE3657EE}" type="presParOf" srcId="{A0AF0431-E319-4B84-9629-C1D8FE862A37}" destId="{F74FBA27-737C-4036-8763-8597FBCF0D71}" srcOrd="1" destOrd="0" presId="urn:microsoft.com/office/officeart/2008/layout/HorizontalMultiLevelHierarchy"/>
    <dgm:cxn modelId="{D7062087-F784-4594-A59F-04DCBC70E8D9}" type="presParOf" srcId="{72642971-DCE7-449E-9D2B-157E285F5C5C}" destId="{CA688CF7-DC01-4BF3-9E5A-FBE36B249EEB}" srcOrd="4" destOrd="0" presId="urn:microsoft.com/office/officeart/2008/layout/HorizontalMultiLevelHierarchy"/>
    <dgm:cxn modelId="{4FBBF505-0CFB-46A5-A93C-5A1DE6E122E6}" type="presParOf" srcId="{CA688CF7-DC01-4BF3-9E5A-FBE36B249EEB}" destId="{C33E1808-06BA-40DE-8518-F3A7E45213E6}" srcOrd="0" destOrd="0" presId="urn:microsoft.com/office/officeart/2008/layout/HorizontalMultiLevelHierarchy"/>
    <dgm:cxn modelId="{421C1D1C-3B85-4D43-849C-0649D53FEDA2}" type="presParOf" srcId="{72642971-DCE7-449E-9D2B-157E285F5C5C}" destId="{CDAA91B6-7A38-46A3-87A3-CBF28545741F}" srcOrd="5" destOrd="0" presId="urn:microsoft.com/office/officeart/2008/layout/HorizontalMultiLevelHierarchy"/>
    <dgm:cxn modelId="{1735EE33-2019-4847-A14F-7444AAEFE861}" type="presParOf" srcId="{CDAA91B6-7A38-46A3-87A3-CBF28545741F}" destId="{C95BC057-6D9A-49E8-A7BC-1A5CC59C8875}" srcOrd="0" destOrd="0" presId="urn:microsoft.com/office/officeart/2008/layout/HorizontalMultiLevelHierarchy"/>
    <dgm:cxn modelId="{CC6A8056-411B-49E3-91B4-1FD616DE5DFC}" type="presParOf" srcId="{CDAA91B6-7A38-46A3-87A3-CBF28545741F}" destId="{E30853B7-46B7-48E0-AE14-E0BC5AB9851C}" srcOrd="1" destOrd="0" presId="urn:microsoft.com/office/officeart/2008/layout/HorizontalMultiLevelHierarchy"/>
    <dgm:cxn modelId="{65644322-BFF0-4CEC-ADFA-112C99C14A6F}" type="presParOf" srcId="{E30853B7-46B7-48E0-AE14-E0BC5AB9851C}" destId="{D1513692-2A40-49E9-B874-CE2D1E43F502}" srcOrd="0" destOrd="0" presId="urn:microsoft.com/office/officeart/2008/layout/HorizontalMultiLevelHierarchy"/>
    <dgm:cxn modelId="{8716B90B-CA01-44F7-9A2E-2154E8CDA86D}" type="presParOf" srcId="{D1513692-2A40-49E9-B874-CE2D1E43F502}" destId="{83232350-0B94-42E1-8FB9-9651DD3AD9BB}" srcOrd="0" destOrd="0" presId="urn:microsoft.com/office/officeart/2008/layout/HorizontalMultiLevelHierarchy"/>
    <dgm:cxn modelId="{15C2DFF8-B592-4E0E-9009-5A7E08C99FDA}" type="presParOf" srcId="{E30853B7-46B7-48E0-AE14-E0BC5AB9851C}" destId="{8D65B8D3-945E-4F54-8DA0-6F113A289D4B}" srcOrd="1" destOrd="0" presId="urn:microsoft.com/office/officeart/2008/layout/HorizontalMultiLevelHierarchy"/>
    <dgm:cxn modelId="{1C2E4EE0-7409-49A1-ADD5-41EBDEBDF2C3}" type="presParOf" srcId="{8D65B8D3-945E-4F54-8DA0-6F113A289D4B}" destId="{8DD29374-D2BF-4E0C-8A68-930A3856A550}" srcOrd="0" destOrd="0" presId="urn:microsoft.com/office/officeart/2008/layout/HorizontalMultiLevelHierarchy"/>
    <dgm:cxn modelId="{9651014E-C386-4399-8E61-5105118EE216}" type="presParOf" srcId="{8D65B8D3-945E-4F54-8DA0-6F113A289D4B}" destId="{C9C190C6-DDA0-41C4-89B1-EB4D169DBAFE}" srcOrd="1" destOrd="0" presId="urn:microsoft.com/office/officeart/2008/layout/HorizontalMultiLevelHierarchy"/>
    <dgm:cxn modelId="{255B3116-778F-49AE-A4B2-9FFD650A149F}" type="presParOf" srcId="{E30853B7-46B7-48E0-AE14-E0BC5AB9851C}" destId="{9F864DB8-F878-4C87-8B93-7B954C8E3DD4}" srcOrd="2" destOrd="0" presId="urn:microsoft.com/office/officeart/2008/layout/HorizontalMultiLevelHierarchy"/>
    <dgm:cxn modelId="{A3C8E233-89AC-4DCE-9C0A-C2155FD64456}" type="presParOf" srcId="{9F864DB8-F878-4C87-8B93-7B954C8E3DD4}" destId="{DEA3C0DD-29AB-456C-A6BF-5A0A3E818995}" srcOrd="0" destOrd="0" presId="urn:microsoft.com/office/officeart/2008/layout/HorizontalMultiLevelHierarchy"/>
    <dgm:cxn modelId="{B22CEDFA-A624-44FB-BA4E-107CC3D4BD7A}" type="presParOf" srcId="{E30853B7-46B7-48E0-AE14-E0BC5AB9851C}" destId="{AA611C1B-88C4-461A-91A2-A749DF737C6B}" srcOrd="3" destOrd="0" presId="urn:microsoft.com/office/officeart/2008/layout/HorizontalMultiLevelHierarchy"/>
    <dgm:cxn modelId="{B8357596-DAF9-41EB-8FA6-EB5A1B9A23E0}" type="presParOf" srcId="{AA611C1B-88C4-461A-91A2-A749DF737C6B}" destId="{E2185AB3-9897-40A5-A2B9-5918656593F2}" srcOrd="0" destOrd="0" presId="urn:microsoft.com/office/officeart/2008/layout/HorizontalMultiLevelHierarchy"/>
    <dgm:cxn modelId="{36DBB8B1-CEB3-4AE2-910E-AB492132F481}" type="presParOf" srcId="{AA611C1B-88C4-461A-91A2-A749DF737C6B}" destId="{DB944ECC-CF14-4155-B73C-CD091868DDEB}" srcOrd="1" destOrd="0" presId="urn:microsoft.com/office/officeart/2008/layout/HorizontalMultiLevelHierarchy"/>
    <dgm:cxn modelId="{03B8B2EF-94AE-4229-9C19-01C797CD676F}" type="presParOf" srcId="{E30853B7-46B7-48E0-AE14-E0BC5AB9851C}" destId="{E295F423-8A06-4E14-9CE7-F13C140F32A9}" srcOrd="4" destOrd="0" presId="urn:microsoft.com/office/officeart/2008/layout/HorizontalMultiLevelHierarchy"/>
    <dgm:cxn modelId="{B6B117CC-E130-4EE4-A6BA-7B4B805CDE65}" type="presParOf" srcId="{E295F423-8A06-4E14-9CE7-F13C140F32A9}" destId="{18ED9E45-71E4-4C29-9CD4-A26E081AF01C}" srcOrd="0" destOrd="0" presId="urn:microsoft.com/office/officeart/2008/layout/HorizontalMultiLevelHierarchy"/>
    <dgm:cxn modelId="{83F7A1FB-3B33-48E2-BB50-05E464A4593D}" type="presParOf" srcId="{E30853B7-46B7-48E0-AE14-E0BC5AB9851C}" destId="{DC724C24-C2DF-461A-B649-5DB5807C98F6}" srcOrd="5" destOrd="0" presId="urn:microsoft.com/office/officeart/2008/layout/HorizontalMultiLevelHierarchy"/>
    <dgm:cxn modelId="{7E992575-BA2F-4D51-8445-946F3EB33144}" type="presParOf" srcId="{DC724C24-C2DF-461A-B649-5DB5807C98F6}" destId="{5AE87D49-27E8-469D-94DA-B7916345115C}" srcOrd="0" destOrd="0" presId="urn:microsoft.com/office/officeart/2008/layout/HorizontalMultiLevelHierarchy"/>
    <dgm:cxn modelId="{EE624105-2A45-42E4-9E9C-D31200C4C7DF}" type="presParOf" srcId="{DC724C24-C2DF-461A-B649-5DB5807C98F6}" destId="{B3A992FF-D0B9-4C2E-90E4-4A0C7BB49EA0}" srcOrd="1" destOrd="0" presId="urn:microsoft.com/office/officeart/2008/layout/HorizontalMultiLevelHierarchy"/>
    <dgm:cxn modelId="{893D075F-947F-467E-B51E-9792DF212A63}" type="presParOf" srcId="{E30853B7-46B7-48E0-AE14-E0BC5AB9851C}" destId="{9B7E6058-2DF4-4899-A3B5-081B236500A8}" srcOrd="6" destOrd="0" presId="urn:microsoft.com/office/officeart/2008/layout/HorizontalMultiLevelHierarchy"/>
    <dgm:cxn modelId="{687D178F-F9CA-4B94-9F68-B07BC507D1F0}" type="presParOf" srcId="{9B7E6058-2DF4-4899-A3B5-081B236500A8}" destId="{9415504D-A186-47EA-8783-790386E2BDF6}" srcOrd="0" destOrd="0" presId="urn:microsoft.com/office/officeart/2008/layout/HorizontalMultiLevelHierarchy"/>
    <dgm:cxn modelId="{29B4DECC-C71F-4DBB-B8DB-9A0AAAC0E2A3}" type="presParOf" srcId="{E30853B7-46B7-48E0-AE14-E0BC5AB9851C}" destId="{E803D6AF-0428-4B99-8C9B-BF3D8CCAC57A}" srcOrd="7" destOrd="0" presId="urn:microsoft.com/office/officeart/2008/layout/HorizontalMultiLevelHierarchy"/>
    <dgm:cxn modelId="{DBA066F8-D665-4C80-9C8C-4BA28040447E}" type="presParOf" srcId="{E803D6AF-0428-4B99-8C9B-BF3D8CCAC57A}" destId="{1F4F0790-1680-4970-8D13-5BFA620DA503}" srcOrd="0" destOrd="0" presId="urn:microsoft.com/office/officeart/2008/layout/HorizontalMultiLevelHierarchy"/>
    <dgm:cxn modelId="{2EACD85B-C999-42EB-9E50-DB6E09FC7623}" type="presParOf" srcId="{E803D6AF-0428-4B99-8C9B-BF3D8CCAC57A}" destId="{D080BC08-53D3-4EAE-BFE4-4DE8C851DB29}" srcOrd="1" destOrd="0" presId="urn:microsoft.com/office/officeart/2008/layout/HorizontalMultiLevelHierarchy"/>
    <dgm:cxn modelId="{40F3C815-E9A4-4840-BA49-E69340CEA950}" type="presParOf" srcId="{72642971-DCE7-449E-9D2B-157E285F5C5C}" destId="{8451C811-D689-42C9-B609-BBA9187C1C05}" srcOrd="6" destOrd="0" presId="urn:microsoft.com/office/officeart/2008/layout/HorizontalMultiLevelHierarchy"/>
    <dgm:cxn modelId="{4DF42D92-FB85-49D6-986C-0F2DF9A57EA0}" type="presParOf" srcId="{8451C811-D689-42C9-B609-BBA9187C1C05}" destId="{76CCDAD7-5A88-4521-8E65-B31145BAF26C}" srcOrd="0" destOrd="0" presId="urn:microsoft.com/office/officeart/2008/layout/HorizontalMultiLevelHierarchy"/>
    <dgm:cxn modelId="{C53563A4-D7BB-4691-914D-772AA236A694}" type="presParOf" srcId="{72642971-DCE7-449E-9D2B-157E285F5C5C}" destId="{90760CB1-1018-435C-BD99-B5CCCCEBE1DC}" srcOrd="7" destOrd="0" presId="urn:microsoft.com/office/officeart/2008/layout/HorizontalMultiLevelHierarchy"/>
    <dgm:cxn modelId="{D5B206E7-9C68-455F-A9D5-A68BB672D47A}" type="presParOf" srcId="{90760CB1-1018-435C-BD99-B5CCCCEBE1DC}" destId="{19FFB808-6700-44F7-B633-493DACAB026D}" srcOrd="0" destOrd="0" presId="urn:microsoft.com/office/officeart/2008/layout/HorizontalMultiLevelHierarchy"/>
    <dgm:cxn modelId="{55662D67-B75F-4ABC-B1E6-22FE959FEE9B}" type="presParOf" srcId="{90760CB1-1018-435C-BD99-B5CCCCEBE1DC}" destId="{F953C679-B6C4-45A1-926E-B6D34DD0F5FF}" srcOrd="1" destOrd="0" presId="urn:microsoft.com/office/officeart/2008/layout/HorizontalMultiLevelHierarchy"/>
    <dgm:cxn modelId="{B1E5CD05-04E8-496D-B5CC-64E1E296A80B}" type="presParOf" srcId="{F953C679-B6C4-45A1-926E-B6D34DD0F5FF}" destId="{739808CA-4C33-4C3D-91B2-25476A848F3D}" srcOrd="0" destOrd="0" presId="urn:microsoft.com/office/officeart/2008/layout/HorizontalMultiLevelHierarchy"/>
    <dgm:cxn modelId="{66E0BCF1-4B24-49D7-98DB-815B774B0472}" type="presParOf" srcId="{739808CA-4C33-4C3D-91B2-25476A848F3D}" destId="{8AB061D3-499F-48E1-9147-C49056A387C0}" srcOrd="0" destOrd="0" presId="urn:microsoft.com/office/officeart/2008/layout/HorizontalMultiLevelHierarchy"/>
    <dgm:cxn modelId="{5F7CBDBD-EEE2-4C11-BC48-0E896DF830D5}" type="presParOf" srcId="{F953C679-B6C4-45A1-926E-B6D34DD0F5FF}" destId="{22A155DC-0795-4AB8-ADA3-3419AFA964B6}" srcOrd="1" destOrd="0" presId="urn:microsoft.com/office/officeart/2008/layout/HorizontalMultiLevelHierarchy"/>
    <dgm:cxn modelId="{D5B9CE85-E7C3-40C5-AF5B-FC4C1BD4C5D3}" type="presParOf" srcId="{22A155DC-0795-4AB8-ADA3-3419AFA964B6}" destId="{26613B4D-1F63-4E58-86A3-A9D42ECCB2B6}" srcOrd="0" destOrd="0" presId="urn:microsoft.com/office/officeart/2008/layout/HorizontalMultiLevelHierarchy"/>
    <dgm:cxn modelId="{0300666A-4181-4DA0-9A2C-BBF2773EF0CB}" type="presParOf" srcId="{22A155DC-0795-4AB8-ADA3-3419AFA964B6}" destId="{0868E589-231F-4C12-9B9A-DD375DD2DBCE}" srcOrd="1" destOrd="0" presId="urn:microsoft.com/office/officeart/2008/layout/HorizontalMultiLevelHierarchy"/>
    <dgm:cxn modelId="{20CE965C-8A41-4B68-95E3-69C667E8F887}" type="presParOf" srcId="{0868E589-231F-4C12-9B9A-DD375DD2DBCE}" destId="{F5BBB529-6B6A-4629-A323-05F23FD3285D}" srcOrd="0" destOrd="0" presId="urn:microsoft.com/office/officeart/2008/layout/HorizontalMultiLevelHierarchy"/>
    <dgm:cxn modelId="{F4EF7C89-BF1D-4D15-AF5A-C6D44A409C7C}" type="presParOf" srcId="{F5BBB529-6B6A-4629-A323-05F23FD3285D}" destId="{D825ADA4-57AD-4CAF-AC89-08365522B29A}" srcOrd="0" destOrd="0" presId="urn:microsoft.com/office/officeart/2008/layout/HorizontalMultiLevelHierarchy"/>
    <dgm:cxn modelId="{F20AEC8B-17FC-484A-A7AC-66419E32881F}" type="presParOf" srcId="{0868E589-231F-4C12-9B9A-DD375DD2DBCE}" destId="{6666ED98-2059-4011-95BF-43B9541499C7}" srcOrd="1" destOrd="0" presId="urn:microsoft.com/office/officeart/2008/layout/HorizontalMultiLevelHierarchy"/>
    <dgm:cxn modelId="{10CC731F-FCE3-4CCE-AA6A-357C02C2ADD3}" type="presParOf" srcId="{6666ED98-2059-4011-95BF-43B9541499C7}" destId="{73F4D4FD-5A16-4E60-8E84-4272ACAE70AB}" srcOrd="0" destOrd="0" presId="urn:microsoft.com/office/officeart/2008/layout/HorizontalMultiLevelHierarchy"/>
    <dgm:cxn modelId="{98AA15F1-D039-4AC6-9CC1-3836DECA768D}" type="presParOf" srcId="{6666ED98-2059-4011-95BF-43B9541499C7}" destId="{2F5E7678-87B1-4FA2-87AB-0FA6FD1E6A36}" srcOrd="1" destOrd="0" presId="urn:microsoft.com/office/officeart/2008/layout/HorizontalMultiLevelHierarchy"/>
    <dgm:cxn modelId="{E5CC79AE-4356-4F2C-AB67-AD2466828E02}" type="presParOf" srcId="{0868E589-231F-4C12-9B9A-DD375DD2DBCE}" destId="{0FC345A3-86C1-464A-96E1-91CB1944624F}" srcOrd="2" destOrd="0" presId="urn:microsoft.com/office/officeart/2008/layout/HorizontalMultiLevelHierarchy"/>
    <dgm:cxn modelId="{713BD2A5-5CFF-4F58-B8E9-F9A1C60AC9C6}" type="presParOf" srcId="{0FC345A3-86C1-464A-96E1-91CB1944624F}" destId="{31AEA918-5880-4CC1-8BA0-C97CBBF33403}" srcOrd="0" destOrd="0" presId="urn:microsoft.com/office/officeart/2008/layout/HorizontalMultiLevelHierarchy"/>
    <dgm:cxn modelId="{E858BA78-40B1-4C07-A91D-D8864BC06F2E}" type="presParOf" srcId="{0868E589-231F-4C12-9B9A-DD375DD2DBCE}" destId="{8E7C292E-2473-4DEC-A283-3755D67CA7D9}" srcOrd="3" destOrd="0" presId="urn:microsoft.com/office/officeart/2008/layout/HorizontalMultiLevelHierarchy"/>
    <dgm:cxn modelId="{AB8586DD-C962-4308-BB79-8D27B97B0C9E}" type="presParOf" srcId="{8E7C292E-2473-4DEC-A283-3755D67CA7D9}" destId="{9690585F-6914-4D4B-87C0-7AFA89E0481B}" srcOrd="0" destOrd="0" presId="urn:microsoft.com/office/officeart/2008/layout/HorizontalMultiLevelHierarchy"/>
    <dgm:cxn modelId="{43D49D1F-0FB5-4F49-BB64-43112E22C148}" type="presParOf" srcId="{8E7C292E-2473-4DEC-A283-3755D67CA7D9}" destId="{B4CA4370-F5EF-492B-8871-1B273909C5C9}" srcOrd="1" destOrd="0" presId="urn:microsoft.com/office/officeart/2008/layout/HorizontalMultiLevelHierarchy"/>
    <dgm:cxn modelId="{868089FB-7885-4DBB-B980-2E580EB0BF30}" type="presParOf" srcId="{0868E589-231F-4C12-9B9A-DD375DD2DBCE}" destId="{F7FEF814-0718-473D-9414-FCC0DC7EAE68}" srcOrd="4" destOrd="0" presId="urn:microsoft.com/office/officeart/2008/layout/HorizontalMultiLevelHierarchy"/>
    <dgm:cxn modelId="{F49A512A-D361-44AE-BDEF-A50B03A8A6D1}" type="presParOf" srcId="{F7FEF814-0718-473D-9414-FCC0DC7EAE68}" destId="{94C04D50-B4FC-4D9F-B25E-53113E25A1FE}" srcOrd="0" destOrd="0" presId="urn:microsoft.com/office/officeart/2008/layout/HorizontalMultiLevelHierarchy"/>
    <dgm:cxn modelId="{FA0606F0-2354-450B-AF4D-F1F3402902B0}" type="presParOf" srcId="{0868E589-231F-4C12-9B9A-DD375DD2DBCE}" destId="{69A25169-FB31-449D-BC97-72159942CDED}" srcOrd="5" destOrd="0" presId="urn:microsoft.com/office/officeart/2008/layout/HorizontalMultiLevelHierarchy"/>
    <dgm:cxn modelId="{EF84FBE3-E386-4588-8A66-E5A643A83673}" type="presParOf" srcId="{69A25169-FB31-449D-BC97-72159942CDED}" destId="{A50BB516-555E-4D59-8BF3-4B330AE86065}" srcOrd="0" destOrd="0" presId="urn:microsoft.com/office/officeart/2008/layout/HorizontalMultiLevelHierarchy"/>
    <dgm:cxn modelId="{B7F8BDB6-7609-4829-87F3-3DC99F09E8BB}" type="presParOf" srcId="{69A25169-FB31-449D-BC97-72159942CDED}" destId="{A72F322D-99D9-4DC3-86C6-897650EF1C3D}" srcOrd="1" destOrd="0" presId="urn:microsoft.com/office/officeart/2008/layout/HorizontalMultiLevelHierarchy"/>
    <dgm:cxn modelId="{6BC03DA6-7B2D-4B03-B7C1-C596065E3ED8}" type="presParOf" srcId="{0868E589-231F-4C12-9B9A-DD375DD2DBCE}" destId="{3FDC8BB2-4480-4C83-A0C5-0536B710C78C}" srcOrd="6" destOrd="0" presId="urn:microsoft.com/office/officeart/2008/layout/HorizontalMultiLevelHierarchy"/>
    <dgm:cxn modelId="{B2B48847-99AA-423F-A469-059B6BD47FD4}" type="presParOf" srcId="{3FDC8BB2-4480-4C83-A0C5-0536B710C78C}" destId="{79857214-3CF5-473A-8E7C-064FF4AFE385}" srcOrd="0" destOrd="0" presId="urn:microsoft.com/office/officeart/2008/layout/HorizontalMultiLevelHierarchy"/>
    <dgm:cxn modelId="{6F9BC96C-03A1-4717-935A-69D4CF918082}" type="presParOf" srcId="{0868E589-231F-4C12-9B9A-DD375DD2DBCE}" destId="{69E77CAD-BB49-4853-A210-EBE5CC245B5B}" srcOrd="7" destOrd="0" presId="urn:microsoft.com/office/officeart/2008/layout/HorizontalMultiLevelHierarchy"/>
    <dgm:cxn modelId="{3316713E-D2E7-4C3D-BD6B-79D9E1C841D0}" type="presParOf" srcId="{69E77CAD-BB49-4853-A210-EBE5CC245B5B}" destId="{92EEB525-E764-4A2D-AED5-5A2FDFF60359}" srcOrd="0" destOrd="0" presId="urn:microsoft.com/office/officeart/2008/layout/HorizontalMultiLevelHierarchy"/>
    <dgm:cxn modelId="{1AC973B7-52B5-445E-BFDD-3D130FB2A999}" type="presParOf" srcId="{69E77CAD-BB49-4853-A210-EBE5CC245B5B}" destId="{533E4A08-FCD4-40D2-8646-6EE3F0EA2511}" srcOrd="1" destOrd="0" presId="urn:microsoft.com/office/officeart/2008/layout/HorizontalMultiLevelHierarchy"/>
    <dgm:cxn modelId="{96B0BB42-E12F-4E0E-995E-C5042A6D20A4}" type="presParOf" srcId="{0868E589-231F-4C12-9B9A-DD375DD2DBCE}" destId="{986775AE-D25C-4382-B257-5BF5B399BD1D}" srcOrd="8" destOrd="0" presId="urn:microsoft.com/office/officeart/2008/layout/HorizontalMultiLevelHierarchy"/>
    <dgm:cxn modelId="{03CCB8B9-F136-4BED-B87C-2C3E3D2C49BA}" type="presParOf" srcId="{986775AE-D25C-4382-B257-5BF5B399BD1D}" destId="{A36297C4-C80C-4D4E-B887-00D755F495C1}" srcOrd="0" destOrd="0" presId="urn:microsoft.com/office/officeart/2008/layout/HorizontalMultiLevelHierarchy"/>
    <dgm:cxn modelId="{86F39F11-D1E0-48D5-9021-C4A46F756DBA}" type="presParOf" srcId="{0868E589-231F-4C12-9B9A-DD375DD2DBCE}" destId="{2C079492-2AAC-4F83-BA48-14ADA2873C8B}" srcOrd="9" destOrd="0" presId="urn:microsoft.com/office/officeart/2008/layout/HorizontalMultiLevelHierarchy"/>
    <dgm:cxn modelId="{E8F7C077-AE49-4517-9906-3DE2428A7784}" type="presParOf" srcId="{2C079492-2AAC-4F83-BA48-14ADA2873C8B}" destId="{32B8EBD7-CCFF-4953-AD85-6BDE2AA02E95}" srcOrd="0" destOrd="0" presId="urn:microsoft.com/office/officeart/2008/layout/HorizontalMultiLevelHierarchy"/>
    <dgm:cxn modelId="{90967E67-C712-453C-9061-65E8F13FB8BF}" type="presParOf" srcId="{2C079492-2AAC-4F83-BA48-14ADA2873C8B}" destId="{400964BF-9BBA-40D8-825D-114BC8A1C415}" srcOrd="1" destOrd="0" presId="urn:microsoft.com/office/officeart/2008/layout/HorizontalMultiLevelHierarchy"/>
    <dgm:cxn modelId="{23A8431D-A641-4959-8A32-FF990527515D}" type="presParOf" srcId="{F953C679-B6C4-45A1-926E-B6D34DD0F5FF}" destId="{D4AF8B8E-6798-4C88-8D86-B8D5274DC823}" srcOrd="2" destOrd="0" presId="urn:microsoft.com/office/officeart/2008/layout/HorizontalMultiLevelHierarchy"/>
    <dgm:cxn modelId="{0916D1DC-D614-4B3D-B576-37CF26084D1C}" type="presParOf" srcId="{D4AF8B8E-6798-4C88-8D86-B8D5274DC823}" destId="{956FCD90-58EC-44D1-9874-A23FFDA51662}" srcOrd="0" destOrd="0" presId="urn:microsoft.com/office/officeart/2008/layout/HorizontalMultiLevelHierarchy"/>
    <dgm:cxn modelId="{F5B37404-97DE-4C00-A705-39CB6D072A70}" type="presParOf" srcId="{F953C679-B6C4-45A1-926E-B6D34DD0F5FF}" destId="{E4DB246F-7F15-4983-96AC-0E07F9D68F2B}" srcOrd="3" destOrd="0" presId="urn:microsoft.com/office/officeart/2008/layout/HorizontalMultiLevelHierarchy"/>
    <dgm:cxn modelId="{4C09DC1C-DEF5-444D-A9F1-AF1BBE86DCE0}" type="presParOf" srcId="{E4DB246F-7F15-4983-96AC-0E07F9D68F2B}" destId="{BD8CCABD-A1E0-4741-A68E-095721A3F543}" srcOrd="0" destOrd="0" presId="urn:microsoft.com/office/officeart/2008/layout/HorizontalMultiLevelHierarchy"/>
    <dgm:cxn modelId="{47DC2E72-98F3-425E-98B1-B955DA1A8893}" type="presParOf" srcId="{E4DB246F-7F15-4983-96AC-0E07F9D68F2B}" destId="{4A9DC67A-414F-4A96-9FDC-0F2A2A3DAFB0}" srcOrd="1" destOrd="0" presId="urn:microsoft.com/office/officeart/2008/layout/HorizontalMultiLevelHierarchy"/>
    <dgm:cxn modelId="{D9FC014E-7A25-4627-97E0-FAA84B2A50F2}" type="presParOf" srcId="{72642971-DCE7-449E-9D2B-157E285F5C5C}" destId="{D798DD50-12FD-40B2-B0FA-CD96B7AC80CA}" srcOrd="8" destOrd="0" presId="urn:microsoft.com/office/officeart/2008/layout/HorizontalMultiLevelHierarchy"/>
    <dgm:cxn modelId="{CC7BA955-1D48-4262-AC9C-B67EB3A29C87}" type="presParOf" srcId="{D798DD50-12FD-40B2-B0FA-CD96B7AC80CA}" destId="{CC25DA83-5FDF-4D12-89E7-7F0F03362DC9}" srcOrd="0" destOrd="0" presId="urn:microsoft.com/office/officeart/2008/layout/HorizontalMultiLevelHierarchy"/>
    <dgm:cxn modelId="{1F9E9283-5AED-4103-968C-88836A8E1B81}" type="presParOf" srcId="{72642971-DCE7-449E-9D2B-157E285F5C5C}" destId="{23F81654-6406-4EF6-9C42-3A1E614BD2EB}" srcOrd="9" destOrd="0" presId="urn:microsoft.com/office/officeart/2008/layout/HorizontalMultiLevelHierarchy"/>
    <dgm:cxn modelId="{20C908F1-C7FC-4FB3-B6D8-245D563BB9F4}" type="presParOf" srcId="{23F81654-6406-4EF6-9C42-3A1E614BD2EB}" destId="{71DC6BE2-53C3-4182-9E72-1EB0F4F6FCAD}" srcOrd="0" destOrd="0" presId="urn:microsoft.com/office/officeart/2008/layout/HorizontalMultiLevelHierarchy"/>
    <dgm:cxn modelId="{D4CC7785-FAE6-4985-A301-F20AB11F4439}" type="presParOf" srcId="{23F81654-6406-4EF6-9C42-3A1E614BD2EB}" destId="{4A0A7BA7-632A-40EC-9B9B-07FF68F52EA5}" srcOrd="1" destOrd="0" presId="urn:microsoft.com/office/officeart/2008/layout/HorizontalMultiLevelHierarchy"/>
    <dgm:cxn modelId="{416AC83C-96B5-430D-82F3-2CB85829014D}" type="presParOf" srcId="{4A0A7BA7-632A-40EC-9B9B-07FF68F52EA5}" destId="{F8D6BA27-E4D2-43E7-A4B7-D29A312A6601}" srcOrd="0" destOrd="0" presId="urn:microsoft.com/office/officeart/2008/layout/HorizontalMultiLevelHierarchy"/>
    <dgm:cxn modelId="{2BFB405C-A8A9-4713-8435-F6C13DE5B27A}" type="presParOf" srcId="{F8D6BA27-E4D2-43E7-A4B7-D29A312A6601}" destId="{ED341054-3A4C-446D-858B-449B97594DF7}" srcOrd="0" destOrd="0" presId="urn:microsoft.com/office/officeart/2008/layout/HorizontalMultiLevelHierarchy"/>
    <dgm:cxn modelId="{5E3444E8-E8FB-4D3E-9A45-97F98D2867BB}" type="presParOf" srcId="{4A0A7BA7-632A-40EC-9B9B-07FF68F52EA5}" destId="{F3B7E174-5390-4E3D-AC9C-9075F3B79264}" srcOrd="1" destOrd="0" presId="urn:microsoft.com/office/officeart/2008/layout/HorizontalMultiLevelHierarchy"/>
    <dgm:cxn modelId="{19210D54-ED43-40A8-9CF7-9C44DCFDC684}" type="presParOf" srcId="{F3B7E174-5390-4E3D-AC9C-9075F3B79264}" destId="{279A78FF-17C8-48C7-91FE-C0244DC98A65}" srcOrd="0" destOrd="0" presId="urn:microsoft.com/office/officeart/2008/layout/HorizontalMultiLevelHierarchy"/>
    <dgm:cxn modelId="{E8EB6790-0EA8-4CA1-BD2C-5E7E3D8FDE45}" type="presParOf" srcId="{F3B7E174-5390-4E3D-AC9C-9075F3B79264}" destId="{5F32BD95-EE6D-48B3-B04F-20150394214B}" srcOrd="1" destOrd="0" presId="urn:microsoft.com/office/officeart/2008/layout/HorizontalMultiLevelHierarchy"/>
    <dgm:cxn modelId="{9458C30B-3B71-450E-890E-5DA399DF54B7}" type="presParOf" srcId="{4A0A7BA7-632A-40EC-9B9B-07FF68F52EA5}" destId="{E3681411-F929-4C1B-B1DE-704ABC2C6C3B}" srcOrd="2" destOrd="0" presId="urn:microsoft.com/office/officeart/2008/layout/HorizontalMultiLevelHierarchy"/>
    <dgm:cxn modelId="{DC785B64-1F79-45FE-8823-9F9323BD7F97}" type="presParOf" srcId="{E3681411-F929-4C1B-B1DE-704ABC2C6C3B}" destId="{9E8BEA5E-C672-472E-A7CD-85C00342DA73}" srcOrd="0" destOrd="0" presId="urn:microsoft.com/office/officeart/2008/layout/HorizontalMultiLevelHierarchy"/>
    <dgm:cxn modelId="{18C1CEC5-EF0F-4FA8-B8E9-01B0B87DE70F}" type="presParOf" srcId="{4A0A7BA7-632A-40EC-9B9B-07FF68F52EA5}" destId="{1C7624F4-990B-447C-9F3A-884D4240B835}" srcOrd="3" destOrd="0" presId="urn:microsoft.com/office/officeart/2008/layout/HorizontalMultiLevelHierarchy"/>
    <dgm:cxn modelId="{58CE529C-D663-48F5-B9B2-C8BB8E52624A}" type="presParOf" srcId="{1C7624F4-990B-447C-9F3A-884D4240B835}" destId="{CE5110E1-043D-417C-9D50-03934BA421F9}" srcOrd="0" destOrd="0" presId="urn:microsoft.com/office/officeart/2008/layout/HorizontalMultiLevelHierarchy"/>
    <dgm:cxn modelId="{C45BDAF5-DAFE-429E-B5AD-E47BC8A03E16}" type="presParOf" srcId="{1C7624F4-990B-447C-9F3A-884D4240B835}" destId="{C118C7DB-5B91-4255-B3AA-D3669820F3C7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65599A-E76B-4321-9634-135C10198E38}" type="doc">
      <dgm:prSet loTypeId="urn:microsoft.com/office/officeart/2005/8/layout/hierarchy2" loCatId="hierarchy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pPr rtl="1"/>
          <a:endParaRPr lang="ar-SA"/>
        </a:p>
      </dgm:t>
    </dgm:pt>
    <dgm:pt modelId="{9D44E70C-447D-43B7-94B9-D3CAFA8CC6F9}">
      <dgm:prSet phldrT="[نص]"/>
      <dgm:spPr/>
      <dgm:t>
        <a:bodyPr/>
        <a:lstStyle/>
        <a:p>
          <a:pPr rtl="1"/>
          <a:r>
            <a:rPr lang="ar-SA" dirty="0" smtClean="0"/>
            <a:t>مصادر الدراسة التاريخية </a:t>
          </a:r>
          <a:endParaRPr lang="ar-SA" dirty="0"/>
        </a:p>
      </dgm:t>
    </dgm:pt>
    <dgm:pt modelId="{79B2CDA5-B7F2-46FD-8D11-E7F5C6A28C3A}" type="parTrans" cxnId="{3E6645A0-CE14-4B71-8520-437A5563DFA6}">
      <dgm:prSet/>
      <dgm:spPr/>
      <dgm:t>
        <a:bodyPr/>
        <a:lstStyle/>
        <a:p>
          <a:pPr rtl="1"/>
          <a:endParaRPr lang="ar-SA"/>
        </a:p>
      </dgm:t>
    </dgm:pt>
    <dgm:pt modelId="{8F67CDB7-F24B-4166-9B42-EAF6E0A925F6}" type="sibTrans" cxnId="{3E6645A0-CE14-4B71-8520-437A5563DFA6}">
      <dgm:prSet/>
      <dgm:spPr/>
      <dgm:t>
        <a:bodyPr/>
        <a:lstStyle/>
        <a:p>
          <a:pPr rtl="1"/>
          <a:endParaRPr lang="ar-SA"/>
        </a:p>
      </dgm:t>
    </dgm:pt>
    <dgm:pt modelId="{09840335-8A49-4C2D-881E-9DBDB3CF00FA}">
      <dgm:prSet phldrT="[نص]"/>
      <dgm:spPr/>
      <dgm:t>
        <a:bodyPr/>
        <a:lstStyle/>
        <a:p>
          <a:pPr rtl="1"/>
          <a:r>
            <a:rPr lang="ar-SA" dirty="0" smtClean="0"/>
            <a:t>1 / الكتب والنصوص الدينية </a:t>
          </a:r>
          <a:endParaRPr lang="ar-SA" dirty="0"/>
        </a:p>
      </dgm:t>
    </dgm:pt>
    <dgm:pt modelId="{EDF22DFA-817E-495B-BCC5-58D616FE6F68}" type="parTrans" cxnId="{A7A0DC00-05C6-427B-9373-4E0E00DDBA6B}">
      <dgm:prSet/>
      <dgm:spPr/>
      <dgm:t>
        <a:bodyPr/>
        <a:lstStyle/>
        <a:p>
          <a:pPr rtl="1"/>
          <a:endParaRPr lang="ar-SA"/>
        </a:p>
      </dgm:t>
    </dgm:pt>
    <dgm:pt modelId="{1C19EE46-EE9E-47F9-A16C-EE582CC4201D}" type="sibTrans" cxnId="{A7A0DC00-05C6-427B-9373-4E0E00DDBA6B}">
      <dgm:prSet/>
      <dgm:spPr/>
      <dgm:t>
        <a:bodyPr/>
        <a:lstStyle/>
        <a:p>
          <a:pPr rtl="1"/>
          <a:endParaRPr lang="ar-SA"/>
        </a:p>
      </dgm:t>
    </dgm:pt>
    <dgm:pt modelId="{EDEEBC72-E5F7-4F16-A0DA-59C88959EA08}">
      <dgm:prSet phldrT="[نص]"/>
      <dgm:spPr/>
      <dgm:t>
        <a:bodyPr/>
        <a:lstStyle/>
        <a:p>
          <a:pPr rtl="1"/>
          <a:r>
            <a:rPr lang="ar-SA" dirty="0" smtClean="0"/>
            <a:t>القران الكريم والاحاديث </a:t>
          </a:r>
          <a:endParaRPr lang="ar-SA" dirty="0"/>
        </a:p>
      </dgm:t>
    </dgm:pt>
    <dgm:pt modelId="{7DDE4F2F-7502-4E9B-9692-C000462EB033}" type="parTrans" cxnId="{4DDC48B6-2428-40FE-AB78-4154F366E8A3}">
      <dgm:prSet/>
      <dgm:spPr/>
      <dgm:t>
        <a:bodyPr/>
        <a:lstStyle/>
        <a:p>
          <a:pPr rtl="1"/>
          <a:endParaRPr lang="ar-SA"/>
        </a:p>
      </dgm:t>
    </dgm:pt>
    <dgm:pt modelId="{E06D1529-DD8A-4667-BE79-5065FEFF91EC}" type="sibTrans" cxnId="{4DDC48B6-2428-40FE-AB78-4154F366E8A3}">
      <dgm:prSet/>
      <dgm:spPr/>
      <dgm:t>
        <a:bodyPr/>
        <a:lstStyle/>
        <a:p>
          <a:pPr rtl="1"/>
          <a:endParaRPr lang="ar-SA"/>
        </a:p>
      </dgm:t>
    </dgm:pt>
    <dgm:pt modelId="{E41F0B0B-87AA-4999-AC55-8DF4A7588DA6}">
      <dgm:prSet phldrT="[نص]"/>
      <dgm:spPr/>
      <dgm:t>
        <a:bodyPr/>
        <a:lstStyle/>
        <a:p>
          <a:pPr rtl="1"/>
          <a:r>
            <a:rPr lang="ar-SA" dirty="0" err="1" smtClean="0"/>
            <a:t>التوارة</a:t>
          </a:r>
          <a:r>
            <a:rPr lang="ar-SA" dirty="0" smtClean="0"/>
            <a:t> </a:t>
          </a:r>
          <a:endParaRPr lang="ar-SA" dirty="0"/>
        </a:p>
      </dgm:t>
    </dgm:pt>
    <dgm:pt modelId="{49CF9887-0C11-44A7-A11E-A9639B432E6F}" type="parTrans" cxnId="{CF56CE4E-85ED-4DB2-9575-B5B46396958E}">
      <dgm:prSet/>
      <dgm:spPr/>
      <dgm:t>
        <a:bodyPr/>
        <a:lstStyle/>
        <a:p>
          <a:pPr rtl="1"/>
          <a:endParaRPr lang="ar-SA"/>
        </a:p>
      </dgm:t>
    </dgm:pt>
    <dgm:pt modelId="{FB703E1A-10F8-4EE8-907F-99080058DD49}" type="sibTrans" cxnId="{CF56CE4E-85ED-4DB2-9575-B5B46396958E}">
      <dgm:prSet/>
      <dgm:spPr/>
      <dgm:t>
        <a:bodyPr/>
        <a:lstStyle/>
        <a:p>
          <a:pPr rtl="1"/>
          <a:endParaRPr lang="ar-SA"/>
        </a:p>
      </dgm:t>
    </dgm:pt>
    <dgm:pt modelId="{57E19CCA-6F8A-41C4-89E9-FCB2FB5B1E38}">
      <dgm:prSet/>
      <dgm:spPr/>
      <dgm:t>
        <a:bodyPr/>
        <a:lstStyle/>
        <a:p>
          <a:pPr rtl="1"/>
          <a:r>
            <a:rPr lang="ar-SA" dirty="0" smtClean="0"/>
            <a:t>الانجيل </a:t>
          </a:r>
          <a:endParaRPr lang="ar-SA" dirty="0"/>
        </a:p>
      </dgm:t>
    </dgm:pt>
    <dgm:pt modelId="{B120E6FC-7A36-43BD-8BC2-C3FDF105BF0C}" type="parTrans" cxnId="{07698CDA-992B-4FCE-A556-F885C7498C9D}">
      <dgm:prSet/>
      <dgm:spPr/>
      <dgm:t>
        <a:bodyPr/>
        <a:lstStyle/>
        <a:p>
          <a:pPr rtl="1"/>
          <a:endParaRPr lang="ar-SA"/>
        </a:p>
      </dgm:t>
    </dgm:pt>
    <dgm:pt modelId="{76D2DAC8-CA0B-4576-A583-07888EB863F7}" type="sibTrans" cxnId="{07698CDA-992B-4FCE-A556-F885C7498C9D}">
      <dgm:prSet/>
      <dgm:spPr/>
      <dgm:t>
        <a:bodyPr/>
        <a:lstStyle/>
        <a:p>
          <a:pPr rtl="1"/>
          <a:endParaRPr lang="ar-SA"/>
        </a:p>
      </dgm:t>
    </dgm:pt>
    <dgm:pt modelId="{6A699EF5-FB1E-47B8-A407-61FABF0B28A8}">
      <dgm:prSet/>
      <dgm:spPr/>
      <dgm:t>
        <a:bodyPr/>
        <a:lstStyle/>
        <a:p>
          <a:pPr rtl="1"/>
          <a:r>
            <a:rPr lang="ar-SA" dirty="0" smtClean="0"/>
            <a:t>نصوص الاديان الاخرى</a:t>
          </a:r>
          <a:endParaRPr lang="ar-SA" dirty="0"/>
        </a:p>
      </dgm:t>
    </dgm:pt>
    <dgm:pt modelId="{A1F2BFAE-495E-450B-AB36-11B5AF5A4D32}" type="parTrans" cxnId="{13015FAA-7CE4-4A81-AAEE-6CEFFD7A47C0}">
      <dgm:prSet/>
      <dgm:spPr/>
      <dgm:t>
        <a:bodyPr/>
        <a:lstStyle/>
        <a:p>
          <a:pPr rtl="1"/>
          <a:endParaRPr lang="ar-SA"/>
        </a:p>
      </dgm:t>
    </dgm:pt>
    <dgm:pt modelId="{ADAB2D6F-81F5-410D-93A4-FE6353F2FF96}" type="sibTrans" cxnId="{13015FAA-7CE4-4A81-AAEE-6CEFFD7A47C0}">
      <dgm:prSet/>
      <dgm:spPr/>
      <dgm:t>
        <a:bodyPr/>
        <a:lstStyle/>
        <a:p>
          <a:pPr rtl="1"/>
          <a:endParaRPr lang="ar-SA"/>
        </a:p>
      </dgm:t>
    </dgm:pt>
    <dgm:pt modelId="{084A1D6D-E02A-46F0-BC67-E141070E11F9}" type="pres">
      <dgm:prSet presAssocID="{E665599A-E76B-4321-9634-135C10198E3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0D5F232F-50E4-4BDB-904D-5D18732C6314}" type="pres">
      <dgm:prSet presAssocID="{9D44E70C-447D-43B7-94B9-D3CAFA8CC6F9}" presName="root1" presStyleCnt="0"/>
      <dgm:spPr/>
    </dgm:pt>
    <dgm:pt modelId="{BBE844B7-61C9-4F60-A78B-4FC4897962E1}" type="pres">
      <dgm:prSet presAssocID="{9D44E70C-447D-43B7-94B9-D3CAFA8CC6F9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30A42369-8E46-4726-822D-A9C8177DDD94}" type="pres">
      <dgm:prSet presAssocID="{9D44E70C-447D-43B7-94B9-D3CAFA8CC6F9}" presName="level2hierChild" presStyleCnt="0"/>
      <dgm:spPr/>
    </dgm:pt>
    <dgm:pt modelId="{8D0210C4-E483-450D-AF50-365229A2218C}" type="pres">
      <dgm:prSet presAssocID="{EDF22DFA-817E-495B-BCC5-58D616FE6F68}" presName="conn2-1" presStyleLbl="parChTrans1D2" presStyleIdx="0" presStyleCnt="1"/>
      <dgm:spPr/>
      <dgm:t>
        <a:bodyPr/>
        <a:lstStyle/>
        <a:p>
          <a:pPr rtl="1"/>
          <a:endParaRPr lang="ar-SA"/>
        </a:p>
      </dgm:t>
    </dgm:pt>
    <dgm:pt modelId="{6F06E058-0A66-4679-9047-C20DBCD9DA3D}" type="pres">
      <dgm:prSet presAssocID="{EDF22DFA-817E-495B-BCC5-58D616FE6F68}" presName="connTx" presStyleLbl="parChTrans1D2" presStyleIdx="0" presStyleCnt="1"/>
      <dgm:spPr/>
      <dgm:t>
        <a:bodyPr/>
        <a:lstStyle/>
        <a:p>
          <a:pPr rtl="1"/>
          <a:endParaRPr lang="ar-SA"/>
        </a:p>
      </dgm:t>
    </dgm:pt>
    <dgm:pt modelId="{B8BF0248-8913-4CEF-81D8-3198450F6C79}" type="pres">
      <dgm:prSet presAssocID="{09840335-8A49-4C2D-881E-9DBDB3CF00FA}" presName="root2" presStyleCnt="0"/>
      <dgm:spPr/>
    </dgm:pt>
    <dgm:pt modelId="{EEC55634-541E-497F-8F91-B69A4F7F5FF8}" type="pres">
      <dgm:prSet presAssocID="{09840335-8A49-4C2D-881E-9DBDB3CF00FA}" presName="LevelTwoTextNode" presStyleLbl="node2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996DB917-B726-42BD-878C-83795E3E5CC9}" type="pres">
      <dgm:prSet presAssocID="{09840335-8A49-4C2D-881E-9DBDB3CF00FA}" presName="level3hierChild" presStyleCnt="0"/>
      <dgm:spPr/>
    </dgm:pt>
    <dgm:pt modelId="{91C06CDC-F4F6-436F-A208-A32FDFEBA632}" type="pres">
      <dgm:prSet presAssocID="{7DDE4F2F-7502-4E9B-9692-C000462EB033}" presName="conn2-1" presStyleLbl="parChTrans1D3" presStyleIdx="0" presStyleCnt="4"/>
      <dgm:spPr/>
      <dgm:t>
        <a:bodyPr/>
        <a:lstStyle/>
        <a:p>
          <a:pPr rtl="1"/>
          <a:endParaRPr lang="ar-SA"/>
        </a:p>
      </dgm:t>
    </dgm:pt>
    <dgm:pt modelId="{1CED01ED-982D-4D84-8291-8F0E05A3375F}" type="pres">
      <dgm:prSet presAssocID="{7DDE4F2F-7502-4E9B-9692-C000462EB033}" presName="connTx" presStyleLbl="parChTrans1D3" presStyleIdx="0" presStyleCnt="4"/>
      <dgm:spPr/>
      <dgm:t>
        <a:bodyPr/>
        <a:lstStyle/>
        <a:p>
          <a:pPr rtl="1"/>
          <a:endParaRPr lang="ar-SA"/>
        </a:p>
      </dgm:t>
    </dgm:pt>
    <dgm:pt modelId="{8A4BC337-DEA9-41DE-A9D1-081E5A21E2C7}" type="pres">
      <dgm:prSet presAssocID="{EDEEBC72-E5F7-4F16-A0DA-59C88959EA08}" presName="root2" presStyleCnt="0"/>
      <dgm:spPr/>
    </dgm:pt>
    <dgm:pt modelId="{3470E9A1-94B9-4317-A55E-A3A1F83AEA32}" type="pres">
      <dgm:prSet presAssocID="{EDEEBC72-E5F7-4F16-A0DA-59C88959EA08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1BF82DCA-5870-43E8-8251-61FB21174C4D}" type="pres">
      <dgm:prSet presAssocID="{EDEEBC72-E5F7-4F16-A0DA-59C88959EA08}" presName="level3hierChild" presStyleCnt="0"/>
      <dgm:spPr/>
    </dgm:pt>
    <dgm:pt modelId="{989B4060-B38F-40F4-8B75-685E2DF12728}" type="pres">
      <dgm:prSet presAssocID="{49CF9887-0C11-44A7-A11E-A9639B432E6F}" presName="conn2-1" presStyleLbl="parChTrans1D3" presStyleIdx="1" presStyleCnt="4"/>
      <dgm:spPr/>
      <dgm:t>
        <a:bodyPr/>
        <a:lstStyle/>
        <a:p>
          <a:pPr rtl="1"/>
          <a:endParaRPr lang="ar-SA"/>
        </a:p>
      </dgm:t>
    </dgm:pt>
    <dgm:pt modelId="{1F6D0325-C23C-43B2-80FE-EA5BC25A46BE}" type="pres">
      <dgm:prSet presAssocID="{49CF9887-0C11-44A7-A11E-A9639B432E6F}" presName="connTx" presStyleLbl="parChTrans1D3" presStyleIdx="1" presStyleCnt="4"/>
      <dgm:spPr/>
      <dgm:t>
        <a:bodyPr/>
        <a:lstStyle/>
        <a:p>
          <a:pPr rtl="1"/>
          <a:endParaRPr lang="ar-SA"/>
        </a:p>
      </dgm:t>
    </dgm:pt>
    <dgm:pt modelId="{C6F74DA5-0EFF-4B8C-A9CB-2FD6C289DDDE}" type="pres">
      <dgm:prSet presAssocID="{E41F0B0B-87AA-4999-AC55-8DF4A7588DA6}" presName="root2" presStyleCnt="0"/>
      <dgm:spPr/>
    </dgm:pt>
    <dgm:pt modelId="{D3897E30-59EC-4B70-9E3C-6BAB460680F1}" type="pres">
      <dgm:prSet presAssocID="{E41F0B0B-87AA-4999-AC55-8DF4A7588DA6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90C98D4F-AEB1-4489-90A9-378B77DA5B01}" type="pres">
      <dgm:prSet presAssocID="{E41F0B0B-87AA-4999-AC55-8DF4A7588DA6}" presName="level3hierChild" presStyleCnt="0"/>
      <dgm:spPr/>
    </dgm:pt>
    <dgm:pt modelId="{0017DE2B-9894-4FF7-B193-68D29CF09139}" type="pres">
      <dgm:prSet presAssocID="{B120E6FC-7A36-43BD-8BC2-C3FDF105BF0C}" presName="conn2-1" presStyleLbl="parChTrans1D3" presStyleIdx="2" presStyleCnt="4"/>
      <dgm:spPr/>
      <dgm:t>
        <a:bodyPr/>
        <a:lstStyle/>
        <a:p>
          <a:pPr rtl="1"/>
          <a:endParaRPr lang="ar-SA"/>
        </a:p>
      </dgm:t>
    </dgm:pt>
    <dgm:pt modelId="{A0816B6F-F6F1-4801-B06D-3167606AEA37}" type="pres">
      <dgm:prSet presAssocID="{B120E6FC-7A36-43BD-8BC2-C3FDF105BF0C}" presName="connTx" presStyleLbl="parChTrans1D3" presStyleIdx="2" presStyleCnt="4"/>
      <dgm:spPr/>
      <dgm:t>
        <a:bodyPr/>
        <a:lstStyle/>
        <a:p>
          <a:pPr rtl="1"/>
          <a:endParaRPr lang="ar-SA"/>
        </a:p>
      </dgm:t>
    </dgm:pt>
    <dgm:pt modelId="{99341CE6-4270-4D2B-B4C9-F01C7A70CE18}" type="pres">
      <dgm:prSet presAssocID="{57E19CCA-6F8A-41C4-89E9-FCB2FB5B1E38}" presName="root2" presStyleCnt="0"/>
      <dgm:spPr/>
    </dgm:pt>
    <dgm:pt modelId="{76AD1020-3C4F-4CAE-BBE5-60A0C6ECFC73}" type="pres">
      <dgm:prSet presAssocID="{57E19CCA-6F8A-41C4-89E9-FCB2FB5B1E38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0446E9BE-3322-486E-8EAA-0CC3483C7C38}" type="pres">
      <dgm:prSet presAssocID="{57E19CCA-6F8A-41C4-89E9-FCB2FB5B1E38}" presName="level3hierChild" presStyleCnt="0"/>
      <dgm:spPr/>
    </dgm:pt>
    <dgm:pt modelId="{B970DF30-E165-4D22-B833-BBD5BB3D1554}" type="pres">
      <dgm:prSet presAssocID="{A1F2BFAE-495E-450B-AB36-11B5AF5A4D32}" presName="conn2-1" presStyleLbl="parChTrans1D3" presStyleIdx="3" presStyleCnt="4"/>
      <dgm:spPr/>
      <dgm:t>
        <a:bodyPr/>
        <a:lstStyle/>
        <a:p>
          <a:pPr rtl="1"/>
          <a:endParaRPr lang="ar-SA"/>
        </a:p>
      </dgm:t>
    </dgm:pt>
    <dgm:pt modelId="{94C8828A-0018-41F0-9151-D69140134C42}" type="pres">
      <dgm:prSet presAssocID="{A1F2BFAE-495E-450B-AB36-11B5AF5A4D32}" presName="connTx" presStyleLbl="parChTrans1D3" presStyleIdx="3" presStyleCnt="4"/>
      <dgm:spPr/>
      <dgm:t>
        <a:bodyPr/>
        <a:lstStyle/>
        <a:p>
          <a:pPr rtl="1"/>
          <a:endParaRPr lang="ar-SA"/>
        </a:p>
      </dgm:t>
    </dgm:pt>
    <dgm:pt modelId="{8D4C2DF3-4219-409B-9422-684DDA68BFDE}" type="pres">
      <dgm:prSet presAssocID="{6A699EF5-FB1E-47B8-A407-61FABF0B28A8}" presName="root2" presStyleCnt="0"/>
      <dgm:spPr/>
    </dgm:pt>
    <dgm:pt modelId="{D06F8322-FE0E-4DDA-B6CF-F45FEF054525}" type="pres">
      <dgm:prSet presAssocID="{6A699EF5-FB1E-47B8-A407-61FABF0B28A8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F76341D4-DA31-4636-B107-F7D49872D9D4}" type="pres">
      <dgm:prSet presAssocID="{6A699EF5-FB1E-47B8-A407-61FABF0B28A8}" presName="level3hierChild" presStyleCnt="0"/>
      <dgm:spPr/>
    </dgm:pt>
  </dgm:ptLst>
  <dgm:cxnLst>
    <dgm:cxn modelId="{CF56CE4E-85ED-4DB2-9575-B5B46396958E}" srcId="{09840335-8A49-4C2D-881E-9DBDB3CF00FA}" destId="{E41F0B0B-87AA-4999-AC55-8DF4A7588DA6}" srcOrd="1" destOrd="0" parTransId="{49CF9887-0C11-44A7-A11E-A9639B432E6F}" sibTransId="{FB703E1A-10F8-4EE8-907F-99080058DD49}"/>
    <dgm:cxn modelId="{9662D07D-7839-4DC1-B8ED-D2CEFEB0D599}" type="presOf" srcId="{6A699EF5-FB1E-47B8-A407-61FABF0B28A8}" destId="{D06F8322-FE0E-4DDA-B6CF-F45FEF054525}" srcOrd="0" destOrd="0" presId="urn:microsoft.com/office/officeart/2005/8/layout/hierarchy2"/>
    <dgm:cxn modelId="{A500D927-6C76-44C3-9193-B42AB3FE0257}" type="presOf" srcId="{9D44E70C-447D-43B7-94B9-D3CAFA8CC6F9}" destId="{BBE844B7-61C9-4F60-A78B-4FC4897962E1}" srcOrd="0" destOrd="0" presId="urn:microsoft.com/office/officeart/2005/8/layout/hierarchy2"/>
    <dgm:cxn modelId="{13015FAA-7CE4-4A81-AAEE-6CEFFD7A47C0}" srcId="{09840335-8A49-4C2D-881E-9DBDB3CF00FA}" destId="{6A699EF5-FB1E-47B8-A407-61FABF0B28A8}" srcOrd="3" destOrd="0" parTransId="{A1F2BFAE-495E-450B-AB36-11B5AF5A4D32}" sibTransId="{ADAB2D6F-81F5-410D-93A4-FE6353F2FF96}"/>
    <dgm:cxn modelId="{D8B2DF61-DFB3-4ECE-BFE1-978E3BA56009}" type="presOf" srcId="{B120E6FC-7A36-43BD-8BC2-C3FDF105BF0C}" destId="{A0816B6F-F6F1-4801-B06D-3167606AEA37}" srcOrd="1" destOrd="0" presId="urn:microsoft.com/office/officeart/2005/8/layout/hierarchy2"/>
    <dgm:cxn modelId="{557E90D9-B7E6-4C91-AFA2-0BEB0769AADD}" type="presOf" srcId="{57E19CCA-6F8A-41C4-89E9-FCB2FB5B1E38}" destId="{76AD1020-3C4F-4CAE-BBE5-60A0C6ECFC73}" srcOrd="0" destOrd="0" presId="urn:microsoft.com/office/officeart/2005/8/layout/hierarchy2"/>
    <dgm:cxn modelId="{07698CDA-992B-4FCE-A556-F885C7498C9D}" srcId="{09840335-8A49-4C2D-881E-9DBDB3CF00FA}" destId="{57E19CCA-6F8A-41C4-89E9-FCB2FB5B1E38}" srcOrd="2" destOrd="0" parTransId="{B120E6FC-7A36-43BD-8BC2-C3FDF105BF0C}" sibTransId="{76D2DAC8-CA0B-4576-A583-07888EB863F7}"/>
    <dgm:cxn modelId="{16ABD0FE-28EF-4DD5-982B-0489E91AA559}" type="presOf" srcId="{EDF22DFA-817E-495B-BCC5-58D616FE6F68}" destId="{8D0210C4-E483-450D-AF50-365229A2218C}" srcOrd="0" destOrd="0" presId="urn:microsoft.com/office/officeart/2005/8/layout/hierarchy2"/>
    <dgm:cxn modelId="{971A1072-E394-41A9-B3DA-970AEC9E19B2}" type="presOf" srcId="{49CF9887-0C11-44A7-A11E-A9639B432E6F}" destId="{989B4060-B38F-40F4-8B75-685E2DF12728}" srcOrd="0" destOrd="0" presId="urn:microsoft.com/office/officeart/2005/8/layout/hierarchy2"/>
    <dgm:cxn modelId="{D5876ADC-6244-4BD8-AE6E-D1326DE36FF3}" type="presOf" srcId="{A1F2BFAE-495E-450B-AB36-11B5AF5A4D32}" destId="{94C8828A-0018-41F0-9151-D69140134C42}" srcOrd="1" destOrd="0" presId="urn:microsoft.com/office/officeart/2005/8/layout/hierarchy2"/>
    <dgm:cxn modelId="{85EE81B9-07C4-4BB9-BFD2-54286A76CAEF}" type="presOf" srcId="{B120E6FC-7A36-43BD-8BC2-C3FDF105BF0C}" destId="{0017DE2B-9894-4FF7-B193-68D29CF09139}" srcOrd="0" destOrd="0" presId="urn:microsoft.com/office/officeart/2005/8/layout/hierarchy2"/>
    <dgm:cxn modelId="{A7A0DC00-05C6-427B-9373-4E0E00DDBA6B}" srcId="{9D44E70C-447D-43B7-94B9-D3CAFA8CC6F9}" destId="{09840335-8A49-4C2D-881E-9DBDB3CF00FA}" srcOrd="0" destOrd="0" parTransId="{EDF22DFA-817E-495B-BCC5-58D616FE6F68}" sibTransId="{1C19EE46-EE9E-47F9-A16C-EE582CC4201D}"/>
    <dgm:cxn modelId="{3E6645A0-CE14-4B71-8520-437A5563DFA6}" srcId="{E665599A-E76B-4321-9634-135C10198E38}" destId="{9D44E70C-447D-43B7-94B9-D3CAFA8CC6F9}" srcOrd="0" destOrd="0" parTransId="{79B2CDA5-B7F2-46FD-8D11-E7F5C6A28C3A}" sibTransId="{8F67CDB7-F24B-4166-9B42-EAF6E0A925F6}"/>
    <dgm:cxn modelId="{45DB06A2-A5A7-46D2-A0C9-0A80F0033C5F}" type="presOf" srcId="{7DDE4F2F-7502-4E9B-9692-C000462EB033}" destId="{91C06CDC-F4F6-436F-A208-A32FDFEBA632}" srcOrd="0" destOrd="0" presId="urn:microsoft.com/office/officeart/2005/8/layout/hierarchy2"/>
    <dgm:cxn modelId="{C8BCC07F-BD8F-42D8-B2D1-23106D0075E0}" type="presOf" srcId="{E665599A-E76B-4321-9634-135C10198E38}" destId="{084A1D6D-E02A-46F0-BC67-E141070E11F9}" srcOrd="0" destOrd="0" presId="urn:microsoft.com/office/officeart/2005/8/layout/hierarchy2"/>
    <dgm:cxn modelId="{D49BCFDE-F09B-47C4-B400-EB4AFAA95FCB}" type="presOf" srcId="{A1F2BFAE-495E-450B-AB36-11B5AF5A4D32}" destId="{B970DF30-E165-4D22-B833-BBD5BB3D1554}" srcOrd="0" destOrd="0" presId="urn:microsoft.com/office/officeart/2005/8/layout/hierarchy2"/>
    <dgm:cxn modelId="{D024DD11-F9FE-49AC-BE37-78F356836EAB}" type="presOf" srcId="{EDF22DFA-817E-495B-BCC5-58D616FE6F68}" destId="{6F06E058-0A66-4679-9047-C20DBCD9DA3D}" srcOrd="1" destOrd="0" presId="urn:microsoft.com/office/officeart/2005/8/layout/hierarchy2"/>
    <dgm:cxn modelId="{53738563-48D6-49F6-8C39-7AEBD3966661}" type="presOf" srcId="{EDEEBC72-E5F7-4F16-A0DA-59C88959EA08}" destId="{3470E9A1-94B9-4317-A55E-A3A1F83AEA32}" srcOrd="0" destOrd="0" presId="urn:microsoft.com/office/officeart/2005/8/layout/hierarchy2"/>
    <dgm:cxn modelId="{3E235C90-6176-47DF-8B12-7C9E1AD5C883}" type="presOf" srcId="{7DDE4F2F-7502-4E9B-9692-C000462EB033}" destId="{1CED01ED-982D-4D84-8291-8F0E05A3375F}" srcOrd="1" destOrd="0" presId="urn:microsoft.com/office/officeart/2005/8/layout/hierarchy2"/>
    <dgm:cxn modelId="{46BC80BD-3113-40C1-9A53-BC92D88D4F44}" type="presOf" srcId="{09840335-8A49-4C2D-881E-9DBDB3CF00FA}" destId="{EEC55634-541E-497F-8F91-B69A4F7F5FF8}" srcOrd="0" destOrd="0" presId="urn:microsoft.com/office/officeart/2005/8/layout/hierarchy2"/>
    <dgm:cxn modelId="{4DDC48B6-2428-40FE-AB78-4154F366E8A3}" srcId="{09840335-8A49-4C2D-881E-9DBDB3CF00FA}" destId="{EDEEBC72-E5F7-4F16-A0DA-59C88959EA08}" srcOrd="0" destOrd="0" parTransId="{7DDE4F2F-7502-4E9B-9692-C000462EB033}" sibTransId="{E06D1529-DD8A-4667-BE79-5065FEFF91EC}"/>
    <dgm:cxn modelId="{098F4349-FFB8-44B0-9A63-2098D54E2445}" type="presOf" srcId="{49CF9887-0C11-44A7-A11E-A9639B432E6F}" destId="{1F6D0325-C23C-43B2-80FE-EA5BC25A46BE}" srcOrd="1" destOrd="0" presId="urn:microsoft.com/office/officeart/2005/8/layout/hierarchy2"/>
    <dgm:cxn modelId="{75989B54-8982-49A3-B579-22FEE4729B9A}" type="presOf" srcId="{E41F0B0B-87AA-4999-AC55-8DF4A7588DA6}" destId="{D3897E30-59EC-4B70-9E3C-6BAB460680F1}" srcOrd="0" destOrd="0" presId="urn:microsoft.com/office/officeart/2005/8/layout/hierarchy2"/>
    <dgm:cxn modelId="{A077CDDD-1697-4C03-AEC7-499A43CDDD30}" type="presParOf" srcId="{084A1D6D-E02A-46F0-BC67-E141070E11F9}" destId="{0D5F232F-50E4-4BDB-904D-5D18732C6314}" srcOrd="0" destOrd="0" presId="urn:microsoft.com/office/officeart/2005/8/layout/hierarchy2"/>
    <dgm:cxn modelId="{DF3E851A-BE47-4F55-B54B-06CC07FE02E6}" type="presParOf" srcId="{0D5F232F-50E4-4BDB-904D-5D18732C6314}" destId="{BBE844B7-61C9-4F60-A78B-4FC4897962E1}" srcOrd="0" destOrd="0" presId="urn:microsoft.com/office/officeart/2005/8/layout/hierarchy2"/>
    <dgm:cxn modelId="{33672A51-CFD8-47DF-BA35-04742ABB71AB}" type="presParOf" srcId="{0D5F232F-50E4-4BDB-904D-5D18732C6314}" destId="{30A42369-8E46-4726-822D-A9C8177DDD94}" srcOrd="1" destOrd="0" presId="urn:microsoft.com/office/officeart/2005/8/layout/hierarchy2"/>
    <dgm:cxn modelId="{3CEA5FE8-36A2-450B-9EF3-0065C44D88C0}" type="presParOf" srcId="{30A42369-8E46-4726-822D-A9C8177DDD94}" destId="{8D0210C4-E483-450D-AF50-365229A2218C}" srcOrd="0" destOrd="0" presId="urn:microsoft.com/office/officeart/2005/8/layout/hierarchy2"/>
    <dgm:cxn modelId="{E2FB91DE-7CFD-42FB-8FB8-87405870B4B8}" type="presParOf" srcId="{8D0210C4-E483-450D-AF50-365229A2218C}" destId="{6F06E058-0A66-4679-9047-C20DBCD9DA3D}" srcOrd="0" destOrd="0" presId="urn:microsoft.com/office/officeart/2005/8/layout/hierarchy2"/>
    <dgm:cxn modelId="{1EF567AE-BB29-48CB-A752-8E4729CA50CE}" type="presParOf" srcId="{30A42369-8E46-4726-822D-A9C8177DDD94}" destId="{B8BF0248-8913-4CEF-81D8-3198450F6C79}" srcOrd="1" destOrd="0" presId="urn:microsoft.com/office/officeart/2005/8/layout/hierarchy2"/>
    <dgm:cxn modelId="{BA0BA9E0-5BEF-4A92-AA1C-25234CF2F480}" type="presParOf" srcId="{B8BF0248-8913-4CEF-81D8-3198450F6C79}" destId="{EEC55634-541E-497F-8F91-B69A4F7F5FF8}" srcOrd="0" destOrd="0" presId="urn:microsoft.com/office/officeart/2005/8/layout/hierarchy2"/>
    <dgm:cxn modelId="{3956E770-DA9E-4ACB-B021-2815769F1CAC}" type="presParOf" srcId="{B8BF0248-8913-4CEF-81D8-3198450F6C79}" destId="{996DB917-B726-42BD-878C-83795E3E5CC9}" srcOrd="1" destOrd="0" presId="urn:microsoft.com/office/officeart/2005/8/layout/hierarchy2"/>
    <dgm:cxn modelId="{D34C5953-F761-44CD-ABE1-B8DCADB4C620}" type="presParOf" srcId="{996DB917-B726-42BD-878C-83795E3E5CC9}" destId="{91C06CDC-F4F6-436F-A208-A32FDFEBA632}" srcOrd="0" destOrd="0" presId="urn:microsoft.com/office/officeart/2005/8/layout/hierarchy2"/>
    <dgm:cxn modelId="{426E7BB4-848C-4392-9BE7-7D8B82147210}" type="presParOf" srcId="{91C06CDC-F4F6-436F-A208-A32FDFEBA632}" destId="{1CED01ED-982D-4D84-8291-8F0E05A3375F}" srcOrd="0" destOrd="0" presId="urn:microsoft.com/office/officeart/2005/8/layout/hierarchy2"/>
    <dgm:cxn modelId="{A7644D95-2C52-4692-A268-40D6270D1E45}" type="presParOf" srcId="{996DB917-B726-42BD-878C-83795E3E5CC9}" destId="{8A4BC337-DEA9-41DE-A9D1-081E5A21E2C7}" srcOrd="1" destOrd="0" presId="urn:microsoft.com/office/officeart/2005/8/layout/hierarchy2"/>
    <dgm:cxn modelId="{18C29BD9-1B2D-4A17-AB34-3B5225063439}" type="presParOf" srcId="{8A4BC337-DEA9-41DE-A9D1-081E5A21E2C7}" destId="{3470E9A1-94B9-4317-A55E-A3A1F83AEA32}" srcOrd="0" destOrd="0" presId="urn:microsoft.com/office/officeart/2005/8/layout/hierarchy2"/>
    <dgm:cxn modelId="{44E6D42E-9F45-4A36-BAC7-E87196614AA0}" type="presParOf" srcId="{8A4BC337-DEA9-41DE-A9D1-081E5A21E2C7}" destId="{1BF82DCA-5870-43E8-8251-61FB21174C4D}" srcOrd="1" destOrd="0" presId="urn:microsoft.com/office/officeart/2005/8/layout/hierarchy2"/>
    <dgm:cxn modelId="{9283D756-E01E-40DB-A653-D456E2CD8357}" type="presParOf" srcId="{996DB917-B726-42BD-878C-83795E3E5CC9}" destId="{989B4060-B38F-40F4-8B75-685E2DF12728}" srcOrd="2" destOrd="0" presId="urn:microsoft.com/office/officeart/2005/8/layout/hierarchy2"/>
    <dgm:cxn modelId="{78793FEA-DD2B-4D0F-B961-185E8D637BEE}" type="presParOf" srcId="{989B4060-B38F-40F4-8B75-685E2DF12728}" destId="{1F6D0325-C23C-43B2-80FE-EA5BC25A46BE}" srcOrd="0" destOrd="0" presId="urn:microsoft.com/office/officeart/2005/8/layout/hierarchy2"/>
    <dgm:cxn modelId="{7992705E-8459-42A4-9AB4-C84932FC92CA}" type="presParOf" srcId="{996DB917-B726-42BD-878C-83795E3E5CC9}" destId="{C6F74DA5-0EFF-4B8C-A9CB-2FD6C289DDDE}" srcOrd="3" destOrd="0" presId="urn:microsoft.com/office/officeart/2005/8/layout/hierarchy2"/>
    <dgm:cxn modelId="{2675FD82-198A-4441-9D2D-50281FE2F1AA}" type="presParOf" srcId="{C6F74DA5-0EFF-4B8C-A9CB-2FD6C289DDDE}" destId="{D3897E30-59EC-4B70-9E3C-6BAB460680F1}" srcOrd="0" destOrd="0" presId="urn:microsoft.com/office/officeart/2005/8/layout/hierarchy2"/>
    <dgm:cxn modelId="{467DB96F-DBB0-40BD-8479-D31BF3DFFE12}" type="presParOf" srcId="{C6F74DA5-0EFF-4B8C-A9CB-2FD6C289DDDE}" destId="{90C98D4F-AEB1-4489-90A9-378B77DA5B01}" srcOrd="1" destOrd="0" presId="urn:microsoft.com/office/officeart/2005/8/layout/hierarchy2"/>
    <dgm:cxn modelId="{3EBA1B98-E337-474E-B0D1-7AEBC59908F7}" type="presParOf" srcId="{996DB917-B726-42BD-878C-83795E3E5CC9}" destId="{0017DE2B-9894-4FF7-B193-68D29CF09139}" srcOrd="4" destOrd="0" presId="urn:microsoft.com/office/officeart/2005/8/layout/hierarchy2"/>
    <dgm:cxn modelId="{2D949172-AFFF-4D92-B55D-0E1F6BEFD0AF}" type="presParOf" srcId="{0017DE2B-9894-4FF7-B193-68D29CF09139}" destId="{A0816B6F-F6F1-4801-B06D-3167606AEA37}" srcOrd="0" destOrd="0" presId="urn:microsoft.com/office/officeart/2005/8/layout/hierarchy2"/>
    <dgm:cxn modelId="{968E1522-0539-433B-8A8F-B5E564195A9D}" type="presParOf" srcId="{996DB917-B726-42BD-878C-83795E3E5CC9}" destId="{99341CE6-4270-4D2B-B4C9-F01C7A70CE18}" srcOrd="5" destOrd="0" presId="urn:microsoft.com/office/officeart/2005/8/layout/hierarchy2"/>
    <dgm:cxn modelId="{AFCC2887-A134-4D45-B789-0A1C89B5AF38}" type="presParOf" srcId="{99341CE6-4270-4D2B-B4C9-F01C7A70CE18}" destId="{76AD1020-3C4F-4CAE-BBE5-60A0C6ECFC73}" srcOrd="0" destOrd="0" presId="urn:microsoft.com/office/officeart/2005/8/layout/hierarchy2"/>
    <dgm:cxn modelId="{D334AA1E-020F-478D-8DC4-B22A9A7B785C}" type="presParOf" srcId="{99341CE6-4270-4D2B-B4C9-F01C7A70CE18}" destId="{0446E9BE-3322-486E-8EAA-0CC3483C7C38}" srcOrd="1" destOrd="0" presId="urn:microsoft.com/office/officeart/2005/8/layout/hierarchy2"/>
    <dgm:cxn modelId="{D2992885-9402-4FF2-90D0-34313EE5CCED}" type="presParOf" srcId="{996DB917-B726-42BD-878C-83795E3E5CC9}" destId="{B970DF30-E165-4D22-B833-BBD5BB3D1554}" srcOrd="6" destOrd="0" presId="urn:microsoft.com/office/officeart/2005/8/layout/hierarchy2"/>
    <dgm:cxn modelId="{85C1E504-9741-499A-B6AF-34E400A581C9}" type="presParOf" srcId="{B970DF30-E165-4D22-B833-BBD5BB3D1554}" destId="{94C8828A-0018-41F0-9151-D69140134C42}" srcOrd="0" destOrd="0" presId="urn:microsoft.com/office/officeart/2005/8/layout/hierarchy2"/>
    <dgm:cxn modelId="{8B87BBEC-80AC-40E9-98DE-7D1ADEBC29BF}" type="presParOf" srcId="{996DB917-B726-42BD-878C-83795E3E5CC9}" destId="{8D4C2DF3-4219-409B-9422-684DDA68BFDE}" srcOrd="7" destOrd="0" presId="urn:microsoft.com/office/officeart/2005/8/layout/hierarchy2"/>
    <dgm:cxn modelId="{DB41B032-8D93-4306-8864-186ED88222E4}" type="presParOf" srcId="{8D4C2DF3-4219-409B-9422-684DDA68BFDE}" destId="{D06F8322-FE0E-4DDA-B6CF-F45FEF054525}" srcOrd="0" destOrd="0" presId="urn:microsoft.com/office/officeart/2005/8/layout/hierarchy2"/>
    <dgm:cxn modelId="{C2F7457E-72EB-4ED3-A9BD-235669E5DE9B}" type="presParOf" srcId="{8D4C2DF3-4219-409B-9422-684DDA68BFDE}" destId="{F76341D4-DA31-4636-B107-F7D49872D9D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1A78AAC-6D6F-4A84-ADE0-D030F44F2871}" type="doc">
      <dgm:prSet loTypeId="urn:microsoft.com/office/officeart/2005/8/layout/hierarchy2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rtl="1"/>
          <a:endParaRPr lang="ar-SA"/>
        </a:p>
      </dgm:t>
    </dgm:pt>
    <dgm:pt modelId="{11E8010E-E6C8-4F1F-9888-352B8EB4B146}">
      <dgm:prSet phldrT="[نص]"/>
      <dgm:spPr/>
      <dgm:t>
        <a:bodyPr/>
        <a:lstStyle/>
        <a:p>
          <a:pPr rtl="1"/>
          <a:r>
            <a:rPr lang="ar-SA" dirty="0" smtClean="0"/>
            <a:t>مصادر الدراسة التاريخية</a:t>
          </a:r>
          <a:endParaRPr lang="ar-SA" dirty="0"/>
        </a:p>
      </dgm:t>
    </dgm:pt>
    <dgm:pt modelId="{B426A690-545A-4055-91ED-38127ACD52F5}" type="parTrans" cxnId="{5CDEB378-2A6F-4EEB-912D-46A506361205}">
      <dgm:prSet/>
      <dgm:spPr/>
      <dgm:t>
        <a:bodyPr/>
        <a:lstStyle/>
        <a:p>
          <a:pPr rtl="1"/>
          <a:endParaRPr lang="ar-SA"/>
        </a:p>
      </dgm:t>
    </dgm:pt>
    <dgm:pt modelId="{34FA2485-9B11-446F-88F7-53619F50B851}" type="sibTrans" cxnId="{5CDEB378-2A6F-4EEB-912D-46A506361205}">
      <dgm:prSet/>
      <dgm:spPr/>
      <dgm:t>
        <a:bodyPr/>
        <a:lstStyle/>
        <a:p>
          <a:pPr rtl="1"/>
          <a:endParaRPr lang="ar-SA"/>
        </a:p>
      </dgm:t>
    </dgm:pt>
    <dgm:pt modelId="{D72EC9A5-EC48-4033-85F2-7CD0FA2F3BD6}">
      <dgm:prSet phldrT="[نص]"/>
      <dgm:spPr/>
      <dgm:t>
        <a:bodyPr/>
        <a:lstStyle/>
        <a:p>
          <a:pPr rtl="1"/>
          <a:r>
            <a:rPr lang="ar-SA" dirty="0" smtClean="0"/>
            <a:t>2 / الوثائق </a:t>
          </a:r>
          <a:endParaRPr lang="ar-SA" dirty="0"/>
        </a:p>
      </dgm:t>
    </dgm:pt>
    <dgm:pt modelId="{FE21447D-E8D8-452F-A847-176FBDECB40D}" type="parTrans" cxnId="{92096D83-E5D9-4825-9A4E-B60DFD2E7CBE}">
      <dgm:prSet/>
      <dgm:spPr/>
      <dgm:t>
        <a:bodyPr/>
        <a:lstStyle/>
        <a:p>
          <a:pPr rtl="1"/>
          <a:endParaRPr lang="ar-SA"/>
        </a:p>
      </dgm:t>
    </dgm:pt>
    <dgm:pt modelId="{6D1C90D5-04C3-44D7-93DD-B92AF7A816A9}" type="sibTrans" cxnId="{92096D83-E5D9-4825-9A4E-B60DFD2E7CBE}">
      <dgm:prSet/>
      <dgm:spPr/>
      <dgm:t>
        <a:bodyPr/>
        <a:lstStyle/>
        <a:p>
          <a:pPr rtl="1"/>
          <a:endParaRPr lang="ar-SA"/>
        </a:p>
      </dgm:t>
    </dgm:pt>
    <dgm:pt modelId="{11ECB7CB-46FE-4FA8-B237-DEDA055A9712}">
      <dgm:prSet phldrT="[نص]"/>
      <dgm:spPr/>
      <dgm:t>
        <a:bodyPr/>
        <a:lstStyle/>
        <a:p>
          <a:pPr rtl="1"/>
          <a:r>
            <a:rPr lang="ar-SA" dirty="0" smtClean="0"/>
            <a:t>الوثائق المكتوبة</a:t>
          </a:r>
          <a:endParaRPr lang="ar-SA" dirty="0"/>
        </a:p>
      </dgm:t>
    </dgm:pt>
    <dgm:pt modelId="{4639F28E-4F40-4AC6-B864-4F58E01D3C86}" type="sibTrans" cxnId="{BF2E9D6D-53DF-483B-99B2-C6E0825D9049}">
      <dgm:prSet/>
      <dgm:spPr/>
      <dgm:t>
        <a:bodyPr/>
        <a:lstStyle/>
        <a:p>
          <a:pPr rtl="1"/>
          <a:endParaRPr lang="ar-SA"/>
        </a:p>
      </dgm:t>
    </dgm:pt>
    <dgm:pt modelId="{A5FBFB5C-46CA-4456-93A0-652D835DB053}" type="parTrans" cxnId="{BF2E9D6D-53DF-483B-99B2-C6E0825D9049}">
      <dgm:prSet/>
      <dgm:spPr/>
      <dgm:t>
        <a:bodyPr/>
        <a:lstStyle/>
        <a:p>
          <a:pPr rtl="1"/>
          <a:endParaRPr lang="ar-SA"/>
        </a:p>
      </dgm:t>
    </dgm:pt>
    <dgm:pt modelId="{ABFDDABD-3EC1-4C22-94FC-6D1BA9DEBFB5}">
      <dgm:prSet/>
      <dgm:spPr/>
      <dgm:t>
        <a:bodyPr/>
        <a:lstStyle/>
        <a:p>
          <a:pPr rtl="1"/>
          <a:r>
            <a:rPr lang="ar-SA" dirty="0" smtClean="0"/>
            <a:t>المرئية </a:t>
          </a:r>
          <a:r>
            <a:rPr lang="ar-SA" dirty="0" err="1" smtClean="0"/>
            <a:t>صورفوتغرافية</a:t>
          </a:r>
          <a:r>
            <a:rPr lang="ar-SA" dirty="0" smtClean="0"/>
            <a:t> افلام </a:t>
          </a:r>
          <a:r>
            <a:rPr lang="ar-SA" dirty="0" err="1" smtClean="0"/>
            <a:t>وثايقية</a:t>
          </a:r>
          <a:r>
            <a:rPr lang="ar-SA" dirty="0" smtClean="0"/>
            <a:t> </a:t>
          </a:r>
          <a:endParaRPr lang="ar-SA" dirty="0"/>
        </a:p>
      </dgm:t>
    </dgm:pt>
    <dgm:pt modelId="{F728A13F-6430-4A8D-9107-6B40BB11AF8D}" type="parTrans" cxnId="{9A6C9721-3332-4B82-891E-E08CE084A7F3}">
      <dgm:prSet/>
      <dgm:spPr/>
      <dgm:t>
        <a:bodyPr/>
        <a:lstStyle/>
        <a:p>
          <a:pPr rtl="1"/>
          <a:endParaRPr lang="ar-SA"/>
        </a:p>
      </dgm:t>
    </dgm:pt>
    <dgm:pt modelId="{53D81F94-898C-4537-B4C8-E93EC68E53A7}" type="sibTrans" cxnId="{9A6C9721-3332-4B82-891E-E08CE084A7F3}">
      <dgm:prSet/>
      <dgm:spPr/>
      <dgm:t>
        <a:bodyPr/>
        <a:lstStyle/>
        <a:p>
          <a:pPr rtl="1"/>
          <a:endParaRPr lang="ar-SA"/>
        </a:p>
      </dgm:t>
    </dgm:pt>
    <dgm:pt modelId="{CC5F4914-58AF-498A-8497-2F2DA2423A66}">
      <dgm:prSet/>
      <dgm:spPr/>
      <dgm:t>
        <a:bodyPr/>
        <a:lstStyle/>
        <a:p>
          <a:pPr rtl="1"/>
          <a:r>
            <a:rPr lang="ar-SA" dirty="0" smtClean="0"/>
            <a:t>المسموعة قصص شعبية تسجيلا ت صوتية</a:t>
          </a:r>
          <a:endParaRPr lang="ar-SA" dirty="0"/>
        </a:p>
      </dgm:t>
    </dgm:pt>
    <dgm:pt modelId="{584FB94A-8A9F-4EEA-B769-FF000D3032CC}" type="parTrans" cxnId="{CEE15223-D2D9-49E1-871D-6416C8D0672E}">
      <dgm:prSet/>
      <dgm:spPr/>
      <dgm:t>
        <a:bodyPr/>
        <a:lstStyle/>
        <a:p>
          <a:pPr rtl="1"/>
          <a:endParaRPr lang="ar-SA"/>
        </a:p>
      </dgm:t>
    </dgm:pt>
    <dgm:pt modelId="{FB8D9B34-92DE-4320-BE6E-B98F7DEC318A}" type="sibTrans" cxnId="{CEE15223-D2D9-49E1-871D-6416C8D0672E}">
      <dgm:prSet/>
      <dgm:spPr/>
      <dgm:t>
        <a:bodyPr/>
        <a:lstStyle/>
        <a:p>
          <a:pPr rtl="1"/>
          <a:endParaRPr lang="ar-SA"/>
        </a:p>
      </dgm:t>
    </dgm:pt>
    <dgm:pt modelId="{B6AB043E-F760-4660-9977-686A3B6EFBF4}" type="pres">
      <dgm:prSet presAssocID="{01A78AAC-6D6F-4A84-ADE0-D030F44F287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12A0CE37-83A4-4C33-93ED-EB6DFE043996}" type="pres">
      <dgm:prSet presAssocID="{11E8010E-E6C8-4F1F-9888-352B8EB4B146}" presName="root1" presStyleCnt="0"/>
      <dgm:spPr/>
    </dgm:pt>
    <dgm:pt modelId="{6BCF18B3-26C2-4C1E-8BC6-3F9F58E5F99F}" type="pres">
      <dgm:prSet presAssocID="{11E8010E-E6C8-4F1F-9888-352B8EB4B146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0B6873F7-0AC7-4F6C-8295-D17C1272C846}" type="pres">
      <dgm:prSet presAssocID="{11E8010E-E6C8-4F1F-9888-352B8EB4B146}" presName="level2hierChild" presStyleCnt="0"/>
      <dgm:spPr/>
    </dgm:pt>
    <dgm:pt modelId="{D4CEBBF3-F72E-43E1-A978-E9B6B69FD8EE}" type="pres">
      <dgm:prSet presAssocID="{FE21447D-E8D8-452F-A847-176FBDECB40D}" presName="conn2-1" presStyleLbl="parChTrans1D2" presStyleIdx="0" presStyleCnt="1"/>
      <dgm:spPr/>
      <dgm:t>
        <a:bodyPr/>
        <a:lstStyle/>
        <a:p>
          <a:pPr rtl="1"/>
          <a:endParaRPr lang="ar-SA"/>
        </a:p>
      </dgm:t>
    </dgm:pt>
    <dgm:pt modelId="{F580D59C-D202-4915-88EA-9700113E267C}" type="pres">
      <dgm:prSet presAssocID="{FE21447D-E8D8-452F-A847-176FBDECB40D}" presName="connTx" presStyleLbl="parChTrans1D2" presStyleIdx="0" presStyleCnt="1"/>
      <dgm:spPr/>
      <dgm:t>
        <a:bodyPr/>
        <a:lstStyle/>
        <a:p>
          <a:pPr rtl="1"/>
          <a:endParaRPr lang="ar-SA"/>
        </a:p>
      </dgm:t>
    </dgm:pt>
    <dgm:pt modelId="{E5E4980A-D022-4471-92F0-81AFA5594D2C}" type="pres">
      <dgm:prSet presAssocID="{D72EC9A5-EC48-4033-85F2-7CD0FA2F3BD6}" presName="root2" presStyleCnt="0"/>
      <dgm:spPr/>
    </dgm:pt>
    <dgm:pt modelId="{B2AA9BA0-406F-42DA-B651-74102D0C6B80}" type="pres">
      <dgm:prSet presAssocID="{D72EC9A5-EC48-4033-85F2-7CD0FA2F3BD6}" presName="LevelTwoTextNode" presStyleLbl="node2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93B99678-09F0-4D0B-8B7C-5AA51A7A7290}" type="pres">
      <dgm:prSet presAssocID="{D72EC9A5-EC48-4033-85F2-7CD0FA2F3BD6}" presName="level3hierChild" presStyleCnt="0"/>
      <dgm:spPr/>
    </dgm:pt>
    <dgm:pt modelId="{EC98A196-4DC0-4B69-BE1B-FCD171DE1FE9}" type="pres">
      <dgm:prSet presAssocID="{A5FBFB5C-46CA-4456-93A0-652D835DB053}" presName="conn2-1" presStyleLbl="parChTrans1D3" presStyleIdx="0" presStyleCnt="3"/>
      <dgm:spPr/>
      <dgm:t>
        <a:bodyPr/>
        <a:lstStyle/>
        <a:p>
          <a:pPr rtl="1"/>
          <a:endParaRPr lang="ar-SA"/>
        </a:p>
      </dgm:t>
    </dgm:pt>
    <dgm:pt modelId="{A311EE97-283B-4505-876E-C075E641DFA3}" type="pres">
      <dgm:prSet presAssocID="{A5FBFB5C-46CA-4456-93A0-652D835DB053}" presName="connTx" presStyleLbl="parChTrans1D3" presStyleIdx="0" presStyleCnt="3"/>
      <dgm:spPr/>
      <dgm:t>
        <a:bodyPr/>
        <a:lstStyle/>
        <a:p>
          <a:pPr rtl="1"/>
          <a:endParaRPr lang="ar-SA"/>
        </a:p>
      </dgm:t>
    </dgm:pt>
    <dgm:pt modelId="{AAABC17E-FEFE-47B7-9FD9-8D3B60C911E4}" type="pres">
      <dgm:prSet presAssocID="{11ECB7CB-46FE-4FA8-B237-DEDA055A9712}" presName="root2" presStyleCnt="0"/>
      <dgm:spPr/>
    </dgm:pt>
    <dgm:pt modelId="{C845D27A-B1E3-4C2E-8C25-7D6A3AC0BE98}" type="pres">
      <dgm:prSet presAssocID="{11ECB7CB-46FE-4FA8-B237-DEDA055A9712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A28A689E-9648-4614-A562-4C1F57202C20}" type="pres">
      <dgm:prSet presAssocID="{11ECB7CB-46FE-4FA8-B237-DEDA055A9712}" presName="level3hierChild" presStyleCnt="0"/>
      <dgm:spPr/>
    </dgm:pt>
    <dgm:pt modelId="{EADC5206-6E63-4FC7-AE1B-4C7A4CC82E3E}" type="pres">
      <dgm:prSet presAssocID="{F728A13F-6430-4A8D-9107-6B40BB11AF8D}" presName="conn2-1" presStyleLbl="parChTrans1D3" presStyleIdx="1" presStyleCnt="3"/>
      <dgm:spPr/>
      <dgm:t>
        <a:bodyPr/>
        <a:lstStyle/>
        <a:p>
          <a:pPr rtl="1"/>
          <a:endParaRPr lang="ar-SA"/>
        </a:p>
      </dgm:t>
    </dgm:pt>
    <dgm:pt modelId="{13BE0976-AEF7-493E-AABD-E0A0D1273E09}" type="pres">
      <dgm:prSet presAssocID="{F728A13F-6430-4A8D-9107-6B40BB11AF8D}" presName="connTx" presStyleLbl="parChTrans1D3" presStyleIdx="1" presStyleCnt="3"/>
      <dgm:spPr/>
      <dgm:t>
        <a:bodyPr/>
        <a:lstStyle/>
        <a:p>
          <a:pPr rtl="1"/>
          <a:endParaRPr lang="ar-SA"/>
        </a:p>
      </dgm:t>
    </dgm:pt>
    <dgm:pt modelId="{5801318A-721B-48C2-80D8-A3E73DFBE117}" type="pres">
      <dgm:prSet presAssocID="{ABFDDABD-3EC1-4C22-94FC-6D1BA9DEBFB5}" presName="root2" presStyleCnt="0"/>
      <dgm:spPr/>
    </dgm:pt>
    <dgm:pt modelId="{C5C56790-C3D4-4B0B-AF02-2DF06E8AD405}" type="pres">
      <dgm:prSet presAssocID="{ABFDDABD-3EC1-4C22-94FC-6D1BA9DEBFB5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BE1E05F3-7D71-471F-8D83-41D139C7814F}" type="pres">
      <dgm:prSet presAssocID="{ABFDDABD-3EC1-4C22-94FC-6D1BA9DEBFB5}" presName="level3hierChild" presStyleCnt="0"/>
      <dgm:spPr/>
    </dgm:pt>
    <dgm:pt modelId="{96A183B6-0486-454E-9838-6A5B006E9989}" type="pres">
      <dgm:prSet presAssocID="{584FB94A-8A9F-4EEA-B769-FF000D3032CC}" presName="conn2-1" presStyleLbl="parChTrans1D3" presStyleIdx="2" presStyleCnt="3"/>
      <dgm:spPr/>
      <dgm:t>
        <a:bodyPr/>
        <a:lstStyle/>
        <a:p>
          <a:pPr rtl="1"/>
          <a:endParaRPr lang="ar-SA"/>
        </a:p>
      </dgm:t>
    </dgm:pt>
    <dgm:pt modelId="{1102AAC7-1AFD-432F-8BA1-136D733BB300}" type="pres">
      <dgm:prSet presAssocID="{584FB94A-8A9F-4EEA-B769-FF000D3032CC}" presName="connTx" presStyleLbl="parChTrans1D3" presStyleIdx="2" presStyleCnt="3"/>
      <dgm:spPr/>
      <dgm:t>
        <a:bodyPr/>
        <a:lstStyle/>
        <a:p>
          <a:pPr rtl="1"/>
          <a:endParaRPr lang="ar-SA"/>
        </a:p>
      </dgm:t>
    </dgm:pt>
    <dgm:pt modelId="{C1E6AC7F-1834-45D2-A93E-F81015BDF88E}" type="pres">
      <dgm:prSet presAssocID="{CC5F4914-58AF-498A-8497-2F2DA2423A66}" presName="root2" presStyleCnt="0"/>
      <dgm:spPr/>
    </dgm:pt>
    <dgm:pt modelId="{D16F8F58-6240-457F-8CDE-B8D1A4E7A626}" type="pres">
      <dgm:prSet presAssocID="{CC5F4914-58AF-498A-8497-2F2DA2423A66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A689DDCE-92BD-4429-9302-C79B55D5F37F}" type="pres">
      <dgm:prSet presAssocID="{CC5F4914-58AF-498A-8497-2F2DA2423A66}" presName="level3hierChild" presStyleCnt="0"/>
      <dgm:spPr/>
    </dgm:pt>
  </dgm:ptLst>
  <dgm:cxnLst>
    <dgm:cxn modelId="{CEE15223-D2D9-49E1-871D-6416C8D0672E}" srcId="{D72EC9A5-EC48-4033-85F2-7CD0FA2F3BD6}" destId="{CC5F4914-58AF-498A-8497-2F2DA2423A66}" srcOrd="2" destOrd="0" parTransId="{584FB94A-8A9F-4EEA-B769-FF000D3032CC}" sibTransId="{FB8D9B34-92DE-4320-BE6E-B98F7DEC318A}"/>
    <dgm:cxn modelId="{C6696D82-BEAB-40E1-972B-0FF9E205B597}" type="presOf" srcId="{11ECB7CB-46FE-4FA8-B237-DEDA055A9712}" destId="{C845D27A-B1E3-4C2E-8C25-7D6A3AC0BE98}" srcOrd="0" destOrd="0" presId="urn:microsoft.com/office/officeart/2005/8/layout/hierarchy2"/>
    <dgm:cxn modelId="{9A6C9721-3332-4B82-891E-E08CE084A7F3}" srcId="{D72EC9A5-EC48-4033-85F2-7CD0FA2F3BD6}" destId="{ABFDDABD-3EC1-4C22-94FC-6D1BA9DEBFB5}" srcOrd="1" destOrd="0" parTransId="{F728A13F-6430-4A8D-9107-6B40BB11AF8D}" sibTransId="{53D81F94-898C-4537-B4C8-E93EC68E53A7}"/>
    <dgm:cxn modelId="{7CE62CD0-14E5-40F2-A7D2-E727F93D7638}" type="presOf" srcId="{584FB94A-8A9F-4EEA-B769-FF000D3032CC}" destId="{1102AAC7-1AFD-432F-8BA1-136D733BB300}" srcOrd="1" destOrd="0" presId="urn:microsoft.com/office/officeart/2005/8/layout/hierarchy2"/>
    <dgm:cxn modelId="{D6405403-C170-4532-9FF8-B76A8713EBB4}" type="presOf" srcId="{01A78AAC-6D6F-4A84-ADE0-D030F44F2871}" destId="{B6AB043E-F760-4660-9977-686A3B6EFBF4}" srcOrd="0" destOrd="0" presId="urn:microsoft.com/office/officeart/2005/8/layout/hierarchy2"/>
    <dgm:cxn modelId="{AE8A6C90-8C5A-4EFE-A864-95827F6A8BA3}" type="presOf" srcId="{11E8010E-E6C8-4F1F-9888-352B8EB4B146}" destId="{6BCF18B3-26C2-4C1E-8BC6-3F9F58E5F99F}" srcOrd="0" destOrd="0" presId="urn:microsoft.com/office/officeart/2005/8/layout/hierarchy2"/>
    <dgm:cxn modelId="{454F913B-21DD-42D9-91AC-7F64C84A0777}" type="presOf" srcId="{F728A13F-6430-4A8D-9107-6B40BB11AF8D}" destId="{13BE0976-AEF7-493E-AABD-E0A0D1273E09}" srcOrd="1" destOrd="0" presId="urn:microsoft.com/office/officeart/2005/8/layout/hierarchy2"/>
    <dgm:cxn modelId="{ADE3D46A-79E9-43C7-BA8B-EE8C744BD52F}" type="presOf" srcId="{A5FBFB5C-46CA-4456-93A0-652D835DB053}" destId="{A311EE97-283B-4505-876E-C075E641DFA3}" srcOrd="1" destOrd="0" presId="urn:microsoft.com/office/officeart/2005/8/layout/hierarchy2"/>
    <dgm:cxn modelId="{5F291F77-EA7E-4F9E-9617-AB4DA6E09AA9}" type="presOf" srcId="{FE21447D-E8D8-452F-A847-176FBDECB40D}" destId="{F580D59C-D202-4915-88EA-9700113E267C}" srcOrd="1" destOrd="0" presId="urn:microsoft.com/office/officeart/2005/8/layout/hierarchy2"/>
    <dgm:cxn modelId="{BF2E9D6D-53DF-483B-99B2-C6E0825D9049}" srcId="{D72EC9A5-EC48-4033-85F2-7CD0FA2F3BD6}" destId="{11ECB7CB-46FE-4FA8-B237-DEDA055A9712}" srcOrd="0" destOrd="0" parTransId="{A5FBFB5C-46CA-4456-93A0-652D835DB053}" sibTransId="{4639F28E-4F40-4AC6-B864-4F58E01D3C86}"/>
    <dgm:cxn modelId="{557FBD97-A48B-4C54-85C1-3BA5C49F91EA}" type="presOf" srcId="{ABFDDABD-3EC1-4C22-94FC-6D1BA9DEBFB5}" destId="{C5C56790-C3D4-4B0B-AF02-2DF06E8AD405}" srcOrd="0" destOrd="0" presId="urn:microsoft.com/office/officeart/2005/8/layout/hierarchy2"/>
    <dgm:cxn modelId="{92096D83-E5D9-4825-9A4E-B60DFD2E7CBE}" srcId="{11E8010E-E6C8-4F1F-9888-352B8EB4B146}" destId="{D72EC9A5-EC48-4033-85F2-7CD0FA2F3BD6}" srcOrd="0" destOrd="0" parTransId="{FE21447D-E8D8-452F-A847-176FBDECB40D}" sibTransId="{6D1C90D5-04C3-44D7-93DD-B92AF7A816A9}"/>
    <dgm:cxn modelId="{53A53AC3-F4B4-4820-AB86-DA5C676B8A61}" type="presOf" srcId="{584FB94A-8A9F-4EEA-B769-FF000D3032CC}" destId="{96A183B6-0486-454E-9838-6A5B006E9989}" srcOrd="0" destOrd="0" presId="urn:microsoft.com/office/officeart/2005/8/layout/hierarchy2"/>
    <dgm:cxn modelId="{C9105541-9335-4C74-ADF5-5D17B21DC8A4}" type="presOf" srcId="{F728A13F-6430-4A8D-9107-6B40BB11AF8D}" destId="{EADC5206-6E63-4FC7-AE1B-4C7A4CC82E3E}" srcOrd="0" destOrd="0" presId="urn:microsoft.com/office/officeart/2005/8/layout/hierarchy2"/>
    <dgm:cxn modelId="{C32AB3E7-12F3-4E99-878A-7FA5FB12A468}" type="presOf" srcId="{FE21447D-E8D8-452F-A847-176FBDECB40D}" destId="{D4CEBBF3-F72E-43E1-A978-E9B6B69FD8EE}" srcOrd="0" destOrd="0" presId="urn:microsoft.com/office/officeart/2005/8/layout/hierarchy2"/>
    <dgm:cxn modelId="{2C0A07E7-1A3C-405E-8685-54F739E76B05}" type="presOf" srcId="{CC5F4914-58AF-498A-8497-2F2DA2423A66}" destId="{D16F8F58-6240-457F-8CDE-B8D1A4E7A626}" srcOrd="0" destOrd="0" presId="urn:microsoft.com/office/officeart/2005/8/layout/hierarchy2"/>
    <dgm:cxn modelId="{847A8FA3-A201-404A-88FA-46AFB85AF10D}" type="presOf" srcId="{D72EC9A5-EC48-4033-85F2-7CD0FA2F3BD6}" destId="{B2AA9BA0-406F-42DA-B651-74102D0C6B80}" srcOrd="0" destOrd="0" presId="urn:microsoft.com/office/officeart/2005/8/layout/hierarchy2"/>
    <dgm:cxn modelId="{D4949B11-9421-4F39-93ED-01C5184AC941}" type="presOf" srcId="{A5FBFB5C-46CA-4456-93A0-652D835DB053}" destId="{EC98A196-4DC0-4B69-BE1B-FCD171DE1FE9}" srcOrd="0" destOrd="0" presId="urn:microsoft.com/office/officeart/2005/8/layout/hierarchy2"/>
    <dgm:cxn modelId="{5CDEB378-2A6F-4EEB-912D-46A506361205}" srcId="{01A78AAC-6D6F-4A84-ADE0-D030F44F2871}" destId="{11E8010E-E6C8-4F1F-9888-352B8EB4B146}" srcOrd="0" destOrd="0" parTransId="{B426A690-545A-4055-91ED-38127ACD52F5}" sibTransId="{34FA2485-9B11-446F-88F7-53619F50B851}"/>
    <dgm:cxn modelId="{768F0BAB-E210-4FD7-9628-46A11983E678}" type="presParOf" srcId="{B6AB043E-F760-4660-9977-686A3B6EFBF4}" destId="{12A0CE37-83A4-4C33-93ED-EB6DFE043996}" srcOrd="0" destOrd="0" presId="urn:microsoft.com/office/officeart/2005/8/layout/hierarchy2"/>
    <dgm:cxn modelId="{41F35FEB-F707-41B0-B725-473D7C463DB2}" type="presParOf" srcId="{12A0CE37-83A4-4C33-93ED-EB6DFE043996}" destId="{6BCF18B3-26C2-4C1E-8BC6-3F9F58E5F99F}" srcOrd="0" destOrd="0" presId="urn:microsoft.com/office/officeart/2005/8/layout/hierarchy2"/>
    <dgm:cxn modelId="{36F5B371-6742-403D-AC38-E39DBF8457AE}" type="presParOf" srcId="{12A0CE37-83A4-4C33-93ED-EB6DFE043996}" destId="{0B6873F7-0AC7-4F6C-8295-D17C1272C846}" srcOrd="1" destOrd="0" presId="urn:microsoft.com/office/officeart/2005/8/layout/hierarchy2"/>
    <dgm:cxn modelId="{314BCBED-E231-458B-917E-3BF7B6FF4A13}" type="presParOf" srcId="{0B6873F7-0AC7-4F6C-8295-D17C1272C846}" destId="{D4CEBBF3-F72E-43E1-A978-E9B6B69FD8EE}" srcOrd="0" destOrd="0" presId="urn:microsoft.com/office/officeart/2005/8/layout/hierarchy2"/>
    <dgm:cxn modelId="{557C8938-4CC8-4956-B6C0-2CA561DAA0D1}" type="presParOf" srcId="{D4CEBBF3-F72E-43E1-A978-E9B6B69FD8EE}" destId="{F580D59C-D202-4915-88EA-9700113E267C}" srcOrd="0" destOrd="0" presId="urn:microsoft.com/office/officeart/2005/8/layout/hierarchy2"/>
    <dgm:cxn modelId="{B2FB68BA-C381-4CE3-B789-79EB118A4D80}" type="presParOf" srcId="{0B6873F7-0AC7-4F6C-8295-D17C1272C846}" destId="{E5E4980A-D022-4471-92F0-81AFA5594D2C}" srcOrd="1" destOrd="0" presId="urn:microsoft.com/office/officeart/2005/8/layout/hierarchy2"/>
    <dgm:cxn modelId="{094C6087-E120-4019-83B6-340A2DD97229}" type="presParOf" srcId="{E5E4980A-D022-4471-92F0-81AFA5594D2C}" destId="{B2AA9BA0-406F-42DA-B651-74102D0C6B80}" srcOrd="0" destOrd="0" presId="urn:microsoft.com/office/officeart/2005/8/layout/hierarchy2"/>
    <dgm:cxn modelId="{FA3F36AF-5556-4AF7-AEDC-5CCB5C773464}" type="presParOf" srcId="{E5E4980A-D022-4471-92F0-81AFA5594D2C}" destId="{93B99678-09F0-4D0B-8B7C-5AA51A7A7290}" srcOrd="1" destOrd="0" presId="urn:microsoft.com/office/officeart/2005/8/layout/hierarchy2"/>
    <dgm:cxn modelId="{6AEEA173-B058-4930-B2CF-3E4354F8A200}" type="presParOf" srcId="{93B99678-09F0-4D0B-8B7C-5AA51A7A7290}" destId="{EC98A196-4DC0-4B69-BE1B-FCD171DE1FE9}" srcOrd="0" destOrd="0" presId="urn:microsoft.com/office/officeart/2005/8/layout/hierarchy2"/>
    <dgm:cxn modelId="{B6DDF40A-7ECF-4752-B9B7-0CEEC9D6DFF8}" type="presParOf" srcId="{EC98A196-4DC0-4B69-BE1B-FCD171DE1FE9}" destId="{A311EE97-283B-4505-876E-C075E641DFA3}" srcOrd="0" destOrd="0" presId="urn:microsoft.com/office/officeart/2005/8/layout/hierarchy2"/>
    <dgm:cxn modelId="{F55B0025-858E-4F8C-9B35-F4C09D61AA94}" type="presParOf" srcId="{93B99678-09F0-4D0B-8B7C-5AA51A7A7290}" destId="{AAABC17E-FEFE-47B7-9FD9-8D3B60C911E4}" srcOrd="1" destOrd="0" presId="urn:microsoft.com/office/officeart/2005/8/layout/hierarchy2"/>
    <dgm:cxn modelId="{0BB4BC06-2DFE-4F64-9C03-960426D84B67}" type="presParOf" srcId="{AAABC17E-FEFE-47B7-9FD9-8D3B60C911E4}" destId="{C845D27A-B1E3-4C2E-8C25-7D6A3AC0BE98}" srcOrd="0" destOrd="0" presId="urn:microsoft.com/office/officeart/2005/8/layout/hierarchy2"/>
    <dgm:cxn modelId="{141B6B21-2033-4F01-8061-8F83AFB476F1}" type="presParOf" srcId="{AAABC17E-FEFE-47B7-9FD9-8D3B60C911E4}" destId="{A28A689E-9648-4614-A562-4C1F57202C20}" srcOrd="1" destOrd="0" presId="urn:microsoft.com/office/officeart/2005/8/layout/hierarchy2"/>
    <dgm:cxn modelId="{F3FE784A-6ADC-4B90-912D-E8526C4AED3D}" type="presParOf" srcId="{93B99678-09F0-4D0B-8B7C-5AA51A7A7290}" destId="{EADC5206-6E63-4FC7-AE1B-4C7A4CC82E3E}" srcOrd="2" destOrd="0" presId="urn:microsoft.com/office/officeart/2005/8/layout/hierarchy2"/>
    <dgm:cxn modelId="{2FC25573-81FA-4C0C-8169-5E44061766AF}" type="presParOf" srcId="{EADC5206-6E63-4FC7-AE1B-4C7A4CC82E3E}" destId="{13BE0976-AEF7-493E-AABD-E0A0D1273E09}" srcOrd="0" destOrd="0" presId="urn:microsoft.com/office/officeart/2005/8/layout/hierarchy2"/>
    <dgm:cxn modelId="{83DAC7F7-BEE5-4CBA-87DF-A130BC6B7556}" type="presParOf" srcId="{93B99678-09F0-4D0B-8B7C-5AA51A7A7290}" destId="{5801318A-721B-48C2-80D8-A3E73DFBE117}" srcOrd="3" destOrd="0" presId="urn:microsoft.com/office/officeart/2005/8/layout/hierarchy2"/>
    <dgm:cxn modelId="{3A493FC5-D8D3-4DE1-A10D-C897192FFD81}" type="presParOf" srcId="{5801318A-721B-48C2-80D8-A3E73DFBE117}" destId="{C5C56790-C3D4-4B0B-AF02-2DF06E8AD405}" srcOrd="0" destOrd="0" presId="urn:microsoft.com/office/officeart/2005/8/layout/hierarchy2"/>
    <dgm:cxn modelId="{4110136B-FFD6-43A7-80B4-E7579FD46CAE}" type="presParOf" srcId="{5801318A-721B-48C2-80D8-A3E73DFBE117}" destId="{BE1E05F3-7D71-471F-8D83-41D139C7814F}" srcOrd="1" destOrd="0" presId="urn:microsoft.com/office/officeart/2005/8/layout/hierarchy2"/>
    <dgm:cxn modelId="{0AEC7BA2-0A91-46D5-9902-A0DBE6DCAE67}" type="presParOf" srcId="{93B99678-09F0-4D0B-8B7C-5AA51A7A7290}" destId="{96A183B6-0486-454E-9838-6A5B006E9989}" srcOrd="4" destOrd="0" presId="urn:microsoft.com/office/officeart/2005/8/layout/hierarchy2"/>
    <dgm:cxn modelId="{DE6A14E3-CC79-4822-B2FE-13067654F3A1}" type="presParOf" srcId="{96A183B6-0486-454E-9838-6A5B006E9989}" destId="{1102AAC7-1AFD-432F-8BA1-136D733BB300}" srcOrd="0" destOrd="0" presId="urn:microsoft.com/office/officeart/2005/8/layout/hierarchy2"/>
    <dgm:cxn modelId="{B10B83C8-A95C-49B6-BFB8-11FEDE4885B0}" type="presParOf" srcId="{93B99678-09F0-4D0B-8B7C-5AA51A7A7290}" destId="{C1E6AC7F-1834-45D2-A93E-F81015BDF88E}" srcOrd="5" destOrd="0" presId="urn:microsoft.com/office/officeart/2005/8/layout/hierarchy2"/>
    <dgm:cxn modelId="{B97A212D-6D3B-4E70-8D55-3F73E5E3A4FF}" type="presParOf" srcId="{C1E6AC7F-1834-45D2-A93E-F81015BDF88E}" destId="{D16F8F58-6240-457F-8CDE-B8D1A4E7A626}" srcOrd="0" destOrd="0" presId="urn:microsoft.com/office/officeart/2005/8/layout/hierarchy2"/>
    <dgm:cxn modelId="{61B0068D-26D1-4D62-A3E2-6687F7656FF8}" type="presParOf" srcId="{C1E6AC7F-1834-45D2-A93E-F81015BDF88E}" destId="{A689DDCE-92BD-4429-9302-C79B55D5F37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3644854-51F2-484E-8A4B-8AA5FA30713B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pPr rtl="1"/>
          <a:endParaRPr lang="ar-SA"/>
        </a:p>
      </dgm:t>
    </dgm:pt>
    <dgm:pt modelId="{C0A8D60B-A14B-439A-AFD6-6C46608B95CD}">
      <dgm:prSet phldrT="[نص]"/>
      <dgm:spPr/>
      <dgm:t>
        <a:bodyPr/>
        <a:lstStyle/>
        <a:p>
          <a:pPr rtl="1"/>
          <a:r>
            <a:rPr lang="ar-SA" dirty="0" smtClean="0"/>
            <a:t>4 / المصادر والكتب </a:t>
          </a:r>
          <a:endParaRPr lang="ar-SA" dirty="0"/>
        </a:p>
      </dgm:t>
    </dgm:pt>
    <dgm:pt modelId="{2C32E4F1-6D6A-4ED0-B643-C4CA19181C01}" type="parTrans" cxnId="{4915AB93-BD50-4A4C-BE1D-380D27002A15}">
      <dgm:prSet/>
      <dgm:spPr/>
      <dgm:t>
        <a:bodyPr/>
        <a:lstStyle/>
        <a:p>
          <a:pPr rtl="1"/>
          <a:endParaRPr lang="ar-SA"/>
        </a:p>
      </dgm:t>
    </dgm:pt>
    <dgm:pt modelId="{73F80D06-B985-4A90-921E-2648855685FB}" type="sibTrans" cxnId="{4915AB93-BD50-4A4C-BE1D-380D27002A15}">
      <dgm:prSet/>
      <dgm:spPr/>
      <dgm:t>
        <a:bodyPr/>
        <a:lstStyle/>
        <a:p>
          <a:pPr rtl="1"/>
          <a:endParaRPr lang="ar-SA"/>
        </a:p>
      </dgm:t>
    </dgm:pt>
    <dgm:pt modelId="{6696FD94-C437-4276-A94E-E652AC86C654}">
      <dgm:prSet phldrT="[نص]"/>
      <dgm:spPr/>
      <dgm:t>
        <a:bodyPr/>
        <a:lstStyle/>
        <a:p>
          <a:pPr rtl="1"/>
          <a:r>
            <a:rPr lang="ar-SA" dirty="0" smtClean="0"/>
            <a:t>المصادر الاولية</a:t>
          </a:r>
          <a:endParaRPr lang="ar-SA" dirty="0"/>
        </a:p>
      </dgm:t>
    </dgm:pt>
    <dgm:pt modelId="{09C2160F-BB89-4F2E-AA16-374005D3BDF9}" type="parTrans" cxnId="{B4067892-328B-4C7A-9996-FFA8017E1970}">
      <dgm:prSet/>
      <dgm:spPr/>
      <dgm:t>
        <a:bodyPr/>
        <a:lstStyle/>
        <a:p>
          <a:pPr rtl="1"/>
          <a:endParaRPr lang="ar-SA"/>
        </a:p>
      </dgm:t>
    </dgm:pt>
    <dgm:pt modelId="{E29373FA-C44E-4BBE-B868-BDB779CA8555}" type="sibTrans" cxnId="{B4067892-328B-4C7A-9996-FFA8017E1970}">
      <dgm:prSet/>
      <dgm:spPr/>
      <dgm:t>
        <a:bodyPr/>
        <a:lstStyle/>
        <a:p>
          <a:pPr rtl="1"/>
          <a:endParaRPr lang="ar-SA"/>
        </a:p>
      </dgm:t>
    </dgm:pt>
    <dgm:pt modelId="{0A68D709-8796-4CA7-91B5-BDCFDC428E17}">
      <dgm:prSet phldrT="[نص]"/>
      <dgm:spPr/>
      <dgm:t>
        <a:bodyPr/>
        <a:lstStyle/>
        <a:p>
          <a:pPr rtl="1"/>
          <a:r>
            <a:rPr lang="ar-SA" dirty="0" smtClean="0"/>
            <a:t>المراجع الفرعية</a:t>
          </a:r>
          <a:endParaRPr lang="ar-SA" dirty="0"/>
        </a:p>
      </dgm:t>
    </dgm:pt>
    <dgm:pt modelId="{8C0B7D7E-D56E-4FD9-A1E3-18CCDE9FA036}" type="parTrans" cxnId="{C890C79F-9F1C-4913-9472-E989E9A606C5}">
      <dgm:prSet/>
      <dgm:spPr/>
      <dgm:t>
        <a:bodyPr/>
        <a:lstStyle/>
        <a:p>
          <a:pPr rtl="1"/>
          <a:endParaRPr lang="ar-SA"/>
        </a:p>
      </dgm:t>
    </dgm:pt>
    <dgm:pt modelId="{55F328B7-6F66-4E22-999A-87F349041E63}" type="sibTrans" cxnId="{C890C79F-9F1C-4913-9472-E989E9A606C5}">
      <dgm:prSet/>
      <dgm:spPr/>
      <dgm:t>
        <a:bodyPr/>
        <a:lstStyle/>
        <a:p>
          <a:pPr rtl="1"/>
          <a:endParaRPr lang="ar-SA"/>
        </a:p>
      </dgm:t>
    </dgm:pt>
    <dgm:pt modelId="{FE0A4831-8C82-404F-ABA9-3BEB72B0DA31}">
      <dgm:prSet/>
      <dgm:spPr/>
      <dgm:t>
        <a:bodyPr/>
        <a:lstStyle/>
        <a:p>
          <a:pPr rtl="1"/>
          <a:r>
            <a:rPr lang="ar-SA" dirty="0" smtClean="0"/>
            <a:t>المذكرات والمدونات الشخصية</a:t>
          </a:r>
          <a:endParaRPr lang="ar-SA" dirty="0"/>
        </a:p>
      </dgm:t>
    </dgm:pt>
    <dgm:pt modelId="{1E8E50BF-AB11-4BE3-92D0-E6FA2FEE8F60}" type="parTrans" cxnId="{919C7FB2-A3DC-409D-9232-3EB717D8BE33}">
      <dgm:prSet/>
      <dgm:spPr/>
      <dgm:t>
        <a:bodyPr/>
        <a:lstStyle/>
        <a:p>
          <a:pPr rtl="1"/>
          <a:endParaRPr lang="ar-SA"/>
        </a:p>
      </dgm:t>
    </dgm:pt>
    <dgm:pt modelId="{CE03C146-E6E7-4358-A920-DD7DC6F7298F}" type="sibTrans" cxnId="{919C7FB2-A3DC-409D-9232-3EB717D8BE33}">
      <dgm:prSet/>
      <dgm:spPr/>
      <dgm:t>
        <a:bodyPr/>
        <a:lstStyle/>
        <a:p>
          <a:pPr rtl="1"/>
          <a:endParaRPr lang="ar-SA"/>
        </a:p>
      </dgm:t>
    </dgm:pt>
    <dgm:pt modelId="{B3D80349-0E1F-4F99-A53D-58C0116B6719}">
      <dgm:prSet/>
      <dgm:spPr/>
      <dgm:t>
        <a:bodyPr/>
        <a:lstStyle/>
        <a:p>
          <a:pPr rtl="1"/>
          <a:r>
            <a:rPr lang="ar-SA" dirty="0" smtClean="0"/>
            <a:t>الرسائل</a:t>
          </a:r>
          <a:endParaRPr lang="ar-SA" dirty="0"/>
        </a:p>
      </dgm:t>
    </dgm:pt>
    <dgm:pt modelId="{0D61BBEA-65ED-44D3-8181-961AC5389583}" type="parTrans" cxnId="{F9A899DC-1B75-4CAE-B85F-0329522D51FC}">
      <dgm:prSet/>
      <dgm:spPr/>
      <dgm:t>
        <a:bodyPr/>
        <a:lstStyle/>
        <a:p>
          <a:pPr rtl="1"/>
          <a:endParaRPr lang="ar-SA"/>
        </a:p>
      </dgm:t>
    </dgm:pt>
    <dgm:pt modelId="{F79D872C-78B1-46A2-9951-ED04485FC25E}" type="sibTrans" cxnId="{F9A899DC-1B75-4CAE-B85F-0329522D51FC}">
      <dgm:prSet/>
      <dgm:spPr/>
      <dgm:t>
        <a:bodyPr/>
        <a:lstStyle/>
        <a:p>
          <a:pPr rtl="1"/>
          <a:endParaRPr lang="ar-SA"/>
        </a:p>
      </dgm:t>
    </dgm:pt>
    <dgm:pt modelId="{9B847F21-62EB-4E43-ACB4-72BDF4BD3F62}">
      <dgm:prSet/>
      <dgm:spPr/>
      <dgm:t>
        <a:bodyPr/>
        <a:lstStyle/>
        <a:p>
          <a:pPr rtl="1"/>
          <a:r>
            <a:rPr lang="ar-SA" dirty="0" smtClean="0"/>
            <a:t>الكتب التاريخية</a:t>
          </a:r>
          <a:endParaRPr lang="ar-SA" dirty="0"/>
        </a:p>
      </dgm:t>
    </dgm:pt>
    <dgm:pt modelId="{3243C94D-AD06-4305-9E1E-34BF82217D06}" type="parTrans" cxnId="{192DD7CC-C6F5-41B0-B2AC-2F9E546376E2}">
      <dgm:prSet/>
      <dgm:spPr/>
      <dgm:t>
        <a:bodyPr/>
        <a:lstStyle/>
        <a:p>
          <a:pPr rtl="1"/>
          <a:endParaRPr lang="ar-SA"/>
        </a:p>
      </dgm:t>
    </dgm:pt>
    <dgm:pt modelId="{E63CF8D1-291F-498E-B903-C7F9794C8ADE}" type="sibTrans" cxnId="{192DD7CC-C6F5-41B0-B2AC-2F9E546376E2}">
      <dgm:prSet/>
      <dgm:spPr/>
      <dgm:t>
        <a:bodyPr/>
        <a:lstStyle/>
        <a:p>
          <a:pPr rtl="1"/>
          <a:endParaRPr lang="ar-SA"/>
        </a:p>
      </dgm:t>
    </dgm:pt>
    <dgm:pt modelId="{D3797970-2D62-4867-92AC-C566E2B0E8B5}">
      <dgm:prSet/>
      <dgm:spPr/>
      <dgm:t>
        <a:bodyPr/>
        <a:lstStyle/>
        <a:p>
          <a:pPr rtl="1"/>
          <a:r>
            <a:rPr lang="ar-SA" dirty="0" smtClean="0"/>
            <a:t>كتي الادب والشعر</a:t>
          </a:r>
          <a:endParaRPr lang="ar-SA" dirty="0"/>
        </a:p>
      </dgm:t>
    </dgm:pt>
    <dgm:pt modelId="{530E44B7-4EFD-48A3-B5FC-DDF4833C73E5}" type="parTrans" cxnId="{D4825277-600F-4416-983F-1693CE1206EF}">
      <dgm:prSet/>
      <dgm:spPr/>
      <dgm:t>
        <a:bodyPr/>
        <a:lstStyle/>
        <a:p>
          <a:pPr rtl="1"/>
          <a:endParaRPr lang="ar-SA"/>
        </a:p>
      </dgm:t>
    </dgm:pt>
    <dgm:pt modelId="{8077CB1D-F6C2-4985-A227-68C980EF54B8}" type="sibTrans" cxnId="{D4825277-600F-4416-983F-1693CE1206EF}">
      <dgm:prSet/>
      <dgm:spPr/>
      <dgm:t>
        <a:bodyPr/>
        <a:lstStyle/>
        <a:p>
          <a:pPr rtl="1"/>
          <a:endParaRPr lang="ar-SA"/>
        </a:p>
      </dgm:t>
    </dgm:pt>
    <dgm:pt modelId="{9E11E41D-346C-4CD0-9F5A-9B50D6F96FD1}">
      <dgm:prSet/>
      <dgm:spPr/>
      <dgm:t>
        <a:bodyPr/>
        <a:lstStyle/>
        <a:p>
          <a:pPr rtl="1"/>
          <a:r>
            <a:rPr lang="ar-SA" dirty="0" smtClean="0"/>
            <a:t>كتب الجغرافيا والرحلات</a:t>
          </a:r>
          <a:endParaRPr lang="ar-SA" dirty="0"/>
        </a:p>
      </dgm:t>
    </dgm:pt>
    <dgm:pt modelId="{73EF3985-344F-4826-A592-6D4FC1B27EE6}" type="parTrans" cxnId="{CF8B88B5-3C09-4B37-B043-B8BE6B510D6E}">
      <dgm:prSet/>
      <dgm:spPr/>
      <dgm:t>
        <a:bodyPr/>
        <a:lstStyle/>
        <a:p>
          <a:pPr rtl="1"/>
          <a:endParaRPr lang="ar-SA"/>
        </a:p>
      </dgm:t>
    </dgm:pt>
    <dgm:pt modelId="{FBF2C3C7-F1F5-4F90-847E-88BFB709B31C}" type="sibTrans" cxnId="{CF8B88B5-3C09-4B37-B043-B8BE6B510D6E}">
      <dgm:prSet/>
      <dgm:spPr/>
      <dgm:t>
        <a:bodyPr/>
        <a:lstStyle/>
        <a:p>
          <a:pPr rtl="1"/>
          <a:endParaRPr lang="ar-SA"/>
        </a:p>
      </dgm:t>
    </dgm:pt>
    <dgm:pt modelId="{B4321BAE-E037-48DF-B5D4-E06E01DC1AF9}" type="pres">
      <dgm:prSet presAssocID="{83644854-51F2-484E-8A4B-8AA5FA30713B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673C0835-850A-4055-B77E-F9C8D7601E1C}" type="pres">
      <dgm:prSet presAssocID="{C0A8D60B-A14B-439A-AFD6-6C46608B95CD}" presName="root1" presStyleCnt="0"/>
      <dgm:spPr/>
    </dgm:pt>
    <dgm:pt modelId="{6B574666-661B-4D31-93A3-45AB5B02599F}" type="pres">
      <dgm:prSet presAssocID="{C0A8D60B-A14B-439A-AFD6-6C46608B95CD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032FE942-E46F-4B81-A97F-D07C32A79F6A}" type="pres">
      <dgm:prSet presAssocID="{C0A8D60B-A14B-439A-AFD6-6C46608B95CD}" presName="level2hierChild" presStyleCnt="0"/>
      <dgm:spPr/>
    </dgm:pt>
    <dgm:pt modelId="{679BDE7B-DA07-4CA3-AA85-106BE3F962DC}" type="pres">
      <dgm:prSet presAssocID="{09C2160F-BB89-4F2E-AA16-374005D3BDF9}" presName="conn2-1" presStyleLbl="parChTrans1D2" presStyleIdx="0" presStyleCnt="2"/>
      <dgm:spPr/>
      <dgm:t>
        <a:bodyPr/>
        <a:lstStyle/>
        <a:p>
          <a:pPr rtl="1"/>
          <a:endParaRPr lang="ar-SA"/>
        </a:p>
      </dgm:t>
    </dgm:pt>
    <dgm:pt modelId="{514D7D52-1D34-4EEF-9181-AE22A3B7F2DF}" type="pres">
      <dgm:prSet presAssocID="{09C2160F-BB89-4F2E-AA16-374005D3BDF9}" presName="connTx" presStyleLbl="parChTrans1D2" presStyleIdx="0" presStyleCnt="2"/>
      <dgm:spPr/>
      <dgm:t>
        <a:bodyPr/>
        <a:lstStyle/>
        <a:p>
          <a:pPr rtl="1"/>
          <a:endParaRPr lang="ar-SA"/>
        </a:p>
      </dgm:t>
    </dgm:pt>
    <dgm:pt modelId="{3C7C0954-A499-421A-B7C1-3E3E8FAE382B}" type="pres">
      <dgm:prSet presAssocID="{6696FD94-C437-4276-A94E-E652AC86C654}" presName="root2" presStyleCnt="0"/>
      <dgm:spPr/>
    </dgm:pt>
    <dgm:pt modelId="{5480ABC6-FCD9-4329-86C3-419BE0369C3F}" type="pres">
      <dgm:prSet presAssocID="{6696FD94-C437-4276-A94E-E652AC86C654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9ABBE9B6-2379-4AF1-B168-5FD706E02EAE}" type="pres">
      <dgm:prSet presAssocID="{6696FD94-C437-4276-A94E-E652AC86C654}" presName="level3hierChild" presStyleCnt="0"/>
      <dgm:spPr/>
    </dgm:pt>
    <dgm:pt modelId="{DDD84ECC-E742-4AB2-9ACC-A140B05B2350}" type="pres">
      <dgm:prSet presAssocID="{1E8E50BF-AB11-4BE3-92D0-E6FA2FEE8F60}" presName="conn2-1" presStyleLbl="parChTrans1D3" presStyleIdx="0" presStyleCnt="5"/>
      <dgm:spPr/>
      <dgm:t>
        <a:bodyPr/>
        <a:lstStyle/>
        <a:p>
          <a:pPr rtl="1"/>
          <a:endParaRPr lang="ar-SA"/>
        </a:p>
      </dgm:t>
    </dgm:pt>
    <dgm:pt modelId="{7CE3E3F7-6E8D-4F11-B76C-264FEA9E56F7}" type="pres">
      <dgm:prSet presAssocID="{1E8E50BF-AB11-4BE3-92D0-E6FA2FEE8F60}" presName="connTx" presStyleLbl="parChTrans1D3" presStyleIdx="0" presStyleCnt="5"/>
      <dgm:spPr/>
      <dgm:t>
        <a:bodyPr/>
        <a:lstStyle/>
        <a:p>
          <a:pPr rtl="1"/>
          <a:endParaRPr lang="ar-SA"/>
        </a:p>
      </dgm:t>
    </dgm:pt>
    <dgm:pt modelId="{A681F1F7-D35C-4FB3-9A00-EA9582C638C2}" type="pres">
      <dgm:prSet presAssocID="{FE0A4831-8C82-404F-ABA9-3BEB72B0DA31}" presName="root2" presStyleCnt="0"/>
      <dgm:spPr/>
    </dgm:pt>
    <dgm:pt modelId="{FFF1A655-DAF2-4346-81FB-40320B6C19A1}" type="pres">
      <dgm:prSet presAssocID="{FE0A4831-8C82-404F-ABA9-3BEB72B0DA31}" presName="LevelTwoTextNode" presStyleLbl="node3" presStyleIdx="0" presStyleCnt="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BAEBCFEE-A9A1-423D-9BE7-F776AA71CF67}" type="pres">
      <dgm:prSet presAssocID="{FE0A4831-8C82-404F-ABA9-3BEB72B0DA31}" presName="level3hierChild" presStyleCnt="0"/>
      <dgm:spPr/>
    </dgm:pt>
    <dgm:pt modelId="{A21F52E0-BAEA-4C42-A4D2-11AE8012D529}" type="pres">
      <dgm:prSet presAssocID="{0D61BBEA-65ED-44D3-8181-961AC5389583}" presName="conn2-1" presStyleLbl="parChTrans1D3" presStyleIdx="1" presStyleCnt="5"/>
      <dgm:spPr/>
      <dgm:t>
        <a:bodyPr/>
        <a:lstStyle/>
        <a:p>
          <a:pPr rtl="1"/>
          <a:endParaRPr lang="ar-SA"/>
        </a:p>
      </dgm:t>
    </dgm:pt>
    <dgm:pt modelId="{4FD50F6D-B86A-45DE-8C4B-AC03D5FF22EC}" type="pres">
      <dgm:prSet presAssocID="{0D61BBEA-65ED-44D3-8181-961AC5389583}" presName="connTx" presStyleLbl="parChTrans1D3" presStyleIdx="1" presStyleCnt="5"/>
      <dgm:spPr/>
      <dgm:t>
        <a:bodyPr/>
        <a:lstStyle/>
        <a:p>
          <a:pPr rtl="1"/>
          <a:endParaRPr lang="ar-SA"/>
        </a:p>
      </dgm:t>
    </dgm:pt>
    <dgm:pt modelId="{B6F19F1F-B6BF-490F-A063-B398B2A4AB65}" type="pres">
      <dgm:prSet presAssocID="{B3D80349-0E1F-4F99-A53D-58C0116B6719}" presName="root2" presStyleCnt="0"/>
      <dgm:spPr/>
    </dgm:pt>
    <dgm:pt modelId="{CA79BE36-402C-4200-A7B8-E6F8EA01294C}" type="pres">
      <dgm:prSet presAssocID="{B3D80349-0E1F-4F99-A53D-58C0116B6719}" presName="LevelTwoTextNode" presStyleLbl="node3" presStyleIdx="1" presStyleCnt="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8916E915-2716-421C-8F37-16BD1232A61E}" type="pres">
      <dgm:prSet presAssocID="{B3D80349-0E1F-4F99-A53D-58C0116B6719}" presName="level3hierChild" presStyleCnt="0"/>
      <dgm:spPr/>
    </dgm:pt>
    <dgm:pt modelId="{927F771A-E6E6-4CF6-807B-CFA07D3E9FB9}" type="pres">
      <dgm:prSet presAssocID="{3243C94D-AD06-4305-9E1E-34BF82217D06}" presName="conn2-1" presStyleLbl="parChTrans1D3" presStyleIdx="2" presStyleCnt="5"/>
      <dgm:spPr/>
      <dgm:t>
        <a:bodyPr/>
        <a:lstStyle/>
        <a:p>
          <a:pPr rtl="1"/>
          <a:endParaRPr lang="ar-SA"/>
        </a:p>
      </dgm:t>
    </dgm:pt>
    <dgm:pt modelId="{028E64E1-3DE6-4D88-B58D-5A051CF007D6}" type="pres">
      <dgm:prSet presAssocID="{3243C94D-AD06-4305-9E1E-34BF82217D06}" presName="connTx" presStyleLbl="parChTrans1D3" presStyleIdx="2" presStyleCnt="5"/>
      <dgm:spPr/>
      <dgm:t>
        <a:bodyPr/>
        <a:lstStyle/>
        <a:p>
          <a:pPr rtl="1"/>
          <a:endParaRPr lang="ar-SA"/>
        </a:p>
      </dgm:t>
    </dgm:pt>
    <dgm:pt modelId="{EC8285ED-2691-4834-B625-5DCC5768A4A6}" type="pres">
      <dgm:prSet presAssocID="{9B847F21-62EB-4E43-ACB4-72BDF4BD3F62}" presName="root2" presStyleCnt="0"/>
      <dgm:spPr/>
    </dgm:pt>
    <dgm:pt modelId="{FF515FB6-E473-4385-985D-B92246B4DEB2}" type="pres">
      <dgm:prSet presAssocID="{9B847F21-62EB-4E43-ACB4-72BDF4BD3F62}" presName="LevelTwoTextNode" presStyleLbl="node3" presStyleIdx="2" presStyleCnt="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1EDEBB75-6DD4-4A14-8D69-B683A7C009DE}" type="pres">
      <dgm:prSet presAssocID="{9B847F21-62EB-4E43-ACB4-72BDF4BD3F62}" presName="level3hierChild" presStyleCnt="0"/>
      <dgm:spPr/>
    </dgm:pt>
    <dgm:pt modelId="{24C31F2E-8843-4786-86B4-53DF1C90FDD0}" type="pres">
      <dgm:prSet presAssocID="{530E44B7-4EFD-48A3-B5FC-DDF4833C73E5}" presName="conn2-1" presStyleLbl="parChTrans1D3" presStyleIdx="3" presStyleCnt="5"/>
      <dgm:spPr/>
      <dgm:t>
        <a:bodyPr/>
        <a:lstStyle/>
        <a:p>
          <a:pPr rtl="1"/>
          <a:endParaRPr lang="ar-SA"/>
        </a:p>
      </dgm:t>
    </dgm:pt>
    <dgm:pt modelId="{54DC6529-255E-467B-937A-7C052D3A792D}" type="pres">
      <dgm:prSet presAssocID="{530E44B7-4EFD-48A3-B5FC-DDF4833C73E5}" presName="connTx" presStyleLbl="parChTrans1D3" presStyleIdx="3" presStyleCnt="5"/>
      <dgm:spPr/>
      <dgm:t>
        <a:bodyPr/>
        <a:lstStyle/>
        <a:p>
          <a:pPr rtl="1"/>
          <a:endParaRPr lang="ar-SA"/>
        </a:p>
      </dgm:t>
    </dgm:pt>
    <dgm:pt modelId="{D867C2FD-A375-41C9-810D-DE59E1EB9396}" type="pres">
      <dgm:prSet presAssocID="{D3797970-2D62-4867-92AC-C566E2B0E8B5}" presName="root2" presStyleCnt="0"/>
      <dgm:spPr/>
    </dgm:pt>
    <dgm:pt modelId="{4AC6E181-3C53-41FA-97FE-EE80CC7E1707}" type="pres">
      <dgm:prSet presAssocID="{D3797970-2D62-4867-92AC-C566E2B0E8B5}" presName="LevelTwoTextNode" presStyleLbl="node3" presStyleIdx="3" presStyleCnt="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C18EFDBB-46BA-45AB-93FD-7C90EF35F063}" type="pres">
      <dgm:prSet presAssocID="{D3797970-2D62-4867-92AC-C566E2B0E8B5}" presName="level3hierChild" presStyleCnt="0"/>
      <dgm:spPr/>
    </dgm:pt>
    <dgm:pt modelId="{6D72EF08-B832-4D53-9522-88AE907829AF}" type="pres">
      <dgm:prSet presAssocID="{73EF3985-344F-4826-A592-6D4FC1B27EE6}" presName="conn2-1" presStyleLbl="parChTrans1D3" presStyleIdx="4" presStyleCnt="5"/>
      <dgm:spPr/>
      <dgm:t>
        <a:bodyPr/>
        <a:lstStyle/>
        <a:p>
          <a:pPr rtl="1"/>
          <a:endParaRPr lang="ar-SA"/>
        </a:p>
      </dgm:t>
    </dgm:pt>
    <dgm:pt modelId="{109C0311-10B3-4EBA-90FB-C59F92F09F6F}" type="pres">
      <dgm:prSet presAssocID="{73EF3985-344F-4826-A592-6D4FC1B27EE6}" presName="connTx" presStyleLbl="parChTrans1D3" presStyleIdx="4" presStyleCnt="5"/>
      <dgm:spPr/>
      <dgm:t>
        <a:bodyPr/>
        <a:lstStyle/>
        <a:p>
          <a:pPr rtl="1"/>
          <a:endParaRPr lang="ar-SA"/>
        </a:p>
      </dgm:t>
    </dgm:pt>
    <dgm:pt modelId="{4AAF23C8-C1B0-4271-9E24-A33241DF0A3D}" type="pres">
      <dgm:prSet presAssocID="{9E11E41D-346C-4CD0-9F5A-9B50D6F96FD1}" presName="root2" presStyleCnt="0"/>
      <dgm:spPr/>
    </dgm:pt>
    <dgm:pt modelId="{08F815F3-ADBE-40A9-ADF3-AE205B04737F}" type="pres">
      <dgm:prSet presAssocID="{9E11E41D-346C-4CD0-9F5A-9B50D6F96FD1}" presName="LevelTwoTextNode" presStyleLbl="node3" presStyleIdx="4" presStyleCnt="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546D1EB1-E075-4BD8-BC7E-7A0686A902D4}" type="pres">
      <dgm:prSet presAssocID="{9E11E41D-346C-4CD0-9F5A-9B50D6F96FD1}" presName="level3hierChild" presStyleCnt="0"/>
      <dgm:spPr/>
    </dgm:pt>
    <dgm:pt modelId="{1FCBD524-571D-4C1B-AE66-844F1BE3AFF1}" type="pres">
      <dgm:prSet presAssocID="{8C0B7D7E-D56E-4FD9-A1E3-18CCDE9FA036}" presName="conn2-1" presStyleLbl="parChTrans1D2" presStyleIdx="1" presStyleCnt="2"/>
      <dgm:spPr/>
      <dgm:t>
        <a:bodyPr/>
        <a:lstStyle/>
        <a:p>
          <a:pPr rtl="1"/>
          <a:endParaRPr lang="ar-SA"/>
        </a:p>
      </dgm:t>
    </dgm:pt>
    <dgm:pt modelId="{8DAF6838-57F2-4A8A-AE05-B502FF4940BA}" type="pres">
      <dgm:prSet presAssocID="{8C0B7D7E-D56E-4FD9-A1E3-18CCDE9FA036}" presName="connTx" presStyleLbl="parChTrans1D2" presStyleIdx="1" presStyleCnt="2"/>
      <dgm:spPr/>
      <dgm:t>
        <a:bodyPr/>
        <a:lstStyle/>
        <a:p>
          <a:pPr rtl="1"/>
          <a:endParaRPr lang="ar-SA"/>
        </a:p>
      </dgm:t>
    </dgm:pt>
    <dgm:pt modelId="{F4BAF3DF-FA2C-456D-963D-3E5E9FF68B54}" type="pres">
      <dgm:prSet presAssocID="{0A68D709-8796-4CA7-91B5-BDCFDC428E17}" presName="root2" presStyleCnt="0"/>
      <dgm:spPr/>
    </dgm:pt>
    <dgm:pt modelId="{5546AA64-BFEE-42E9-99A9-D2A1D8FFD73E}" type="pres">
      <dgm:prSet presAssocID="{0A68D709-8796-4CA7-91B5-BDCFDC428E17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73218887-8D8A-4C7D-84EB-0B3092E6456C}" type="pres">
      <dgm:prSet presAssocID="{0A68D709-8796-4CA7-91B5-BDCFDC428E17}" presName="level3hierChild" presStyleCnt="0"/>
      <dgm:spPr/>
    </dgm:pt>
  </dgm:ptLst>
  <dgm:cxnLst>
    <dgm:cxn modelId="{4915AB93-BD50-4A4C-BE1D-380D27002A15}" srcId="{83644854-51F2-484E-8A4B-8AA5FA30713B}" destId="{C0A8D60B-A14B-439A-AFD6-6C46608B95CD}" srcOrd="0" destOrd="0" parTransId="{2C32E4F1-6D6A-4ED0-B643-C4CA19181C01}" sibTransId="{73F80D06-B985-4A90-921E-2648855685FB}"/>
    <dgm:cxn modelId="{6656E869-75D5-4820-A1ED-617D3CEC0A4D}" type="presOf" srcId="{530E44B7-4EFD-48A3-B5FC-DDF4833C73E5}" destId="{24C31F2E-8843-4786-86B4-53DF1C90FDD0}" srcOrd="0" destOrd="0" presId="urn:microsoft.com/office/officeart/2008/layout/HorizontalMultiLevelHierarchy"/>
    <dgm:cxn modelId="{93695543-BA43-4084-80F2-55FC46C8B8C5}" type="presOf" srcId="{0A68D709-8796-4CA7-91B5-BDCFDC428E17}" destId="{5546AA64-BFEE-42E9-99A9-D2A1D8FFD73E}" srcOrd="0" destOrd="0" presId="urn:microsoft.com/office/officeart/2008/layout/HorizontalMultiLevelHierarchy"/>
    <dgm:cxn modelId="{05EADF02-D48F-4DC2-8A61-D52B8628F5F5}" type="presOf" srcId="{1E8E50BF-AB11-4BE3-92D0-E6FA2FEE8F60}" destId="{DDD84ECC-E742-4AB2-9ACC-A140B05B2350}" srcOrd="0" destOrd="0" presId="urn:microsoft.com/office/officeart/2008/layout/HorizontalMultiLevelHierarchy"/>
    <dgm:cxn modelId="{7CCF365A-6E3D-4D21-B024-BD45C1B1E589}" type="presOf" srcId="{73EF3985-344F-4826-A592-6D4FC1B27EE6}" destId="{109C0311-10B3-4EBA-90FB-C59F92F09F6F}" srcOrd="1" destOrd="0" presId="urn:microsoft.com/office/officeart/2008/layout/HorizontalMultiLevelHierarchy"/>
    <dgm:cxn modelId="{F6C1B4C1-AA69-4AA3-97C9-2CB8D37AD423}" type="presOf" srcId="{09C2160F-BB89-4F2E-AA16-374005D3BDF9}" destId="{679BDE7B-DA07-4CA3-AA85-106BE3F962DC}" srcOrd="0" destOrd="0" presId="urn:microsoft.com/office/officeart/2008/layout/HorizontalMultiLevelHierarchy"/>
    <dgm:cxn modelId="{F9A899DC-1B75-4CAE-B85F-0329522D51FC}" srcId="{6696FD94-C437-4276-A94E-E652AC86C654}" destId="{B3D80349-0E1F-4F99-A53D-58C0116B6719}" srcOrd="1" destOrd="0" parTransId="{0D61BBEA-65ED-44D3-8181-961AC5389583}" sibTransId="{F79D872C-78B1-46A2-9951-ED04485FC25E}"/>
    <dgm:cxn modelId="{56852ECC-B157-4563-8EE3-5DA74D77024D}" type="presOf" srcId="{3243C94D-AD06-4305-9E1E-34BF82217D06}" destId="{028E64E1-3DE6-4D88-B58D-5A051CF007D6}" srcOrd="1" destOrd="0" presId="urn:microsoft.com/office/officeart/2008/layout/HorizontalMultiLevelHierarchy"/>
    <dgm:cxn modelId="{FB70FDA1-52CF-438D-A823-78F160D036B6}" type="presOf" srcId="{8C0B7D7E-D56E-4FD9-A1E3-18CCDE9FA036}" destId="{8DAF6838-57F2-4A8A-AE05-B502FF4940BA}" srcOrd="1" destOrd="0" presId="urn:microsoft.com/office/officeart/2008/layout/HorizontalMultiLevelHierarchy"/>
    <dgm:cxn modelId="{938B30C9-54CE-4081-A7CE-079C06998E33}" type="presOf" srcId="{9E11E41D-346C-4CD0-9F5A-9B50D6F96FD1}" destId="{08F815F3-ADBE-40A9-ADF3-AE205B04737F}" srcOrd="0" destOrd="0" presId="urn:microsoft.com/office/officeart/2008/layout/HorizontalMultiLevelHierarchy"/>
    <dgm:cxn modelId="{5DE861FF-F649-467F-BAD7-95DC304905CF}" type="presOf" srcId="{9B847F21-62EB-4E43-ACB4-72BDF4BD3F62}" destId="{FF515FB6-E473-4385-985D-B92246B4DEB2}" srcOrd="0" destOrd="0" presId="urn:microsoft.com/office/officeart/2008/layout/HorizontalMultiLevelHierarchy"/>
    <dgm:cxn modelId="{B4067892-328B-4C7A-9996-FFA8017E1970}" srcId="{C0A8D60B-A14B-439A-AFD6-6C46608B95CD}" destId="{6696FD94-C437-4276-A94E-E652AC86C654}" srcOrd="0" destOrd="0" parTransId="{09C2160F-BB89-4F2E-AA16-374005D3BDF9}" sibTransId="{E29373FA-C44E-4BBE-B868-BDB779CA8555}"/>
    <dgm:cxn modelId="{FB0D76E8-0269-4E96-A08C-59826AAFE412}" type="presOf" srcId="{73EF3985-344F-4826-A592-6D4FC1B27EE6}" destId="{6D72EF08-B832-4D53-9522-88AE907829AF}" srcOrd="0" destOrd="0" presId="urn:microsoft.com/office/officeart/2008/layout/HorizontalMultiLevelHierarchy"/>
    <dgm:cxn modelId="{5DD9DEDB-5B0F-4BDD-98E6-8C3DE68F2D25}" type="presOf" srcId="{FE0A4831-8C82-404F-ABA9-3BEB72B0DA31}" destId="{FFF1A655-DAF2-4346-81FB-40320B6C19A1}" srcOrd="0" destOrd="0" presId="urn:microsoft.com/office/officeart/2008/layout/HorizontalMultiLevelHierarchy"/>
    <dgm:cxn modelId="{2A8ECFF5-4148-420B-B052-E94D78FDFA45}" type="presOf" srcId="{83644854-51F2-484E-8A4B-8AA5FA30713B}" destId="{B4321BAE-E037-48DF-B5D4-E06E01DC1AF9}" srcOrd="0" destOrd="0" presId="urn:microsoft.com/office/officeart/2008/layout/HorizontalMultiLevelHierarchy"/>
    <dgm:cxn modelId="{F864EF96-5A4C-424B-A9DF-378FF27FC993}" type="presOf" srcId="{0D61BBEA-65ED-44D3-8181-961AC5389583}" destId="{4FD50F6D-B86A-45DE-8C4B-AC03D5FF22EC}" srcOrd="1" destOrd="0" presId="urn:microsoft.com/office/officeart/2008/layout/HorizontalMultiLevelHierarchy"/>
    <dgm:cxn modelId="{C890C79F-9F1C-4913-9472-E989E9A606C5}" srcId="{C0A8D60B-A14B-439A-AFD6-6C46608B95CD}" destId="{0A68D709-8796-4CA7-91B5-BDCFDC428E17}" srcOrd="1" destOrd="0" parTransId="{8C0B7D7E-D56E-4FD9-A1E3-18CCDE9FA036}" sibTransId="{55F328B7-6F66-4E22-999A-87F349041E63}"/>
    <dgm:cxn modelId="{1992B249-AA39-41EB-BB0F-E7D374E39CD9}" type="presOf" srcId="{D3797970-2D62-4867-92AC-C566E2B0E8B5}" destId="{4AC6E181-3C53-41FA-97FE-EE80CC7E1707}" srcOrd="0" destOrd="0" presId="urn:microsoft.com/office/officeart/2008/layout/HorizontalMultiLevelHierarchy"/>
    <dgm:cxn modelId="{EA45CEF4-A309-4024-BA70-A531B0E2D785}" type="presOf" srcId="{530E44B7-4EFD-48A3-B5FC-DDF4833C73E5}" destId="{54DC6529-255E-467B-937A-7C052D3A792D}" srcOrd="1" destOrd="0" presId="urn:microsoft.com/office/officeart/2008/layout/HorizontalMultiLevelHierarchy"/>
    <dgm:cxn modelId="{4474AB69-E56C-4559-A4C6-BCE7E968AF4A}" type="presOf" srcId="{8C0B7D7E-D56E-4FD9-A1E3-18CCDE9FA036}" destId="{1FCBD524-571D-4C1B-AE66-844F1BE3AFF1}" srcOrd="0" destOrd="0" presId="urn:microsoft.com/office/officeart/2008/layout/HorizontalMultiLevelHierarchy"/>
    <dgm:cxn modelId="{192DD7CC-C6F5-41B0-B2AC-2F9E546376E2}" srcId="{6696FD94-C437-4276-A94E-E652AC86C654}" destId="{9B847F21-62EB-4E43-ACB4-72BDF4BD3F62}" srcOrd="2" destOrd="0" parTransId="{3243C94D-AD06-4305-9E1E-34BF82217D06}" sibTransId="{E63CF8D1-291F-498E-B903-C7F9794C8ADE}"/>
    <dgm:cxn modelId="{CF8B88B5-3C09-4B37-B043-B8BE6B510D6E}" srcId="{6696FD94-C437-4276-A94E-E652AC86C654}" destId="{9E11E41D-346C-4CD0-9F5A-9B50D6F96FD1}" srcOrd="4" destOrd="0" parTransId="{73EF3985-344F-4826-A592-6D4FC1B27EE6}" sibTransId="{FBF2C3C7-F1F5-4F90-847E-88BFB709B31C}"/>
    <dgm:cxn modelId="{7486DC9C-7B28-4DC1-957D-08E567CFEDB2}" type="presOf" srcId="{C0A8D60B-A14B-439A-AFD6-6C46608B95CD}" destId="{6B574666-661B-4D31-93A3-45AB5B02599F}" srcOrd="0" destOrd="0" presId="urn:microsoft.com/office/officeart/2008/layout/HorizontalMultiLevelHierarchy"/>
    <dgm:cxn modelId="{D4825277-600F-4416-983F-1693CE1206EF}" srcId="{6696FD94-C437-4276-A94E-E652AC86C654}" destId="{D3797970-2D62-4867-92AC-C566E2B0E8B5}" srcOrd="3" destOrd="0" parTransId="{530E44B7-4EFD-48A3-B5FC-DDF4833C73E5}" sibTransId="{8077CB1D-F6C2-4985-A227-68C980EF54B8}"/>
    <dgm:cxn modelId="{CAB6836B-A4F8-4BB0-A8EC-987170256F09}" type="presOf" srcId="{1E8E50BF-AB11-4BE3-92D0-E6FA2FEE8F60}" destId="{7CE3E3F7-6E8D-4F11-B76C-264FEA9E56F7}" srcOrd="1" destOrd="0" presId="urn:microsoft.com/office/officeart/2008/layout/HorizontalMultiLevelHierarchy"/>
    <dgm:cxn modelId="{EB51D8B6-1837-442B-AADA-FE95AC8204EF}" type="presOf" srcId="{3243C94D-AD06-4305-9E1E-34BF82217D06}" destId="{927F771A-E6E6-4CF6-807B-CFA07D3E9FB9}" srcOrd="0" destOrd="0" presId="urn:microsoft.com/office/officeart/2008/layout/HorizontalMultiLevelHierarchy"/>
    <dgm:cxn modelId="{A740044C-A10D-40F2-B58C-B5DC7DFCF392}" type="presOf" srcId="{6696FD94-C437-4276-A94E-E652AC86C654}" destId="{5480ABC6-FCD9-4329-86C3-419BE0369C3F}" srcOrd="0" destOrd="0" presId="urn:microsoft.com/office/officeart/2008/layout/HorizontalMultiLevelHierarchy"/>
    <dgm:cxn modelId="{F844D4A6-02F1-408D-BA3D-462123B8B3D8}" type="presOf" srcId="{B3D80349-0E1F-4F99-A53D-58C0116B6719}" destId="{CA79BE36-402C-4200-A7B8-E6F8EA01294C}" srcOrd="0" destOrd="0" presId="urn:microsoft.com/office/officeart/2008/layout/HorizontalMultiLevelHierarchy"/>
    <dgm:cxn modelId="{16C22748-7A9B-4BC0-BC6C-837849CC1E64}" type="presOf" srcId="{0D61BBEA-65ED-44D3-8181-961AC5389583}" destId="{A21F52E0-BAEA-4C42-A4D2-11AE8012D529}" srcOrd="0" destOrd="0" presId="urn:microsoft.com/office/officeart/2008/layout/HorizontalMultiLevelHierarchy"/>
    <dgm:cxn modelId="{4E8CC849-6DB6-4032-BBD5-F4FD89AAAC15}" type="presOf" srcId="{09C2160F-BB89-4F2E-AA16-374005D3BDF9}" destId="{514D7D52-1D34-4EEF-9181-AE22A3B7F2DF}" srcOrd="1" destOrd="0" presId="urn:microsoft.com/office/officeart/2008/layout/HorizontalMultiLevelHierarchy"/>
    <dgm:cxn modelId="{919C7FB2-A3DC-409D-9232-3EB717D8BE33}" srcId="{6696FD94-C437-4276-A94E-E652AC86C654}" destId="{FE0A4831-8C82-404F-ABA9-3BEB72B0DA31}" srcOrd="0" destOrd="0" parTransId="{1E8E50BF-AB11-4BE3-92D0-E6FA2FEE8F60}" sibTransId="{CE03C146-E6E7-4358-A920-DD7DC6F7298F}"/>
    <dgm:cxn modelId="{44129B47-53BE-4099-BC38-B8808F4A72DE}" type="presParOf" srcId="{B4321BAE-E037-48DF-B5D4-E06E01DC1AF9}" destId="{673C0835-850A-4055-B77E-F9C8D7601E1C}" srcOrd="0" destOrd="0" presId="urn:microsoft.com/office/officeart/2008/layout/HorizontalMultiLevelHierarchy"/>
    <dgm:cxn modelId="{85098519-8DE5-46CA-90B0-9432541B77D2}" type="presParOf" srcId="{673C0835-850A-4055-B77E-F9C8D7601E1C}" destId="{6B574666-661B-4D31-93A3-45AB5B02599F}" srcOrd="0" destOrd="0" presId="urn:microsoft.com/office/officeart/2008/layout/HorizontalMultiLevelHierarchy"/>
    <dgm:cxn modelId="{01DB37F7-D3D6-4186-AB23-A3451894F497}" type="presParOf" srcId="{673C0835-850A-4055-B77E-F9C8D7601E1C}" destId="{032FE942-E46F-4B81-A97F-D07C32A79F6A}" srcOrd="1" destOrd="0" presId="urn:microsoft.com/office/officeart/2008/layout/HorizontalMultiLevelHierarchy"/>
    <dgm:cxn modelId="{2986A41A-FA8C-47FE-880B-9BDEE723AF93}" type="presParOf" srcId="{032FE942-E46F-4B81-A97F-D07C32A79F6A}" destId="{679BDE7B-DA07-4CA3-AA85-106BE3F962DC}" srcOrd="0" destOrd="0" presId="urn:microsoft.com/office/officeart/2008/layout/HorizontalMultiLevelHierarchy"/>
    <dgm:cxn modelId="{C2715742-A60C-4165-8FDD-E57D4B99A289}" type="presParOf" srcId="{679BDE7B-DA07-4CA3-AA85-106BE3F962DC}" destId="{514D7D52-1D34-4EEF-9181-AE22A3B7F2DF}" srcOrd="0" destOrd="0" presId="urn:microsoft.com/office/officeart/2008/layout/HorizontalMultiLevelHierarchy"/>
    <dgm:cxn modelId="{AA248ED0-F5E6-48B8-B737-CD308828D6A4}" type="presParOf" srcId="{032FE942-E46F-4B81-A97F-D07C32A79F6A}" destId="{3C7C0954-A499-421A-B7C1-3E3E8FAE382B}" srcOrd="1" destOrd="0" presId="urn:microsoft.com/office/officeart/2008/layout/HorizontalMultiLevelHierarchy"/>
    <dgm:cxn modelId="{DB58E13F-B22A-4410-817D-6582BA4E3F77}" type="presParOf" srcId="{3C7C0954-A499-421A-B7C1-3E3E8FAE382B}" destId="{5480ABC6-FCD9-4329-86C3-419BE0369C3F}" srcOrd="0" destOrd="0" presId="urn:microsoft.com/office/officeart/2008/layout/HorizontalMultiLevelHierarchy"/>
    <dgm:cxn modelId="{2DBC506D-D2FF-478F-93C4-6743D5D16182}" type="presParOf" srcId="{3C7C0954-A499-421A-B7C1-3E3E8FAE382B}" destId="{9ABBE9B6-2379-4AF1-B168-5FD706E02EAE}" srcOrd="1" destOrd="0" presId="urn:microsoft.com/office/officeart/2008/layout/HorizontalMultiLevelHierarchy"/>
    <dgm:cxn modelId="{AE3617B1-4ACB-4629-B29A-BCDBA40E69E9}" type="presParOf" srcId="{9ABBE9B6-2379-4AF1-B168-5FD706E02EAE}" destId="{DDD84ECC-E742-4AB2-9ACC-A140B05B2350}" srcOrd="0" destOrd="0" presId="urn:microsoft.com/office/officeart/2008/layout/HorizontalMultiLevelHierarchy"/>
    <dgm:cxn modelId="{F117F589-828B-4143-9BBA-3741E9D8A0B3}" type="presParOf" srcId="{DDD84ECC-E742-4AB2-9ACC-A140B05B2350}" destId="{7CE3E3F7-6E8D-4F11-B76C-264FEA9E56F7}" srcOrd="0" destOrd="0" presId="urn:microsoft.com/office/officeart/2008/layout/HorizontalMultiLevelHierarchy"/>
    <dgm:cxn modelId="{80528902-FBE8-45C5-BFCB-F74B756CE80A}" type="presParOf" srcId="{9ABBE9B6-2379-4AF1-B168-5FD706E02EAE}" destId="{A681F1F7-D35C-4FB3-9A00-EA9582C638C2}" srcOrd="1" destOrd="0" presId="urn:microsoft.com/office/officeart/2008/layout/HorizontalMultiLevelHierarchy"/>
    <dgm:cxn modelId="{A11B7177-C664-4437-8EAC-84B05BCE0BE2}" type="presParOf" srcId="{A681F1F7-D35C-4FB3-9A00-EA9582C638C2}" destId="{FFF1A655-DAF2-4346-81FB-40320B6C19A1}" srcOrd="0" destOrd="0" presId="urn:microsoft.com/office/officeart/2008/layout/HorizontalMultiLevelHierarchy"/>
    <dgm:cxn modelId="{AE7726C0-8B79-4645-84F8-D8B02146E3ED}" type="presParOf" srcId="{A681F1F7-D35C-4FB3-9A00-EA9582C638C2}" destId="{BAEBCFEE-A9A1-423D-9BE7-F776AA71CF67}" srcOrd="1" destOrd="0" presId="urn:microsoft.com/office/officeart/2008/layout/HorizontalMultiLevelHierarchy"/>
    <dgm:cxn modelId="{5EB5A516-973F-4088-943B-DD75BF75834B}" type="presParOf" srcId="{9ABBE9B6-2379-4AF1-B168-5FD706E02EAE}" destId="{A21F52E0-BAEA-4C42-A4D2-11AE8012D529}" srcOrd="2" destOrd="0" presId="urn:microsoft.com/office/officeart/2008/layout/HorizontalMultiLevelHierarchy"/>
    <dgm:cxn modelId="{B259DB53-AA0D-40FA-9272-FDC1B37F3CC9}" type="presParOf" srcId="{A21F52E0-BAEA-4C42-A4D2-11AE8012D529}" destId="{4FD50F6D-B86A-45DE-8C4B-AC03D5FF22EC}" srcOrd="0" destOrd="0" presId="urn:microsoft.com/office/officeart/2008/layout/HorizontalMultiLevelHierarchy"/>
    <dgm:cxn modelId="{372B8C97-4DC2-4F8B-B0E7-01D7CAE03D40}" type="presParOf" srcId="{9ABBE9B6-2379-4AF1-B168-5FD706E02EAE}" destId="{B6F19F1F-B6BF-490F-A063-B398B2A4AB65}" srcOrd="3" destOrd="0" presId="urn:microsoft.com/office/officeart/2008/layout/HorizontalMultiLevelHierarchy"/>
    <dgm:cxn modelId="{3038D833-9EEE-4A1F-93E5-9F92DCE7B80B}" type="presParOf" srcId="{B6F19F1F-B6BF-490F-A063-B398B2A4AB65}" destId="{CA79BE36-402C-4200-A7B8-E6F8EA01294C}" srcOrd="0" destOrd="0" presId="urn:microsoft.com/office/officeart/2008/layout/HorizontalMultiLevelHierarchy"/>
    <dgm:cxn modelId="{20EE2EE8-BFB5-4E06-904D-F2F089C81511}" type="presParOf" srcId="{B6F19F1F-B6BF-490F-A063-B398B2A4AB65}" destId="{8916E915-2716-421C-8F37-16BD1232A61E}" srcOrd="1" destOrd="0" presId="urn:microsoft.com/office/officeart/2008/layout/HorizontalMultiLevelHierarchy"/>
    <dgm:cxn modelId="{2651490F-4963-4921-9B28-BF6F473F3FB0}" type="presParOf" srcId="{9ABBE9B6-2379-4AF1-B168-5FD706E02EAE}" destId="{927F771A-E6E6-4CF6-807B-CFA07D3E9FB9}" srcOrd="4" destOrd="0" presId="urn:microsoft.com/office/officeart/2008/layout/HorizontalMultiLevelHierarchy"/>
    <dgm:cxn modelId="{C14041FF-BAE0-4A02-AD86-D16EFF43C3C1}" type="presParOf" srcId="{927F771A-E6E6-4CF6-807B-CFA07D3E9FB9}" destId="{028E64E1-3DE6-4D88-B58D-5A051CF007D6}" srcOrd="0" destOrd="0" presId="urn:microsoft.com/office/officeart/2008/layout/HorizontalMultiLevelHierarchy"/>
    <dgm:cxn modelId="{F80D5949-D2A7-4C41-88C4-8EC4917816AC}" type="presParOf" srcId="{9ABBE9B6-2379-4AF1-B168-5FD706E02EAE}" destId="{EC8285ED-2691-4834-B625-5DCC5768A4A6}" srcOrd="5" destOrd="0" presId="urn:microsoft.com/office/officeart/2008/layout/HorizontalMultiLevelHierarchy"/>
    <dgm:cxn modelId="{4C3CA37E-FC76-433F-B48A-5B9E1EACEC99}" type="presParOf" srcId="{EC8285ED-2691-4834-B625-5DCC5768A4A6}" destId="{FF515FB6-E473-4385-985D-B92246B4DEB2}" srcOrd="0" destOrd="0" presId="urn:microsoft.com/office/officeart/2008/layout/HorizontalMultiLevelHierarchy"/>
    <dgm:cxn modelId="{BF1C5E17-8F5C-4E32-A5AA-82364CD56D1D}" type="presParOf" srcId="{EC8285ED-2691-4834-B625-5DCC5768A4A6}" destId="{1EDEBB75-6DD4-4A14-8D69-B683A7C009DE}" srcOrd="1" destOrd="0" presId="urn:microsoft.com/office/officeart/2008/layout/HorizontalMultiLevelHierarchy"/>
    <dgm:cxn modelId="{A1631799-C96E-42A7-9F4A-B540F36C017D}" type="presParOf" srcId="{9ABBE9B6-2379-4AF1-B168-5FD706E02EAE}" destId="{24C31F2E-8843-4786-86B4-53DF1C90FDD0}" srcOrd="6" destOrd="0" presId="urn:microsoft.com/office/officeart/2008/layout/HorizontalMultiLevelHierarchy"/>
    <dgm:cxn modelId="{8759B98F-438C-4573-85AC-5C4D204015EE}" type="presParOf" srcId="{24C31F2E-8843-4786-86B4-53DF1C90FDD0}" destId="{54DC6529-255E-467B-937A-7C052D3A792D}" srcOrd="0" destOrd="0" presId="urn:microsoft.com/office/officeart/2008/layout/HorizontalMultiLevelHierarchy"/>
    <dgm:cxn modelId="{E8564FED-2EFE-4F2E-A0E1-F5A10DE26E1A}" type="presParOf" srcId="{9ABBE9B6-2379-4AF1-B168-5FD706E02EAE}" destId="{D867C2FD-A375-41C9-810D-DE59E1EB9396}" srcOrd="7" destOrd="0" presId="urn:microsoft.com/office/officeart/2008/layout/HorizontalMultiLevelHierarchy"/>
    <dgm:cxn modelId="{19EBCD54-A6D0-45FB-8035-1209D882663C}" type="presParOf" srcId="{D867C2FD-A375-41C9-810D-DE59E1EB9396}" destId="{4AC6E181-3C53-41FA-97FE-EE80CC7E1707}" srcOrd="0" destOrd="0" presId="urn:microsoft.com/office/officeart/2008/layout/HorizontalMultiLevelHierarchy"/>
    <dgm:cxn modelId="{7896F94C-70F9-4B07-A4BA-9B0488EBB179}" type="presParOf" srcId="{D867C2FD-A375-41C9-810D-DE59E1EB9396}" destId="{C18EFDBB-46BA-45AB-93FD-7C90EF35F063}" srcOrd="1" destOrd="0" presId="urn:microsoft.com/office/officeart/2008/layout/HorizontalMultiLevelHierarchy"/>
    <dgm:cxn modelId="{08C1DB4D-D5E7-4041-8653-BB5FDC8130EA}" type="presParOf" srcId="{9ABBE9B6-2379-4AF1-B168-5FD706E02EAE}" destId="{6D72EF08-B832-4D53-9522-88AE907829AF}" srcOrd="8" destOrd="0" presId="urn:microsoft.com/office/officeart/2008/layout/HorizontalMultiLevelHierarchy"/>
    <dgm:cxn modelId="{23AAB5D6-BECB-4B63-AC76-1358D1A78DF6}" type="presParOf" srcId="{6D72EF08-B832-4D53-9522-88AE907829AF}" destId="{109C0311-10B3-4EBA-90FB-C59F92F09F6F}" srcOrd="0" destOrd="0" presId="urn:microsoft.com/office/officeart/2008/layout/HorizontalMultiLevelHierarchy"/>
    <dgm:cxn modelId="{3E48068D-BA4D-4C00-B5E4-5014E7E5C373}" type="presParOf" srcId="{9ABBE9B6-2379-4AF1-B168-5FD706E02EAE}" destId="{4AAF23C8-C1B0-4271-9E24-A33241DF0A3D}" srcOrd="9" destOrd="0" presId="urn:microsoft.com/office/officeart/2008/layout/HorizontalMultiLevelHierarchy"/>
    <dgm:cxn modelId="{BC4984F6-0530-4D2F-9542-8B6D9263359E}" type="presParOf" srcId="{4AAF23C8-C1B0-4271-9E24-A33241DF0A3D}" destId="{08F815F3-ADBE-40A9-ADF3-AE205B04737F}" srcOrd="0" destOrd="0" presId="urn:microsoft.com/office/officeart/2008/layout/HorizontalMultiLevelHierarchy"/>
    <dgm:cxn modelId="{6A1C6892-C22F-432A-A975-1238665237A9}" type="presParOf" srcId="{4AAF23C8-C1B0-4271-9E24-A33241DF0A3D}" destId="{546D1EB1-E075-4BD8-BC7E-7A0686A902D4}" srcOrd="1" destOrd="0" presId="urn:microsoft.com/office/officeart/2008/layout/HorizontalMultiLevelHierarchy"/>
    <dgm:cxn modelId="{E84B1963-199D-4AD4-BE14-81ACDAC06EEA}" type="presParOf" srcId="{032FE942-E46F-4B81-A97F-D07C32A79F6A}" destId="{1FCBD524-571D-4C1B-AE66-844F1BE3AFF1}" srcOrd="2" destOrd="0" presId="urn:microsoft.com/office/officeart/2008/layout/HorizontalMultiLevelHierarchy"/>
    <dgm:cxn modelId="{1B79D5ED-9267-446C-A027-763EF8381A0A}" type="presParOf" srcId="{1FCBD524-571D-4C1B-AE66-844F1BE3AFF1}" destId="{8DAF6838-57F2-4A8A-AE05-B502FF4940BA}" srcOrd="0" destOrd="0" presId="urn:microsoft.com/office/officeart/2008/layout/HorizontalMultiLevelHierarchy"/>
    <dgm:cxn modelId="{F58BB904-FDDA-4F46-9A06-1234AD1B1B2D}" type="presParOf" srcId="{032FE942-E46F-4B81-A97F-D07C32A79F6A}" destId="{F4BAF3DF-FA2C-456D-963D-3E5E9FF68B54}" srcOrd="3" destOrd="0" presId="urn:microsoft.com/office/officeart/2008/layout/HorizontalMultiLevelHierarchy"/>
    <dgm:cxn modelId="{E6E8DE18-1D3F-44E7-BDC7-B070C94C6288}" type="presParOf" srcId="{F4BAF3DF-FA2C-456D-963D-3E5E9FF68B54}" destId="{5546AA64-BFEE-42E9-99A9-D2A1D8FFD73E}" srcOrd="0" destOrd="0" presId="urn:microsoft.com/office/officeart/2008/layout/HorizontalMultiLevelHierarchy"/>
    <dgm:cxn modelId="{BDFFBC86-A9FD-4CC2-A897-273E2EFF4D9A}" type="presParOf" srcId="{F4BAF3DF-FA2C-456D-963D-3E5E9FF68B54}" destId="{73218887-8D8A-4C7D-84EB-0B3092E6456C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E1FDEC8-DC25-46C6-BA30-E6AB01DD99DD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pPr rtl="1"/>
          <a:endParaRPr lang="ar-SA"/>
        </a:p>
      </dgm:t>
    </dgm:pt>
    <dgm:pt modelId="{C10902E0-9A4A-4913-990C-78D09C71CEAE}">
      <dgm:prSet phldrT="[نص]"/>
      <dgm:spPr/>
      <dgm:t>
        <a:bodyPr/>
        <a:lstStyle/>
        <a:p>
          <a:pPr rtl="1"/>
          <a:r>
            <a:rPr lang="ar-SA" dirty="0" smtClean="0"/>
            <a:t>3 / الاثار</a:t>
          </a:r>
          <a:endParaRPr lang="ar-SA" dirty="0"/>
        </a:p>
      </dgm:t>
    </dgm:pt>
    <dgm:pt modelId="{AEB34773-9A6B-4BA5-8045-3513A321F59F}" type="parTrans" cxnId="{29069484-32C9-4F51-91A1-5CB86ED539E5}">
      <dgm:prSet/>
      <dgm:spPr/>
      <dgm:t>
        <a:bodyPr/>
        <a:lstStyle/>
        <a:p>
          <a:pPr rtl="1"/>
          <a:endParaRPr lang="ar-SA"/>
        </a:p>
      </dgm:t>
    </dgm:pt>
    <dgm:pt modelId="{0DED1057-9CEC-4069-AC84-CCFD54BF4863}" type="sibTrans" cxnId="{29069484-32C9-4F51-91A1-5CB86ED539E5}">
      <dgm:prSet/>
      <dgm:spPr/>
      <dgm:t>
        <a:bodyPr/>
        <a:lstStyle/>
        <a:p>
          <a:pPr rtl="1"/>
          <a:endParaRPr lang="ar-SA"/>
        </a:p>
      </dgm:t>
    </dgm:pt>
    <dgm:pt modelId="{18EAFFBE-2DD2-41D5-B0B1-F3DE6BE0C5EC}">
      <dgm:prSet phldrT="[نص]"/>
      <dgm:spPr/>
      <dgm:t>
        <a:bodyPr/>
        <a:lstStyle/>
        <a:p>
          <a:pPr rtl="1"/>
          <a:r>
            <a:rPr lang="ar-SA" dirty="0" smtClean="0"/>
            <a:t>المباني </a:t>
          </a:r>
          <a:r>
            <a:rPr lang="ar-SA" dirty="0" err="1" smtClean="0"/>
            <a:t>والمنشات</a:t>
          </a:r>
          <a:r>
            <a:rPr lang="ar-SA" dirty="0" smtClean="0"/>
            <a:t> </a:t>
          </a:r>
          <a:r>
            <a:rPr lang="ar-SA" dirty="0" err="1" smtClean="0"/>
            <a:t>العمرانيه</a:t>
          </a:r>
          <a:endParaRPr lang="ar-SA" dirty="0"/>
        </a:p>
      </dgm:t>
    </dgm:pt>
    <dgm:pt modelId="{87AD0F44-A1E2-4BBE-BD39-3389CEB7580E}" type="parTrans" cxnId="{C7EA9A14-577A-4391-8797-2DFB63598445}">
      <dgm:prSet/>
      <dgm:spPr/>
      <dgm:t>
        <a:bodyPr/>
        <a:lstStyle/>
        <a:p>
          <a:pPr rtl="1"/>
          <a:endParaRPr lang="ar-SA"/>
        </a:p>
      </dgm:t>
    </dgm:pt>
    <dgm:pt modelId="{9585536A-009A-4876-B4BE-3E6C8B653F10}" type="sibTrans" cxnId="{C7EA9A14-577A-4391-8797-2DFB63598445}">
      <dgm:prSet/>
      <dgm:spPr/>
      <dgm:t>
        <a:bodyPr/>
        <a:lstStyle/>
        <a:p>
          <a:pPr rtl="1"/>
          <a:endParaRPr lang="ar-SA"/>
        </a:p>
      </dgm:t>
    </dgm:pt>
    <dgm:pt modelId="{D65D1522-0F7E-4035-9C3E-34B75CC928EB}">
      <dgm:prSet phldrT="[نص]"/>
      <dgm:spPr/>
      <dgm:t>
        <a:bodyPr/>
        <a:lstStyle/>
        <a:p>
          <a:pPr rtl="1"/>
          <a:r>
            <a:rPr lang="ar-SA" dirty="0" smtClean="0"/>
            <a:t>التماثيل والمنحوتات والنقوش </a:t>
          </a:r>
          <a:r>
            <a:rPr lang="ar-SA" dirty="0" err="1" smtClean="0"/>
            <a:t>الجداريه</a:t>
          </a:r>
          <a:endParaRPr lang="ar-SA" dirty="0"/>
        </a:p>
      </dgm:t>
    </dgm:pt>
    <dgm:pt modelId="{EF4CA646-9331-4B25-9399-CEF78D749E37}" type="parTrans" cxnId="{C10B1167-AA9E-4EED-AD86-55C135D02D45}">
      <dgm:prSet/>
      <dgm:spPr/>
      <dgm:t>
        <a:bodyPr/>
        <a:lstStyle/>
        <a:p>
          <a:pPr rtl="1"/>
          <a:endParaRPr lang="ar-SA"/>
        </a:p>
      </dgm:t>
    </dgm:pt>
    <dgm:pt modelId="{244AEAC7-6D08-4FA5-999C-81CFE68AB895}" type="sibTrans" cxnId="{C10B1167-AA9E-4EED-AD86-55C135D02D45}">
      <dgm:prSet/>
      <dgm:spPr/>
      <dgm:t>
        <a:bodyPr/>
        <a:lstStyle/>
        <a:p>
          <a:pPr rtl="1"/>
          <a:endParaRPr lang="ar-SA"/>
        </a:p>
      </dgm:t>
    </dgm:pt>
    <dgm:pt modelId="{B7AEAD08-002F-4569-903D-FAE16F46A33E}">
      <dgm:prSet/>
      <dgm:spPr/>
      <dgm:t>
        <a:bodyPr/>
        <a:lstStyle/>
        <a:p>
          <a:pPr rtl="1"/>
          <a:r>
            <a:rPr lang="ar-SA" dirty="0" smtClean="0"/>
            <a:t>المقتنيات والادوات المختلفة</a:t>
          </a:r>
          <a:endParaRPr lang="ar-SA" dirty="0"/>
        </a:p>
      </dgm:t>
    </dgm:pt>
    <dgm:pt modelId="{3F10AC15-3275-48FA-BC86-B1FF9B01FB30}" type="parTrans" cxnId="{BCE89457-0C86-41A5-A528-F401A595A650}">
      <dgm:prSet/>
      <dgm:spPr/>
      <dgm:t>
        <a:bodyPr/>
        <a:lstStyle/>
        <a:p>
          <a:pPr rtl="1"/>
          <a:endParaRPr lang="ar-SA"/>
        </a:p>
      </dgm:t>
    </dgm:pt>
    <dgm:pt modelId="{EBFE774B-CF67-4EBD-BB28-B86CF021A60E}" type="sibTrans" cxnId="{BCE89457-0C86-41A5-A528-F401A595A650}">
      <dgm:prSet/>
      <dgm:spPr/>
      <dgm:t>
        <a:bodyPr/>
        <a:lstStyle/>
        <a:p>
          <a:pPr rtl="1"/>
          <a:endParaRPr lang="ar-SA"/>
        </a:p>
      </dgm:t>
    </dgm:pt>
    <dgm:pt modelId="{E31C1648-BD29-4E50-A4E2-B41979E3A092}">
      <dgm:prSet/>
      <dgm:spPr/>
      <dgm:t>
        <a:bodyPr/>
        <a:lstStyle/>
        <a:p>
          <a:pPr rtl="1"/>
          <a:r>
            <a:rPr lang="ar-SA" dirty="0" smtClean="0"/>
            <a:t>المسكوكات والنقود</a:t>
          </a:r>
          <a:endParaRPr lang="ar-SA" dirty="0"/>
        </a:p>
      </dgm:t>
    </dgm:pt>
    <dgm:pt modelId="{BA0DEF61-38D5-4AB0-9B2C-ACC8ED572490}" type="parTrans" cxnId="{235B062D-A88C-487C-B532-587707D2BC1C}">
      <dgm:prSet/>
      <dgm:spPr/>
      <dgm:t>
        <a:bodyPr/>
        <a:lstStyle/>
        <a:p>
          <a:pPr rtl="1"/>
          <a:endParaRPr lang="ar-SA"/>
        </a:p>
      </dgm:t>
    </dgm:pt>
    <dgm:pt modelId="{8A175F91-4DFF-4F27-BD7D-A90AF07F728F}" type="sibTrans" cxnId="{235B062D-A88C-487C-B532-587707D2BC1C}">
      <dgm:prSet/>
      <dgm:spPr/>
      <dgm:t>
        <a:bodyPr/>
        <a:lstStyle/>
        <a:p>
          <a:pPr rtl="1"/>
          <a:endParaRPr lang="ar-SA"/>
        </a:p>
      </dgm:t>
    </dgm:pt>
    <dgm:pt modelId="{104C0239-AB3D-4AEA-90AF-09EC1A73987D}" type="pres">
      <dgm:prSet presAssocID="{8E1FDEC8-DC25-46C6-BA30-E6AB01DD99DD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4AFC1764-4636-485A-AC58-702260862796}" type="pres">
      <dgm:prSet presAssocID="{C10902E0-9A4A-4913-990C-78D09C71CEAE}" presName="root1" presStyleCnt="0"/>
      <dgm:spPr/>
    </dgm:pt>
    <dgm:pt modelId="{F360C485-8E3F-47D4-BEF3-A3F3202E2E5C}" type="pres">
      <dgm:prSet presAssocID="{C10902E0-9A4A-4913-990C-78D09C71CEAE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CCCC4F39-3D4B-4CA8-9F69-F2A710A22D43}" type="pres">
      <dgm:prSet presAssocID="{C10902E0-9A4A-4913-990C-78D09C71CEAE}" presName="level2hierChild" presStyleCnt="0"/>
      <dgm:spPr/>
    </dgm:pt>
    <dgm:pt modelId="{1B5CC0C6-BBD5-4AF5-BD42-25862E214C3D}" type="pres">
      <dgm:prSet presAssocID="{87AD0F44-A1E2-4BBE-BD39-3389CEB7580E}" presName="conn2-1" presStyleLbl="parChTrans1D2" presStyleIdx="0" presStyleCnt="4"/>
      <dgm:spPr/>
      <dgm:t>
        <a:bodyPr/>
        <a:lstStyle/>
        <a:p>
          <a:pPr rtl="1"/>
          <a:endParaRPr lang="ar-SA"/>
        </a:p>
      </dgm:t>
    </dgm:pt>
    <dgm:pt modelId="{0C1DEC22-BEF6-4779-9B08-848BF9DA0EA5}" type="pres">
      <dgm:prSet presAssocID="{87AD0F44-A1E2-4BBE-BD39-3389CEB7580E}" presName="connTx" presStyleLbl="parChTrans1D2" presStyleIdx="0" presStyleCnt="4"/>
      <dgm:spPr/>
      <dgm:t>
        <a:bodyPr/>
        <a:lstStyle/>
        <a:p>
          <a:pPr rtl="1"/>
          <a:endParaRPr lang="ar-SA"/>
        </a:p>
      </dgm:t>
    </dgm:pt>
    <dgm:pt modelId="{374B236A-BE74-4043-B6E7-7E9DE97A55F8}" type="pres">
      <dgm:prSet presAssocID="{18EAFFBE-2DD2-41D5-B0B1-F3DE6BE0C5EC}" presName="root2" presStyleCnt="0"/>
      <dgm:spPr/>
    </dgm:pt>
    <dgm:pt modelId="{0BF75CE8-9767-4641-B198-A44E10BF998B}" type="pres">
      <dgm:prSet presAssocID="{18EAFFBE-2DD2-41D5-B0B1-F3DE6BE0C5EC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C10A9B81-1923-4B47-B793-67B16D360DD1}" type="pres">
      <dgm:prSet presAssocID="{18EAFFBE-2DD2-41D5-B0B1-F3DE6BE0C5EC}" presName="level3hierChild" presStyleCnt="0"/>
      <dgm:spPr/>
    </dgm:pt>
    <dgm:pt modelId="{8EB35511-F22C-4F18-9BA9-D586ED6EA332}" type="pres">
      <dgm:prSet presAssocID="{EF4CA646-9331-4B25-9399-CEF78D749E37}" presName="conn2-1" presStyleLbl="parChTrans1D2" presStyleIdx="1" presStyleCnt="4"/>
      <dgm:spPr/>
      <dgm:t>
        <a:bodyPr/>
        <a:lstStyle/>
        <a:p>
          <a:pPr rtl="1"/>
          <a:endParaRPr lang="ar-SA"/>
        </a:p>
      </dgm:t>
    </dgm:pt>
    <dgm:pt modelId="{3EBA6582-06BF-4DB6-96D8-3EF5F774DDFA}" type="pres">
      <dgm:prSet presAssocID="{EF4CA646-9331-4B25-9399-CEF78D749E37}" presName="connTx" presStyleLbl="parChTrans1D2" presStyleIdx="1" presStyleCnt="4"/>
      <dgm:spPr/>
      <dgm:t>
        <a:bodyPr/>
        <a:lstStyle/>
        <a:p>
          <a:pPr rtl="1"/>
          <a:endParaRPr lang="ar-SA"/>
        </a:p>
      </dgm:t>
    </dgm:pt>
    <dgm:pt modelId="{74D8371A-75BB-48AC-9800-857A89823533}" type="pres">
      <dgm:prSet presAssocID="{D65D1522-0F7E-4035-9C3E-34B75CC928EB}" presName="root2" presStyleCnt="0"/>
      <dgm:spPr/>
    </dgm:pt>
    <dgm:pt modelId="{AA5C4F8E-CBA3-4D7E-B078-1086B976463A}" type="pres">
      <dgm:prSet presAssocID="{D65D1522-0F7E-4035-9C3E-34B75CC928EB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67DE692A-2EEC-4084-917D-E529F4530874}" type="pres">
      <dgm:prSet presAssocID="{D65D1522-0F7E-4035-9C3E-34B75CC928EB}" presName="level3hierChild" presStyleCnt="0"/>
      <dgm:spPr/>
    </dgm:pt>
    <dgm:pt modelId="{A129D320-C215-4751-8777-4F62D60678E9}" type="pres">
      <dgm:prSet presAssocID="{3F10AC15-3275-48FA-BC86-B1FF9B01FB30}" presName="conn2-1" presStyleLbl="parChTrans1D2" presStyleIdx="2" presStyleCnt="4"/>
      <dgm:spPr/>
      <dgm:t>
        <a:bodyPr/>
        <a:lstStyle/>
        <a:p>
          <a:pPr rtl="1"/>
          <a:endParaRPr lang="ar-SA"/>
        </a:p>
      </dgm:t>
    </dgm:pt>
    <dgm:pt modelId="{FB57418A-900F-4913-B81E-FC480FE04DC4}" type="pres">
      <dgm:prSet presAssocID="{3F10AC15-3275-48FA-BC86-B1FF9B01FB30}" presName="connTx" presStyleLbl="parChTrans1D2" presStyleIdx="2" presStyleCnt="4"/>
      <dgm:spPr/>
      <dgm:t>
        <a:bodyPr/>
        <a:lstStyle/>
        <a:p>
          <a:pPr rtl="1"/>
          <a:endParaRPr lang="ar-SA"/>
        </a:p>
      </dgm:t>
    </dgm:pt>
    <dgm:pt modelId="{D80DE223-4F75-4312-A90B-A0EA763920DA}" type="pres">
      <dgm:prSet presAssocID="{B7AEAD08-002F-4569-903D-FAE16F46A33E}" presName="root2" presStyleCnt="0"/>
      <dgm:spPr/>
    </dgm:pt>
    <dgm:pt modelId="{C2479FF2-FA2B-46C0-AB88-522882E960CF}" type="pres">
      <dgm:prSet presAssocID="{B7AEAD08-002F-4569-903D-FAE16F46A33E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040D3989-9E5E-432F-8324-3C17F9AA9AC5}" type="pres">
      <dgm:prSet presAssocID="{B7AEAD08-002F-4569-903D-FAE16F46A33E}" presName="level3hierChild" presStyleCnt="0"/>
      <dgm:spPr/>
    </dgm:pt>
    <dgm:pt modelId="{4D11320D-88D3-4E0D-B727-2AF4439AFE23}" type="pres">
      <dgm:prSet presAssocID="{BA0DEF61-38D5-4AB0-9B2C-ACC8ED572490}" presName="conn2-1" presStyleLbl="parChTrans1D2" presStyleIdx="3" presStyleCnt="4"/>
      <dgm:spPr/>
      <dgm:t>
        <a:bodyPr/>
        <a:lstStyle/>
        <a:p>
          <a:pPr rtl="1"/>
          <a:endParaRPr lang="ar-SA"/>
        </a:p>
      </dgm:t>
    </dgm:pt>
    <dgm:pt modelId="{450719AC-9118-4188-94CD-BCD539168BED}" type="pres">
      <dgm:prSet presAssocID="{BA0DEF61-38D5-4AB0-9B2C-ACC8ED572490}" presName="connTx" presStyleLbl="parChTrans1D2" presStyleIdx="3" presStyleCnt="4"/>
      <dgm:spPr/>
      <dgm:t>
        <a:bodyPr/>
        <a:lstStyle/>
        <a:p>
          <a:pPr rtl="1"/>
          <a:endParaRPr lang="ar-SA"/>
        </a:p>
      </dgm:t>
    </dgm:pt>
    <dgm:pt modelId="{97EE3529-BF02-4865-B442-83138A698CCF}" type="pres">
      <dgm:prSet presAssocID="{E31C1648-BD29-4E50-A4E2-B41979E3A092}" presName="root2" presStyleCnt="0"/>
      <dgm:spPr/>
    </dgm:pt>
    <dgm:pt modelId="{7C8BFE86-FCB0-4DE8-8546-E979CC7E2B90}" type="pres">
      <dgm:prSet presAssocID="{E31C1648-BD29-4E50-A4E2-B41979E3A092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09BD43E9-CAF5-4827-9E07-BE6C31762FD2}" type="pres">
      <dgm:prSet presAssocID="{E31C1648-BD29-4E50-A4E2-B41979E3A092}" presName="level3hierChild" presStyleCnt="0"/>
      <dgm:spPr/>
    </dgm:pt>
  </dgm:ptLst>
  <dgm:cxnLst>
    <dgm:cxn modelId="{386D0CDD-0A32-4955-B578-D73FD9451542}" type="presOf" srcId="{18EAFFBE-2DD2-41D5-B0B1-F3DE6BE0C5EC}" destId="{0BF75CE8-9767-4641-B198-A44E10BF998B}" srcOrd="0" destOrd="0" presId="urn:microsoft.com/office/officeart/2008/layout/HorizontalMultiLevelHierarchy"/>
    <dgm:cxn modelId="{CBC8B950-2FB9-4A18-9B57-E3E6A7AD3CEE}" type="presOf" srcId="{BA0DEF61-38D5-4AB0-9B2C-ACC8ED572490}" destId="{4D11320D-88D3-4E0D-B727-2AF4439AFE23}" srcOrd="0" destOrd="0" presId="urn:microsoft.com/office/officeart/2008/layout/HorizontalMultiLevelHierarchy"/>
    <dgm:cxn modelId="{235B062D-A88C-487C-B532-587707D2BC1C}" srcId="{C10902E0-9A4A-4913-990C-78D09C71CEAE}" destId="{E31C1648-BD29-4E50-A4E2-B41979E3A092}" srcOrd="3" destOrd="0" parTransId="{BA0DEF61-38D5-4AB0-9B2C-ACC8ED572490}" sibTransId="{8A175F91-4DFF-4F27-BD7D-A90AF07F728F}"/>
    <dgm:cxn modelId="{92526B04-DA75-4A82-A2D7-D2BD09AE45B1}" type="presOf" srcId="{E31C1648-BD29-4E50-A4E2-B41979E3A092}" destId="{7C8BFE86-FCB0-4DE8-8546-E979CC7E2B90}" srcOrd="0" destOrd="0" presId="urn:microsoft.com/office/officeart/2008/layout/HorizontalMultiLevelHierarchy"/>
    <dgm:cxn modelId="{51993541-6710-494B-8293-51AA1DC52418}" type="presOf" srcId="{C10902E0-9A4A-4913-990C-78D09C71CEAE}" destId="{F360C485-8E3F-47D4-BEF3-A3F3202E2E5C}" srcOrd="0" destOrd="0" presId="urn:microsoft.com/office/officeart/2008/layout/HorizontalMultiLevelHierarchy"/>
    <dgm:cxn modelId="{EC0B0F70-B703-46A2-8F62-1DB9BF5F5EE0}" type="presOf" srcId="{BA0DEF61-38D5-4AB0-9B2C-ACC8ED572490}" destId="{450719AC-9118-4188-94CD-BCD539168BED}" srcOrd="1" destOrd="0" presId="urn:microsoft.com/office/officeart/2008/layout/HorizontalMultiLevelHierarchy"/>
    <dgm:cxn modelId="{115BFF6A-4D06-4AFC-A4A9-341BAD433E47}" type="presOf" srcId="{B7AEAD08-002F-4569-903D-FAE16F46A33E}" destId="{C2479FF2-FA2B-46C0-AB88-522882E960CF}" srcOrd="0" destOrd="0" presId="urn:microsoft.com/office/officeart/2008/layout/HorizontalMultiLevelHierarchy"/>
    <dgm:cxn modelId="{E63A00D3-EA6C-4927-A93B-B8484DAA0530}" type="presOf" srcId="{D65D1522-0F7E-4035-9C3E-34B75CC928EB}" destId="{AA5C4F8E-CBA3-4D7E-B078-1086B976463A}" srcOrd="0" destOrd="0" presId="urn:microsoft.com/office/officeart/2008/layout/HorizontalMultiLevelHierarchy"/>
    <dgm:cxn modelId="{C7EA9A14-577A-4391-8797-2DFB63598445}" srcId="{C10902E0-9A4A-4913-990C-78D09C71CEAE}" destId="{18EAFFBE-2DD2-41D5-B0B1-F3DE6BE0C5EC}" srcOrd="0" destOrd="0" parTransId="{87AD0F44-A1E2-4BBE-BD39-3389CEB7580E}" sibTransId="{9585536A-009A-4876-B4BE-3E6C8B653F10}"/>
    <dgm:cxn modelId="{BCE89457-0C86-41A5-A528-F401A595A650}" srcId="{C10902E0-9A4A-4913-990C-78D09C71CEAE}" destId="{B7AEAD08-002F-4569-903D-FAE16F46A33E}" srcOrd="2" destOrd="0" parTransId="{3F10AC15-3275-48FA-BC86-B1FF9B01FB30}" sibTransId="{EBFE774B-CF67-4EBD-BB28-B86CF021A60E}"/>
    <dgm:cxn modelId="{AF10D3C5-9E95-4F87-B547-88CDEC112792}" type="presOf" srcId="{87AD0F44-A1E2-4BBE-BD39-3389CEB7580E}" destId="{0C1DEC22-BEF6-4779-9B08-848BF9DA0EA5}" srcOrd="1" destOrd="0" presId="urn:microsoft.com/office/officeart/2008/layout/HorizontalMultiLevelHierarchy"/>
    <dgm:cxn modelId="{CE582D46-8E11-4238-9F1F-BEA1F063D587}" type="presOf" srcId="{3F10AC15-3275-48FA-BC86-B1FF9B01FB30}" destId="{FB57418A-900F-4913-B81E-FC480FE04DC4}" srcOrd="1" destOrd="0" presId="urn:microsoft.com/office/officeart/2008/layout/HorizontalMultiLevelHierarchy"/>
    <dgm:cxn modelId="{B95F473F-0094-4944-B5F7-E0DA12130490}" type="presOf" srcId="{87AD0F44-A1E2-4BBE-BD39-3389CEB7580E}" destId="{1B5CC0C6-BBD5-4AF5-BD42-25862E214C3D}" srcOrd="0" destOrd="0" presId="urn:microsoft.com/office/officeart/2008/layout/HorizontalMultiLevelHierarchy"/>
    <dgm:cxn modelId="{456E0FF2-47D4-4D16-8985-810D44E21C32}" type="presOf" srcId="{3F10AC15-3275-48FA-BC86-B1FF9B01FB30}" destId="{A129D320-C215-4751-8777-4F62D60678E9}" srcOrd="0" destOrd="0" presId="urn:microsoft.com/office/officeart/2008/layout/HorizontalMultiLevelHierarchy"/>
    <dgm:cxn modelId="{A8E34CF7-3FCE-4C35-B149-D9676434AC48}" type="presOf" srcId="{EF4CA646-9331-4B25-9399-CEF78D749E37}" destId="{8EB35511-F22C-4F18-9BA9-D586ED6EA332}" srcOrd="0" destOrd="0" presId="urn:microsoft.com/office/officeart/2008/layout/HorizontalMultiLevelHierarchy"/>
    <dgm:cxn modelId="{C10B1167-AA9E-4EED-AD86-55C135D02D45}" srcId="{C10902E0-9A4A-4913-990C-78D09C71CEAE}" destId="{D65D1522-0F7E-4035-9C3E-34B75CC928EB}" srcOrd="1" destOrd="0" parTransId="{EF4CA646-9331-4B25-9399-CEF78D749E37}" sibTransId="{244AEAC7-6D08-4FA5-999C-81CFE68AB895}"/>
    <dgm:cxn modelId="{284D0602-AB71-4D10-866F-35DFCD5CAA93}" type="presOf" srcId="{8E1FDEC8-DC25-46C6-BA30-E6AB01DD99DD}" destId="{104C0239-AB3D-4AEA-90AF-09EC1A73987D}" srcOrd="0" destOrd="0" presId="urn:microsoft.com/office/officeart/2008/layout/HorizontalMultiLevelHierarchy"/>
    <dgm:cxn modelId="{29069484-32C9-4F51-91A1-5CB86ED539E5}" srcId="{8E1FDEC8-DC25-46C6-BA30-E6AB01DD99DD}" destId="{C10902E0-9A4A-4913-990C-78D09C71CEAE}" srcOrd="0" destOrd="0" parTransId="{AEB34773-9A6B-4BA5-8045-3513A321F59F}" sibTransId="{0DED1057-9CEC-4069-AC84-CCFD54BF4863}"/>
    <dgm:cxn modelId="{1669572C-A4AB-430F-8D8D-23E34E29A7D7}" type="presOf" srcId="{EF4CA646-9331-4B25-9399-CEF78D749E37}" destId="{3EBA6582-06BF-4DB6-96D8-3EF5F774DDFA}" srcOrd="1" destOrd="0" presId="urn:microsoft.com/office/officeart/2008/layout/HorizontalMultiLevelHierarchy"/>
    <dgm:cxn modelId="{8B9B40EF-9F57-43ED-83FA-FF12893A2D54}" type="presParOf" srcId="{104C0239-AB3D-4AEA-90AF-09EC1A73987D}" destId="{4AFC1764-4636-485A-AC58-702260862796}" srcOrd="0" destOrd="0" presId="urn:microsoft.com/office/officeart/2008/layout/HorizontalMultiLevelHierarchy"/>
    <dgm:cxn modelId="{0F151B69-4F15-46A1-BF29-9AFDD88FD6C2}" type="presParOf" srcId="{4AFC1764-4636-485A-AC58-702260862796}" destId="{F360C485-8E3F-47D4-BEF3-A3F3202E2E5C}" srcOrd="0" destOrd="0" presId="urn:microsoft.com/office/officeart/2008/layout/HorizontalMultiLevelHierarchy"/>
    <dgm:cxn modelId="{349D704C-7E68-4D85-B7FD-976E13835655}" type="presParOf" srcId="{4AFC1764-4636-485A-AC58-702260862796}" destId="{CCCC4F39-3D4B-4CA8-9F69-F2A710A22D43}" srcOrd="1" destOrd="0" presId="urn:microsoft.com/office/officeart/2008/layout/HorizontalMultiLevelHierarchy"/>
    <dgm:cxn modelId="{0BFE9024-99D2-4937-A0A3-8FE439D25154}" type="presParOf" srcId="{CCCC4F39-3D4B-4CA8-9F69-F2A710A22D43}" destId="{1B5CC0C6-BBD5-4AF5-BD42-25862E214C3D}" srcOrd="0" destOrd="0" presId="urn:microsoft.com/office/officeart/2008/layout/HorizontalMultiLevelHierarchy"/>
    <dgm:cxn modelId="{B90ED885-BCE7-4E2E-A027-97B06418B06A}" type="presParOf" srcId="{1B5CC0C6-BBD5-4AF5-BD42-25862E214C3D}" destId="{0C1DEC22-BEF6-4779-9B08-848BF9DA0EA5}" srcOrd="0" destOrd="0" presId="urn:microsoft.com/office/officeart/2008/layout/HorizontalMultiLevelHierarchy"/>
    <dgm:cxn modelId="{45B9E79D-4F8B-4D74-A859-F4054D627FA2}" type="presParOf" srcId="{CCCC4F39-3D4B-4CA8-9F69-F2A710A22D43}" destId="{374B236A-BE74-4043-B6E7-7E9DE97A55F8}" srcOrd="1" destOrd="0" presId="urn:microsoft.com/office/officeart/2008/layout/HorizontalMultiLevelHierarchy"/>
    <dgm:cxn modelId="{007C24EB-247D-4634-A545-56605AFF9CFE}" type="presParOf" srcId="{374B236A-BE74-4043-B6E7-7E9DE97A55F8}" destId="{0BF75CE8-9767-4641-B198-A44E10BF998B}" srcOrd="0" destOrd="0" presId="urn:microsoft.com/office/officeart/2008/layout/HorizontalMultiLevelHierarchy"/>
    <dgm:cxn modelId="{2D7F9148-AE7C-4ED4-9FAB-3D3F93DCC7AF}" type="presParOf" srcId="{374B236A-BE74-4043-B6E7-7E9DE97A55F8}" destId="{C10A9B81-1923-4B47-B793-67B16D360DD1}" srcOrd="1" destOrd="0" presId="urn:microsoft.com/office/officeart/2008/layout/HorizontalMultiLevelHierarchy"/>
    <dgm:cxn modelId="{D666141A-2146-4CD1-9EDA-B94CCBF04698}" type="presParOf" srcId="{CCCC4F39-3D4B-4CA8-9F69-F2A710A22D43}" destId="{8EB35511-F22C-4F18-9BA9-D586ED6EA332}" srcOrd="2" destOrd="0" presId="urn:microsoft.com/office/officeart/2008/layout/HorizontalMultiLevelHierarchy"/>
    <dgm:cxn modelId="{08F94FC3-1D1C-4F8A-957A-BFDE58A9A3FD}" type="presParOf" srcId="{8EB35511-F22C-4F18-9BA9-D586ED6EA332}" destId="{3EBA6582-06BF-4DB6-96D8-3EF5F774DDFA}" srcOrd="0" destOrd="0" presId="urn:microsoft.com/office/officeart/2008/layout/HorizontalMultiLevelHierarchy"/>
    <dgm:cxn modelId="{CFCDAB59-7E26-42FB-92B0-EF070C3FF548}" type="presParOf" srcId="{CCCC4F39-3D4B-4CA8-9F69-F2A710A22D43}" destId="{74D8371A-75BB-48AC-9800-857A89823533}" srcOrd="3" destOrd="0" presId="urn:microsoft.com/office/officeart/2008/layout/HorizontalMultiLevelHierarchy"/>
    <dgm:cxn modelId="{94BBC689-E850-4303-BCE8-35625B8BE437}" type="presParOf" srcId="{74D8371A-75BB-48AC-9800-857A89823533}" destId="{AA5C4F8E-CBA3-4D7E-B078-1086B976463A}" srcOrd="0" destOrd="0" presId="urn:microsoft.com/office/officeart/2008/layout/HorizontalMultiLevelHierarchy"/>
    <dgm:cxn modelId="{5F6D7B34-D045-418C-9699-BE4D6E58528D}" type="presParOf" srcId="{74D8371A-75BB-48AC-9800-857A89823533}" destId="{67DE692A-2EEC-4084-917D-E529F4530874}" srcOrd="1" destOrd="0" presId="urn:microsoft.com/office/officeart/2008/layout/HorizontalMultiLevelHierarchy"/>
    <dgm:cxn modelId="{9B2B4E25-9ADA-4357-8515-672759C4454E}" type="presParOf" srcId="{CCCC4F39-3D4B-4CA8-9F69-F2A710A22D43}" destId="{A129D320-C215-4751-8777-4F62D60678E9}" srcOrd="4" destOrd="0" presId="urn:microsoft.com/office/officeart/2008/layout/HorizontalMultiLevelHierarchy"/>
    <dgm:cxn modelId="{6332ECB5-685A-4BBA-A8C9-ADD5DE743667}" type="presParOf" srcId="{A129D320-C215-4751-8777-4F62D60678E9}" destId="{FB57418A-900F-4913-B81E-FC480FE04DC4}" srcOrd="0" destOrd="0" presId="urn:microsoft.com/office/officeart/2008/layout/HorizontalMultiLevelHierarchy"/>
    <dgm:cxn modelId="{AE73C410-8209-4895-94D6-AA3AE665B86B}" type="presParOf" srcId="{CCCC4F39-3D4B-4CA8-9F69-F2A710A22D43}" destId="{D80DE223-4F75-4312-A90B-A0EA763920DA}" srcOrd="5" destOrd="0" presId="urn:microsoft.com/office/officeart/2008/layout/HorizontalMultiLevelHierarchy"/>
    <dgm:cxn modelId="{5CD0B0B4-AFEB-41B2-A853-BBB5D1A1AF70}" type="presParOf" srcId="{D80DE223-4F75-4312-A90B-A0EA763920DA}" destId="{C2479FF2-FA2B-46C0-AB88-522882E960CF}" srcOrd="0" destOrd="0" presId="urn:microsoft.com/office/officeart/2008/layout/HorizontalMultiLevelHierarchy"/>
    <dgm:cxn modelId="{A33CC886-9E3E-4B3B-8880-BEB3D6683F2E}" type="presParOf" srcId="{D80DE223-4F75-4312-A90B-A0EA763920DA}" destId="{040D3989-9E5E-432F-8324-3C17F9AA9AC5}" srcOrd="1" destOrd="0" presId="urn:microsoft.com/office/officeart/2008/layout/HorizontalMultiLevelHierarchy"/>
    <dgm:cxn modelId="{6655C4EF-8845-40D3-AC53-970BC03DA6EC}" type="presParOf" srcId="{CCCC4F39-3D4B-4CA8-9F69-F2A710A22D43}" destId="{4D11320D-88D3-4E0D-B727-2AF4439AFE23}" srcOrd="6" destOrd="0" presId="urn:microsoft.com/office/officeart/2008/layout/HorizontalMultiLevelHierarchy"/>
    <dgm:cxn modelId="{3CDDE52C-25B7-4E65-A0EC-3279DE54B2F2}" type="presParOf" srcId="{4D11320D-88D3-4E0D-B727-2AF4439AFE23}" destId="{450719AC-9118-4188-94CD-BCD539168BED}" srcOrd="0" destOrd="0" presId="urn:microsoft.com/office/officeart/2008/layout/HorizontalMultiLevelHierarchy"/>
    <dgm:cxn modelId="{B830A90D-11FB-4140-89B6-849579ED89C4}" type="presParOf" srcId="{CCCC4F39-3D4B-4CA8-9F69-F2A710A22D43}" destId="{97EE3529-BF02-4865-B442-83138A698CCF}" srcOrd="7" destOrd="0" presId="urn:microsoft.com/office/officeart/2008/layout/HorizontalMultiLevelHierarchy"/>
    <dgm:cxn modelId="{2632D5F9-B9FB-4770-8176-99CFDE5B4E2A}" type="presParOf" srcId="{97EE3529-BF02-4865-B442-83138A698CCF}" destId="{7C8BFE86-FCB0-4DE8-8546-E979CC7E2B90}" srcOrd="0" destOrd="0" presId="urn:microsoft.com/office/officeart/2008/layout/HorizontalMultiLevelHierarchy"/>
    <dgm:cxn modelId="{BB5EE92B-F32B-442D-8CE1-E49F1ADB04F4}" type="presParOf" srcId="{97EE3529-BF02-4865-B442-83138A698CCF}" destId="{09BD43E9-CAF5-4827-9E07-BE6C31762FD2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DAEF357-812F-43DB-8DF3-E5AD736D6CA5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rtl="1"/>
          <a:endParaRPr lang="ar-SA"/>
        </a:p>
      </dgm:t>
    </dgm:pt>
    <dgm:pt modelId="{5907C053-CD62-420F-8E98-7561C61C5B94}">
      <dgm:prSet phldrT="[نص]"/>
      <dgm:spPr/>
      <dgm:t>
        <a:bodyPr/>
        <a:lstStyle/>
        <a:p>
          <a:pPr rtl="1"/>
          <a:r>
            <a:rPr lang="ar-SA" dirty="0" smtClean="0"/>
            <a:t>5 / اخرى</a:t>
          </a:r>
          <a:endParaRPr lang="ar-SA" dirty="0"/>
        </a:p>
      </dgm:t>
    </dgm:pt>
    <dgm:pt modelId="{AA2DA19F-6C66-4644-8620-D5A30E97BE47}" type="parTrans" cxnId="{419E1CCA-71CA-4EEA-84E2-A9AB78FEC473}">
      <dgm:prSet/>
      <dgm:spPr/>
      <dgm:t>
        <a:bodyPr/>
        <a:lstStyle/>
        <a:p>
          <a:pPr rtl="1"/>
          <a:endParaRPr lang="ar-SA"/>
        </a:p>
      </dgm:t>
    </dgm:pt>
    <dgm:pt modelId="{A702CEEC-31BA-4C84-B206-C64C2EF6D49F}" type="sibTrans" cxnId="{419E1CCA-71CA-4EEA-84E2-A9AB78FEC473}">
      <dgm:prSet/>
      <dgm:spPr/>
      <dgm:t>
        <a:bodyPr/>
        <a:lstStyle/>
        <a:p>
          <a:pPr rtl="1"/>
          <a:endParaRPr lang="ar-SA"/>
        </a:p>
      </dgm:t>
    </dgm:pt>
    <dgm:pt modelId="{8A4E5E63-E2B2-45DF-856A-9FD6F808EF4D}">
      <dgm:prSet phldrT="[نص]"/>
      <dgm:spPr/>
      <dgm:t>
        <a:bodyPr/>
        <a:lstStyle/>
        <a:p>
          <a:pPr rtl="1"/>
          <a:r>
            <a:rPr lang="ar-SA" dirty="0" smtClean="0"/>
            <a:t>عادات وتقاليد</a:t>
          </a:r>
          <a:endParaRPr lang="ar-SA" dirty="0"/>
        </a:p>
      </dgm:t>
    </dgm:pt>
    <dgm:pt modelId="{955644D5-2E99-4E63-A9DC-508BA436E829}" type="parTrans" cxnId="{C607A58B-6461-4009-902D-F055B20ACA79}">
      <dgm:prSet/>
      <dgm:spPr/>
      <dgm:t>
        <a:bodyPr/>
        <a:lstStyle/>
        <a:p>
          <a:pPr rtl="1"/>
          <a:endParaRPr lang="ar-SA"/>
        </a:p>
      </dgm:t>
    </dgm:pt>
    <dgm:pt modelId="{C9FF00EC-CC59-4ADF-978B-9282440D3339}" type="sibTrans" cxnId="{C607A58B-6461-4009-902D-F055B20ACA79}">
      <dgm:prSet/>
      <dgm:spPr/>
      <dgm:t>
        <a:bodyPr/>
        <a:lstStyle/>
        <a:p>
          <a:pPr rtl="1"/>
          <a:endParaRPr lang="ar-SA"/>
        </a:p>
      </dgm:t>
    </dgm:pt>
    <dgm:pt modelId="{08069C77-446D-484C-BB41-F4F0BBCB3FFE}">
      <dgm:prSet phldrT="[نص]"/>
      <dgm:spPr/>
      <dgm:t>
        <a:bodyPr/>
        <a:lstStyle/>
        <a:p>
          <a:pPr rtl="1"/>
          <a:r>
            <a:rPr lang="ar-SA" dirty="0" smtClean="0"/>
            <a:t>الفنون والموروثات</a:t>
          </a:r>
          <a:endParaRPr lang="ar-SA" dirty="0"/>
        </a:p>
      </dgm:t>
    </dgm:pt>
    <dgm:pt modelId="{CB4A8AB1-7444-4AB7-B625-CDF4A6C2D244}" type="parTrans" cxnId="{302B8BFA-E3A1-4776-8E31-DC446287E88B}">
      <dgm:prSet/>
      <dgm:spPr/>
      <dgm:t>
        <a:bodyPr/>
        <a:lstStyle/>
        <a:p>
          <a:pPr rtl="1"/>
          <a:endParaRPr lang="ar-SA"/>
        </a:p>
      </dgm:t>
    </dgm:pt>
    <dgm:pt modelId="{5B4849D0-5968-46C9-8C73-0A4175227F52}" type="sibTrans" cxnId="{302B8BFA-E3A1-4776-8E31-DC446287E88B}">
      <dgm:prSet/>
      <dgm:spPr/>
      <dgm:t>
        <a:bodyPr/>
        <a:lstStyle/>
        <a:p>
          <a:pPr rtl="1"/>
          <a:endParaRPr lang="ar-SA"/>
        </a:p>
      </dgm:t>
    </dgm:pt>
    <dgm:pt modelId="{1189E8CC-37F4-465B-BD11-BA2FA655C2EA}" type="pres">
      <dgm:prSet presAssocID="{EDAEF357-812F-43DB-8DF3-E5AD736D6CA5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0AAC3BFC-9B98-4A71-869A-76F30762357A}" type="pres">
      <dgm:prSet presAssocID="{5907C053-CD62-420F-8E98-7561C61C5B94}" presName="root1" presStyleCnt="0"/>
      <dgm:spPr/>
    </dgm:pt>
    <dgm:pt modelId="{A6C1329D-4BBA-4CF7-B267-FA198641CE76}" type="pres">
      <dgm:prSet presAssocID="{5907C053-CD62-420F-8E98-7561C61C5B94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62225F61-64D8-4FD7-942D-F83BD82CDADA}" type="pres">
      <dgm:prSet presAssocID="{5907C053-CD62-420F-8E98-7561C61C5B94}" presName="level2hierChild" presStyleCnt="0"/>
      <dgm:spPr/>
    </dgm:pt>
    <dgm:pt modelId="{A01FE2C5-5B9C-4385-A4B4-3CC8FF8B80B2}" type="pres">
      <dgm:prSet presAssocID="{955644D5-2E99-4E63-A9DC-508BA436E829}" presName="conn2-1" presStyleLbl="parChTrans1D2" presStyleIdx="0" presStyleCnt="2"/>
      <dgm:spPr/>
      <dgm:t>
        <a:bodyPr/>
        <a:lstStyle/>
        <a:p>
          <a:pPr rtl="1"/>
          <a:endParaRPr lang="ar-SA"/>
        </a:p>
      </dgm:t>
    </dgm:pt>
    <dgm:pt modelId="{D27FD8C1-C556-4396-B706-A41F1D666B7D}" type="pres">
      <dgm:prSet presAssocID="{955644D5-2E99-4E63-A9DC-508BA436E829}" presName="connTx" presStyleLbl="parChTrans1D2" presStyleIdx="0" presStyleCnt="2"/>
      <dgm:spPr/>
      <dgm:t>
        <a:bodyPr/>
        <a:lstStyle/>
        <a:p>
          <a:pPr rtl="1"/>
          <a:endParaRPr lang="ar-SA"/>
        </a:p>
      </dgm:t>
    </dgm:pt>
    <dgm:pt modelId="{FA4C2636-47C6-49B4-B31A-7EC20690EE52}" type="pres">
      <dgm:prSet presAssocID="{8A4E5E63-E2B2-45DF-856A-9FD6F808EF4D}" presName="root2" presStyleCnt="0"/>
      <dgm:spPr/>
    </dgm:pt>
    <dgm:pt modelId="{7B901386-0A76-4DB7-81E6-8C8B4AD01F69}" type="pres">
      <dgm:prSet presAssocID="{8A4E5E63-E2B2-45DF-856A-9FD6F808EF4D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335427E3-028B-44D2-94C9-BA2AED3BB0E3}" type="pres">
      <dgm:prSet presAssocID="{8A4E5E63-E2B2-45DF-856A-9FD6F808EF4D}" presName="level3hierChild" presStyleCnt="0"/>
      <dgm:spPr/>
    </dgm:pt>
    <dgm:pt modelId="{5F9ACB04-BE04-4953-AE20-BA49423B8B4F}" type="pres">
      <dgm:prSet presAssocID="{CB4A8AB1-7444-4AB7-B625-CDF4A6C2D244}" presName="conn2-1" presStyleLbl="parChTrans1D2" presStyleIdx="1" presStyleCnt="2"/>
      <dgm:spPr/>
      <dgm:t>
        <a:bodyPr/>
        <a:lstStyle/>
        <a:p>
          <a:pPr rtl="1"/>
          <a:endParaRPr lang="ar-SA"/>
        </a:p>
      </dgm:t>
    </dgm:pt>
    <dgm:pt modelId="{E0DBBA42-950C-47D5-B04A-07D83458D7A3}" type="pres">
      <dgm:prSet presAssocID="{CB4A8AB1-7444-4AB7-B625-CDF4A6C2D244}" presName="connTx" presStyleLbl="parChTrans1D2" presStyleIdx="1" presStyleCnt="2"/>
      <dgm:spPr/>
      <dgm:t>
        <a:bodyPr/>
        <a:lstStyle/>
        <a:p>
          <a:pPr rtl="1"/>
          <a:endParaRPr lang="ar-SA"/>
        </a:p>
      </dgm:t>
    </dgm:pt>
    <dgm:pt modelId="{38689F5F-6967-40FB-9019-8156D2401E25}" type="pres">
      <dgm:prSet presAssocID="{08069C77-446D-484C-BB41-F4F0BBCB3FFE}" presName="root2" presStyleCnt="0"/>
      <dgm:spPr/>
    </dgm:pt>
    <dgm:pt modelId="{5D666BD5-29ED-4FCC-A962-F3962AE2CB2A}" type="pres">
      <dgm:prSet presAssocID="{08069C77-446D-484C-BB41-F4F0BBCB3FFE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A3828F31-C23E-4143-A40F-5FE4A0F41829}" type="pres">
      <dgm:prSet presAssocID="{08069C77-446D-484C-BB41-F4F0BBCB3FFE}" presName="level3hierChild" presStyleCnt="0"/>
      <dgm:spPr/>
    </dgm:pt>
  </dgm:ptLst>
  <dgm:cxnLst>
    <dgm:cxn modelId="{93591615-8BC2-41D7-8E02-D6F4663F0443}" type="presOf" srcId="{8A4E5E63-E2B2-45DF-856A-9FD6F808EF4D}" destId="{7B901386-0A76-4DB7-81E6-8C8B4AD01F69}" srcOrd="0" destOrd="0" presId="urn:microsoft.com/office/officeart/2008/layout/HorizontalMultiLevelHierarchy"/>
    <dgm:cxn modelId="{302B8BFA-E3A1-4776-8E31-DC446287E88B}" srcId="{5907C053-CD62-420F-8E98-7561C61C5B94}" destId="{08069C77-446D-484C-BB41-F4F0BBCB3FFE}" srcOrd="1" destOrd="0" parTransId="{CB4A8AB1-7444-4AB7-B625-CDF4A6C2D244}" sibTransId="{5B4849D0-5968-46C9-8C73-0A4175227F52}"/>
    <dgm:cxn modelId="{9BE69F80-0694-4C2E-BB16-465B7D7BDB34}" type="presOf" srcId="{EDAEF357-812F-43DB-8DF3-E5AD736D6CA5}" destId="{1189E8CC-37F4-465B-BD11-BA2FA655C2EA}" srcOrd="0" destOrd="0" presId="urn:microsoft.com/office/officeart/2008/layout/HorizontalMultiLevelHierarchy"/>
    <dgm:cxn modelId="{90D3DBFF-CFA8-4EA5-A815-E6FA5945DD6F}" type="presOf" srcId="{5907C053-CD62-420F-8E98-7561C61C5B94}" destId="{A6C1329D-4BBA-4CF7-B267-FA198641CE76}" srcOrd="0" destOrd="0" presId="urn:microsoft.com/office/officeart/2008/layout/HorizontalMultiLevelHierarchy"/>
    <dgm:cxn modelId="{419E1CCA-71CA-4EEA-84E2-A9AB78FEC473}" srcId="{EDAEF357-812F-43DB-8DF3-E5AD736D6CA5}" destId="{5907C053-CD62-420F-8E98-7561C61C5B94}" srcOrd="0" destOrd="0" parTransId="{AA2DA19F-6C66-4644-8620-D5A30E97BE47}" sibTransId="{A702CEEC-31BA-4C84-B206-C64C2EF6D49F}"/>
    <dgm:cxn modelId="{EDC13589-96B1-483F-9219-C80442706EB9}" type="presOf" srcId="{08069C77-446D-484C-BB41-F4F0BBCB3FFE}" destId="{5D666BD5-29ED-4FCC-A962-F3962AE2CB2A}" srcOrd="0" destOrd="0" presId="urn:microsoft.com/office/officeart/2008/layout/HorizontalMultiLevelHierarchy"/>
    <dgm:cxn modelId="{DE93F15E-0584-4B92-8936-5EFA410345F5}" type="presOf" srcId="{CB4A8AB1-7444-4AB7-B625-CDF4A6C2D244}" destId="{E0DBBA42-950C-47D5-B04A-07D83458D7A3}" srcOrd="1" destOrd="0" presId="urn:microsoft.com/office/officeart/2008/layout/HorizontalMultiLevelHierarchy"/>
    <dgm:cxn modelId="{C607A58B-6461-4009-902D-F055B20ACA79}" srcId="{5907C053-CD62-420F-8E98-7561C61C5B94}" destId="{8A4E5E63-E2B2-45DF-856A-9FD6F808EF4D}" srcOrd="0" destOrd="0" parTransId="{955644D5-2E99-4E63-A9DC-508BA436E829}" sibTransId="{C9FF00EC-CC59-4ADF-978B-9282440D3339}"/>
    <dgm:cxn modelId="{9BF01BEF-4524-408B-ADB5-4A8AAB59DD7F}" type="presOf" srcId="{955644D5-2E99-4E63-A9DC-508BA436E829}" destId="{D27FD8C1-C556-4396-B706-A41F1D666B7D}" srcOrd="1" destOrd="0" presId="urn:microsoft.com/office/officeart/2008/layout/HorizontalMultiLevelHierarchy"/>
    <dgm:cxn modelId="{D1B5381F-C403-46BD-8956-5102CE66C4E2}" type="presOf" srcId="{955644D5-2E99-4E63-A9DC-508BA436E829}" destId="{A01FE2C5-5B9C-4385-A4B4-3CC8FF8B80B2}" srcOrd="0" destOrd="0" presId="urn:microsoft.com/office/officeart/2008/layout/HorizontalMultiLevelHierarchy"/>
    <dgm:cxn modelId="{82C60B07-633D-41EC-A216-D39C8BB6C3EB}" type="presOf" srcId="{CB4A8AB1-7444-4AB7-B625-CDF4A6C2D244}" destId="{5F9ACB04-BE04-4953-AE20-BA49423B8B4F}" srcOrd="0" destOrd="0" presId="urn:microsoft.com/office/officeart/2008/layout/HorizontalMultiLevelHierarchy"/>
    <dgm:cxn modelId="{D2A039C9-90C8-4695-A492-3E1EC6E5B8D4}" type="presParOf" srcId="{1189E8CC-37F4-465B-BD11-BA2FA655C2EA}" destId="{0AAC3BFC-9B98-4A71-869A-76F30762357A}" srcOrd="0" destOrd="0" presId="urn:microsoft.com/office/officeart/2008/layout/HorizontalMultiLevelHierarchy"/>
    <dgm:cxn modelId="{8CF4D350-F554-4C0E-BD8F-D48927E33F18}" type="presParOf" srcId="{0AAC3BFC-9B98-4A71-869A-76F30762357A}" destId="{A6C1329D-4BBA-4CF7-B267-FA198641CE76}" srcOrd="0" destOrd="0" presId="urn:microsoft.com/office/officeart/2008/layout/HorizontalMultiLevelHierarchy"/>
    <dgm:cxn modelId="{4FFB6415-CB19-4B72-AF08-D39C59CF9F4C}" type="presParOf" srcId="{0AAC3BFC-9B98-4A71-869A-76F30762357A}" destId="{62225F61-64D8-4FD7-942D-F83BD82CDADA}" srcOrd="1" destOrd="0" presId="urn:microsoft.com/office/officeart/2008/layout/HorizontalMultiLevelHierarchy"/>
    <dgm:cxn modelId="{2AF7EA9F-1C8E-4620-BC0C-5497DE71AF06}" type="presParOf" srcId="{62225F61-64D8-4FD7-942D-F83BD82CDADA}" destId="{A01FE2C5-5B9C-4385-A4B4-3CC8FF8B80B2}" srcOrd="0" destOrd="0" presId="urn:microsoft.com/office/officeart/2008/layout/HorizontalMultiLevelHierarchy"/>
    <dgm:cxn modelId="{92F3581A-6DAB-4B18-823F-B888EBF82FDC}" type="presParOf" srcId="{A01FE2C5-5B9C-4385-A4B4-3CC8FF8B80B2}" destId="{D27FD8C1-C556-4396-B706-A41F1D666B7D}" srcOrd="0" destOrd="0" presId="urn:microsoft.com/office/officeart/2008/layout/HorizontalMultiLevelHierarchy"/>
    <dgm:cxn modelId="{6723AFB1-FC03-4B1E-A308-E0E50291A32D}" type="presParOf" srcId="{62225F61-64D8-4FD7-942D-F83BD82CDADA}" destId="{FA4C2636-47C6-49B4-B31A-7EC20690EE52}" srcOrd="1" destOrd="0" presId="urn:microsoft.com/office/officeart/2008/layout/HorizontalMultiLevelHierarchy"/>
    <dgm:cxn modelId="{F28F4A4F-375E-46A8-AF68-B5E4D101B75B}" type="presParOf" srcId="{FA4C2636-47C6-49B4-B31A-7EC20690EE52}" destId="{7B901386-0A76-4DB7-81E6-8C8B4AD01F69}" srcOrd="0" destOrd="0" presId="urn:microsoft.com/office/officeart/2008/layout/HorizontalMultiLevelHierarchy"/>
    <dgm:cxn modelId="{EDC98DDA-2862-434B-BE65-0DDF93E4A588}" type="presParOf" srcId="{FA4C2636-47C6-49B4-B31A-7EC20690EE52}" destId="{335427E3-028B-44D2-94C9-BA2AED3BB0E3}" srcOrd="1" destOrd="0" presId="urn:microsoft.com/office/officeart/2008/layout/HorizontalMultiLevelHierarchy"/>
    <dgm:cxn modelId="{0B27E206-2DB6-4FF4-966F-F8F3D3C0B871}" type="presParOf" srcId="{62225F61-64D8-4FD7-942D-F83BD82CDADA}" destId="{5F9ACB04-BE04-4953-AE20-BA49423B8B4F}" srcOrd="2" destOrd="0" presId="urn:microsoft.com/office/officeart/2008/layout/HorizontalMultiLevelHierarchy"/>
    <dgm:cxn modelId="{D2D54441-FA16-4807-B236-2E63560B8EB6}" type="presParOf" srcId="{5F9ACB04-BE04-4953-AE20-BA49423B8B4F}" destId="{E0DBBA42-950C-47D5-B04A-07D83458D7A3}" srcOrd="0" destOrd="0" presId="urn:microsoft.com/office/officeart/2008/layout/HorizontalMultiLevelHierarchy"/>
    <dgm:cxn modelId="{C9E5AF9E-7421-47A5-A648-5F8842B56F8B}" type="presParOf" srcId="{62225F61-64D8-4FD7-942D-F83BD82CDADA}" destId="{38689F5F-6967-40FB-9019-8156D2401E25}" srcOrd="3" destOrd="0" presId="urn:microsoft.com/office/officeart/2008/layout/HorizontalMultiLevelHierarchy"/>
    <dgm:cxn modelId="{326F06AD-FBD6-45EB-8D8D-4680403FC90F}" type="presParOf" srcId="{38689F5F-6967-40FB-9019-8156D2401E25}" destId="{5D666BD5-29ED-4FCC-A962-F3962AE2CB2A}" srcOrd="0" destOrd="0" presId="urn:microsoft.com/office/officeart/2008/layout/HorizontalMultiLevelHierarchy"/>
    <dgm:cxn modelId="{519BA159-D131-45F4-AA08-9D7AA2CB3B66}" type="presParOf" srcId="{38689F5F-6967-40FB-9019-8156D2401E25}" destId="{A3828F31-C23E-4143-A40F-5FE4A0F4182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681411-F929-4C1B-B1DE-704ABC2C6C3B}">
      <dsp:nvSpPr>
        <dsp:cNvPr id="0" name=""/>
        <dsp:cNvSpPr/>
      </dsp:nvSpPr>
      <dsp:spPr>
        <a:xfrm>
          <a:off x="3769145" y="4319768"/>
          <a:ext cx="117776" cy="1122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888" y="0"/>
              </a:lnTo>
              <a:lnTo>
                <a:pt x="58888" y="112210"/>
              </a:lnTo>
              <a:lnTo>
                <a:pt x="117776" y="11221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3823966" y="4371807"/>
        <a:ext cx="8133" cy="8133"/>
      </dsp:txXfrm>
    </dsp:sp>
    <dsp:sp modelId="{F8D6BA27-E4D2-43E7-A4B7-D29A312A6601}">
      <dsp:nvSpPr>
        <dsp:cNvPr id="0" name=""/>
        <dsp:cNvSpPr/>
      </dsp:nvSpPr>
      <dsp:spPr>
        <a:xfrm>
          <a:off x="3769145" y="4207558"/>
          <a:ext cx="117776" cy="112210"/>
        </a:xfrm>
        <a:custGeom>
          <a:avLst/>
          <a:gdLst/>
          <a:ahLst/>
          <a:cxnLst/>
          <a:rect l="0" t="0" r="0" b="0"/>
          <a:pathLst>
            <a:path>
              <a:moveTo>
                <a:pt x="0" y="112210"/>
              </a:moveTo>
              <a:lnTo>
                <a:pt x="58888" y="112210"/>
              </a:lnTo>
              <a:lnTo>
                <a:pt x="58888" y="0"/>
              </a:lnTo>
              <a:lnTo>
                <a:pt x="117776" y="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3823966" y="4259596"/>
        <a:ext cx="8133" cy="8133"/>
      </dsp:txXfrm>
    </dsp:sp>
    <dsp:sp modelId="{D798DD50-12FD-40B2-B0FA-CD96B7AC80CA}">
      <dsp:nvSpPr>
        <dsp:cNvPr id="0" name=""/>
        <dsp:cNvSpPr/>
      </dsp:nvSpPr>
      <dsp:spPr>
        <a:xfrm>
          <a:off x="3062487" y="2423381"/>
          <a:ext cx="117776" cy="18963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888" y="0"/>
              </a:lnTo>
              <a:lnTo>
                <a:pt x="58888" y="1896387"/>
              </a:lnTo>
              <a:lnTo>
                <a:pt x="117776" y="1896387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700" kern="1200"/>
        </a:p>
      </dsp:txBody>
      <dsp:txXfrm>
        <a:off x="3073874" y="3324074"/>
        <a:ext cx="95002" cy="95002"/>
      </dsp:txXfrm>
    </dsp:sp>
    <dsp:sp modelId="{D4AF8B8E-6798-4C88-8D86-B8D5274DC823}">
      <dsp:nvSpPr>
        <dsp:cNvPr id="0" name=""/>
        <dsp:cNvSpPr/>
      </dsp:nvSpPr>
      <dsp:spPr>
        <a:xfrm>
          <a:off x="3769145" y="3870926"/>
          <a:ext cx="117776" cy="1122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888" y="0"/>
              </a:lnTo>
              <a:lnTo>
                <a:pt x="58888" y="112210"/>
              </a:lnTo>
              <a:lnTo>
                <a:pt x="117776" y="11221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3823966" y="3922964"/>
        <a:ext cx="8133" cy="8133"/>
      </dsp:txXfrm>
    </dsp:sp>
    <dsp:sp modelId="{986775AE-D25C-4382-B257-5BF5B399BD1D}">
      <dsp:nvSpPr>
        <dsp:cNvPr id="0" name=""/>
        <dsp:cNvSpPr/>
      </dsp:nvSpPr>
      <dsp:spPr>
        <a:xfrm>
          <a:off x="4475803" y="3758715"/>
          <a:ext cx="117776" cy="4488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888" y="0"/>
              </a:lnTo>
              <a:lnTo>
                <a:pt x="58888" y="448842"/>
              </a:lnTo>
              <a:lnTo>
                <a:pt x="117776" y="448842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4523090" y="3971535"/>
        <a:ext cx="23201" cy="23201"/>
      </dsp:txXfrm>
    </dsp:sp>
    <dsp:sp modelId="{3FDC8BB2-4480-4C83-A0C5-0536B710C78C}">
      <dsp:nvSpPr>
        <dsp:cNvPr id="0" name=""/>
        <dsp:cNvSpPr/>
      </dsp:nvSpPr>
      <dsp:spPr>
        <a:xfrm>
          <a:off x="4475803" y="3758715"/>
          <a:ext cx="117776" cy="2244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888" y="0"/>
              </a:lnTo>
              <a:lnTo>
                <a:pt x="58888" y="224421"/>
              </a:lnTo>
              <a:lnTo>
                <a:pt x="117776" y="224421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4528355" y="3864589"/>
        <a:ext cx="12672" cy="12672"/>
      </dsp:txXfrm>
    </dsp:sp>
    <dsp:sp modelId="{F7FEF814-0718-473D-9414-FCC0DC7EAE68}">
      <dsp:nvSpPr>
        <dsp:cNvPr id="0" name=""/>
        <dsp:cNvSpPr/>
      </dsp:nvSpPr>
      <dsp:spPr>
        <a:xfrm>
          <a:off x="4475803" y="3712995"/>
          <a:ext cx="11777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17776" y="45720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4531747" y="3755771"/>
        <a:ext cx="5888" cy="5888"/>
      </dsp:txXfrm>
    </dsp:sp>
    <dsp:sp modelId="{0FC345A3-86C1-464A-96E1-91CB1944624F}">
      <dsp:nvSpPr>
        <dsp:cNvPr id="0" name=""/>
        <dsp:cNvSpPr/>
      </dsp:nvSpPr>
      <dsp:spPr>
        <a:xfrm>
          <a:off x="4475803" y="3534294"/>
          <a:ext cx="117776" cy="224421"/>
        </a:xfrm>
        <a:custGeom>
          <a:avLst/>
          <a:gdLst/>
          <a:ahLst/>
          <a:cxnLst/>
          <a:rect l="0" t="0" r="0" b="0"/>
          <a:pathLst>
            <a:path>
              <a:moveTo>
                <a:pt x="0" y="224421"/>
              </a:moveTo>
              <a:lnTo>
                <a:pt x="58888" y="224421"/>
              </a:lnTo>
              <a:lnTo>
                <a:pt x="58888" y="0"/>
              </a:lnTo>
              <a:lnTo>
                <a:pt x="117776" y="0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4528355" y="3640168"/>
        <a:ext cx="12672" cy="12672"/>
      </dsp:txXfrm>
    </dsp:sp>
    <dsp:sp modelId="{F5BBB529-6B6A-4629-A323-05F23FD3285D}">
      <dsp:nvSpPr>
        <dsp:cNvPr id="0" name=""/>
        <dsp:cNvSpPr/>
      </dsp:nvSpPr>
      <dsp:spPr>
        <a:xfrm>
          <a:off x="4475803" y="3309872"/>
          <a:ext cx="117776" cy="448842"/>
        </a:xfrm>
        <a:custGeom>
          <a:avLst/>
          <a:gdLst/>
          <a:ahLst/>
          <a:cxnLst/>
          <a:rect l="0" t="0" r="0" b="0"/>
          <a:pathLst>
            <a:path>
              <a:moveTo>
                <a:pt x="0" y="448842"/>
              </a:moveTo>
              <a:lnTo>
                <a:pt x="58888" y="448842"/>
              </a:lnTo>
              <a:lnTo>
                <a:pt x="58888" y="0"/>
              </a:lnTo>
              <a:lnTo>
                <a:pt x="117776" y="0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4523090" y="3522693"/>
        <a:ext cx="23201" cy="23201"/>
      </dsp:txXfrm>
    </dsp:sp>
    <dsp:sp modelId="{739808CA-4C33-4C3D-91B2-25476A848F3D}">
      <dsp:nvSpPr>
        <dsp:cNvPr id="0" name=""/>
        <dsp:cNvSpPr/>
      </dsp:nvSpPr>
      <dsp:spPr>
        <a:xfrm>
          <a:off x="3769145" y="3758715"/>
          <a:ext cx="117776" cy="112210"/>
        </a:xfrm>
        <a:custGeom>
          <a:avLst/>
          <a:gdLst/>
          <a:ahLst/>
          <a:cxnLst/>
          <a:rect l="0" t="0" r="0" b="0"/>
          <a:pathLst>
            <a:path>
              <a:moveTo>
                <a:pt x="0" y="112210"/>
              </a:moveTo>
              <a:lnTo>
                <a:pt x="58888" y="112210"/>
              </a:lnTo>
              <a:lnTo>
                <a:pt x="58888" y="0"/>
              </a:lnTo>
              <a:lnTo>
                <a:pt x="117776" y="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3823966" y="3810753"/>
        <a:ext cx="8133" cy="8133"/>
      </dsp:txXfrm>
    </dsp:sp>
    <dsp:sp modelId="{8451C811-D689-42C9-B609-BBA9187C1C05}">
      <dsp:nvSpPr>
        <dsp:cNvPr id="0" name=""/>
        <dsp:cNvSpPr/>
      </dsp:nvSpPr>
      <dsp:spPr>
        <a:xfrm>
          <a:off x="3062487" y="2423381"/>
          <a:ext cx="117776" cy="14475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888" y="0"/>
              </a:lnTo>
              <a:lnTo>
                <a:pt x="58888" y="1447544"/>
              </a:lnTo>
              <a:lnTo>
                <a:pt x="117776" y="144754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3085067" y="3110845"/>
        <a:ext cx="72616" cy="72616"/>
      </dsp:txXfrm>
    </dsp:sp>
    <dsp:sp modelId="{9B7E6058-2DF4-4899-A3B5-081B236500A8}">
      <dsp:nvSpPr>
        <dsp:cNvPr id="0" name=""/>
        <dsp:cNvSpPr/>
      </dsp:nvSpPr>
      <dsp:spPr>
        <a:xfrm>
          <a:off x="3769145" y="2748819"/>
          <a:ext cx="117776" cy="3366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888" y="0"/>
              </a:lnTo>
              <a:lnTo>
                <a:pt x="58888" y="336631"/>
              </a:lnTo>
              <a:lnTo>
                <a:pt x="117776" y="336631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3819117" y="2908219"/>
        <a:ext cx="17832" cy="17832"/>
      </dsp:txXfrm>
    </dsp:sp>
    <dsp:sp modelId="{E295F423-8A06-4E14-9CE7-F13C140F32A9}">
      <dsp:nvSpPr>
        <dsp:cNvPr id="0" name=""/>
        <dsp:cNvSpPr/>
      </dsp:nvSpPr>
      <dsp:spPr>
        <a:xfrm>
          <a:off x="3769145" y="2748819"/>
          <a:ext cx="117776" cy="1122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888" y="0"/>
              </a:lnTo>
              <a:lnTo>
                <a:pt x="58888" y="112210"/>
              </a:lnTo>
              <a:lnTo>
                <a:pt x="117776" y="11221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3823966" y="2800858"/>
        <a:ext cx="8133" cy="8133"/>
      </dsp:txXfrm>
    </dsp:sp>
    <dsp:sp modelId="{9F864DB8-F878-4C87-8B93-7B954C8E3DD4}">
      <dsp:nvSpPr>
        <dsp:cNvPr id="0" name=""/>
        <dsp:cNvSpPr/>
      </dsp:nvSpPr>
      <dsp:spPr>
        <a:xfrm>
          <a:off x="3769145" y="2636608"/>
          <a:ext cx="117776" cy="112210"/>
        </a:xfrm>
        <a:custGeom>
          <a:avLst/>
          <a:gdLst/>
          <a:ahLst/>
          <a:cxnLst/>
          <a:rect l="0" t="0" r="0" b="0"/>
          <a:pathLst>
            <a:path>
              <a:moveTo>
                <a:pt x="0" y="112210"/>
              </a:moveTo>
              <a:lnTo>
                <a:pt x="58888" y="112210"/>
              </a:lnTo>
              <a:lnTo>
                <a:pt x="58888" y="0"/>
              </a:lnTo>
              <a:lnTo>
                <a:pt x="117776" y="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3823966" y="2688647"/>
        <a:ext cx="8133" cy="8133"/>
      </dsp:txXfrm>
    </dsp:sp>
    <dsp:sp modelId="{D1513692-2A40-49E9-B874-CE2D1E43F502}">
      <dsp:nvSpPr>
        <dsp:cNvPr id="0" name=""/>
        <dsp:cNvSpPr/>
      </dsp:nvSpPr>
      <dsp:spPr>
        <a:xfrm>
          <a:off x="3769145" y="2412187"/>
          <a:ext cx="117776" cy="336631"/>
        </a:xfrm>
        <a:custGeom>
          <a:avLst/>
          <a:gdLst/>
          <a:ahLst/>
          <a:cxnLst/>
          <a:rect l="0" t="0" r="0" b="0"/>
          <a:pathLst>
            <a:path>
              <a:moveTo>
                <a:pt x="0" y="336631"/>
              </a:moveTo>
              <a:lnTo>
                <a:pt x="58888" y="336631"/>
              </a:lnTo>
              <a:lnTo>
                <a:pt x="58888" y="0"/>
              </a:lnTo>
              <a:lnTo>
                <a:pt x="117776" y="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3819117" y="2571587"/>
        <a:ext cx="17832" cy="17832"/>
      </dsp:txXfrm>
    </dsp:sp>
    <dsp:sp modelId="{CA688CF7-DC01-4BF3-9E5A-FBE36B249EEB}">
      <dsp:nvSpPr>
        <dsp:cNvPr id="0" name=""/>
        <dsp:cNvSpPr/>
      </dsp:nvSpPr>
      <dsp:spPr>
        <a:xfrm>
          <a:off x="3062487" y="2423381"/>
          <a:ext cx="117776" cy="3254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888" y="0"/>
              </a:lnTo>
              <a:lnTo>
                <a:pt x="58888" y="325437"/>
              </a:lnTo>
              <a:lnTo>
                <a:pt x="117776" y="325437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3112723" y="2577448"/>
        <a:ext cx="17304" cy="17304"/>
      </dsp:txXfrm>
    </dsp:sp>
    <dsp:sp modelId="{5326BE36-A48F-4461-B3B8-C2EC320B71E9}">
      <dsp:nvSpPr>
        <dsp:cNvPr id="0" name=""/>
        <dsp:cNvSpPr/>
      </dsp:nvSpPr>
      <dsp:spPr>
        <a:xfrm>
          <a:off x="3769145" y="1686096"/>
          <a:ext cx="117776" cy="4117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888" y="0"/>
              </a:lnTo>
              <a:lnTo>
                <a:pt x="58888" y="411743"/>
              </a:lnTo>
              <a:lnTo>
                <a:pt x="117776" y="41174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3817327" y="1881261"/>
        <a:ext cx="21412" cy="21412"/>
      </dsp:txXfrm>
    </dsp:sp>
    <dsp:sp modelId="{F98BAE17-78C2-4ED1-8C47-079E0892B93F}">
      <dsp:nvSpPr>
        <dsp:cNvPr id="0" name=""/>
        <dsp:cNvSpPr/>
      </dsp:nvSpPr>
      <dsp:spPr>
        <a:xfrm>
          <a:off x="3769145" y="1636526"/>
          <a:ext cx="11777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9570"/>
              </a:moveTo>
              <a:lnTo>
                <a:pt x="58888" y="49570"/>
              </a:lnTo>
              <a:lnTo>
                <a:pt x="58888" y="45720"/>
              </a:lnTo>
              <a:lnTo>
                <a:pt x="117776" y="4572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3825087" y="1679300"/>
        <a:ext cx="5891" cy="5891"/>
      </dsp:txXfrm>
    </dsp:sp>
    <dsp:sp modelId="{858A0FBD-561B-4A16-8F03-F8A4E35915BC}">
      <dsp:nvSpPr>
        <dsp:cNvPr id="0" name=""/>
        <dsp:cNvSpPr/>
      </dsp:nvSpPr>
      <dsp:spPr>
        <a:xfrm>
          <a:off x="3769145" y="1270503"/>
          <a:ext cx="117776" cy="415593"/>
        </a:xfrm>
        <a:custGeom>
          <a:avLst/>
          <a:gdLst/>
          <a:ahLst/>
          <a:cxnLst/>
          <a:rect l="0" t="0" r="0" b="0"/>
          <a:pathLst>
            <a:path>
              <a:moveTo>
                <a:pt x="0" y="415593"/>
              </a:moveTo>
              <a:lnTo>
                <a:pt x="58888" y="415593"/>
              </a:lnTo>
              <a:lnTo>
                <a:pt x="58888" y="0"/>
              </a:lnTo>
              <a:lnTo>
                <a:pt x="117776" y="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3817234" y="1467501"/>
        <a:ext cx="21597" cy="21597"/>
      </dsp:txXfrm>
    </dsp:sp>
    <dsp:sp modelId="{28B94AF9-D3E4-48C4-B8D5-6C5C7B9C69A5}">
      <dsp:nvSpPr>
        <dsp:cNvPr id="0" name=""/>
        <dsp:cNvSpPr/>
      </dsp:nvSpPr>
      <dsp:spPr>
        <a:xfrm>
          <a:off x="3062487" y="1686096"/>
          <a:ext cx="117776" cy="737285"/>
        </a:xfrm>
        <a:custGeom>
          <a:avLst/>
          <a:gdLst/>
          <a:ahLst/>
          <a:cxnLst/>
          <a:rect l="0" t="0" r="0" b="0"/>
          <a:pathLst>
            <a:path>
              <a:moveTo>
                <a:pt x="0" y="737285"/>
              </a:moveTo>
              <a:lnTo>
                <a:pt x="58888" y="737285"/>
              </a:lnTo>
              <a:lnTo>
                <a:pt x="58888" y="0"/>
              </a:lnTo>
              <a:lnTo>
                <a:pt x="117776" y="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3102710" y="2036073"/>
        <a:ext cx="37331" cy="37331"/>
      </dsp:txXfrm>
    </dsp:sp>
    <dsp:sp modelId="{ED696986-C3B8-4319-A395-7784E131162C}">
      <dsp:nvSpPr>
        <dsp:cNvPr id="0" name=""/>
        <dsp:cNvSpPr/>
      </dsp:nvSpPr>
      <dsp:spPr>
        <a:xfrm>
          <a:off x="3769145" y="526994"/>
          <a:ext cx="95964" cy="4198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7982" y="0"/>
              </a:lnTo>
              <a:lnTo>
                <a:pt x="47982" y="419837"/>
              </a:lnTo>
              <a:lnTo>
                <a:pt x="95964" y="419837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3806361" y="726146"/>
        <a:ext cx="21533" cy="21533"/>
      </dsp:txXfrm>
    </dsp:sp>
    <dsp:sp modelId="{E3E649D9-EE15-430E-B003-F257D527BC79}">
      <dsp:nvSpPr>
        <dsp:cNvPr id="0" name=""/>
        <dsp:cNvSpPr/>
      </dsp:nvSpPr>
      <dsp:spPr>
        <a:xfrm>
          <a:off x="3769145" y="526994"/>
          <a:ext cx="117776" cy="1158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888" y="0"/>
              </a:lnTo>
              <a:lnTo>
                <a:pt x="58888" y="115883"/>
              </a:lnTo>
              <a:lnTo>
                <a:pt x="117776" y="11588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3823903" y="580805"/>
        <a:ext cx="8261" cy="8261"/>
      </dsp:txXfrm>
    </dsp:sp>
    <dsp:sp modelId="{93D404F3-AB0F-4FD5-AE2B-D12E7EF2C43D}">
      <dsp:nvSpPr>
        <dsp:cNvPr id="0" name=""/>
        <dsp:cNvSpPr/>
      </dsp:nvSpPr>
      <dsp:spPr>
        <a:xfrm>
          <a:off x="3769145" y="294947"/>
          <a:ext cx="119784" cy="232047"/>
        </a:xfrm>
        <a:custGeom>
          <a:avLst/>
          <a:gdLst/>
          <a:ahLst/>
          <a:cxnLst/>
          <a:rect l="0" t="0" r="0" b="0"/>
          <a:pathLst>
            <a:path>
              <a:moveTo>
                <a:pt x="0" y="232047"/>
              </a:moveTo>
              <a:lnTo>
                <a:pt x="59892" y="232047"/>
              </a:lnTo>
              <a:lnTo>
                <a:pt x="59892" y="0"/>
              </a:lnTo>
              <a:lnTo>
                <a:pt x="119784" y="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3822509" y="404442"/>
        <a:ext cx="13057" cy="13057"/>
      </dsp:txXfrm>
    </dsp:sp>
    <dsp:sp modelId="{BF391664-03DD-42AD-AE3C-9123FDA73B30}">
      <dsp:nvSpPr>
        <dsp:cNvPr id="0" name=""/>
        <dsp:cNvSpPr/>
      </dsp:nvSpPr>
      <dsp:spPr>
        <a:xfrm>
          <a:off x="3769145" y="73269"/>
          <a:ext cx="117552" cy="453724"/>
        </a:xfrm>
        <a:custGeom>
          <a:avLst/>
          <a:gdLst/>
          <a:ahLst/>
          <a:cxnLst/>
          <a:rect l="0" t="0" r="0" b="0"/>
          <a:pathLst>
            <a:path>
              <a:moveTo>
                <a:pt x="0" y="453724"/>
              </a:moveTo>
              <a:lnTo>
                <a:pt x="58776" y="453724"/>
              </a:lnTo>
              <a:lnTo>
                <a:pt x="58776" y="0"/>
              </a:lnTo>
              <a:lnTo>
                <a:pt x="117552" y="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3816204" y="288414"/>
        <a:ext cx="23435" cy="23435"/>
      </dsp:txXfrm>
    </dsp:sp>
    <dsp:sp modelId="{FB0C3B40-984F-497D-80F1-089F7C9EE463}">
      <dsp:nvSpPr>
        <dsp:cNvPr id="0" name=""/>
        <dsp:cNvSpPr/>
      </dsp:nvSpPr>
      <dsp:spPr>
        <a:xfrm>
          <a:off x="3062487" y="526994"/>
          <a:ext cx="117776" cy="1896387"/>
        </a:xfrm>
        <a:custGeom>
          <a:avLst/>
          <a:gdLst/>
          <a:ahLst/>
          <a:cxnLst/>
          <a:rect l="0" t="0" r="0" b="0"/>
          <a:pathLst>
            <a:path>
              <a:moveTo>
                <a:pt x="0" y="1896387"/>
              </a:moveTo>
              <a:lnTo>
                <a:pt x="58888" y="1896387"/>
              </a:lnTo>
              <a:lnTo>
                <a:pt x="58888" y="0"/>
              </a:lnTo>
              <a:lnTo>
                <a:pt x="117776" y="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700" kern="1200"/>
        </a:p>
      </dsp:txBody>
      <dsp:txXfrm>
        <a:off x="3073874" y="1427687"/>
        <a:ext cx="95002" cy="95002"/>
      </dsp:txXfrm>
    </dsp:sp>
    <dsp:sp modelId="{B32A3ABC-0C39-4899-B91A-B06232777B91}">
      <dsp:nvSpPr>
        <dsp:cNvPr id="0" name=""/>
        <dsp:cNvSpPr/>
      </dsp:nvSpPr>
      <dsp:spPr>
        <a:xfrm rot="16200000">
          <a:off x="723398" y="1979537"/>
          <a:ext cx="3790490" cy="88768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kern="1200" dirty="0" smtClean="0"/>
            <a:t>مصادر الدراسة التاريخية</a:t>
          </a:r>
          <a:endParaRPr lang="ar-SA" sz="3200" kern="1200" dirty="0"/>
        </a:p>
      </dsp:txBody>
      <dsp:txXfrm>
        <a:off x="723398" y="1979537"/>
        <a:ext cx="3790490" cy="887688"/>
      </dsp:txXfrm>
    </dsp:sp>
    <dsp:sp modelId="{265E5713-ECBB-405B-97ED-2149D0D36F84}">
      <dsp:nvSpPr>
        <dsp:cNvPr id="0" name=""/>
        <dsp:cNvSpPr/>
      </dsp:nvSpPr>
      <dsp:spPr>
        <a:xfrm>
          <a:off x="3180264" y="437226"/>
          <a:ext cx="588881" cy="17953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00" kern="1200" dirty="0" smtClean="0"/>
            <a:t>1/ الكتب والنصوص الدينية</a:t>
          </a:r>
          <a:endParaRPr lang="ar-SA" sz="500" kern="1200" dirty="0"/>
        </a:p>
      </dsp:txBody>
      <dsp:txXfrm>
        <a:off x="3180264" y="437226"/>
        <a:ext cx="588881" cy="179537"/>
      </dsp:txXfrm>
    </dsp:sp>
    <dsp:sp modelId="{C969389A-35BD-4282-9786-3192D9F8E159}">
      <dsp:nvSpPr>
        <dsp:cNvPr id="0" name=""/>
        <dsp:cNvSpPr/>
      </dsp:nvSpPr>
      <dsp:spPr>
        <a:xfrm>
          <a:off x="3886698" y="0"/>
          <a:ext cx="1700389" cy="14653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00" kern="1200" dirty="0" smtClean="0"/>
            <a:t>القران الكريم </a:t>
          </a:r>
          <a:endParaRPr lang="ar-SA" sz="500" kern="1200" dirty="0"/>
        </a:p>
      </dsp:txBody>
      <dsp:txXfrm>
        <a:off x="3886698" y="0"/>
        <a:ext cx="1700389" cy="146539"/>
      </dsp:txXfrm>
    </dsp:sp>
    <dsp:sp modelId="{DD5AC880-2A6C-4B38-92B3-A563165A7BCC}">
      <dsp:nvSpPr>
        <dsp:cNvPr id="0" name=""/>
        <dsp:cNvSpPr/>
      </dsp:nvSpPr>
      <dsp:spPr>
        <a:xfrm>
          <a:off x="3888929" y="177592"/>
          <a:ext cx="1422196" cy="23471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00" kern="1200" dirty="0" smtClean="0"/>
            <a:t>التوراة </a:t>
          </a:r>
          <a:endParaRPr lang="ar-SA" sz="500" kern="1200" dirty="0"/>
        </a:p>
      </dsp:txBody>
      <dsp:txXfrm>
        <a:off x="3888929" y="177592"/>
        <a:ext cx="1422196" cy="234710"/>
      </dsp:txXfrm>
    </dsp:sp>
    <dsp:sp modelId="{40B092B6-4F0D-4F6E-BF4A-270CBB001AE4}">
      <dsp:nvSpPr>
        <dsp:cNvPr id="0" name=""/>
        <dsp:cNvSpPr/>
      </dsp:nvSpPr>
      <dsp:spPr>
        <a:xfrm>
          <a:off x="3886921" y="475234"/>
          <a:ext cx="1456527" cy="33528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00" kern="1200" dirty="0" smtClean="0"/>
            <a:t>الانجيل </a:t>
          </a:r>
          <a:endParaRPr lang="ar-SA" sz="500" kern="1200" dirty="0"/>
        </a:p>
      </dsp:txBody>
      <dsp:txXfrm>
        <a:off x="3886921" y="475234"/>
        <a:ext cx="1456527" cy="335287"/>
      </dsp:txXfrm>
    </dsp:sp>
    <dsp:sp modelId="{20A4D4F7-97EA-4111-8431-8679C69FB24F}">
      <dsp:nvSpPr>
        <dsp:cNvPr id="0" name=""/>
        <dsp:cNvSpPr/>
      </dsp:nvSpPr>
      <dsp:spPr>
        <a:xfrm>
          <a:off x="3865109" y="849647"/>
          <a:ext cx="1758647" cy="19436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00" kern="1200" dirty="0" smtClean="0"/>
            <a:t>نصوص الاديان الاحرى</a:t>
          </a:r>
          <a:endParaRPr lang="ar-SA" sz="500" kern="1200" dirty="0"/>
        </a:p>
      </dsp:txBody>
      <dsp:txXfrm>
        <a:off x="3865109" y="849647"/>
        <a:ext cx="1758647" cy="194368"/>
      </dsp:txXfrm>
    </dsp:sp>
    <dsp:sp modelId="{C27668DE-96B4-42FF-BAE9-841FE8EFAA68}">
      <dsp:nvSpPr>
        <dsp:cNvPr id="0" name=""/>
        <dsp:cNvSpPr/>
      </dsp:nvSpPr>
      <dsp:spPr>
        <a:xfrm>
          <a:off x="3180264" y="1596328"/>
          <a:ext cx="588881" cy="17953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00" kern="1200" dirty="0" smtClean="0"/>
            <a:t>2 / الوثائق </a:t>
          </a:r>
          <a:endParaRPr lang="ar-SA" sz="500" kern="1200" dirty="0"/>
        </a:p>
      </dsp:txBody>
      <dsp:txXfrm>
        <a:off x="3180264" y="1596328"/>
        <a:ext cx="588881" cy="179537"/>
      </dsp:txXfrm>
    </dsp:sp>
    <dsp:sp modelId="{1C33C18E-7049-4D66-953F-870706D7E4B5}">
      <dsp:nvSpPr>
        <dsp:cNvPr id="0" name=""/>
        <dsp:cNvSpPr/>
      </dsp:nvSpPr>
      <dsp:spPr>
        <a:xfrm>
          <a:off x="3886921" y="1094658"/>
          <a:ext cx="1898124" cy="35168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00" kern="1200" dirty="0" smtClean="0"/>
            <a:t>الوثائق المكتوبة</a:t>
          </a:r>
          <a:endParaRPr lang="ar-SA" sz="500" kern="1200" dirty="0"/>
        </a:p>
      </dsp:txBody>
      <dsp:txXfrm>
        <a:off x="3886921" y="1094658"/>
        <a:ext cx="1898124" cy="351689"/>
      </dsp:txXfrm>
    </dsp:sp>
    <dsp:sp modelId="{76933042-48FB-456D-8A34-69FC74452821}">
      <dsp:nvSpPr>
        <dsp:cNvPr id="0" name=""/>
        <dsp:cNvSpPr/>
      </dsp:nvSpPr>
      <dsp:spPr>
        <a:xfrm>
          <a:off x="3886921" y="1491232"/>
          <a:ext cx="1435545" cy="38202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00" kern="1200" dirty="0" smtClean="0"/>
            <a:t>المرئية ( صور وافلام</a:t>
          </a:r>
          <a:endParaRPr lang="ar-SA" sz="500" kern="1200" dirty="0"/>
        </a:p>
      </dsp:txBody>
      <dsp:txXfrm>
        <a:off x="3886921" y="1491232"/>
        <a:ext cx="1435545" cy="382027"/>
      </dsp:txXfrm>
    </dsp:sp>
    <dsp:sp modelId="{820339F0-C16C-40CF-B1E0-5F5B1E458726}">
      <dsp:nvSpPr>
        <dsp:cNvPr id="0" name=""/>
        <dsp:cNvSpPr/>
      </dsp:nvSpPr>
      <dsp:spPr>
        <a:xfrm>
          <a:off x="3886921" y="1918144"/>
          <a:ext cx="2167879" cy="35939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00" kern="1200" dirty="0" smtClean="0"/>
            <a:t>المسموعة ( قصص شعبية وتسجيلات صوتية</a:t>
          </a:r>
          <a:endParaRPr lang="ar-SA" sz="500" kern="1200" dirty="0"/>
        </a:p>
      </dsp:txBody>
      <dsp:txXfrm>
        <a:off x="3886921" y="1918144"/>
        <a:ext cx="2167879" cy="359390"/>
      </dsp:txXfrm>
    </dsp:sp>
    <dsp:sp modelId="{C95BC057-6D9A-49E8-A7BC-1A5CC59C8875}">
      <dsp:nvSpPr>
        <dsp:cNvPr id="0" name=""/>
        <dsp:cNvSpPr/>
      </dsp:nvSpPr>
      <dsp:spPr>
        <a:xfrm>
          <a:off x="3180264" y="2659051"/>
          <a:ext cx="588881" cy="17953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00" kern="1200" dirty="0" smtClean="0"/>
            <a:t>3 / الاثار </a:t>
          </a:r>
          <a:endParaRPr lang="ar-SA" sz="500" kern="1200" dirty="0"/>
        </a:p>
      </dsp:txBody>
      <dsp:txXfrm>
        <a:off x="3180264" y="2659051"/>
        <a:ext cx="588881" cy="179537"/>
      </dsp:txXfrm>
    </dsp:sp>
    <dsp:sp modelId="{8DD29374-D2BF-4E0C-8A68-930A3856A550}">
      <dsp:nvSpPr>
        <dsp:cNvPr id="0" name=""/>
        <dsp:cNvSpPr/>
      </dsp:nvSpPr>
      <dsp:spPr>
        <a:xfrm>
          <a:off x="3886921" y="2322419"/>
          <a:ext cx="588881" cy="17953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00" kern="1200" dirty="0" err="1" smtClean="0"/>
            <a:t>تامباني</a:t>
          </a:r>
          <a:r>
            <a:rPr lang="ar-SA" sz="500" kern="1200" dirty="0" smtClean="0"/>
            <a:t> </a:t>
          </a:r>
          <a:r>
            <a:rPr lang="ar-SA" sz="500" kern="1200" dirty="0" err="1" smtClean="0"/>
            <a:t>والمنشأت</a:t>
          </a:r>
          <a:r>
            <a:rPr lang="ar-SA" sz="500" kern="1200" dirty="0" smtClean="0"/>
            <a:t> العمرانية</a:t>
          </a:r>
          <a:endParaRPr lang="ar-SA" sz="500" kern="1200" dirty="0"/>
        </a:p>
      </dsp:txBody>
      <dsp:txXfrm>
        <a:off x="3886921" y="2322419"/>
        <a:ext cx="588881" cy="179537"/>
      </dsp:txXfrm>
    </dsp:sp>
    <dsp:sp modelId="{E2185AB3-9897-40A5-A2B9-5918656593F2}">
      <dsp:nvSpPr>
        <dsp:cNvPr id="0" name=""/>
        <dsp:cNvSpPr/>
      </dsp:nvSpPr>
      <dsp:spPr>
        <a:xfrm>
          <a:off x="3886921" y="2546840"/>
          <a:ext cx="588881" cy="17953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00" kern="1200" dirty="0" smtClean="0"/>
            <a:t>التماثيل </a:t>
          </a:r>
          <a:r>
            <a:rPr lang="ar-SA" sz="500" kern="1200" dirty="0" err="1" smtClean="0"/>
            <a:t>والمنحوتاتوالتقوش</a:t>
          </a:r>
          <a:r>
            <a:rPr lang="ar-SA" sz="500" kern="1200" dirty="0" smtClean="0"/>
            <a:t> الجدارية</a:t>
          </a:r>
          <a:endParaRPr lang="ar-SA" sz="500" kern="1200" dirty="0"/>
        </a:p>
      </dsp:txBody>
      <dsp:txXfrm>
        <a:off x="3886921" y="2546840"/>
        <a:ext cx="588881" cy="179537"/>
      </dsp:txXfrm>
    </dsp:sp>
    <dsp:sp modelId="{5AE87D49-27E8-469D-94DA-B7916345115C}">
      <dsp:nvSpPr>
        <dsp:cNvPr id="0" name=""/>
        <dsp:cNvSpPr/>
      </dsp:nvSpPr>
      <dsp:spPr>
        <a:xfrm>
          <a:off x="3886921" y="2771261"/>
          <a:ext cx="588881" cy="17953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00" kern="1200" dirty="0" smtClean="0"/>
            <a:t>المقتنيات والادوات المختلفة</a:t>
          </a:r>
          <a:endParaRPr lang="ar-SA" sz="500" kern="1200" dirty="0"/>
        </a:p>
      </dsp:txBody>
      <dsp:txXfrm>
        <a:off x="3886921" y="2771261"/>
        <a:ext cx="588881" cy="179537"/>
      </dsp:txXfrm>
    </dsp:sp>
    <dsp:sp modelId="{1F4F0790-1680-4970-8D13-5BFA620DA503}">
      <dsp:nvSpPr>
        <dsp:cNvPr id="0" name=""/>
        <dsp:cNvSpPr/>
      </dsp:nvSpPr>
      <dsp:spPr>
        <a:xfrm>
          <a:off x="3886921" y="2995682"/>
          <a:ext cx="588881" cy="17953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00" kern="1200" dirty="0" smtClean="0"/>
            <a:t>المسكوكات والنقود</a:t>
          </a:r>
          <a:endParaRPr lang="ar-SA" sz="500" kern="1200" dirty="0"/>
        </a:p>
      </dsp:txBody>
      <dsp:txXfrm>
        <a:off x="3886921" y="2995682"/>
        <a:ext cx="588881" cy="179537"/>
      </dsp:txXfrm>
    </dsp:sp>
    <dsp:sp modelId="{19FFB808-6700-44F7-B633-493DACAB026D}">
      <dsp:nvSpPr>
        <dsp:cNvPr id="0" name=""/>
        <dsp:cNvSpPr/>
      </dsp:nvSpPr>
      <dsp:spPr>
        <a:xfrm>
          <a:off x="3180264" y="3781157"/>
          <a:ext cx="588881" cy="17953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00" kern="1200" dirty="0" smtClean="0"/>
            <a:t>4/ المصادر والكتب</a:t>
          </a:r>
          <a:endParaRPr lang="ar-SA" sz="500" kern="1200" dirty="0"/>
        </a:p>
      </dsp:txBody>
      <dsp:txXfrm>
        <a:off x="3180264" y="3781157"/>
        <a:ext cx="588881" cy="179537"/>
      </dsp:txXfrm>
    </dsp:sp>
    <dsp:sp modelId="{26613B4D-1F63-4E58-86A3-A9D42ECCB2B6}">
      <dsp:nvSpPr>
        <dsp:cNvPr id="0" name=""/>
        <dsp:cNvSpPr/>
      </dsp:nvSpPr>
      <dsp:spPr>
        <a:xfrm>
          <a:off x="3886921" y="3668946"/>
          <a:ext cx="588881" cy="17953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00" kern="1200" dirty="0" smtClean="0"/>
            <a:t>المصادر الاولية</a:t>
          </a:r>
          <a:endParaRPr lang="ar-SA" sz="500" kern="1200" dirty="0"/>
        </a:p>
      </dsp:txBody>
      <dsp:txXfrm>
        <a:off x="3886921" y="3668946"/>
        <a:ext cx="588881" cy="179537"/>
      </dsp:txXfrm>
    </dsp:sp>
    <dsp:sp modelId="{73F4D4FD-5A16-4E60-8E84-4272ACAE70AB}">
      <dsp:nvSpPr>
        <dsp:cNvPr id="0" name=""/>
        <dsp:cNvSpPr/>
      </dsp:nvSpPr>
      <dsp:spPr>
        <a:xfrm>
          <a:off x="4593579" y="3220104"/>
          <a:ext cx="588881" cy="1795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00" kern="1200" dirty="0" smtClean="0"/>
            <a:t>المذكرات والمدونات الشخصية </a:t>
          </a:r>
          <a:endParaRPr lang="ar-SA" sz="500" kern="1200" dirty="0"/>
        </a:p>
      </dsp:txBody>
      <dsp:txXfrm>
        <a:off x="4593579" y="3220104"/>
        <a:ext cx="588881" cy="179537"/>
      </dsp:txXfrm>
    </dsp:sp>
    <dsp:sp modelId="{9690585F-6914-4D4B-87C0-7AFA89E0481B}">
      <dsp:nvSpPr>
        <dsp:cNvPr id="0" name=""/>
        <dsp:cNvSpPr/>
      </dsp:nvSpPr>
      <dsp:spPr>
        <a:xfrm>
          <a:off x="4593579" y="3444525"/>
          <a:ext cx="588881" cy="1795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00" kern="1200" dirty="0" err="1" smtClean="0"/>
            <a:t>الرسايل</a:t>
          </a:r>
          <a:endParaRPr lang="ar-SA" sz="500" kern="1200" dirty="0"/>
        </a:p>
      </dsp:txBody>
      <dsp:txXfrm>
        <a:off x="4593579" y="3444525"/>
        <a:ext cx="588881" cy="179537"/>
      </dsp:txXfrm>
    </dsp:sp>
    <dsp:sp modelId="{A50BB516-555E-4D59-8BF3-4B330AE86065}">
      <dsp:nvSpPr>
        <dsp:cNvPr id="0" name=""/>
        <dsp:cNvSpPr/>
      </dsp:nvSpPr>
      <dsp:spPr>
        <a:xfrm>
          <a:off x="4593579" y="3668946"/>
          <a:ext cx="588881" cy="1795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00" kern="1200" dirty="0" smtClean="0"/>
            <a:t>الكتب التاريخية</a:t>
          </a:r>
          <a:endParaRPr lang="ar-SA" sz="500" kern="1200" dirty="0"/>
        </a:p>
      </dsp:txBody>
      <dsp:txXfrm>
        <a:off x="4593579" y="3668946"/>
        <a:ext cx="588881" cy="179537"/>
      </dsp:txXfrm>
    </dsp:sp>
    <dsp:sp modelId="{92EEB525-E764-4A2D-AED5-5A2FDFF60359}">
      <dsp:nvSpPr>
        <dsp:cNvPr id="0" name=""/>
        <dsp:cNvSpPr/>
      </dsp:nvSpPr>
      <dsp:spPr>
        <a:xfrm>
          <a:off x="4593579" y="3893368"/>
          <a:ext cx="588881" cy="1795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00" kern="1200" dirty="0" smtClean="0"/>
            <a:t>كتب الادب والشعر</a:t>
          </a:r>
          <a:endParaRPr lang="ar-SA" sz="500" kern="1200" dirty="0"/>
        </a:p>
      </dsp:txBody>
      <dsp:txXfrm>
        <a:off x="4593579" y="3893368"/>
        <a:ext cx="588881" cy="179537"/>
      </dsp:txXfrm>
    </dsp:sp>
    <dsp:sp modelId="{32B8EBD7-CCFF-4953-AD85-6BDE2AA02E95}">
      <dsp:nvSpPr>
        <dsp:cNvPr id="0" name=""/>
        <dsp:cNvSpPr/>
      </dsp:nvSpPr>
      <dsp:spPr>
        <a:xfrm>
          <a:off x="4593579" y="4117789"/>
          <a:ext cx="588881" cy="1795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00" kern="1200" dirty="0" smtClean="0"/>
            <a:t>كتب الجغرافيا والرحلات </a:t>
          </a:r>
          <a:endParaRPr lang="ar-SA" sz="500" kern="1200" dirty="0"/>
        </a:p>
      </dsp:txBody>
      <dsp:txXfrm>
        <a:off x="4593579" y="4117789"/>
        <a:ext cx="588881" cy="179537"/>
      </dsp:txXfrm>
    </dsp:sp>
    <dsp:sp modelId="{BD8CCABD-A1E0-4741-A68E-095721A3F543}">
      <dsp:nvSpPr>
        <dsp:cNvPr id="0" name=""/>
        <dsp:cNvSpPr/>
      </dsp:nvSpPr>
      <dsp:spPr>
        <a:xfrm>
          <a:off x="3886921" y="3893368"/>
          <a:ext cx="588881" cy="17953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00" kern="1200" smtClean="0"/>
            <a:t>المراجع الفرعية</a:t>
          </a:r>
          <a:endParaRPr lang="ar-SA" sz="500" kern="1200" dirty="0"/>
        </a:p>
      </dsp:txBody>
      <dsp:txXfrm>
        <a:off x="3886921" y="3893368"/>
        <a:ext cx="588881" cy="179537"/>
      </dsp:txXfrm>
    </dsp:sp>
    <dsp:sp modelId="{71DC6BE2-53C3-4182-9E72-1EB0F4F6FCAD}">
      <dsp:nvSpPr>
        <dsp:cNvPr id="0" name=""/>
        <dsp:cNvSpPr/>
      </dsp:nvSpPr>
      <dsp:spPr>
        <a:xfrm>
          <a:off x="3180264" y="4230000"/>
          <a:ext cx="588881" cy="17953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00" kern="1200" dirty="0" smtClean="0"/>
            <a:t>5 / اخرى</a:t>
          </a:r>
          <a:endParaRPr lang="ar-SA" sz="500" kern="1200" dirty="0"/>
        </a:p>
      </dsp:txBody>
      <dsp:txXfrm>
        <a:off x="3180264" y="4230000"/>
        <a:ext cx="588881" cy="179537"/>
      </dsp:txXfrm>
    </dsp:sp>
    <dsp:sp modelId="{279A78FF-17C8-48C7-91FE-C0244DC98A65}">
      <dsp:nvSpPr>
        <dsp:cNvPr id="0" name=""/>
        <dsp:cNvSpPr/>
      </dsp:nvSpPr>
      <dsp:spPr>
        <a:xfrm>
          <a:off x="3886921" y="4117789"/>
          <a:ext cx="588881" cy="17953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00" kern="1200" dirty="0" smtClean="0"/>
            <a:t>عادات وتقاليد </a:t>
          </a:r>
          <a:endParaRPr lang="ar-SA" sz="500" kern="1200" dirty="0"/>
        </a:p>
      </dsp:txBody>
      <dsp:txXfrm>
        <a:off x="3886921" y="4117789"/>
        <a:ext cx="588881" cy="179537"/>
      </dsp:txXfrm>
    </dsp:sp>
    <dsp:sp modelId="{CE5110E1-043D-417C-9D50-03934BA421F9}">
      <dsp:nvSpPr>
        <dsp:cNvPr id="0" name=""/>
        <dsp:cNvSpPr/>
      </dsp:nvSpPr>
      <dsp:spPr>
        <a:xfrm>
          <a:off x="3886921" y="4342210"/>
          <a:ext cx="588881" cy="17953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00" kern="1200" dirty="0" smtClean="0"/>
            <a:t>الفنون والموروثات الشعبية</a:t>
          </a:r>
          <a:endParaRPr lang="ar-SA" sz="500" kern="1200" dirty="0"/>
        </a:p>
      </dsp:txBody>
      <dsp:txXfrm>
        <a:off x="3886921" y="4342210"/>
        <a:ext cx="588881" cy="1795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E844B7-61C9-4F60-A78B-4FC4897962E1}">
      <dsp:nvSpPr>
        <dsp:cNvPr id="0" name=""/>
        <dsp:cNvSpPr/>
      </dsp:nvSpPr>
      <dsp:spPr>
        <a:xfrm>
          <a:off x="1587" y="1631156"/>
          <a:ext cx="1603374" cy="8016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100" kern="1200" dirty="0" smtClean="0"/>
            <a:t>مصادر الدراسة التاريخية </a:t>
          </a:r>
          <a:endParaRPr lang="ar-SA" sz="2100" kern="1200" dirty="0"/>
        </a:p>
      </dsp:txBody>
      <dsp:txXfrm>
        <a:off x="25068" y="1654637"/>
        <a:ext cx="1556412" cy="754725"/>
      </dsp:txXfrm>
    </dsp:sp>
    <dsp:sp modelId="{8D0210C4-E483-450D-AF50-365229A2218C}">
      <dsp:nvSpPr>
        <dsp:cNvPr id="0" name=""/>
        <dsp:cNvSpPr/>
      </dsp:nvSpPr>
      <dsp:spPr>
        <a:xfrm>
          <a:off x="1604962" y="2014246"/>
          <a:ext cx="641349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641349" y="1775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1909603" y="2015966"/>
        <a:ext cx="32067" cy="32067"/>
      </dsp:txXfrm>
    </dsp:sp>
    <dsp:sp modelId="{EEC55634-541E-497F-8F91-B69A4F7F5FF8}">
      <dsp:nvSpPr>
        <dsp:cNvPr id="0" name=""/>
        <dsp:cNvSpPr/>
      </dsp:nvSpPr>
      <dsp:spPr>
        <a:xfrm>
          <a:off x="2246312" y="1631156"/>
          <a:ext cx="1603374" cy="8016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100" kern="1200" dirty="0" smtClean="0"/>
            <a:t>1 / الكتب والنصوص الدينية </a:t>
          </a:r>
          <a:endParaRPr lang="ar-SA" sz="2100" kern="1200" dirty="0"/>
        </a:p>
      </dsp:txBody>
      <dsp:txXfrm>
        <a:off x="2269793" y="1654637"/>
        <a:ext cx="1556412" cy="754725"/>
      </dsp:txXfrm>
    </dsp:sp>
    <dsp:sp modelId="{91C06CDC-F4F6-436F-A208-A32FDFEBA632}">
      <dsp:nvSpPr>
        <dsp:cNvPr id="0" name=""/>
        <dsp:cNvSpPr/>
      </dsp:nvSpPr>
      <dsp:spPr>
        <a:xfrm rot="17692822">
          <a:off x="3408166" y="1322790"/>
          <a:ext cx="1524392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1524392" y="1775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4132252" y="1302434"/>
        <a:ext cx="76219" cy="76219"/>
      </dsp:txXfrm>
    </dsp:sp>
    <dsp:sp modelId="{3470E9A1-94B9-4317-A55E-A3A1F83AEA32}">
      <dsp:nvSpPr>
        <dsp:cNvPr id="0" name=""/>
        <dsp:cNvSpPr/>
      </dsp:nvSpPr>
      <dsp:spPr>
        <a:xfrm>
          <a:off x="4491037" y="248245"/>
          <a:ext cx="1603374" cy="8016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100" kern="1200" dirty="0" smtClean="0"/>
            <a:t>القران الكريم والاحاديث </a:t>
          </a:r>
          <a:endParaRPr lang="ar-SA" sz="2100" kern="1200" dirty="0"/>
        </a:p>
      </dsp:txBody>
      <dsp:txXfrm>
        <a:off x="4514518" y="271726"/>
        <a:ext cx="1556412" cy="754725"/>
      </dsp:txXfrm>
    </dsp:sp>
    <dsp:sp modelId="{989B4060-B38F-40F4-8B75-685E2DF12728}">
      <dsp:nvSpPr>
        <dsp:cNvPr id="0" name=""/>
        <dsp:cNvSpPr/>
      </dsp:nvSpPr>
      <dsp:spPr>
        <a:xfrm rot="19457599">
          <a:off x="3775450" y="1783760"/>
          <a:ext cx="789824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789824" y="1775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4150616" y="1781769"/>
        <a:ext cx="39491" cy="39491"/>
      </dsp:txXfrm>
    </dsp:sp>
    <dsp:sp modelId="{D3897E30-59EC-4B70-9E3C-6BAB460680F1}">
      <dsp:nvSpPr>
        <dsp:cNvPr id="0" name=""/>
        <dsp:cNvSpPr/>
      </dsp:nvSpPr>
      <dsp:spPr>
        <a:xfrm>
          <a:off x="4491037" y="1170185"/>
          <a:ext cx="1603374" cy="8016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100" kern="1200" dirty="0" err="1" smtClean="0"/>
            <a:t>التوارة</a:t>
          </a:r>
          <a:r>
            <a:rPr lang="ar-SA" sz="2100" kern="1200" dirty="0" smtClean="0"/>
            <a:t> </a:t>
          </a:r>
          <a:endParaRPr lang="ar-SA" sz="2100" kern="1200" dirty="0"/>
        </a:p>
      </dsp:txBody>
      <dsp:txXfrm>
        <a:off x="4514518" y="1193666"/>
        <a:ext cx="1556412" cy="754725"/>
      </dsp:txXfrm>
    </dsp:sp>
    <dsp:sp modelId="{0017DE2B-9894-4FF7-B193-68D29CF09139}">
      <dsp:nvSpPr>
        <dsp:cNvPr id="0" name=""/>
        <dsp:cNvSpPr/>
      </dsp:nvSpPr>
      <dsp:spPr>
        <a:xfrm rot="2142401">
          <a:off x="3775450" y="2244731"/>
          <a:ext cx="789824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789824" y="1775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4150616" y="2242739"/>
        <a:ext cx="39491" cy="39491"/>
      </dsp:txXfrm>
    </dsp:sp>
    <dsp:sp modelId="{76AD1020-3C4F-4CAE-BBE5-60A0C6ECFC73}">
      <dsp:nvSpPr>
        <dsp:cNvPr id="0" name=""/>
        <dsp:cNvSpPr/>
      </dsp:nvSpPr>
      <dsp:spPr>
        <a:xfrm>
          <a:off x="4491037" y="2092126"/>
          <a:ext cx="1603374" cy="8016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100" kern="1200" dirty="0" smtClean="0"/>
            <a:t>الانجيل </a:t>
          </a:r>
          <a:endParaRPr lang="ar-SA" sz="2100" kern="1200" dirty="0"/>
        </a:p>
      </dsp:txBody>
      <dsp:txXfrm>
        <a:off x="4514518" y="2115607"/>
        <a:ext cx="1556412" cy="754725"/>
      </dsp:txXfrm>
    </dsp:sp>
    <dsp:sp modelId="{B970DF30-E165-4D22-B833-BBD5BB3D1554}">
      <dsp:nvSpPr>
        <dsp:cNvPr id="0" name=""/>
        <dsp:cNvSpPr/>
      </dsp:nvSpPr>
      <dsp:spPr>
        <a:xfrm rot="3907178">
          <a:off x="3408166" y="2705701"/>
          <a:ext cx="1524392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1524392" y="1775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4132252" y="2685345"/>
        <a:ext cx="76219" cy="76219"/>
      </dsp:txXfrm>
    </dsp:sp>
    <dsp:sp modelId="{D06F8322-FE0E-4DDA-B6CF-F45FEF054525}">
      <dsp:nvSpPr>
        <dsp:cNvPr id="0" name=""/>
        <dsp:cNvSpPr/>
      </dsp:nvSpPr>
      <dsp:spPr>
        <a:xfrm>
          <a:off x="4491037" y="3014067"/>
          <a:ext cx="1603374" cy="8016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100" kern="1200" dirty="0" smtClean="0"/>
            <a:t>نصوص الاديان الاخرى</a:t>
          </a:r>
          <a:endParaRPr lang="ar-SA" sz="2100" kern="1200" dirty="0"/>
        </a:p>
      </dsp:txBody>
      <dsp:txXfrm>
        <a:off x="4514518" y="3037548"/>
        <a:ext cx="1556412" cy="7547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CF18B3-26C2-4C1E-8BC6-3F9F58E5F99F}">
      <dsp:nvSpPr>
        <dsp:cNvPr id="0" name=""/>
        <dsp:cNvSpPr/>
      </dsp:nvSpPr>
      <dsp:spPr>
        <a:xfrm>
          <a:off x="1587" y="1631156"/>
          <a:ext cx="1603374" cy="80168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/>
            <a:t>مصادر الدراسة التاريخية</a:t>
          </a:r>
          <a:endParaRPr lang="ar-SA" sz="1800" kern="1200" dirty="0"/>
        </a:p>
      </dsp:txBody>
      <dsp:txXfrm>
        <a:off x="25068" y="1654637"/>
        <a:ext cx="1556412" cy="754725"/>
      </dsp:txXfrm>
    </dsp:sp>
    <dsp:sp modelId="{D4CEBBF3-F72E-43E1-A978-E9B6B69FD8EE}">
      <dsp:nvSpPr>
        <dsp:cNvPr id="0" name=""/>
        <dsp:cNvSpPr/>
      </dsp:nvSpPr>
      <dsp:spPr>
        <a:xfrm>
          <a:off x="1604962" y="2014246"/>
          <a:ext cx="641349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641349" y="1775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1909603" y="2015966"/>
        <a:ext cx="32067" cy="32067"/>
      </dsp:txXfrm>
    </dsp:sp>
    <dsp:sp modelId="{B2AA9BA0-406F-42DA-B651-74102D0C6B80}">
      <dsp:nvSpPr>
        <dsp:cNvPr id="0" name=""/>
        <dsp:cNvSpPr/>
      </dsp:nvSpPr>
      <dsp:spPr>
        <a:xfrm>
          <a:off x="2246312" y="1631156"/>
          <a:ext cx="1603374" cy="801687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/>
            <a:t>2 / الوثائق </a:t>
          </a:r>
          <a:endParaRPr lang="ar-SA" sz="1800" kern="1200" dirty="0"/>
        </a:p>
      </dsp:txBody>
      <dsp:txXfrm>
        <a:off x="2269793" y="1654637"/>
        <a:ext cx="1556412" cy="754725"/>
      </dsp:txXfrm>
    </dsp:sp>
    <dsp:sp modelId="{EC98A196-4DC0-4B69-BE1B-FCD171DE1FE9}">
      <dsp:nvSpPr>
        <dsp:cNvPr id="0" name=""/>
        <dsp:cNvSpPr/>
      </dsp:nvSpPr>
      <dsp:spPr>
        <a:xfrm rot="18289469">
          <a:off x="3608823" y="1553275"/>
          <a:ext cx="1123078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1123078" y="17753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4142285" y="1542952"/>
        <a:ext cx="56153" cy="56153"/>
      </dsp:txXfrm>
    </dsp:sp>
    <dsp:sp modelId="{C845D27A-B1E3-4C2E-8C25-7D6A3AC0BE98}">
      <dsp:nvSpPr>
        <dsp:cNvPr id="0" name=""/>
        <dsp:cNvSpPr/>
      </dsp:nvSpPr>
      <dsp:spPr>
        <a:xfrm>
          <a:off x="4491037" y="709215"/>
          <a:ext cx="1603374" cy="8016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/>
            <a:t>الوثائق المكتوبة</a:t>
          </a:r>
          <a:endParaRPr lang="ar-SA" sz="1800" kern="1200" dirty="0"/>
        </a:p>
      </dsp:txBody>
      <dsp:txXfrm>
        <a:off x="4514518" y="732696"/>
        <a:ext cx="1556412" cy="754725"/>
      </dsp:txXfrm>
    </dsp:sp>
    <dsp:sp modelId="{EADC5206-6E63-4FC7-AE1B-4C7A4CC82E3E}">
      <dsp:nvSpPr>
        <dsp:cNvPr id="0" name=""/>
        <dsp:cNvSpPr/>
      </dsp:nvSpPr>
      <dsp:spPr>
        <a:xfrm>
          <a:off x="3849687" y="2014246"/>
          <a:ext cx="641350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641350" y="17753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4154328" y="2015966"/>
        <a:ext cx="32067" cy="32067"/>
      </dsp:txXfrm>
    </dsp:sp>
    <dsp:sp modelId="{C5C56790-C3D4-4B0B-AF02-2DF06E8AD405}">
      <dsp:nvSpPr>
        <dsp:cNvPr id="0" name=""/>
        <dsp:cNvSpPr/>
      </dsp:nvSpPr>
      <dsp:spPr>
        <a:xfrm>
          <a:off x="4491037" y="1631156"/>
          <a:ext cx="1603374" cy="8016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err="1" smtClean="0"/>
            <a:t>المرىية</a:t>
          </a:r>
          <a:r>
            <a:rPr lang="ar-SA" sz="1800" kern="1200" dirty="0" smtClean="0"/>
            <a:t> </a:t>
          </a:r>
          <a:r>
            <a:rPr lang="ar-SA" sz="1800" kern="1200" dirty="0" err="1" smtClean="0"/>
            <a:t>صورفوتغرافية</a:t>
          </a:r>
          <a:r>
            <a:rPr lang="ar-SA" sz="1800" kern="1200" dirty="0" smtClean="0"/>
            <a:t> افلام </a:t>
          </a:r>
          <a:r>
            <a:rPr lang="ar-SA" sz="1800" kern="1200" dirty="0" err="1" smtClean="0"/>
            <a:t>وثايقية</a:t>
          </a:r>
          <a:r>
            <a:rPr lang="ar-SA" sz="1800" kern="1200" dirty="0" smtClean="0"/>
            <a:t> </a:t>
          </a:r>
          <a:endParaRPr lang="ar-SA" sz="1800" kern="1200" dirty="0"/>
        </a:p>
      </dsp:txBody>
      <dsp:txXfrm>
        <a:off x="4514518" y="1654637"/>
        <a:ext cx="1556412" cy="754725"/>
      </dsp:txXfrm>
    </dsp:sp>
    <dsp:sp modelId="{96A183B6-0486-454E-9838-6A5B006E9989}">
      <dsp:nvSpPr>
        <dsp:cNvPr id="0" name=""/>
        <dsp:cNvSpPr/>
      </dsp:nvSpPr>
      <dsp:spPr>
        <a:xfrm rot="3310531">
          <a:off x="3608823" y="2475216"/>
          <a:ext cx="1123078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1123078" y="17753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4142285" y="2464893"/>
        <a:ext cx="56153" cy="56153"/>
      </dsp:txXfrm>
    </dsp:sp>
    <dsp:sp modelId="{D16F8F58-6240-457F-8CDE-B8D1A4E7A626}">
      <dsp:nvSpPr>
        <dsp:cNvPr id="0" name=""/>
        <dsp:cNvSpPr/>
      </dsp:nvSpPr>
      <dsp:spPr>
        <a:xfrm>
          <a:off x="4491037" y="2553096"/>
          <a:ext cx="1603374" cy="8016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/>
            <a:t>المسموعة قصص شعبية تسجيلا ت صوتية</a:t>
          </a:r>
          <a:endParaRPr lang="ar-SA" sz="1800" kern="1200" dirty="0"/>
        </a:p>
      </dsp:txBody>
      <dsp:txXfrm>
        <a:off x="4514518" y="2576577"/>
        <a:ext cx="1556412" cy="75472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CBD524-571D-4C1B-AE66-844F1BE3AFF1}">
      <dsp:nvSpPr>
        <dsp:cNvPr id="0" name=""/>
        <dsp:cNvSpPr/>
      </dsp:nvSpPr>
      <dsp:spPr>
        <a:xfrm>
          <a:off x="817184" y="2354488"/>
          <a:ext cx="425906" cy="4057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2953" y="0"/>
              </a:lnTo>
              <a:lnTo>
                <a:pt x="212953" y="405779"/>
              </a:lnTo>
              <a:lnTo>
                <a:pt x="425906" y="40577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1015431" y="2542671"/>
        <a:ext cx="29413" cy="29413"/>
      </dsp:txXfrm>
    </dsp:sp>
    <dsp:sp modelId="{6D72EF08-B832-4D53-9522-88AE907829AF}">
      <dsp:nvSpPr>
        <dsp:cNvPr id="0" name=""/>
        <dsp:cNvSpPr/>
      </dsp:nvSpPr>
      <dsp:spPr>
        <a:xfrm>
          <a:off x="3372623" y="1948708"/>
          <a:ext cx="425906" cy="16231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2953" y="0"/>
              </a:lnTo>
              <a:lnTo>
                <a:pt x="212953" y="1623119"/>
              </a:lnTo>
              <a:lnTo>
                <a:pt x="425906" y="162311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600" kern="1200"/>
        </a:p>
      </dsp:txBody>
      <dsp:txXfrm>
        <a:off x="3543625" y="2718316"/>
        <a:ext cx="83903" cy="83903"/>
      </dsp:txXfrm>
    </dsp:sp>
    <dsp:sp modelId="{24C31F2E-8843-4786-86B4-53DF1C90FDD0}">
      <dsp:nvSpPr>
        <dsp:cNvPr id="0" name=""/>
        <dsp:cNvSpPr/>
      </dsp:nvSpPr>
      <dsp:spPr>
        <a:xfrm>
          <a:off x="3372623" y="1948708"/>
          <a:ext cx="425906" cy="8115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2953" y="0"/>
              </a:lnTo>
              <a:lnTo>
                <a:pt x="212953" y="811559"/>
              </a:lnTo>
              <a:lnTo>
                <a:pt x="425906" y="81155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3562663" y="2331574"/>
        <a:ext cx="45826" cy="45826"/>
      </dsp:txXfrm>
    </dsp:sp>
    <dsp:sp modelId="{927F771A-E6E6-4CF6-807B-CFA07D3E9FB9}">
      <dsp:nvSpPr>
        <dsp:cNvPr id="0" name=""/>
        <dsp:cNvSpPr/>
      </dsp:nvSpPr>
      <dsp:spPr>
        <a:xfrm>
          <a:off x="3372623" y="1902988"/>
          <a:ext cx="4259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5906" y="4572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3574929" y="1938060"/>
        <a:ext cx="21295" cy="21295"/>
      </dsp:txXfrm>
    </dsp:sp>
    <dsp:sp modelId="{A21F52E0-BAEA-4C42-A4D2-11AE8012D529}">
      <dsp:nvSpPr>
        <dsp:cNvPr id="0" name=""/>
        <dsp:cNvSpPr/>
      </dsp:nvSpPr>
      <dsp:spPr>
        <a:xfrm>
          <a:off x="3372623" y="1137148"/>
          <a:ext cx="425906" cy="811559"/>
        </a:xfrm>
        <a:custGeom>
          <a:avLst/>
          <a:gdLst/>
          <a:ahLst/>
          <a:cxnLst/>
          <a:rect l="0" t="0" r="0" b="0"/>
          <a:pathLst>
            <a:path>
              <a:moveTo>
                <a:pt x="0" y="811559"/>
              </a:moveTo>
              <a:lnTo>
                <a:pt x="212953" y="811559"/>
              </a:lnTo>
              <a:lnTo>
                <a:pt x="212953" y="0"/>
              </a:lnTo>
              <a:lnTo>
                <a:pt x="425906" y="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3562663" y="1520015"/>
        <a:ext cx="45826" cy="45826"/>
      </dsp:txXfrm>
    </dsp:sp>
    <dsp:sp modelId="{DDD84ECC-E742-4AB2-9ACC-A140B05B2350}">
      <dsp:nvSpPr>
        <dsp:cNvPr id="0" name=""/>
        <dsp:cNvSpPr/>
      </dsp:nvSpPr>
      <dsp:spPr>
        <a:xfrm>
          <a:off x="3372623" y="325588"/>
          <a:ext cx="425906" cy="1623119"/>
        </a:xfrm>
        <a:custGeom>
          <a:avLst/>
          <a:gdLst/>
          <a:ahLst/>
          <a:cxnLst/>
          <a:rect l="0" t="0" r="0" b="0"/>
          <a:pathLst>
            <a:path>
              <a:moveTo>
                <a:pt x="0" y="1623119"/>
              </a:moveTo>
              <a:lnTo>
                <a:pt x="212953" y="1623119"/>
              </a:lnTo>
              <a:lnTo>
                <a:pt x="212953" y="0"/>
              </a:lnTo>
              <a:lnTo>
                <a:pt x="425906" y="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600" kern="1200"/>
        </a:p>
      </dsp:txBody>
      <dsp:txXfrm>
        <a:off x="3543625" y="1095196"/>
        <a:ext cx="83903" cy="83903"/>
      </dsp:txXfrm>
    </dsp:sp>
    <dsp:sp modelId="{679BDE7B-DA07-4CA3-AA85-106BE3F962DC}">
      <dsp:nvSpPr>
        <dsp:cNvPr id="0" name=""/>
        <dsp:cNvSpPr/>
      </dsp:nvSpPr>
      <dsp:spPr>
        <a:xfrm>
          <a:off x="817184" y="1948708"/>
          <a:ext cx="425906" cy="405779"/>
        </a:xfrm>
        <a:custGeom>
          <a:avLst/>
          <a:gdLst/>
          <a:ahLst/>
          <a:cxnLst/>
          <a:rect l="0" t="0" r="0" b="0"/>
          <a:pathLst>
            <a:path>
              <a:moveTo>
                <a:pt x="0" y="405779"/>
              </a:moveTo>
              <a:lnTo>
                <a:pt x="212953" y="405779"/>
              </a:lnTo>
              <a:lnTo>
                <a:pt x="212953" y="0"/>
              </a:lnTo>
              <a:lnTo>
                <a:pt x="425906" y="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1015431" y="2136891"/>
        <a:ext cx="29413" cy="29413"/>
      </dsp:txXfrm>
    </dsp:sp>
    <dsp:sp modelId="{6B574666-661B-4D31-93A3-45AB5B02599F}">
      <dsp:nvSpPr>
        <dsp:cNvPr id="0" name=""/>
        <dsp:cNvSpPr/>
      </dsp:nvSpPr>
      <dsp:spPr>
        <a:xfrm rot="16200000">
          <a:off x="-1215986" y="2029864"/>
          <a:ext cx="3417093" cy="6492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000" kern="1200" dirty="0" smtClean="0"/>
            <a:t>4 / المصادر والكتب </a:t>
          </a:r>
          <a:endParaRPr lang="ar-SA" sz="4000" kern="1200" dirty="0"/>
        </a:p>
      </dsp:txBody>
      <dsp:txXfrm>
        <a:off x="-1215986" y="2029864"/>
        <a:ext cx="3417093" cy="649247"/>
      </dsp:txXfrm>
    </dsp:sp>
    <dsp:sp modelId="{5480ABC6-FCD9-4329-86C3-419BE0369C3F}">
      <dsp:nvSpPr>
        <dsp:cNvPr id="0" name=""/>
        <dsp:cNvSpPr/>
      </dsp:nvSpPr>
      <dsp:spPr>
        <a:xfrm>
          <a:off x="1243091" y="1624084"/>
          <a:ext cx="2129532" cy="64924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dirty="0" smtClean="0"/>
            <a:t>المصادر الاولية</a:t>
          </a:r>
          <a:endParaRPr lang="ar-SA" sz="2300" kern="1200" dirty="0"/>
        </a:p>
      </dsp:txBody>
      <dsp:txXfrm>
        <a:off x="1243091" y="1624084"/>
        <a:ext cx="2129532" cy="649247"/>
      </dsp:txXfrm>
    </dsp:sp>
    <dsp:sp modelId="{FFF1A655-DAF2-4346-81FB-40320B6C19A1}">
      <dsp:nvSpPr>
        <dsp:cNvPr id="0" name=""/>
        <dsp:cNvSpPr/>
      </dsp:nvSpPr>
      <dsp:spPr>
        <a:xfrm>
          <a:off x="3798530" y="964"/>
          <a:ext cx="2129532" cy="64924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dirty="0" smtClean="0"/>
            <a:t>المذكرات والمدونات الشخصية</a:t>
          </a:r>
          <a:endParaRPr lang="ar-SA" sz="2300" kern="1200" dirty="0"/>
        </a:p>
      </dsp:txBody>
      <dsp:txXfrm>
        <a:off x="3798530" y="964"/>
        <a:ext cx="2129532" cy="649247"/>
      </dsp:txXfrm>
    </dsp:sp>
    <dsp:sp modelId="{CA79BE36-402C-4200-A7B8-E6F8EA01294C}">
      <dsp:nvSpPr>
        <dsp:cNvPr id="0" name=""/>
        <dsp:cNvSpPr/>
      </dsp:nvSpPr>
      <dsp:spPr>
        <a:xfrm>
          <a:off x="3798530" y="812524"/>
          <a:ext cx="2129532" cy="64924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dirty="0" smtClean="0"/>
            <a:t>الرسائل</a:t>
          </a:r>
          <a:endParaRPr lang="ar-SA" sz="2300" kern="1200" dirty="0"/>
        </a:p>
      </dsp:txBody>
      <dsp:txXfrm>
        <a:off x="3798530" y="812524"/>
        <a:ext cx="2129532" cy="649247"/>
      </dsp:txXfrm>
    </dsp:sp>
    <dsp:sp modelId="{FF515FB6-E473-4385-985D-B92246B4DEB2}">
      <dsp:nvSpPr>
        <dsp:cNvPr id="0" name=""/>
        <dsp:cNvSpPr/>
      </dsp:nvSpPr>
      <dsp:spPr>
        <a:xfrm>
          <a:off x="3798530" y="1624084"/>
          <a:ext cx="2129532" cy="64924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dirty="0" smtClean="0"/>
            <a:t>الكتب التاريخية</a:t>
          </a:r>
          <a:endParaRPr lang="ar-SA" sz="2300" kern="1200" dirty="0"/>
        </a:p>
      </dsp:txBody>
      <dsp:txXfrm>
        <a:off x="3798530" y="1624084"/>
        <a:ext cx="2129532" cy="649247"/>
      </dsp:txXfrm>
    </dsp:sp>
    <dsp:sp modelId="{4AC6E181-3C53-41FA-97FE-EE80CC7E1707}">
      <dsp:nvSpPr>
        <dsp:cNvPr id="0" name=""/>
        <dsp:cNvSpPr/>
      </dsp:nvSpPr>
      <dsp:spPr>
        <a:xfrm>
          <a:off x="3798530" y="2435644"/>
          <a:ext cx="2129532" cy="64924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dirty="0" smtClean="0"/>
            <a:t>كتي الادب والشعر</a:t>
          </a:r>
          <a:endParaRPr lang="ar-SA" sz="2300" kern="1200" dirty="0"/>
        </a:p>
      </dsp:txBody>
      <dsp:txXfrm>
        <a:off x="3798530" y="2435644"/>
        <a:ext cx="2129532" cy="649247"/>
      </dsp:txXfrm>
    </dsp:sp>
    <dsp:sp modelId="{08F815F3-ADBE-40A9-ADF3-AE205B04737F}">
      <dsp:nvSpPr>
        <dsp:cNvPr id="0" name=""/>
        <dsp:cNvSpPr/>
      </dsp:nvSpPr>
      <dsp:spPr>
        <a:xfrm>
          <a:off x="3798530" y="3247203"/>
          <a:ext cx="2129532" cy="64924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dirty="0" smtClean="0"/>
            <a:t>كتب الجغرافيا والرحلات</a:t>
          </a:r>
          <a:endParaRPr lang="ar-SA" sz="2300" kern="1200" dirty="0"/>
        </a:p>
      </dsp:txBody>
      <dsp:txXfrm>
        <a:off x="3798530" y="3247203"/>
        <a:ext cx="2129532" cy="649247"/>
      </dsp:txXfrm>
    </dsp:sp>
    <dsp:sp modelId="{5546AA64-BFEE-42E9-99A9-D2A1D8FFD73E}">
      <dsp:nvSpPr>
        <dsp:cNvPr id="0" name=""/>
        <dsp:cNvSpPr/>
      </dsp:nvSpPr>
      <dsp:spPr>
        <a:xfrm>
          <a:off x="1243091" y="2435644"/>
          <a:ext cx="2129532" cy="64924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dirty="0" smtClean="0"/>
            <a:t>المراجع الفرعية</a:t>
          </a:r>
          <a:endParaRPr lang="ar-SA" sz="2300" kern="1200" dirty="0"/>
        </a:p>
      </dsp:txBody>
      <dsp:txXfrm>
        <a:off x="1243091" y="2435644"/>
        <a:ext cx="2129532" cy="64924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11320D-88D3-4E0D-B727-2AF4439AFE23}">
      <dsp:nvSpPr>
        <dsp:cNvPr id="0" name=""/>
        <dsp:cNvSpPr/>
      </dsp:nvSpPr>
      <dsp:spPr>
        <a:xfrm>
          <a:off x="1914469" y="2032000"/>
          <a:ext cx="506536" cy="14478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3268" y="0"/>
              </a:lnTo>
              <a:lnTo>
                <a:pt x="253268" y="1447800"/>
              </a:lnTo>
              <a:lnTo>
                <a:pt x="506536" y="144780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2129391" y="2717553"/>
        <a:ext cx="76692" cy="76692"/>
      </dsp:txXfrm>
    </dsp:sp>
    <dsp:sp modelId="{A129D320-C215-4751-8777-4F62D60678E9}">
      <dsp:nvSpPr>
        <dsp:cNvPr id="0" name=""/>
        <dsp:cNvSpPr/>
      </dsp:nvSpPr>
      <dsp:spPr>
        <a:xfrm>
          <a:off x="1914469" y="2032000"/>
          <a:ext cx="506536" cy="4825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3268" y="0"/>
              </a:lnTo>
              <a:lnTo>
                <a:pt x="253268" y="482599"/>
              </a:lnTo>
              <a:lnTo>
                <a:pt x="506536" y="48259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2150246" y="2255809"/>
        <a:ext cx="34981" cy="34981"/>
      </dsp:txXfrm>
    </dsp:sp>
    <dsp:sp modelId="{8EB35511-F22C-4F18-9BA9-D586ED6EA332}">
      <dsp:nvSpPr>
        <dsp:cNvPr id="0" name=""/>
        <dsp:cNvSpPr/>
      </dsp:nvSpPr>
      <dsp:spPr>
        <a:xfrm>
          <a:off x="1914469" y="1549399"/>
          <a:ext cx="506536" cy="482600"/>
        </a:xfrm>
        <a:custGeom>
          <a:avLst/>
          <a:gdLst/>
          <a:ahLst/>
          <a:cxnLst/>
          <a:rect l="0" t="0" r="0" b="0"/>
          <a:pathLst>
            <a:path>
              <a:moveTo>
                <a:pt x="0" y="482600"/>
              </a:moveTo>
              <a:lnTo>
                <a:pt x="253268" y="482600"/>
              </a:lnTo>
              <a:lnTo>
                <a:pt x="253268" y="0"/>
              </a:lnTo>
              <a:lnTo>
                <a:pt x="506536" y="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2150246" y="1773209"/>
        <a:ext cx="34981" cy="34981"/>
      </dsp:txXfrm>
    </dsp:sp>
    <dsp:sp modelId="{1B5CC0C6-BBD5-4AF5-BD42-25862E214C3D}">
      <dsp:nvSpPr>
        <dsp:cNvPr id="0" name=""/>
        <dsp:cNvSpPr/>
      </dsp:nvSpPr>
      <dsp:spPr>
        <a:xfrm>
          <a:off x="1914469" y="584199"/>
          <a:ext cx="506536" cy="1447800"/>
        </a:xfrm>
        <a:custGeom>
          <a:avLst/>
          <a:gdLst/>
          <a:ahLst/>
          <a:cxnLst/>
          <a:rect l="0" t="0" r="0" b="0"/>
          <a:pathLst>
            <a:path>
              <a:moveTo>
                <a:pt x="0" y="1447800"/>
              </a:moveTo>
              <a:lnTo>
                <a:pt x="253268" y="1447800"/>
              </a:lnTo>
              <a:lnTo>
                <a:pt x="253268" y="0"/>
              </a:lnTo>
              <a:lnTo>
                <a:pt x="506536" y="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2129391" y="1269753"/>
        <a:ext cx="76692" cy="76692"/>
      </dsp:txXfrm>
    </dsp:sp>
    <dsp:sp modelId="{F360C485-8E3F-47D4-BEF3-A3F3202E2E5C}">
      <dsp:nvSpPr>
        <dsp:cNvPr id="0" name=""/>
        <dsp:cNvSpPr/>
      </dsp:nvSpPr>
      <dsp:spPr>
        <a:xfrm rot="16200000">
          <a:off x="-503610" y="1645920"/>
          <a:ext cx="4064000" cy="77216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655" tIns="33655" rIns="33655" bIns="33655" numCol="1" spcCol="1270" anchor="ctr" anchorCtr="0">
          <a:noAutofit/>
        </a:bodyPr>
        <a:lstStyle/>
        <a:p>
          <a:pPr lvl="0" algn="ctr" defTabSz="2355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300" kern="1200" dirty="0" smtClean="0"/>
            <a:t>3 / الاثار</a:t>
          </a:r>
          <a:endParaRPr lang="ar-SA" sz="5300" kern="1200" dirty="0"/>
        </a:p>
      </dsp:txBody>
      <dsp:txXfrm>
        <a:off x="-503610" y="1645920"/>
        <a:ext cx="4064000" cy="772160"/>
      </dsp:txXfrm>
    </dsp:sp>
    <dsp:sp modelId="{0BF75CE8-9767-4641-B198-A44E10BF998B}">
      <dsp:nvSpPr>
        <dsp:cNvPr id="0" name=""/>
        <dsp:cNvSpPr/>
      </dsp:nvSpPr>
      <dsp:spPr>
        <a:xfrm>
          <a:off x="2421006" y="198119"/>
          <a:ext cx="2532684" cy="77216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kern="1200" dirty="0" smtClean="0"/>
            <a:t>المباني </a:t>
          </a:r>
          <a:r>
            <a:rPr lang="ar-SA" sz="2800" kern="1200" dirty="0" err="1" smtClean="0"/>
            <a:t>والمنشات</a:t>
          </a:r>
          <a:r>
            <a:rPr lang="ar-SA" sz="2800" kern="1200" dirty="0" smtClean="0"/>
            <a:t> </a:t>
          </a:r>
          <a:r>
            <a:rPr lang="ar-SA" sz="2800" kern="1200" dirty="0" err="1" smtClean="0"/>
            <a:t>العمرانيه</a:t>
          </a:r>
          <a:endParaRPr lang="ar-SA" sz="2800" kern="1200" dirty="0"/>
        </a:p>
      </dsp:txBody>
      <dsp:txXfrm>
        <a:off x="2421006" y="198119"/>
        <a:ext cx="2532684" cy="772160"/>
      </dsp:txXfrm>
    </dsp:sp>
    <dsp:sp modelId="{AA5C4F8E-CBA3-4D7E-B078-1086B976463A}">
      <dsp:nvSpPr>
        <dsp:cNvPr id="0" name=""/>
        <dsp:cNvSpPr/>
      </dsp:nvSpPr>
      <dsp:spPr>
        <a:xfrm>
          <a:off x="2421006" y="1163319"/>
          <a:ext cx="2532684" cy="77216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kern="1200" dirty="0" smtClean="0"/>
            <a:t>التماثيل والمنحوتات والنقوش </a:t>
          </a:r>
          <a:r>
            <a:rPr lang="ar-SA" sz="2800" kern="1200" dirty="0" err="1" smtClean="0"/>
            <a:t>الجداريه</a:t>
          </a:r>
          <a:endParaRPr lang="ar-SA" sz="2800" kern="1200" dirty="0"/>
        </a:p>
      </dsp:txBody>
      <dsp:txXfrm>
        <a:off x="2421006" y="1163319"/>
        <a:ext cx="2532684" cy="772160"/>
      </dsp:txXfrm>
    </dsp:sp>
    <dsp:sp modelId="{C2479FF2-FA2B-46C0-AB88-522882E960CF}">
      <dsp:nvSpPr>
        <dsp:cNvPr id="0" name=""/>
        <dsp:cNvSpPr/>
      </dsp:nvSpPr>
      <dsp:spPr>
        <a:xfrm>
          <a:off x="2421006" y="2128519"/>
          <a:ext cx="2532684" cy="77216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kern="1200" dirty="0" smtClean="0"/>
            <a:t>المقتنيات والادوات المختلفة</a:t>
          </a:r>
          <a:endParaRPr lang="ar-SA" sz="2800" kern="1200" dirty="0"/>
        </a:p>
      </dsp:txBody>
      <dsp:txXfrm>
        <a:off x="2421006" y="2128519"/>
        <a:ext cx="2532684" cy="772160"/>
      </dsp:txXfrm>
    </dsp:sp>
    <dsp:sp modelId="{7C8BFE86-FCB0-4DE8-8546-E979CC7E2B90}">
      <dsp:nvSpPr>
        <dsp:cNvPr id="0" name=""/>
        <dsp:cNvSpPr/>
      </dsp:nvSpPr>
      <dsp:spPr>
        <a:xfrm>
          <a:off x="2421006" y="3093720"/>
          <a:ext cx="2532684" cy="77216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kern="1200" dirty="0" smtClean="0"/>
            <a:t>المسكوكات والنقود</a:t>
          </a:r>
          <a:endParaRPr lang="ar-SA" sz="2800" kern="1200" dirty="0"/>
        </a:p>
      </dsp:txBody>
      <dsp:txXfrm>
        <a:off x="2421006" y="3093720"/>
        <a:ext cx="2532684" cy="77216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9ACB04-BE04-4953-AE20-BA49423B8B4F}">
      <dsp:nvSpPr>
        <dsp:cNvPr id="0" name=""/>
        <dsp:cNvSpPr/>
      </dsp:nvSpPr>
      <dsp:spPr>
        <a:xfrm>
          <a:off x="1914469" y="2032000"/>
          <a:ext cx="506536" cy="4825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3268" y="0"/>
              </a:lnTo>
              <a:lnTo>
                <a:pt x="253268" y="482599"/>
              </a:lnTo>
              <a:lnTo>
                <a:pt x="506536" y="482599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2150246" y="2255809"/>
        <a:ext cx="34981" cy="34981"/>
      </dsp:txXfrm>
    </dsp:sp>
    <dsp:sp modelId="{A01FE2C5-5B9C-4385-A4B4-3CC8FF8B80B2}">
      <dsp:nvSpPr>
        <dsp:cNvPr id="0" name=""/>
        <dsp:cNvSpPr/>
      </dsp:nvSpPr>
      <dsp:spPr>
        <a:xfrm>
          <a:off x="1914469" y="1549399"/>
          <a:ext cx="506536" cy="482600"/>
        </a:xfrm>
        <a:custGeom>
          <a:avLst/>
          <a:gdLst/>
          <a:ahLst/>
          <a:cxnLst/>
          <a:rect l="0" t="0" r="0" b="0"/>
          <a:pathLst>
            <a:path>
              <a:moveTo>
                <a:pt x="0" y="482600"/>
              </a:moveTo>
              <a:lnTo>
                <a:pt x="253268" y="482600"/>
              </a:lnTo>
              <a:lnTo>
                <a:pt x="253268" y="0"/>
              </a:lnTo>
              <a:lnTo>
                <a:pt x="506536" y="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2150246" y="1773209"/>
        <a:ext cx="34981" cy="34981"/>
      </dsp:txXfrm>
    </dsp:sp>
    <dsp:sp modelId="{A6C1329D-4BBA-4CF7-B267-FA198641CE76}">
      <dsp:nvSpPr>
        <dsp:cNvPr id="0" name=""/>
        <dsp:cNvSpPr/>
      </dsp:nvSpPr>
      <dsp:spPr>
        <a:xfrm rot="16200000">
          <a:off x="-503610" y="1645920"/>
          <a:ext cx="4064000" cy="77216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655" tIns="33655" rIns="33655" bIns="33655" numCol="1" spcCol="1270" anchor="ctr" anchorCtr="0">
          <a:noAutofit/>
        </a:bodyPr>
        <a:lstStyle/>
        <a:p>
          <a:pPr lvl="0" algn="ctr" defTabSz="2355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300" kern="1200" dirty="0" smtClean="0"/>
            <a:t>5 / اخرى</a:t>
          </a:r>
          <a:endParaRPr lang="ar-SA" sz="5300" kern="1200" dirty="0"/>
        </a:p>
      </dsp:txBody>
      <dsp:txXfrm>
        <a:off x="-503610" y="1645920"/>
        <a:ext cx="4064000" cy="772160"/>
      </dsp:txXfrm>
    </dsp:sp>
    <dsp:sp modelId="{7B901386-0A76-4DB7-81E6-8C8B4AD01F69}">
      <dsp:nvSpPr>
        <dsp:cNvPr id="0" name=""/>
        <dsp:cNvSpPr/>
      </dsp:nvSpPr>
      <dsp:spPr>
        <a:xfrm>
          <a:off x="2421006" y="1163319"/>
          <a:ext cx="2532684" cy="77216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300" kern="1200" dirty="0" smtClean="0"/>
            <a:t>عادات وتقاليد</a:t>
          </a:r>
          <a:endParaRPr lang="ar-SA" sz="3300" kern="1200" dirty="0"/>
        </a:p>
      </dsp:txBody>
      <dsp:txXfrm>
        <a:off x="2421006" y="1163319"/>
        <a:ext cx="2532684" cy="772160"/>
      </dsp:txXfrm>
    </dsp:sp>
    <dsp:sp modelId="{5D666BD5-29ED-4FCC-A962-F3962AE2CB2A}">
      <dsp:nvSpPr>
        <dsp:cNvPr id="0" name=""/>
        <dsp:cNvSpPr/>
      </dsp:nvSpPr>
      <dsp:spPr>
        <a:xfrm>
          <a:off x="2421006" y="2128519"/>
          <a:ext cx="2532684" cy="77216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300" kern="1200" dirty="0" smtClean="0"/>
            <a:t>الفنون والموروثات</a:t>
          </a:r>
          <a:endParaRPr lang="ar-SA" sz="3300" kern="1200" dirty="0"/>
        </a:p>
      </dsp:txBody>
      <dsp:txXfrm>
        <a:off x="2421006" y="2128519"/>
        <a:ext cx="2532684" cy="772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1620B-FEE9-4E11-9E45-62E0ECD37893}" type="datetimeFigureOut">
              <a:rPr lang="ar-SA" smtClean="0"/>
              <a:pPr/>
              <a:t>23/11/36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2B4F1-86EC-4A48-9E79-668547B8806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279740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1620B-FEE9-4E11-9E45-62E0ECD37893}" type="datetimeFigureOut">
              <a:rPr lang="ar-SA" smtClean="0"/>
              <a:pPr/>
              <a:t>23/11/36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2B4F1-86EC-4A48-9E79-668547B8806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553225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1620B-FEE9-4E11-9E45-62E0ECD37893}" type="datetimeFigureOut">
              <a:rPr lang="ar-SA" smtClean="0"/>
              <a:pPr/>
              <a:t>23/11/36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2B4F1-86EC-4A48-9E79-668547B8806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4195537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1620B-FEE9-4E11-9E45-62E0ECD37893}" type="datetimeFigureOut">
              <a:rPr lang="ar-SA" smtClean="0"/>
              <a:pPr/>
              <a:t>23/11/36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2B4F1-86EC-4A48-9E79-668547B8806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4014257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1620B-FEE9-4E11-9E45-62E0ECD37893}" type="datetimeFigureOut">
              <a:rPr lang="ar-SA" smtClean="0"/>
              <a:pPr/>
              <a:t>23/11/36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2B4F1-86EC-4A48-9E79-668547B8806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125070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1620B-FEE9-4E11-9E45-62E0ECD37893}" type="datetimeFigureOut">
              <a:rPr lang="ar-SA" smtClean="0"/>
              <a:pPr/>
              <a:t>23/11/36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2B4F1-86EC-4A48-9E79-668547B8806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3760340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1620B-FEE9-4E11-9E45-62E0ECD37893}" type="datetimeFigureOut">
              <a:rPr lang="ar-SA" smtClean="0"/>
              <a:pPr/>
              <a:t>23/11/36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2B4F1-86EC-4A48-9E79-668547B8806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106508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1620B-FEE9-4E11-9E45-62E0ECD37893}" type="datetimeFigureOut">
              <a:rPr lang="ar-SA" smtClean="0"/>
              <a:pPr/>
              <a:t>23/11/36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2B4F1-86EC-4A48-9E79-668547B8806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419314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1620B-FEE9-4E11-9E45-62E0ECD37893}" type="datetimeFigureOut">
              <a:rPr lang="ar-SA" smtClean="0"/>
              <a:pPr/>
              <a:t>23/11/36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2B4F1-86EC-4A48-9E79-668547B8806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413133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1620B-FEE9-4E11-9E45-62E0ECD37893}" type="datetimeFigureOut">
              <a:rPr lang="ar-SA" smtClean="0"/>
              <a:pPr/>
              <a:t>23/11/36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2B4F1-86EC-4A48-9E79-668547B8806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606714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1620B-FEE9-4E11-9E45-62E0ECD37893}" type="datetimeFigureOut">
              <a:rPr lang="ar-SA" smtClean="0"/>
              <a:pPr/>
              <a:t>23/11/36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2B4F1-86EC-4A48-9E79-668547B8806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093782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1620B-FEE9-4E11-9E45-62E0ECD37893}" type="datetimeFigureOut">
              <a:rPr lang="ar-SA" smtClean="0"/>
              <a:pPr/>
              <a:t>23/11/36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2B4F1-86EC-4A48-9E79-668547B8806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359554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4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diagramColors" Target="../diagrams/colors2.xml"/><Relationship Id="rId10" Type="http://schemas.microsoft.com/office/2007/relationships/diagramDrawing" Target="../diagrams/drawing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72066" y="2500306"/>
            <a:ext cx="3838822" cy="2576328"/>
          </a:xfrm>
        </p:spPr>
        <p:txBody>
          <a:bodyPr/>
          <a:lstStyle/>
          <a:p>
            <a:r>
              <a:rPr lang="ar-SA" b="1" dirty="0" smtClean="0">
                <a:latin typeface="AGA Arabesque Desktop" pitchFamily="2" charset="2"/>
              </a:rPr>
              <a:t>علم التاريخ </a:t>
            </a:r>
            <a:endParaRPr lang="ar-SA" b="1" dirty="0">
              <a:latin typeface="AGA Arabesque Desktop" pitchFamily="2" charset="2"/>
            </a:endParaRPr>
          </a:p>
        </p:txBody>
      </p:sp>
      <p:pic>
        <p:nvPicPr>
          <p:cNvPr id="3" name="صورة 2" descr="تتتت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571481"/>
            <a:ext cx="4929221" cy="6047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5662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7030A0"/>
                </a:solidFill>
              </a:rPr>
              <a:t>مصادر الدراسة التاريخية</a:t>
            </a:r>
            <a:endParaRPr lang="ar-SA" dirty="0">
              <a:solidFill>
                <a:srgbClr val="7030A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dirty="0" smtClean="0"/>
              <a:t>لدراسة التاريخ مصادر </a:t>
            </a:r>
            <a:r>
              <a:rPr lang="ar-SA" dirty="0" err="1" smtClean="0"/>
              <a:t>اصلية</a:t>
            </a:r>
            <a:r>
              <a:rPr lang="ar-SA" dirty="0" smtClean="0"/>
              <a:t> </a:t>
            </a:r>
            <a:r>
              <a:rPr lang="ar-SA" dirty="0" smtClean="0"/>
              <a:t>يعتمد </a:t>
            </a:r>
            <a:r>
              <a:rPr lang="ar-SA" dirty="0" smtClean="0"/>
              <a:t>عليها المؤرخون وتتسم بدرجة </a:t>
            </a:r>
            <a:r>
              <a:rPr lang="ar-SA" dirty="0" smtClean="0"/>
              <a:t>عالية </a:t>
            </a:r>
            <a:r>
              <a:rPr lang="ar-SA" dirty="0" smtClean="0"/>
              <a:t>من الثقة في اوساط الباحثين </a:t>
            </a:r>
            <a:endParaRPr lang="ar-SA" dirty="0"/>
          </a:p>
        </p:txBody>
      </p:sp>
      <p:pic>
        <p:nvPicPr>
          <p:cNvPr id="4" name="صورة 3" descr="imagesCA1PD5T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2428892" cy="2500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3377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عنصر نائب للمحتوى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1181999695"/>
              </p:ext>
            </p:extLst>
          </p:nvPr>
        </p:nvGraphicFramePr>
        <p:xfrm>
          <a:off x="467544" y="357166"/>
          <a:ext cx="8229600" cy="628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511364789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رسم تخطيطي 1"/>
          <p:cNvGraphicFramePr/>
          <p:nvPr>
            <p:extLst>
              <p:ext uri="{D42A27DB-BD31-4B8C-83A1-F6EECF244321}">
                <p14:modId xmlns:p14="http://schemas.microsoft.com/office/powerpoint/2010/main" xmlns="" val="3222882748"/>
              </p:ext>
            </p:extLst>
          </p:nvPr>
        </p:nvGraphicFramePr>
        <p:xfrm>
          <a:off x="285720" y="785794"/>
          <a:ext cx="6858048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صورة 2" descr="imagesCA69IZJJ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58082" y="2571744"/>
            <a:ext cx="1285884" cy="1357322"/>
          </a:xfrm>
          <a:prstGeom prst="rect">
            <a:avLst/>
          </a:prstGeom>
        </p:spPr>
      </p:pic>
      <p:pic>
        <p:nvPicPr>
          <p:cNvPr id="4" name="صورة 3" descr="imagesCANP5WLE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58082" y="480984"/>
            <a:ext cx="1643074" cy="1643074"/>
          </a:xfrm>
          <a:prstGeom prst="rect">
            <a:avLst/>
          </a:prstGeom>
        </p:spPr>
      </p:pic>
      <p:pic>
        <p:nvPicPr>
          <p:cNvPr id="5" name="صورة 4" descr="imagesCA6T49FR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29520" y="4357694"/>
            <a:ext cx="1428760" cy="1428760"/>
          </a:xfrm>
          <a:prstGeom prst="rect">
            <a:avLst/>
          </a:prstGeom>
        </p:spPr>
      </p:pic>
      <p:pic>
        <p:nvPicPr>
          <p:cNvPr id="6" name="صورة 5" descr="imagesCA7ILYFM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428728" y="285728"/>
            <a:ext cx="2857520" cy="2500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1730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رسم تخطيطي 1"/>
          <p:cNvGraphicFramePr/>
          <p:nvPr>
            <p:extLst>
              <p:ext uri="{D42A27DB-BD31-4B8C-83A1-F6EECF244321}">
                <p14:modId xmlns:p14="http://schemas.microsoft.com/office/powerpoint/2010/main" xmlns="" val="3194027766"/>
              </p:ext>
            </p:extLst>
          </p:nvPr>
        </p:nvGraphicFramePr>
        <p:xfrm>
          <a:off x="285720" y="642918"/>
          <a:ext cx="7334280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73016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رسم تخطيطي 2"/>
          <p:cNvGraphicFramePr/>
          <p:nvPr>
            <p:extLst>
              <p:ext uri="{D42A27DB-BD31-4B8C-83A1-F6EECF244321}">
                <p14:modId xmlns:p14="http://schemas.microsoft.com/office/powerpoint/2010/main" xmlns="" val="10930702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27365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رسم تخطيطي 1"/>
          <p:cNvGraphicFramePr/>
          <p:nvPr>
            <p:extLst>
              <p:ext uri="{D42A27DB-BD31-4B8C-83A1-F6EECF244321}">
                <p14:modId xmlns:p14="http://schemas.microsoft.com/office/powerpoint/2010/main" xmlns="" val="311309490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0389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رسم تخطيطي 1"/>
          <p:cNvGraphicFramePr/>
          <p:nvPr>
            <p:extLst>
              <p:ext uri="{D42A27DB-BD31-4B8C-83A1-F6EECF244321}">
                <p14:modId xmlns:p14="http://schemas.microsoft.com/office/powerpoint/2010/main" xmlns="" val="3035660278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4152406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170</Words>
  <Application>Microsoft Office PowerPoint</Application>
  <PresentationFormat>عرض على الشاشة (3:4)‏</PresentationFormat>
  <Paragraphs>56</Paragraphs>
  <Slides>8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نسق Office</vt:lpstr>
      <vt:lpstr>علم التاريخ </vt:lpstr>
      <vt:lpstr>مصادر الدراسة التاريخية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</vt:vector>
  </TitlesOfParts>
  <Company>Ahmed-Under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علم التاريخ</dc:title>
  <dc:creator>toto alsultan</dc:creator>
  <cp:lastModifiedBy>EMKANAT</cp:lastModifiedBy>
  <cp:revision>15</cp:revision>
  <dcterms:created xsi:type="dcterms:W3CDTF">2015-05-11T21:08:39Z</dcterms:created>
  <dcterms:modified xsi:type="dcterms:W3CDTF">2015-09-06T21:19:06Z</dcterms:modified>
</cp:coreProperties>
</file>