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0" r:id="rId2"/>
    <p:sldId id="470" r:id="rId3"/>
    <p:sldId id="471" r:id="rId4"/>
    <p:sldId id="335" r:id="rId5"/>
    <p:sldId id="476" r:id="rId6"/>
    <p:sldId id="411" r:id="rId7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552">
          <p15:clr>
            <a:srgbClr val="A4A3A4"/>
          </p15:clr>
        </p15:guide>
        <p15:guide id="4" pos="275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D60093"/>
    <a:srgbClr val="00CC99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784" autoAdjust="0"/>
    <p:restoredTop sz="94660"/>
  </p:normalViewPr>
  <p:slideViewPr>
    <p:cSldViewPr snapToGrid="0">
      <p:cViewPr varScale="1">
        <p:scale>
          <a:sx n="52" d="100"/>
          <a:sy n="52" d="100"/>
        </p:scale>
        <p:origin x="114" y="1602"/>
      </p:cViewPr>
      <p:guideLst>
        <p:guide orient="horz" pos="2183"/>
        <p:guide pos="3840"/>
        <p:guide orient="horz" pos="1552"/>
        <p:guide pos="275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83EFD-F5C3-4596-A6BE-F013D50D6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468507-E48F-4DFA-A829-9E6850D4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7824D-4963-4AEF-8845-A701F897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1B5A5-C580-4BAD-AC31-F7A349DB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BE145-E0FE-4869-BAF5-29326744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4177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E142B-EB09-40AC-9C1C-70743FB2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A1A42-6E36-4F8A-9BCD-E5822A637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035B9-E8D9-446C-8B0C-E620EEF0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6E3D1-50C0-4730-B528-A8C498A1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1073B-158B-4AE9-AC92-1749BA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71339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CA734-14EF-4383-A502-FEEE5AB73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8EF1C-264D-4088-B5C0-E9BA4DD77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DE1C0-E5B4-4EFD-8F40-86BB2BF5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AE23B-BEDB-44BD-881B-6810A5116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C8A00-691D-4222-9E4C-27AD8ED9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8021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0268D-5087-4782-83A0-7BDCE442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DDF0-95F6-4C2C-A69B-084351F8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8CA33-BB33-4277-B612-C9E1D05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2F7DA-877C-4013-8071-00B9B560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75940-3DE1-408F-A3A8-F3079DA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16514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215D6-DABE-4EC1-8EF8-3F28AB65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B973C-3DE2-4442-9F61-6A3A0A83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31303-8694-4202-AE62-13D8BF19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5A991-FED7-4761-9FDA-4EBFAFD0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CE27E-CAB6-4676-A299-F8F0CCE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5128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8406D-B68F-4492-B411-544EA1CB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685C1-6582-4548-93B0-CF389488E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7209E-CA2B-4E0C-9F58-D23832130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76C25-EB1A-493E-925A-54DD261A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1A648-573E-4D1C-9B37-0DD38B2D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7FD76-E72B-4103-8C08-909F8FBD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24283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DE9F3-0B73-451E-B1FD-E57763CA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3FAC8-02A7-41C1-9E47-10A3D4A7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9AC79-7E73-4D20-9646-DD236F0F1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C11032-0B34-41CF-82A2-9AAD8DAFA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41945D-B03E-426C-B2EB-660A2A4AF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AB5B1-37E9-452C-A859-82C73F4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1A46B-C692-42B8-B5F4-F6A2F41B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570D41-E0D1-4D60-AA1B-C4505C1C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159495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361EA-BB4F-4812-AB3B-6DC8D655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AE787D-937F-45D7-9F0A-676E912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37004-576D-4A7C-BC07-BA35536E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AD639-5ABD-4DF9-93B0-B163F399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27402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4F1BB8-A163-4517-B61E-339E9D08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DAE9B0-8279-4D95-A8E5-FF1861DC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75CDE-48B3-4C4B-9133-0DEBA82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749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0E49-9673-4926-A845-7934D29D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EE9FC-96EA-426D-AECE-D5ACC8AD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D3148F-7D9E-4DC2-983C-2DF4EBEF9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02337-E20A-44D7-A4A2-B3288160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9D80C-F2AF-4541-B72F-72163887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AF57B-78A1-4C8D-95D2-21E26FC4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71766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991A2-4774-4E31-AFD1-81C09538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CFEBE6-1F40-49F1-A26B-A1D2783FF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DDD43-DD00-49D2-8755-6B6C04FE9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31415-AD63-4380-B0A5-449277CC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7B878-3C64-4AD3-B496-BCCE1B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A505B-7E14-40DC-8215-424EE71A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9381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DEDDA3-59C3-47C3-A9FC-BDF8CA8C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632CC-E3B5-4518-BA05-A11A2C020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4713C-4252-4E02-8094-3312FC7AB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7B0F-1CEF-46C7-A7CA-EB23C98DB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7A0E8-86E0-4785-A23D-63C27EBC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240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>
            <a:off x="10916723" y="2680769"/>
            <a:ext cx="8604746" cy="1265254"/>
            <a:chOff x="9198889" y="2670931"/>
            <a:chExt cx="8604746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1764885" y="3114662"/>
              <a:ext cx="60387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الرُّكُوعُ وَالرَّفْعُ مِنْهُ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81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-1.41901 0.00278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95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69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72018" y="1942553"/>
              <a:ext cx="1991367" cy="674804"/>
              <a:chOff x="3383657" y="5400344"/>
              <a:chExt cx="1991367" cy="674804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الثاني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83657" y="5779583"/>
                <a:ext cx="1991367" cy="2955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الرُّكُوعُ وَالرَّفْعُ مِنْهُ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5121707" y="34207"/>
            <a:ext cx="32913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dirty="0">
                <a:latin typeface="Century Gothic" panose="020B0502020202020204" pitchFamily="34" charset="0"/>
              </a:rPr>
              <a:t>الرُّكُوعُ وَالرَّفْعُ مِنْهُ</a:t>
            </a:r>
          </a:p>
        </p:txBody>
      </p:sp>
      <p:grpSp>
        <p:nvGrpSpPr>
          <p:cNvPr id="32" name="Group 8">
            <a:extLst>
              <a:ext uri="{FF2B5EF4-FFF2-40B4-BE49-F238E27FC236}">
                <a16:creationId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3057757" y="34208"/>
            <a:ext cx="2727552" cy="6621204"/>
            <a:chOff x="7774691" y="-1850291"/>
            <a:chExt cx="5029652" cy="5660611"/>
          </a:xfrm>
          <a:solidFill>
            <a:srgbClr val="7030A0"/>
          </a:solidFill>
        </p:grpSpPr>
        <p:grpSp>
          <p:nvGrpSpPr>
            <p:cNvPr id="42" name="Group 31">
              <a:extLst>
                <a:ext uri="{FF2B5EF4-FFF2-40B4-BE49-F238E27FC236}">
                  <a16:creationId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7774691" y="-1850291"/>
              <a:ext cx="5029652" cy="5660611"/>
              <a:chOff x="2000433" y="-3060241"/>
              <a:chExt cx="8318662" cy="9362217"/>
            </a:xfrm>
            <a:grpFill/>
          </p:grpSpPr>
          <p:sp>
            <p:nvSpPr>
              <p:cNvPr id="44" name="Rectangle 32">
                <a:extLst>
                  <a:ext uri="{FF2B5EF4-FFF2-40B4-BE49-F238E27FC236}">
                    <a16:creationId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000433" y="2193293"/>
                <a:ext cx="8318662" cy="4108683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5" name="Group 33">
                <a:extLst>
                  <a:ext uri="{FF2B5EF4-FFF2-40B4-BE49-F238E27FC236}">
                    <a16:creationId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7322" y="1844861"/>
                <a:ext cx="926391" cy="483117"/>
                <a:chOff x="5617322" y="1844861"/>
                <a:chExt cx="926391" cy="483117"/>
              </a:xfrm>
              <a:grpFill/>
            </p:grpSpPr>
            <p:sp>
              <p:nvSpPr>
                <p:cNvPr id="47" name="Trapezoid 7">
                  <a:extLst>
                    <a:ext uri="{FF2B5EF4-FFF2-40B4-BE49-F238E27FC236}">
                      <a16:creationId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Trapezoid 42">
                  <a:extLst>
                    <a:ext uri="{FF2B5EF4-FFF2-40B4-BE49-F238E27FC236}">
                      <a16:creationId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Trapezoid 7">
                  <a:extLst>
                    <a:ext uri="{FF2B5EF4-FFF2-40B4-BE49-F238E27FC236}">
                      <a16:creationId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7322" y="1855801"/>
                  <a:ext cx="926391" cy="348723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46" name="Straight Connector 35">
                <a:extLst>
                  <a:ext uri="{FF2B5EF4-FFF2-40B4-BE49-F238E27FC236}">
                    <a16:creationId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4" y="-3060241"/>
                <a:ext cx="73371" cy="4877952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43" name="Picture 70">
              <a:extLst>
                <a:ext uri="{FF2B5EF4-FFF2-40B4-BE49-F238E27FC236}">
                  <a16:creationId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69402" y="1657406"/>
              <a:ext cx="3693512" cy="1947738"/>
            </a:xfrm>
            <a:prstGeom prst="rect">
              <a:avLst/>
            </a:prstGeom>
            <a:grpFill/>
          </p:spPr>
        </p:pic>
      </p:grpSp>
      <p:sp>
        <p:nvSpPr>
          <p:cNvPr id="53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7480581" y="805141"/>
            <a:ext cx="4711419" cy="774358"/>
          </a:xfrm>
          <a:prstGeom prst="rect">
            <a:avLst/>
          </a:prstGeom>
          <a:solidFill>
            <a:srgbClr val="9933FF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>
                <a:solidFill>
                  <a:schemeClr val="tx1"/>
                </a:solidFill>
              </a:rPr>
              <a:t>بَعَدَمَا قَرَأْتُ الفَاتِحَةَ، و آياتٍ مِنْ القُرْآنِ الكَرِيمِ:</a:t>
            </a:r>
          </a:p>
        </p:txBody>
      </p:sp>
      <p:sp>
        <p:nvSpPr>
          <p:cNvPr id="54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4034972" y="2317048"/>
            <a:ext cx="8157028" cy="774358"/>
          </a:xfrm>
          <a:prstGeom prst="rect">
            <a:avLst/>
          </a:prstGeom>
          <a:solidFill>
            <a:srgbClr val="9933FF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>
                <a:solidFill>
                  <a:schemeClr val="tx1"/>
                </a:solidFill>
              </a:rPr>
              <a:t>6- أرفع يدي و أركَع مُكَبرًا، وَأَقولُ في الرُّكوع: (</a:t>
            </a:r>
            <a:r>
              <a:rPr lang="ar-SY" sz="2400" b="1" dirty="0">
                <a:solidFill>
                  <a:schemeClr val="bg1"/>
                </a:solidFill>
              </a:rPr>
              <a:t>سبْحَانَ رَبِّيَ العَظِيمِ</a:t>
            </a:r>
            <a:r>
              <a:rPr lang="ar-SY" sz="2400" b="1" dirty="0">
                <a:solidFill>
                  <a:schemeClr val="tx1"/>
                </a:solidFill>
              </a:rPr>
              <a:t>) ثَلاثَ مَرَّاتٍ</a:t>
            </a:r>
          </a:p>
        </p:txBody>
      </p:sp>
      <p:grpSp>
        <p:nvGrpSpPr>
          <p:cNvPr id="26" name="Group 3">
            <a:extLst>
              <a:ext uri="{FF2B5EF4-FFF2-40B4-BE49-F238E27FC236}">
                <a16:creationId xmlns:a16="http://schemas.microsoft.com/office/drawing/2014/main" id="{5E918C7D-C706-4070-AEE3-23F21F3476D5}"/>
              </a:ext>
            </a:extLst>
          </p:cNvPr>
          <p:cNvGrpSpPr/>
          <p:nvPr/>
        </p:nvGrpSpPr>
        <p:grpSpPr>
          <a:xfrm>
            <a:off x="7271294" y="3712824"/>
            <a:ext cx="2283527" cy="2857044"/>
            <a:chOff x="3845212" y="660738"/>
            <a:chExt cx="2181924" cy="2228601"/>
          </a:xfrm>
        </p:grpSpPr>
        <p:sp>
          <p:nvSpPr>
            <p:cNvPr id="27" name="Rectangle: Top Corners One Rounded and One Snipped 7">
              <a:extLst>
                <a:ext uri="{FF2B5EF4-FFF2-40B4-BE49-F238E27FC236}">
                  <a16:creationId xmlns:a16="http://schemas.microsoft.com/office/drawing/2014/main" id="{8E06E677-874B-49F3-906A-7EA316E23186}"/>
                </a:ext>
              </a:extLst>
            </p:cNvPr>
            <p:cNvSpPr/>
            <p:nvPr/>
          </p:nvSpPr>
          <p:spPr>
            <a:xfrm rot="15956776" flipH="1">
              <a:off x="3725641" y="864180"/>
              <a:ext cx="2144730" cy="1905588"/>
            </a:xfrm>
            <a:custGeom>
              <a:avLst/>
              <a:gdLst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2144730 w 2144730"/>
                <a:gd name="connsiteY3" fmla="*/ 1905588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1983420 w 2144730"/>
                <a:gd name="connsiteY3" fmla="*/ 1887919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44730" h="1905588">
                  <a:moveTo>
                    <a:pt x="0" y="0"/>
                  </a:moveTo>
                  <a:lnTo>
                    <a:pt x="1628049" y="0"/>
                  </a:lnTo>
                  <a:lnTo>
                    <a:pt x="2144730" y="516681"/>
                  </a:lnTo>
                  <a:lnTo>
                    <a:pt x="1983420" y="1887919"/>
                  </a:lnTo>
                  <a:lnTo>
                    <a:pt x="0" y="190558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: Folded Corner 5">
              <a:extLst>
                <a:ext uri="{FF2B5EF4-FFF2-40B4-BE49-F238E27FC236}">
                  <a16:creationId xmlns:a16="http://schemas.microsoft.com/office/drawing/2014/main" id="{BB1D0116-0FC9-4DCA-B554-8DCE1D79EC90}"/>
                </a:ext>
              </a:extLst>
            </p:cNvPr>
            <p:cNvSpPr/>
            <p:nvPr/>
          </p:nvSpPr>
          <p:spPr>
            <a:xfrm rot="21345132" flipH="1">
              <a:off x="3999753" y="660738"/>
              <a:ext cx="1983545" cy="2067951"/>
            </a:xfrm>
            <a:prstGeom prst="foldedCorner">
              <a:avLst>
                <a:gd name="adj" fmla="val 24127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">
              <a:extLst>
                <a:ext uri="{FF2B5EF4-FFF2-40B4-BE49-F238E27FC236}">
                  <a16:creationId xmlns:a16="http://schemas.microsoft.com/office/drawing/2014/main" id="{50CCB4AC-448C-4E61-87DD-E0E7C1DF7220}"/>
                </a:ext>
              </a:extLst>
            </p:cNvPr>
            <p:cNvSpPr txBox="1"/>
            <p:nvPr/>
          </p:nvSpPr>
          <p:spPr>
            <a:xfrm rot="21326776">
              <a:off x="3876840" y="1418625"/>
              <a:ext cx="2150296" cy="5521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>
                  <a:latin typeface="Hand Of Sean" panose="02000500000000000000" pitchFamily="2" charset="-128"/>
                  <a:ea typeface="Hand Of Sean" panose="02000500000000000000" pitchFamily="2" charset="-128"/>
                </a:rPr>
                <a:t>أحرص أن يكون ظهري مستوياً حال الرُّكوع</a:t>
              </a:r>
              <a:endParaRPr lang="en-US" sz="2000" b="1" dirty="0">
                <a:latin typeface="Hand Of Sean" panose="02000500000000000000" pitchFamily="2" charset="-128"/>
                <a:ea typeface="Hand Of Sean" panose="02000500000000000000" pitchFamily="2" charset="-128"/>
              </a:endParaRPr>
            </a:p>
          </p:txBody>
        </p:sp>
      </p:grpSp>
      <p:grpSp>
        <p:nvGrpSpPr>
          <p:cNvPr id="31" name="Group 8">
            <a:extLst>
              <a:ext uri="{FF2B5EF4-FFF2-40B4-BE49-F238E27FC236}">
                <a16:creationId xmlns:a16="http://schemas.microsoft.com/office/drawing/2014/main" id="{E016C360-DC3F-4FE3-94E1-CE20C2ACF1D6}"/>
              </a:ext>
            </a:extLst>
          </p:cNvPr>
          <p:cNvGrpSpPr/>
          <p:nvPr/>
        </p:nvGrpSpPr>
        <p:grpSpPr>
          <a:xfrm>
            <a:off x="8583902" y="3359467"/>
            <a:ext cx="264042" cy="603489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3" name="Rectangle 9">
              <a:extLst>
                <a:ext uri="{FF2B5EF4-FFF2-40B4-BE49-F238E27FC236}">
                  <a16:creationId xmlns:a16="http://schemas.microsoft.com/office/drawing/2014/main" id="{0A9A2447-187F-4017-ABC0-4FA3556AF1E6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10">
              <a:extLst>
                <a:ext uri="{FF2B5EF4-FFF2-40B4-BE49-F238E27FC236}">
                  <a16:creationId xmlns:a16="http://schemas.microsoft.com/office/drawing/2014/main" id="{535D5D4C-7750-4627-8C1C-F12FEF211A40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rapezoid 10">
              <a:extLst>
                <a:ext uri="{FF2B5EF4-FFF2-40B4-BE49-F238E27FC236}">
                  <a16:creationId xmlns:a16="http://schemas.microsoft.com/office/drawing/2014/main" id="{687CD45E-0E20-4B93-9855-46241EC9B574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12">
              <a:extLst>
                <a:ext uri="{FF2B5EF4-FFF2-40B4-BE49-F238E27FC236}">
                  <a16:creationId xmlns:a16="http://schemas.microsoft.com/office/drawing/2014/main" id="{6C14C273-4015-4432-B05D-F86F954E2C29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74081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975665" y="1942553"/>
              <a:ext cx="1762948" cy="602176"/>
              <a:chOff x="3487304" y="5400344"/>
              <a:chExt cx="1762948" cy="602176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الثاني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487304" y="5706955"/>
                <a:ext cx="1762948" cy="2955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الرُّكُوعُ وَالرَّفْعُ مِنْهُ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6" name="Group 8">
            <a:extLst>
              <a:ext uri="{FF2B5EF4-FFF2-40B4-BE49-F238E27FC236}">
                <a16:creationId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3256025" y="456"/>
            <a:ext cx="2410006" cy="5013632"/>
            <a:chOff x="7774691" y="-2319548"/>
            <a:chExt cx="5029652" cy="6129868"/>
          </a:xfrm>
          <a:solidFill>
            <a:srgbClr val="FFC000"/>
          </a:solidFill>
        </p:grpSpPr>
        <p:grpSp>
          <p:nvGrpSpPr>
            <p:cNvPr id="27" name="Group 31">
              <a:extLst>
                <a:ext uri="{FF2B5EF4-FFF2-40B4-BE49-F238E27FC236}">
                  <a16:creationId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7774691" y="-2319548"/>
              <a:ext cx="5029652" cy="6129868"/>
              <a:chOff x="2000433" y="-3836357"/>
              <a:chExt cx="8318662" cy="10138333"/>
            </a:xfrm>
            <a:grpFill/>
          </p:grpSpPr>
          <p:sp>
            <p:nvSpPr>
              <p:cNvPr id="30" name="Rectangle 32">
                <a:extLst>
                  <a:ext uri="{FF2B5EF4-FFF2-40B4-BE49-F238E27FC236}">
                    <a16:creationId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000433" y="2193293"/>
                <a:ext cx="8318662" cy="4108683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1" name="Group 33">
                <a:extLst>
                  <a:ext uri="{FF2B5EF4-FFF2-40B4-BE49-F238E27FC236}">
                    <a16:creationId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5222" y="1844859"/>
                <a:ext cx="1089083" cy="483119"/>
                <a:chOff x="5615222" y="1844859"/>
                <a:chExt cx="1089083" cy="483119"/>
              </a:xfrm>
              <a:grpFill/>
            </p:grpSpPr>
            <p:sp>
              <p:nvSpPr>
                <p:cNvPr id="33" name="Trapezoid 7">
                  <a:extLst>
                    <a:ext uri="{FF2B5EF4-FFF2-40B4-BE49-F238E27FC236}">
                      <a16:creationId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Trapezoid 42">
                  <a:extLst>
                    <a:ext uri="{FF2B5EF4-FFF2-40B4-BE49-F238E27FC236}">
                      <a16:creationId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Trapezoid 7">
                  <a:extLst>
                    <a:ext uri="{FF2B5EF4-FFF2-40B4-BE49-F238E27FC236}">
                      <a16:creationId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5222" y="1844859"/>
                  <a:ext cx="1089083" cy="40512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32" name="Straight Connector 35">
                <a:extLst>
                  <a:ext uri="{FF2B5EF4-FFF2-40B4-BE49-F238E27FC236}">
                    <a16:creationId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4" y="-3836357"/>
                <a:ext cx="85043" cy="5654066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8" name="Picture 70">
              <a:extLst>
                <a:ext uri="{FF2B5EF4-FFF2-40B4-BE49-F238E27FC236}">
                  <a16:creationId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96027" y="1521836"/>
              <a:ext cx="3604645" cy="2059534"/>
            </a:xfrm>
            <a:prstGeom prst="rect">
              <a:avLst/>
            </a:prstGeom>
            <a:grpFill/>
          </p:spPr>
        </p:pic>
      </p:grpSp>
      <p:sp>
        <p:nvSpPr>
          <p:cNvPr id="36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5619234" y="1839116"/>
            <a:ext cx="6543035" cy="774358"/>
          </a:xfrm>
          <a:prstGeom prst="rect">
            <a:avLst/>
          </a:prstGeom>
          <a:solidFill>
            <a:srgbClr val="9933FF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800" b="1" dirty="0">
                <a:solidFill>
                  <a:schemeClr val="tx1"/>
                </a:solidFill>
              </a:rPr>
              <a:t>7- أقولُ حالَ رَفعي مِن الرُّكوع:( </a:t>
            </a:r>
            <a:r>
              <a:rPr lang="ar-SY" sz="2800" b="1" dirty="0">
                <a:solidFill>
                  <a:schemeClr val="bg1"/>
                </a:solidFill>
              </a:rPr>
              <a:t>سمِعَ اللّهُ لِمَنْ حمِدَهُ </a:t>
            </a:r>
            <a:r>
              <a:rPr lang="ar-SY" sz="2800" b="1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8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7750629" y="3065092"/>
            <a:ext cx="4441371" cy="774358"/>
          </a:xfrm>
          <a:prstGeom prst="rect">
            <a:avLst/>
          </a:prstGeom>
          <a:solidFill>
            <a:srgbClr val="9933FF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800" b="1" dirty="0">
                <a:solidFill>
                  <a:schemeClr val="tx1"/>
                </a:solidFill>
              </a:rPr>
              <a:t>ثُمَّ أقولُ و أنا قائم ( </a:t>
            </a:r>
            <a:r>
              <a:rPr lang="ar-SY" sz="2800" b="1" dirty="0">
                <a:solidFill>
                  <a:schemeClr val="bg1"/>
                </a:solidFill>
              </a:rPr>
              <a:t>رَبَّنَا وَلَكَ الحَمْدُ </a:t>
            </a:r>
            <a:r>
              <a:rPr lang="ar-SY" sz="2800" b="1" dirty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05010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عنصر نائب للمحتوى 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ACC9E576-92D1-4D67-95E2-95915588C01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39925" y="1327150"/>
            <a:ext cx="10120313" cy="5414963"/>
          </a:xfrm>
        </p:spPr>
      </p:pic>
      <p:sp>
        <p:nvSpPr>
          <p:cNvPr id="5123" name="عنوان 1">
            <a:extLst>
              <a:ext uri="{FF2B5EF4-FFF2-40B4-BE49-F238E27FC236}">
                <a16:creationId xmlns:a16="http://schemas.microsoft.com/office/drawing/2014/main" id="{70368D27-D8E4-4D04-858A-D224F9B274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1588"/>
            <a:ext cx="71485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ar-SA" altLang="en-US" sz="7200" b="1">
                <a:latin typeface="Calibri Light" panose="020F0302020204030204" pitchFamily="34" charset="0"/>
                <a:cs typeface="Times New Roman" panose="02020603050405020304" pitchFamily="18" charset="0"/>
              </a:rPr>
              <a:t>تجدنا  في جوجل</a:t>
            </a:r>
            <a:endParaRPr lang="en-US" altLang="en-US" sz="7200" b="1">
              <a:latin typeface="Calibri Light" panose="020F0302020204030204" pitchFamily="34" charset="0"/>
            </a:endParaRPr>
          </a:p>
        </p:txBody>
      </p:sp>
      <p:grpSp>
        <p:nvGrpSpPr>
          <p:cNvPr id="5124" name="مجموعة 1">
            <a:extLst>
              <a:ext uri="{FF2B5EF4-FFF2-40B4-BE49-F238E27FC236}">
                <a16:creationId xmlns:a16="http://schemas.microsoft.com/office/drawing/2014/main" id="{7A1CA983-331B-4A9F-A99B-923B84493086}"/>
              </a:ext>
            </a:extLst>
          </p:cNvPr>
          <p:cNvGrpSpPr>
            <a:grpSpLocks/>
          </p:cNvGrpSpPr>
          <p:nvPr/>
        </p:nvGrpSpPr>
        <p:grpSpPr bwMode="auto">
          <a:xfrm>
            <a:off x="1104900" y="468313"/>
            <a:ext cx="3149600" cy="858837"/>
            <a:chOff x="3491684" y="207150"/>
            <a:chExt cx="3149600" cy="858981"/>
          </a:xfrm>
        </p:grpSpPr>
        <p:sp>
          <p:nvSpPr>
            <p:cNvPr id="4" name="مستطيل 3">
              <a:extLst>
                <a:ext uri="{FF2B5EF4-FFF2-40B4-BE49-F238E27FC236}">
                  <a16:creationId xmlns:a16="http://schemas.microsoft.com/office/drawing/2014/main" id="{D34F8115-6F0F-45C3-B180-600433F605E1}"/>
                </a:ext>
              </a:extLst>
            </p:cNvPr>
            <p:cNvSpPr/>
            <p:nvPr/>
          </p:nvSpPr>
          <p:spPr>
            <a:xfrm>
              <a:off x="3491684" y="207150"/>
              <a:ext cx="3149600" cy="858981"/>
            </a:xfrm>
            <a:prstGeom prst="rect">
              <a:avLst/>
            </a:prstGeom>
            <a:solidFill>
              <a:srgbClr val="0563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5126" name="صورة 2" descr="صورة تحتوي على نص, قصاصة فنية&#10;&#10;تم إنشاء الوصف تلقائياً">
              <a:extLst>
                <a:ext uri="{FF2B5EF4-FFF2-40B4-BE49-F238E27FC236}">
                  <a16:creationId xmlns:a16="http://schemas.microsoft.com/office/drawing/2014/main" id="{16A071DB-5B93-4EA6-A7B8-E3D65E4565D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456" y="238846"/>
              <a:ext cx="2932055" cy="795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38049" y="1942553"/>
              <a:ext cx="1717122" cy="602631"/>
              <a:chOff x="3549688" y="5400344"/>
              <a:chExt cx="1717122" cy="602631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الثاني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49688" y="5682779"/>
                <a:ext cx="1717122" cy="32019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20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الرُّكُوعُ وَالرَّفْعُ مِنْهُ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3" name="Group 8">
            <a:extLst>
              <a:ext uri="{FF2B5EF4-FFF2-40B4-BE49-F238E27FC236}">
                <a16:creationId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4171174" y="-2237180"/>
            <a:ext cx="4741412" cy="7701915"/>
            <a:chOff x="7774691" y="-1752649"/>
            <a:chExt cx="5029652" cy="5562969"/>
          </a:xfrm>
          <a:solidFill>
            <a:srgbClr val="FFC000"/>
          </a:solidFill>
        </p:grpSpPr>
        <p:grpSp>
          <p:nvGrpSpPr>
            <p:cNvPr id="24" name="Group 31">
              <a:extLst>
                <a:ext uri="{FF2B5EF4-FFF2-40B4-BE49-F238E27FC236}">
                  <a16:creationId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7774691" y="-1752649"/>
              <a:ext cx="5029652" cy="5562969"/>
              <a:chOff x="2000433" y="-2898749"/>
              <a:chExt cx="8318662" cy="9200725"/>
            </a:xfrm>
            <a:grpFill/>
          </p:grpSpPr>
          <p:sp>
            <p:nvSpPr>
              <p:cNvPr id="26" name="Rectangle 32">
                <a:extLst>
                  <a:ext uri="{FF2B5EF4-FFF2-40B4-BE49-F238E27FC236}">
                    <a16:creationId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000433" y="2193293"/>
                <a:ext cx="8318662" cy="4108683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7" name="Group 33">
                <a:extLst>
                  <a:ext uri="{FF2B5EF4-FFF2-40B4-BE49-F238E27FC236}">
                    <a16:creationId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5222" y="1844859"/>
                <a:ext cx="1089083" cy="483119"/>
                <a:chOff x="5615222" y="1844859"/>
                <a:chExt cx="1089083" cy="483119"/>
              </a:xfrm>
              <a:grpFill/>
            </p:grpSpPr>
            <p:sp>
              <p:nvSpPr>
                <p:cNvPr id="30" name="Trapezoid 7">
                  <a:extLst>
                    <a:ext uri="{FF2B5EF4-FFF2-40B4-BE49-F238E27FC236}">
                      <a16:creationId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Trapezoid 42">
                  <a:extLst>
                    <a:ext uri="{FF2B5EF4-FFF2-40B4-BE49-F238E27FC236}">
                      <a16:creationId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Trapezoid 7">
                  <a:extLst>
                    <a:ext uri="{FF2B5EF4-FFF2-40B4-BE49-F238E27FC236}">
                      <a16:creationId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5222" y="1844859"/>
                  <a:ext cx="1089083" cy="40512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28" name="Straight Connector 35">
                <a:extLst>
                  <a:ext uri="{FF2B5EF4-FFF2-40B4-BE49-F238E27FC236}">
                    <a16:creationId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3" y="-2898749"/>
                <a:ext cx="70940" cy="4716456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5" name="Picture 70">
              <a:extLst>
                <a:ext uri="{FF2B5EF4-FFF2-40B4-BE49-F238E27FC236}">
                  <a16:creationId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9091" y="1491594"/>
              <a:ext cx="4275229" cy="2153246"/>
            </a:xfrm>
            <a:prstGeom prst="rect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val="862270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 flipH="1">
            <a:off x="-4987587" y="2670931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2266492" y="3119515"/>
              <a:ext cx="22201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193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98 -1.48148E-6 L 1.23737 -0.00254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1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2607</TotalTime>
  <Words>89</Words>
  <Application>Microsoft Office PowerPoint</Application>
  <PresentationFormat>شاشة عريضة</PresentationFormat>
  <Paragraphs>21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Cooper Black</vt:lpstr>
      <vt:lpstr>Hand Of Sean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حمود حاتم الناصر</cp:lastModifiedBy>
  <cp:revision>1404</cp:revision>
  <dcterms:created xsi:type="dcterms:W3CDTF">2020-10-10T04:32:51Z</dcterms:created>
  <dcterms:modified xsi:type="dcterms:W3CDTF">2021-02-08T13:11:46Z</dcterms:modified>
</cp:coreProperties>
</file>