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10" r:id="rId2"/>
    <p:sldId id="470" r:id="rId3"/>
    <p:sldId id="471" r:id="rId4"/>
    <p:sldId id="335" r:id="rId5"/>
    <p:sldId id="476" r:id="rId6"/>
    <p:sldId id="411" r:id="rId7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552">
          <p15:clr>
            <a:srgbClr val="A4A3A4"/>
          </p15:clr>
        </p15:guide>
        <p15:guide id="4" pos="275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FF"/>
    <a:srgbClr val="D60093"/>
    <a:srgbClr val="00CC99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784" autoAdjust="0"/>
    <p:restoredTop sz="94660"/>
  </p:normalViewPr>
  <p:slideViewPr>
    <p:cSldViewPr snapToGrid="0">
      <p:cViewPr varScale="1">
        <p:scale>
          <a:sx n="52" d="100"/>
          <a:sy n="52" d="100"/>
        </p:scale>
        <p:origin x="114" y="1602"/>
      </p:cViewPr>
      <p:guideLst>
        <p:guide orient="horz" pos="2183"/>
        <p:guide pos="3840"/>
        <p:guide orient="horz" pos="1552"/>
        <p:guide pos="275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26/06/1442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26/06/1442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26/06/1442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26/06/1442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26/06/1442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26/06/1442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26/06/1442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26/06/1442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26/06/1442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26/06/1442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26/06/1442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26/06/1442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>
            <a:off x="10916723" y="2680769"/>
            <a:ext cx="8604746" cy="1265254"/>
            <a:chOff x="9198889" y="2670931"/>
            <a:chExt cx="8604746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1764885" y="3114662"/>
              <a:ext cx="60387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الرُّكُوعُ وَالرَّفْعُ مِنْهُ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3818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69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3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872018" y="1942553"/>
              <a:ext cx="1991367" cy="674804"/>
              <a:chOff x="3383657" y="5400344"/>
              <a:chExt cx="1991367" cy="674804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الثاني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383657" y="5779583"/>
                <a:ext cx="1991367" cy="2955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الرُّكُوعُ وَالرَّفْعُ مِنْهُ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47">
            <a:extLst>
              <a:ext uri="{FF2B5EF4-FFF2-40B4-BE49-F238E27FC236}">
                <a16:creationId xmlns:a16="http://schemas.microsoft.com/office/drawing/2014/main" id="{05869D3F-2203-4D1C-A97B-9AFE3BA08CEE}"/>
              </a:ext>
            </a:extLst>
          </p:cNvPr>
          <p:cNvSpPr txBox="1"/>
          <p:nvPr/>
        </p:nvSpPr>
        <p:spPr>
          <a:xfrm>
            <a:off x="5121707" y="34207"/>
            <a:ext cx="32913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>
                <a:latin typeface="Century Gothic" panose="020B0502020202020204" pitchFamily="34" charset="0"/>
              </a:rPr>
              <a:t>الرُّكُوعُ وَالرَّفْعُ مِنْهُ</a:t>
            </a:r>
          </a:p>
        </p:txBody>
      </p:sp>
      <p:grpSp>
        <p:nvGrpSpPr>
          <p:cNvPr id="32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3057757" y="34208"/>
            <a:ext cx="2727552" cy="6621204"/>
            <a:chOff x="7774691" y="-1850291"/>
            <a:chExt cx="5029652" cy="5660611"/>
          </a:xfrm>
          <a:solidFill>
            <a:srgbClr val="7030A0"/>
          </a:solidFill>
        </p:grpSpPr>
        <p:grpSp>
          <p:nvGrpSpPr>
            <p:cNvPr id="42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774691" y="-1850291"/>
              <a:ext cx="5029652" cy="5660611"/>
              <a:chOff x="2000433" y="-3060241"/>
              <a:chExt cx="8318662" cy="9362217"/>
            </a:xfrm>
            <a:grpFill/>
          </p:grpSpPr>
          <p:sp>
            <p:nvSpPr>
              <p:cNvPr id="44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000433" y="2193293"/>
                <a:ext cx="8318662" cy="410868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5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7322" y="1844861"/>
                <a:ext cx="926391" cy="483117"/>
                <a:chOff x="5617322" y="1844861"/>
                <a:chExt cx="926391" cy="483117"/>
              </a:xfrm>
              <a:grpFill/>
            </p:grpSpPr>
            <p:sp>
              <p:nvSpPr>
                <p:cNvPr id="47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2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7322" y="1855801"/>
                  <a:ext cx="926391" cy="348723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46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4" y="-3060241"/>
                <a:ext cx="73371" cy="4877952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43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9402" y="1657406"/>
              <a:ext cx="3693512" cy="1947738"/>
            </a:xfrm>
            <a:prstGeom prst="rect">
              <a:avLst/>
            </a:prstGeom>
            <a:grpFill/>
          </p:spPr>
        </p:pic>
      </p:grpSp>
      <p:sp>
        <p:nvSpPr>
          <p:cNvPr id="53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7480581" y="805141"/>
            <a:ext cx="4711419" cy="774358"/>
          </a:xfrm>
          <a:prstGeom prst="rect">
            <a:avLst/>
          </a:prstGeom>
          <a:solidFill>
            <a:srgbClr val="9933FF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400" b="1" dirty="0">
                <a:solidFill>
                  <a:schemeClr val="tx1"/>
                </a:solidFill>
              </a:rPr>
              <a:t>بَعَدَمَا قَرَأْتُ الفَاتِحَةَ، و آياتٍ مِنْ القُرْآنِ الكَرِيمِ:</a:t>
            </a:r>
          </a:p>
        </p:txBody>
      </p:sp>
      <p:sp>
        <p:nvSpPr>
          <p:cNvPr id="54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4034972" y="2317048"/>
            <a:ext cx="8157028" cy="774358"/>
          </a:xfrm>
          <a:prstGeom prst="rect">
            <a:avLst/>
          </a:prstGeom>
          <a:solidFill>
            <a:srgbClr val="9933FF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400" b="1" dirty="0">
                <a:solidFill>
                  <a:schemeClr val="tx1"/>
                </a:solidFill>
              </a:rPr>
              <a:t>6- أرفع يدي و أركَع مُكَبرًا، وَأَقولُ في الرُّكوع: (</a:t>
            </a:r>
            <a:r>
              <a:rPr lang="ar-SY" sz="2400" b="1" dirty="0">
                <a:solidFill>
                  <a:schemeClr val="bg1"/>
                </a:solidFill>
              </a:rPr>
              <a:t>سبْحَانَ رَبِّيَ العَظِيمِ</a:t>
            </a:r>
            <a:r>
              <a:rPr lang="ar-SY" sz="2400" b="1" dirty="0">
                <a:solidFill>
                  <a:schemeClr val="tx1"/>
                </a:solidFill>
              </a:rPr>
              <a:t>) ثَلاثَ مَرَّاتٍ</a:t>
            </a:r>
          </a:p>
        </p:txBody>
      </p:sp>
      <p:grpSp>
        <p:nvGrpSpPr>
          <p:cNvPr id="26" name="Group 3">
            <a:extLst>
              <a:ext uri="{FF2B5EF4-FFF2-40B4-BE49-F238E27FC236}">
                <a16:creationId xmlns:a16="http://schemas.microsoft.com/office/drawing/2014/main" id="{5E918C7D-C706-4070-AEE3-23F21F3476D5}"/>
              </a:ext>
            </a:extLst>
          </p:cNvPr>
          <p:cNvGrpSpPr/>
          <p:nvPr/>
        </p:nvGrpSpPr>
        <p:grpSpPr>
          <a:xfrm>
            <a:off x="7271294" y="3712824"/>
            <a:ext cx="2283527" cy="2857044"/>
            <a:chOff x="3845212" y="660738"/>
            <a:chExt cx="2181924" cy="2228601"/>
          </a:xfrm>
        </p:grpSpPr>
        <p:sp>
          <p:nvSpPr>
            <p:cNvPr id="27" name="Rectangle: Top Corners One Rounded and One Snipped 7">
              <a:extLst>
                <a:ext uri="{FF2B5EF4-FFF2-40B4-BE49-F238E27FC236}">
                  <a16:creationId xmlns:a16="http://schemas.microsoft.com/office/drawing/2014/main" id="{8E06E677-874B-49F3-906A-7EA316E23186}"/>
                </a:ext>
              </a:extLst>
            </p:cNvPr>
            <p:cNvSpPr/>
            <p:nvPr/>
          </p:nvSpPr>
          <p:spPr>
            <a:xfrm rot="15956776" flipH="1">
              <a:off x="3725641" y="864180"/>
              <a:ext cx="2144730" cy="1905588"/>
            </a:xfrm>
            <a:custGeom>
              <a:avLst/>
              <a:gdLst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2144730 w 2144730"/>
                <a:gd name="connsiteY3" fmla="*/ 1905588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1983420 w 2144730"/>
                <a:gd name="connsiteY3" fmla="*/ 1887919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4730" h="1905588">
                  <a:moveTo>
                    <a:pt x="0" y="0"/>
                  </a:moveTo>
                  <a:lnTo>
                    <a:pt x="1628049" y="0"/>
                  </a:lnTo>
                  <a:lnTo>
                    <a:pt x="2144730" y="516681"/>
                  </a:lnTo>
                  <a:lnTo>
                    <a:pt x="1983420" y="1887919"/>
                  </a:lnTo>
                  <a:lnTo>
                    <a:pt x="0" y="190558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6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: Folded Corner 5">
              <a:extLst>
                <a:ext uri="{FF2B5EF4-FFF2-40B4-BE49-F238E27FC236}">
                  <a16:creationId xmlns:a16="http://schemas.microsoft.com/office/drawing/2014/main" id="{BB1D0116-0FC9-4DCA-B554-8DCE1D79EC90}"/>
                </a:ext>
              </a:extLst>
            </p:cNvPr>
            <p:cNvSpPr/>
            <p:nvPr/>
          </p:nvSpPr>
          <p:spPr>
            <a:xfrm rot="21345132" flipH="1">
              <a:off x="3999753" y="660738"/>
              <a:ext cx="1983545" cy="2067951"/>
            </a:xfrm>
            <a:prstGeom prst="foldedCorner">
              <a:avLst>
                <a:gd name="adj" fmla="val 24127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">
              <a:extLst>
                <a:ext uri="{FF2B5EF4-FFF2-40B4-BE49-F238E27FC236}">
                  <a16:creationId xmlns:a16="http://schemas.microsoft.com/office/drawing/2014/main" id="{50CCB4AC-448C-4E61-87DD-E0E7C1DF7220}"/>
                </a:ext>
              </a:extLst>
            </p:cNvPr>
            <p:cNvSpPr txBox="1"/>
            <p:nvPr/>
          </p:nvSpPr>
          <p:spPr>
            <a:xfrm rot="21326776">
              <a:off x="3876840" y="1418625"/>
              <a:ext cx="2150296" cy="5521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latin typeface="Hand Of Sean" panose="02000500000000000000" pitchFamily="2" charset="-128"/>
                  <a:ea typeface="Hand Of Sean" panose="02000500000000000000" pitchFamily="2" charset="-128"/>
                </a:rPr>
                <a:t>أحرص أن يكون ظهري مستوياً حال الرُّكوع</a:t>
              </a:r>
              <a:endParaRPr lang="en-US" sz="2000" b="1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</p:grpSp>
      <p:grpSp>
        <p:nvGrpSpPr>
          <p:cNvPr id="31" name="Group 8">
            <a:extLst>
              <a:ext uri="{FF2B5EF4-FFF2-40B4-BE49-F238E27FC236}">
                <a16:creationId xmlns:a16="http://schemas.microsoft.com/office/drawing/2014/main" id="{E016C360-DC3F-4FE3-94E1-CE20C2ACF1D6}"/>
              </a:ext>
            </a:extLst>
          </p:cNvPr>
          <p:cNvGrpSpPr/>
          <p:nvPr/>
        </p:nvGrpSpPr>
        <p:grpSpPr>
          <a:xfrm>
            <a:off x="8583902" y="3359467"/>
            <a:ext cx="264042" cy="603489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3" name="Rectangle 9">
              <a:extLst>
                <a:ext uri="{FF2B5EF4-FFF2-40B4-BE49-F238E27FC236}">
                  <a16:creationId xmlns:a16="http://schemas.microsoft.com/office/drawing/2014/main" id="{0A9A2447-187F-4017-ABC0-4FA3556AF1E6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10">
              <a:extLst>
                <a:ext uri="{FF2B5EF4-FFF2-40B4-BE49-F238E27FC236}">
                  <a16:creationId xmlns:a16="http://schemas.microsoft.com/office/drawing/2014/main" id="{535D5D4C-7750-4627-8C1C-F12FEF211A40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rapezoid 10">
              <a:extLst>
                <a:ext uri="{FF2B5EF4-FFF2-40B4-BE49-F238E27FC236}">
                  <a16:creationId xmlns:a16="http://schemas.microsoft.com/office/drawing/2014/main" id="{687CD45E-0E20-4B93-9855-46241EC9B574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12">
              <a:extLst>
                <a:ext uri="{FF2B5EF4-FFF2-40B4-BE49-F238E27FC236}">
                  <a16:creationId xmlns:a16="http://schemas.microsoft.com/office/drawing/2014/main" id="{6C14C273-4015-4432-B05D-F86F954E2C29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74081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0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3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975665" y="1942553"/>
              <a:ext cx="1762948" cy="602176"/>
              <a:chOff x="3487304" y="5400344"/>
              <a:chExt cx="1762948" cy="602176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الثاني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487304" y="5706955"/>
                <a:ext cx="1762948" cy="2955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الرُّكُوعُ وَالرَّفْعُ مِنْهُ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6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3256025" y="456"/>
            <a:ext cx="2410006" cy="5013632"/>
            <a:chOff x="7774691" y="-2319548"/>
            <a:chExt cx="5029652" cy="6129868"/>
          </a:xfrm>
          <a:solidFill>
            <a:srgbClr val="FFC000"/>
          </a:solidFill>
        </p:grpSpPr>
        <p:grpSp>
          <p:nvGrpSpPr>
            <p:cNvPr id="27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774691" y="-2319548"/>
              <a:ext cx="5029652" cy="6129868"/>
              <a:chOff x="2000433" y="-3836357"/>
              <a:chExt cx="8318662" cy="10138333"/>
            </a:xfrm>
            <a:grpFill/>
          </p:grpSpPr>
          <p:sp>
            <p:nvSpPr>
              <p:cNvPr id="30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000433" y="2193293"/>
                <a:ext cx="8318662" cy="410868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1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5222" y="1844859"/>
                <a:ext cx="1089083" cy="483119"/>
                <a:chOff x="5615222" y="1844859"/>
                <a:chExt cx="1089083" cy="483119"/>
              </a:xfrm>
              <a:grpFill/>
            </p:grpSpPr>
            <p:sp>
              <p:nvSpPr>
                <p:cNvPr id="33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5222" y="1844859"/>
                  <a:ext cx="1089083" cy="40512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32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4" y="-3836357"/>
                <a:ext cx="85043" cy="5654066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8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6027" y="1521836"/>
              <a:ext cx="3604645" cy="2059534"/>
            </a:xfrm>
            <a:prstGeom prst="rect">
              <a:avLst/>
            </a:prstGeom>
            <a:grpFill/>
          </p:spPr>
        </p:pic>
      </p:grpSp>
      <p:sp>
        <p:nvSpPr>
          <p:cNvPr id="36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5619234" y="1839116"/>
            <a:ext cx="6543035" cy="774358"/>
          </a:xfrm>
          <a:prstGeom prst="rect">
            <a:avLst/>
          </a:prstGeom>
          <a:solidFill>
            <a:srgbClr val="9933FF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800" b="1" dirty="0">
                <a:solidFill>
                  <a:schemeClr val="tx1"/>
                </a:solidFill>
              </a:rPr>
              <a:t>7- أقولُ حالَ رَفعي مِن الرُّكوع:( </a:t>
            </a:r>
            <a:r>
              <a:rPr lang="ar-SY" sz="2800" b="1" dirty="0">
                <a:solidFill>
                  <a:schemeClr val="bg1"/>
                </a:solidFill>
              </a:rPr>
              <a:t>سمِعَ اللّهُ لِمَنْ حمِدَهُ </a:t>
            </a:r>
            <a:r>
              <a:rPr lang="ar-SY" sz="2800" b="1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38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7750629" y="3065092"/>
            <a:ext cx="4441371" cy="774358"/>
          </a:xfrm>
          <a:prstGeom prst="rect">
            <a:avLst/>
          </a:prstGeom>
          <a:solidFill>
            <a:srgbClr val="9933FF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800" b="1" dirty="0">
                <a:solidFill>
                  <a:schemeClr val="tx1"/>
                </a:solidFill>
              </a:rPr>
              <a:t>ثُمَّ أقولُ و أنا قائم ( </a:t>
            </a:r>
            <a:r>
              <a:rPr lang="ar-SY" sz="2800" b="1" dirty="0">
                <a:solidFill>
                  <a:schemeClr val="bg1"/>
                </a:solidFill>
              </a:rPr>
              <a:t>رَبَّنَا وَلَكَ الحَمْدُ </a:t>
            </a:r>
            <a:r>
              <a:rPr lang="ar-SY" sz="2800" b="1" dirty="0">
                <a:solidFill>
                  <a:schemeClr val="tx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05010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عنصر نائب للمحتوى 4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ACC9E576-92D1-4D67-95E2-95915588C01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39925" y="1327150"/>
            <a:ext cx="10120313" cy="5414963"/>
          </a:xfrm>
        </p:spPr>
      </p:pic>
      <p:sp>
        <p:nvSpPr>
          <p:cNvPr id="5123" name="عنوان 1">
            <a:extLst>
              <a:ext uri="{FF2B5EF4-FFF2-40B4-BE49-F238E27FC236}">
                <a16:creationId xmlns:a16="http://schemas.microsoft.com/office/drawing/2014/main" id="{70368D27-D8E4-4D04-858A-D224F9B274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1725" y="1588"/>
            <a:ext cx="7148513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ar-SA" altLang="en-US" sz="7200" b="1">
                <a:latin typeface="Calibri Light" panose="020F0302020204030204" pitchFamily="34" charset="0"/>
                <a:cs typeface="Times New Roman" panose="02020603050405020304" pitchFamily="18" charset="0"/>
              </a:rPr>
              <a:t>تجدنا  في جوجل</a:t>
            </a:r>
            <a:endParaRPr lang="en-US" altLang="en-US" sz="7200" b="1">
              <a:latin typeface="Calibri Light" panose="020F0302020204030204" pitchFamily="34" charset="0"/>
            </a:endParaRPr>
          </a:p>
        </p:txBody>
      </p:sp>
      <p:grpSp>
        <p:nvGrpSpPr>
          <p:cNvPr id="5124" name="مجموعة 1">
            <a:extLst>
              <a:ext uri="{FF2B5EF4-FFF2-40B4-BE49-F238E27FC236}">
                <a16:creationId xmlns:a16="http://schemas.microsoft.com/office/drawing/2014/main" id="{7A1CA983-331B-4A9F-A99B-923B84493086}"/>
              </a:ext>
            </a:extLst>
          </p:cNvPr>
          <p:cNvGrpSpPr>
            <a:grpSpLocks/>
          </p:cNvGrpSpPr>
          <p:nvPr/>
        </p:nvGrpSpPr>
        <p:grpSpPr bwMode="auto">
          <a:xfrm>
            <a:off x="1104900" y="468313"/>
            <a:ext cx="3149600" cy="858837"/>
            <a:chOff x="3491684" y="207150"/>
            <a:chExt cx="3149600" cy="858981"/>
          </a:xfrm>
        </p:grpSpPr>
        <p:sp>
          <p:nvSpPr>
            <p:cNvPr id="4" name="مستطيل 3">
              <a:extLst>
                <a:ext uri="{FF2B5EF4-FFF2-40B4-BE49-F238E27FC236}">
                  <a16:creationId xmlns:a16="http://schemas.microsoft.com/office/drawing/2014/main" id="{D34F8115-6F0F-45C3-B180-600433F605E1}"/>
                </a:ext>
              </a:extLst>
            </p:cNvPr>
            <p:cNvSpPr/>
            <p:nvPr/>
          </p:nvSpPr>
          <p:spPr>
            <a:xfrm>
              <a:off x="3491684" y="207150"/>
              <a:ext cx="3149600" cy="858981"/>
            </a:xfrm>
            <a:prstGeom prst="rect">
              <a:avLst/>
            </a:prstGeom>
            <a:solidFill>
              <a:srgbClr val="0563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5126" name="صورة 2" descr="صورة تحتوي على نص, قصاصة فنية&#10;&#10;تم إنشاء الوصف تلقائياً">
              <a:extLst>
                <a:ext uri="{FF2B5EF4-FFF2-40B4-BE49-F238E27FC236}">
                  <a16:creationId xmlns:a16="http://schemas.microsoft.com/office/drawing/2014/main" id="{16A071DB-5B93-4EA6-A7B8-E3D65E4565D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0456" y="238846"/>
              <a:ext cx="2932055" cy="795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0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3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038049" y="1942553"/>
              <a:ext cx="1717122" cy="602631"/>
              <a:chOff x="3549688" y="5400344"/>
              <a:chExt cx="1717122" cy="602631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الثاني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549688" y="5682779"/>
                <a:ext cx="1717122" cy="32019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20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الرُّكُوعُ وَالرَّفْعُ مِنْهُ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4171174" y="-2237180"/>
            <a:ext cx="4741412" cy="7701915"/>
            <a:chOff x="7774691" y="-1752649"/>
            <a:chExt cx="5029652" cy="5562969"/>
          </a:xfrm>
          <a:solidFill>
            <a:srgbClr val="FFC000"/>
          </a:solidFill>
        </p:grpSpPr>
        <p:grpSp>
          <p:nvGrpSpPr>
            <p:cNvPr id="24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774691" y="-1752649"/>
              <a:ext cx="5029652" cy="5562969"/>
              <a:chOff x="2000433" y="-2898749"/>
              <a:chExt cx="8318662" cy="9200725"/>
            </a:xfrm>
            <a:grpFill/>
          </p:grpSpPr>
          <p:sp>
            <p:nvSpPr>
              <p:cNvPr id="26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000433" y="2193293"/>
                <a:ext cx="8318662" cy="410868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7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5222" y="1844859"/>
                <a:ext cx="1089083" cy="483119"/>
                <a:chOff x="5615222" y="1844859"/>
                <a:chExt cx="1089083" cy="483119"/>
              </a:xfrm>
              <a:grpFill/>
            </p:grpSpPr>
            <p:sp>
              <p:nvSpPr>
                <p:cNvPr id="30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5222" y="1844859"/>
                  <a:ext cx="1089083" cy="40512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28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3" y="-2898749"/>
                <a:ext cx="70940" cy="4716456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5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69091" y="1491594"/>
              <a:ext cx="4275229" cy="2153246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862270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51932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2607</TotalTime>
  <Words>89</Words>
  <Application>Microsoft Office PowerPoint</Application>
  <PresentationFormat>شاشة عريضة</PresentationFormat>
  <Paragraphs>21</Paragraphs>
  <Slides>6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Century Gothic</vt:lpstr>
      <vt:lpstr>Cooper Black</vt:lpstr>
      <vt:lpstr>Hand Of Sean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حمود حاتم الناصر</cp:lastModifiedBy>
  <cp:revision>1404</cp:revision>
  <dcterms:created xsi:type="dcterms:W3CDTF">2020-10-10T04:32:51Z</dcterms:created>
  <dcterms:modified xsi:type="dcterms:W3CDTF">2021-02-08T13:11:46Z</dcterms:modified>
</cp:coreProperties>
</file>