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07169" y="1786086"/>
            <a:ext cx="6519066" cy="153443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326976" y="1806189"/>
            <a:ext cx="336155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  <a:endParaRPr lang="ar-SA" sz="1200" b="1" dirty="0"/>
          </a:p>
          <a:p>
            <a:r>
              <a:rPr lang="ar-SA" sz="1200" b="1" dirty="0" smtClean="0"/>
              <a:t>اختاري بوضع علامة ( √ ) امام مفهوم المادة من بين الخيارات التالية :</a:t>
            </a:r>
          </a:p>
          <a:p>
            <a:endParaRPr lang="ar-SA" sz="1200" b="1" dirty="0" smtClean="0">
              <a:solidFill>
                <a:schemeClr val="tx1"/>
              </a:solidFill>
            </a:endParaRPr>
          </a:p>
          <a:p>
            <a:r>
              <a:rPr lang="ar-SA" sz="1200" b="1" dirty="0" smtClean="0"/>
              <a:t>1- تجمع من قطرات الماء الصغيرة  </a:t>
            </a:r>
          </a:p>
          <a:p>
            <a:endParaRPr lang="ar-SA" sz="1200" b="1" dirty="0" smtClean="0">
              <a:solidFill>
                <a:schemeClr val="tx1"/>
              </a:solidFill>
            </a:endParaRPr>
          </a:p>
          <a:p>
            <a:r>
              <a:rPr lang="ar-SA" sz="1200" b="1" dirty="0" smtClean="0">
                <a:solidFill>
                  <a:schemeClr val="tx1"/>
                </a:solidFill>
              </a:rPr>
              <a:t>2- أي شي له حجم وكتلة 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3358004"/>
            <a:ext cx="6519066" cy="16608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227865" y="8807129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32775" y="7893"/>
            <a:ext cx="6713839" cy="1615207"/>
            <a:chOff x="57075" y="79791"/>
            <a:chExt cx="6743850" cy="2424877"/>
          </a:xfrm>
        </p:grpSpPr>
        <p:sp>
          <p:nvSpPr>
            <p:cNvPr id="38" name="مربع نص 37"/>
            <p:cNvSpPr txBox="1"/>
            <p:nvPr/>
          </p:nvSpPr>
          <p:spPr>
            <a:xfrm>
              <a:off x="412381" y="2088815"/>
              <a:ext cx="5866525" cy="4158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............................ المدرسة............................     </a:t>
              </a:r>
              <a:endParaRPr lang="ar-SA" sz="1200" dirty="0"/>
            </a:p>
          </p:txBody>
        </p:sp>
        <p:grpSp>
          <p:nvGrpSpPr>
            <p:cNvPr id="2" name="مجموعة 1"/>
            <p:cNvGrpSpPr/>
            <p:nvPr/>
          </p:nvGrpSpPr>
          <p:grpSpPr>
            <a:xfrm>
              <a:off x="57075" y="79791"/>
              <a:ext cx="6743850" cy="1986232"/>
              <a:chOff x="57075" y="79791"/>
              <a:chExt cx="6743850" cy="1986232"/>
            </a:xfrm>
          </p:grpSpPr>
          <p:sp>
            <p:nvSpPr>
              <p:cNvPr id="29" name="مربع نص 28"/>
              <p:cNvSpPr txBox="1"/>
              <p:nvPr/>
            </p:nvSpPr>
            <p:spPr>
              <a:xfrm>
                <a:off x="5484861" y="147347"/>
                <a:ext cx="1306538" cy="5788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700" dirty="0" smtClean="0"/>
                  <a:t>المملكة العربية السعودية</a:t>
                </a:r>
              </a:p>
              <a:p>
                <a:pPr algn="ctr"/>
                <a:r>
                  <a:rPr lang="ar-SA" sz="700" dirty="0" smtClean="0"/>
                  <a:t>وزارة التعليم </a:t>
                </a:r>
              </a:p>
              <a:p>
                <a:pPr algn="ctr"/>
                <a:r>
                  <a:rPr lang="ar-SA" sz="700" dirty="0" smtClean="0"/>
                  <a:t>مكتب التربية والتعليم بمحافظة الجبيل</a:t>
                </a:r>
              </a:p>
              <a:p>
                <a:pPr algn="ctr"/>
                <a:r>
                  <a:rPr lang="ar-SA" sz="700" dirty="0" smtClean="0"/>
                  <a:t>قسم الصفوف الأولية</a:t>
                </a:r>
                <a:endParaRPr lang="ar-SA" sz="700" dirty="0"/>
              </a:p>
            </p:txBody>
          </p:sp>
          <p:grpSp>
            <p:nvGrpSpPr>
              <p:cNvPr id="14" name="مجموعة 13"/>
              <p:cNvGrpSpPr/>
              <p:nvPr/>
            </p:nvGrpSpPr>
            <p:grpSpPr>
              <a:xfrm>
                <a:off x="80294" y="835858"/>
                <a:ext cx="6711105" cy="1145825"/>
                <a:chOff x="0" y="1130922"/>
                <a:chExt cx="6858000" cy="1145825"/>
              </a:xfrm>
            </p:grpSpPr>
            <p:grpSp>
              <p:nvGrpSpPr>
                <p:cNvPr id="9" name="مجموعة 8"/>
                <p:cNvGrpSpPr/>
                <p:nvPr/>
              </p:nvGrpSpPr>
              <p:grpSpPr>
                <a:xfrm>
                  <a:off x="0" y="1130922"/>
                  <a:ext cx="6858000" cy="1145825"/>
                  <a:chOff x="-1" y="108632"/>
                  <a:chExt cx="6858001" cy="1733550"/>
                </a:xfrm>
              </p:grpSpPr>
              <p:pic>
                <p:nvPicPr>
                  <p:cNvPr id="1042" name="Picture 18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82" t="533" r="5362" b="50934"/>
                  <a:stretch/>
                </p:blipFill>
                <p:spPr bwMode="auto">
                  <a:xfrm>
                    <a:off x="2124074" y="108632"/>
                    <a:ext cx="4733926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44" name="Picture 20" descr="نتيجة بحث الصور عن ‪i love chemistry clipart‬‏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71" r="57000" b="51467"/>
                  <a:stretch/>
                </p:blipFill>
                <p:spPr bwMode="auto">
                  <a:xfrm flipH="1">
                    <a:off x="-1" y="108632"/>
                    <a:ext cx="2124075" cy="17335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0" name="مربع نص 9"/>
                <p:cNvSpPr txBox="1"/>
                <p:nvPr/>
              </p:nvSpPr>
              <p:spPr>
                <a:xfrm>
                  <a:off x="6334289" y="1539518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1" name="مربع نص 10"/>
                <p:cNvSpPr txBox="1"/>
                <p:nvPr/>
              </p:nvSpPr>
              <p:spPr>
                <a:xfrm>
                  <a:off x="5724081" y="1498761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2" name="مربع نص 11"/>
                <p:cNvSpPr txBox="1"/>
                <p:nvPr/>
              </p:nvSpPr>
              <p:spPr>
                <a:xfrm>
                  <a:off x="5568983" y="1498760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13" name="مربع نص 12"/>
                <p:cNvSpPr txBox="1"/>
                <p:nvPr/>
              </p:nvSpPr>
              <p:spPr>
                <a:xfrm>
                  <a:off x="4604419" y="1498760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2" name="مربع نص 31"/>
                <p:cNvSpPr txBox="1"/>
                <p:nvPr/>
              </p:nvSpPr>
              <p:spPr>
                <a:xfrm>
                  <a:off x="2321967" y="1522649"/>
                  <a:ext cx="428322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ع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3" name="مربع نص 32"/>
                <p:cNvSpPr txBox="1"/>
                <p:nvPr/>
              </p:nvSpPr>
              <p:spPr>
                <a:xfrm>
                  <a:off x="1441804" y="1691972"/>
                  <a:ext cx="457176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ل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4" name="مربع نص 33"/>
                <p:cNvSpPr txBox="1"/>
                <p:nvPr/>
              </p:nvSpPr>
              <p:spPr>
                <a:xfrm>
                  <a:off x="1278062" y="1439928"/>
                  <a:ext cx="52388" cy="58477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و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  <p:sp>
              <p:nvSpPr>
                <p:cNvPr id="35" name="مربع نص 34"/>
                <p:cNvSpPr txBox="1"/>
                <p:nvPr/>
              </p:nvSpPr>
              <p:spPr>
                <a:xfrm>
                  <a:off x="301379" y="1495487"/>
                  <a:ext cx="426720" cy="584775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ar-SA" sz="3200" b="1" dirty="0" smtClean="0"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rPr>
                    <a:t>م</a:t>
                  </a:r>
                  <a:endParaRPr lang="ar-SA" sz="3200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endParaRPr>
                </a:p>
              </p:txBody>
            </p:sp>
          </p:grpSp>
          <p:pic>
            <p:nvPicPr>
              <p:cNvPr id="53" name="Picture 6" descr="نتيجة بحث الصور عن شعار وزارة المعارف بدون خلفية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342" y="79791"/>
                <a:ext cx="955441" cy="589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مستطيل مستدير الزوايا 54"/>
              <p:cNvSpPr/>
              <p:nvPr/>
            </p:nvSpPr>
            <p:spPr>
              <a:xfrm>
                <a:off x="57075" y="91600"/>
                <a:ext cx="6743850" cy="197442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sp>
        <p:nvSpPr>
          <p:cNvPr id="22" name="مستطيل 21"/>
          <p:cNvSpPr/>
          <p:nvPr/>
        </p:nvSpPr>
        <p:spPr>
          <a:xfrm>
            <a:off x="3943719" y="3449213"/>
            <a:ext cx="269503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صلي الكلمة بالجمل التالية : 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1- قياس الطول                   1- الكأس المدرج 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2- قياس الحجم                   2- الميزان 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3- قياس الكتلة                   3- المسطرة</a:t>
            </a:r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913045" y="5175539"/>
            <a:ext cx="272228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ضعي خطاً تحت الصورة التي تمثل التغير الفيزيائي 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14205"/>
              </p:ext>
            </p:extLst>
          </p:nvPr>
        </p:nvGraphicFramePr>
        <p:xfrm>
          <a:off x="256631" y="1881397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مفهوم المادة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83257"/>
              </p:ext>
            </p:extLst>
          </p:nvPr>
        </p:nvGraphicFramePr>
        <p:xfrm>
          <a:off x="227865" y="344651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بعض صفات المادة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038101"/>
              </p:ext>
            </p:extLst>
          </p:nvPr>
        </p:nvGraphicFramePr>
        <p:xfrm>
          <a:off x="310650" y="5179413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تعيين التغير الفيزيائي من خلال مجموعة من الصور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مستطيل مستدير الزوايا 38"/>
          <p:cNvSpPr/>
          <p:nvPr/>
        </p:nvSpPr>
        <p:spPr>
          <a:xfrm>
            <a:off x="6027226" y="5630519"/>
            <a:ext cx="548640" cy="248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dirty="0" smtClean="0">
                <a:solidFill>
                  <a:schemeClr val="tx1"/>
                </a:solidFill>
              </a:rPr>
              <a:t>ورقة </a:t>
            </a:r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3956979" y="5643010"/>
            <a:ext cx="548640" cy="248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schemeClr val="tx1"/>
                </a:solidFill>
              </a:rPr>
              <a:t>ماء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44" name="مستطيل مستدير الزوايا 43"/>
          <p:cNvSpPr/>
          <p:nvPr/>
        </p:nvSpPr>
        <p:spPr>
          <a:xfrm>
            <a:off x="4651161" y="5643010"/>
            <a:ext cx="548640" cy="248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schemeClr val="tx1"/>
                </a:solidFill>
              </a:rPr>
              <a:t>بيضة 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47" name="مستطيل مستدير الزوايا 46"/>
          <p:cNvSpPr/>
          <p:nvPr/>
        </p:nvSpPr>
        <p:spPr>
          <a:xfrm>
            <a:off x="5356799" y="5633480"/>
            <a:ext cx="548640" cy="248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schemeClr val="tx1"/>
                </a:solidFill>
              </a:rPr>
              <a:t>خشب</a:t>
            </a:r>
            <a:endParaRPr lang="ar-SA" sz="1400" dirty="0">
              <a:solidFill>
                <a:schemeClr val="tx1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74" y="6026456"/>
            <a:ext cx="483110" cy="58841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22" y="6064763"/>
            <a:ext cx="494417" cy="43174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65" y="6042295"/>
            <a:ext cx="558140" cy="528526"/>
          </a:xfrm>
          <a:prstGeom prst="rect">
            <a:avLst/>
          </a:prstGeom>
        </p:spPr>
      </p:pic>
      <p:sp>
        <p:nvSpPr>
          <p:cNvPr id="45" name="مستطيل 44"/>
          <p:cNvSpPr/>
          <p:nvPr/>
        </p:nvSpPr>
        <p:spPr>
          <a:xfrm>
            <a:off x="231021" y="5117178"/>
            <a:ext cx="6519066" cy="1920441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مستطيل 45"/>
          <p:cNvSpPr/>
          <p:nvPr/>
        </p:nvSpPr>
        <p:spPr>
          <a:xfrm>
            <a:off x="169467" y="7169831"/>
            <a:ext cx="6519066" cy="1413234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8" name="جدول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59369"/>
              </p:ext>
            </p:extLst>
          </p:nvPr>
        </p:nvGraphicFramePr>
        <p:xfrm>
          <a:off x="230187" y="72268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تسمية بعض التغيرات الكيمائية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التي تحدث في الحياة اليومية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مربع نص 48"/>
          <p:cNvSpPr txBox="1"/>
          <p:nvPr/>
        </p:nvSpPr>
        <p:spPr>
          <a:xfrm>
            <a:off x="3145523" y="7286050"/>
            <a:ext cx="34303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/>
              <a:t>السؤال الرابع :</a:t>
            </a:r>
          </a:p>
          <a:p>
            <a:r>
              <a:rPr lang="ar-SA" sz="1200" b="1" dirty="0" smtClean="0">
                <a:solidFill>
                  <a:schemeClr val="tx1"/>
                </a:solidFill>
              </a:rPr>
              <a:t>من التغيرات الكيمائية الحرق .............و..............</a:t>
            </a:r>
          </a:p>
          <a:p>
            <a:r>
              <a:rPr lang="ar-SA" sz="1200" b="1" dirty="0" smtClean="0">
                <a:solidFill>
                  <a:schemeClr val="tx1"/>
                </a:solidFill>
              </a:rPr>
              <a:t>و..............</a:t>
            </a: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226" y="5982790"/>
            <a:ext cx="548640" cy="548373"/>
          </a:xfrm>
          <a:prstGeom prst="rect">
            <a:avLst/>
          </a:prstGeom>
        </p:spPr>
      </p:pic>
      <p:sp>
        <p:nvSpPr>
          <p:cNvPr id="50" name="مستطيل مستدير الزوايا 49"/>
          <p:cNvSpPr/>
          <p:nvPr/>
        </p:nvSpPr>
        <p:spPr>
          <a:xfrm>
            <a:off x="1031967" y="309461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اختبار مادة العلوم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ابتدائي/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2895976" y="52892"/>
            <a:ext cx="118284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rgbClr val="FF0000"/>
                </a:solidFill>
              </a:rPr>
              <a:t>رقم النموذج</a:t>
            </a:r>
            <a:r>
              <a:rPr lang="ar-SA" sz="1200" b="1" smtClean="0">
                <a:solidFill>
                  <a:srgbClr val="FF0000"/>
                </a:solidFill>
              </a:rPr>
              <a:t>/  </a:t>
            </a:r>
            <a:r>
              <a:rPr lang="ar-SA" sz="1200" b="1" smtClean="0"/>
              <a:t>16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28114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263</Words>
  <Application>Microsoft Office PowerPoint</Application>
  <PresentationFormat>عرض على الشاشة (3:4)‏</PresentationFormat>
  <Paragraphs>95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86</cp:revision>
  <cp:lastPrinted>2017-01-23T19:33:10Z</cp:lastPrinted>
  <dcterms:created xsi:type="dcterms:W3CDTF">2016-10-19T21:09:54Z</dcterms:created>
  <dcterms:modified xsi:type="dcterms:W3CDTF">2017-02-17T10:26:39Z</dcterms:modified>
</cp:coreProperties>
</file>