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1" r:id="rId2"/>
  </p:sldIdLst>
  <p:sldSz cx="6858000" cy="9144000" type="screen4x3"/>
  <p:notesSz cx="6881813" cy="100028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07169" y="1786086"/>
            <a:ext cx="6519066" cy="153443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326976" y="1806189"/>
            <a:ext cx="336155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 </a:t>
            </a:r>
            <a:endParaRPr lang="ar-SA" sz="1200" b="1" dirty="0"/>
          </a:p>
          <a:p>
            <a:r>
              <a:rPr lang="ar-SA" sz="1200" b="1" dirty="0" smtClean="0"/>
              <a:t>اختاري بوضع علامة ( √ ) امام مفهوم المادة من بين الخيارات التالية :</a:t>
            </a:r>
          </a:p>
          <a:p>
            <a:endParaRPr lang="ar-SA" sz="1200" b="1" dirty="0" smtClean="0">
              <a:solidFill>
                <a:schemeClr val="tx1"/>
              </a:solidFill>
            </a:endParaRPr>
          </a:p>
          <a:p>
            <a:r>
              <a:rPr lang="ar-SA" sz="1200" b="1" dirty="0" smtClean="0"/>
              <a:t>1- تجمع من قطرات الماء الصغيرة  </a:t>
            </a:r>
          </a:p>
          <a:p>
            <a:endParaRPr lang="ar-SA" sz="1200" b="1" dirty="0" smtClean="0">
              <a:solidFill>
                <a:schemeClr val="tx1"/>
              </a:solidFill>
            </a:endParaRPr>
          </a:p>
          <a:p>
            <a:r>
              <a:rPr lang="ar-SA" sz="1200" b="1" dirty="0" smtClean="0">
                <a:solidFill>
                  <a:schemeClr val="tx1"/>
                </a:solidFill>
              </a:rPr>
              <a:t>2- أي شي له حجم وكتلة </a:t>
            </a: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27865" y="3358004"/>
            <a:ext cx="6519066" cy="166086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227865" y="8807129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grpSp>
        <p:nvGrpSpPr>
          <p:cNvPr id="3" name="مجموعة 2"/>
          <p:cNvGrpSpPr/>
          <p:nvPr/>
        </p:nvGrpSpPr>
        <p:grpSpPr>
          <a:xfrm>
            <a:off x="32775" y="7893"/>
            <a:ext cx="6713839" cy="1615207"/>
            <a:chOff x="57075" y="79791"/>
            <a:chExt cx="6743850" cy="2424877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5"/>
              <a:ext cx="5866525" cy="41585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............................ المدرسة............................     </a:t>
              </a:r>
              <a:endParaRPr lang="ar-SA" sz="1200" dirty="0"/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 smtClean="0"/>
                  <a:t>المملكة العربية السعودية</a:t>
                </a:r>
              </a:p>
              <a:p>
                <a:pPr algn="ctr"/>
                <a:r>
                  <a:rPr lang="ar-SA" sz="700" dirty="0" smtClean="0"/>
                  <a:t>وزارة التعليم </a:t>
                </a:r>
              </a:p>
              <a:p>
                <a:pPr algn="ctr"/>
                <a:r>
                  <a:rPr lang="ar-SA" sz="700" dirty="0" smtClean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 smtClean="0"/>
                  <a:t>قسم الصفوف الأولية</a:t>
                </a:r>
                <a:endParaRPr lang="ar-SA" sz="700" dirty="0"/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 smtClean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  <a:endParaRPr lang="ar-SA" sz="3200" b="1" dirty="0"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endParaRP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3943719" y="3449213"/>
            <a:ext cx="269503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 </a:t>
            </a: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صلي الكلمة بالجمل التالية : 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1- قياس الطول                   1- الكأس المدرج 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2- قياس الحجم                   2- الميزان </a:t>
            </a:r>
          </a:p>
          <a:p>
            <a:pPr lvl="0"/>
            <a:endParaRPr lang="ar-SA" sz="1200" b="1" dirty="0" smtClean="0">
              <a:solidFill>
                <a:prstClr val="black"/>
              </a:solidFill>
            </a:endParaRP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3- قياس الكتلة                   3- المسطرة</a:t>
            </a:r>
            <a:endParaRPr lang="ar-SA" sz="1200" b="1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913045" y="5175539"/>
            <a:ext cx="2722284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</a:t>
            </a:r>
          </a:p>
          <a:p>
            <a:pPr lvl="0"/>
            <a:r>
              <a:rPr lang="ar-SA" sz="1200" b="1" dirty="0" smtClean="0">
                <a:solidFill>
                  <a:prstClr val="black"/>
                </a:solidFill>
              </a:rPr>
              <a:t>ضعي خطاً تحت الصورة التي تمثل التغير الفيزيائي </a:t>
            </a: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  <a:p>
            <a:pPr lvl="0"/>
            <a:endParaRPr lang="ar-SA" sz="1200" b="1" u="sng" dirty="0" smtClean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714205"/>
              </p:ext>
            </p:extLst>
          </p:nvPr>
        </p:nvGraphicFramePr>
        <p:xfrm>
          <a:off x="256631" y="1881397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مفهوم المادة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383257"/>
              </p:ext>
            </p:extLst>
          </p:nvPr>
        </p:nvGraphicFramePr>
        <p:xfrm>
          <a:off x="227865" y="3446515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قياس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بعض صفات المادة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038101"/>
              </p:ext>
            </p:extLst>
          </p:nvPr>
        </p:nvGraphicFramePr>
        <p:xfrm>
          <a:off x="310650" y="5179413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تعيين التغير الفيزيائي من خلال مجموعة من الصور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مستطيل مستدير الزوايا 38"/>
          <p:cNvSpPr/>
          <p:nvPr/>
        </p:nvSpPr>
        <p:spPr>
          <a:xfrm>
            <a:off x="6027226" y="5630519"/>
            <a:ext cx="548640" cy="248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dirty="0" smtClean="0">
                <a:solidFill>
                  <a:schemeClr val="tx1"/>
                </a:solidFill>
              </a:rPr>
              <a:t>ورقة </a:t>
            </a:r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40" name="مستطيل مستدير الزوايا 39"/>
          <p:cNvSpPr/>
          <p:nvPr/>
        </p:nvSpPr>
        <p:spPr>
          <a:xfrm>
            <a:off x="3956979" y="5643010"/>
            <a:ext cx="548640" cy="248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 smtClean="0">
                <a:solidFill>
                  <a:schemeClr val="tx1"/>
                </a:solidFill>
              </a:rPr>
              <a:t>ماء</a:t>
            </a:r>
            <a:endParaRPr lang="ar-SA" sz="1400" dirty="0">
              <a:solidFill>
                <a:schemeClr val="tx1"/>
              </a:solidFill>
            </a:endParaRPr>
          </a:p>
        </p:txBody>
      </p:sp>
      <p:sp>
        <p:nvSpPr>
          <p:cNvPr id="44" name="مستطيل مستدير الزوايا 43"/>
          <p:cNvSpPr/>
          <p:nvPr/>
        </p:nvSpPr>
        <p:spPr>
          <a:xfrm>
            <a:off x="4651161" y="5643010"/>
            <a:ext cx="548640" cy="248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 smtClean="0">
                <a:solidFill>
                  <a:schemeClr val="tx1"/>
                </a:solidFill>
              </a:rPr>
              <a:t>بيضة </a:t>
            </a:r>
            <a:endParaRPr lang="ar-SA" sz="1400" dirty="0">
              <a:solidFill>
                <a:schemeClr val="tx1"/>
              </a:solidFill>
            </a:endParaRPr>
          </a:p>
        </p:txBody>
      </p:sp>
      <p:sp>
        <p:nvSpPr>
          <p:cNvPr id="47" name="مستطيل مستدير الزوايا 46"/>
          <p:cNvSpPr/>
          <p:nvPr/>
        </p:nvSpPr>
        <p:spPr>
          <a:xfrm>
            <a:off x="5356799" y="5633480"/>
            <a:ext cx="548640" cy="2481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 smtClean="0">
                <a:solidFill>
                  <a:schemeClr val="tx1"/>
                </a:solidFill>
              </a:rPr>
              <a:t>خشب</a:t>
            </a:r>
            <a:endParaRPr lang="ar-SA" sz="1400" dirty="0">
              <a:solidFill>
                <a:schemeClr val="tx1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474" y="6026456"/>
            <a:ext cx="483110" cy="588413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922" y="6064763"/>
            <a:ext cx="494417" cy="431743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165" y="6042295"/>
            <a:ext cx="558140" cy="528526"/>
          </a:xfrm>
          <a:prstGeom prst="rect">
            <a:avLst/>
          </a:prstGeom>
        </p:spPr>
      </p:pic>
      <p:sp>
        <p:nvSpPr>
          <p:cNvPr id="45" name="مستطيل 44"/>
          <p:cNvSpPr/>
          <p:nvPr/>
        </p:nvSpPr>
        <p:spPr>
          <a:xfrm>
            <a:off x="231021" y="5117178"/>
            <a:ext cx="6519066" cy="1920441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169467" y="7169831"/>
            <a:ext cx="6519066" cy="1413234"/>
          </a:xfrm>
          <a:prstGeom prst="rect">
            <a:avLst/>
          </a:prstGeom>
          <a:noFill/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48" name="جدول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559369"/>
              </p:ext>
            </p:extLst>
          </p:nvPr>
        </p:nvGraphicFramePr>
        <p:xfrm>
          <a:off x="230187" y="72268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89101"/>
                <a:gridCol w="401415"/>
                <a:gridCol w="208280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تسمية بعض التغيرات الكيمائية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التي تحدث في الحياة اليومية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مربع نص 48"/>
          <p:cNvSpPr txBox="1"/>
          <p:nvPr/>
        </p:nvSpPr>
        <p:spPr>
          <a:xfrm>
            <a:off x="3145523" y="7286050"/>
            <a:ext cx="343034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/>
              <a:t>السؤال الرابع :</a:t>
            </a:r>
          </a:p>
          <a:p>
            <a:r>
              <a:rPr lang="ar-SA" sz="1200" b="1" dirty="0" smtClean="0">
                <a:solidFill>
                  <a:schemeClr val="tx1"/>
                </a:solidFill>
              </a:rPr>
              <a:t>من التغيرات الكيمائية الحرق .............و..............</a:t>
            </a:r>
          </a:p>
          <a:p>
            <a:r>
              <a:rPr lang="ar-SA" sz="1200" b="1" dirty="0" smtClean="0">
                <a:solidFill>
                  <a:schemeClr val="tx1"/>
                </a:solidFill>
              </a:rPr>
              <a:t>و..............</a:t>
            </a: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226" y="5982790"/>
            <a:ext cx="548640" cy="548373"/>
          </a:xfrm>
          <a:prstGeom prst="rect">
            <a:avLst/>
          </a:prstGeom>
        </p:spPr>
      </p:pic>
      <p:sp>
        <p:nvSpPr>
          <p:cNvPr id="50" name="مستطيل مستدير الزوايا 49"/>
          <p:cNvSpPr/>
          <p:nvPr/>
        </p:nvSpPr>
        <p:spPr>
          <a:xfrm>
            <a:off x="1031967" y="309461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اختبار مادة العلوم للصف </a:t>
            </a:r>
            <a:r>
              <a:rPr lang="ar-SA" sz="1600" b="1" dirty="0" smtClean="0">
                <a:solidFill>
                  <a:srgbClr val="FF0000"/>
                </a:solidFill>
              </a:rPr>
              <a:t>الثالث</a:t>
            </a:r>
            <a:r>
              <a:rPr lang="ar-SA" sz="1600" b="1" dirty="0" smtClean="0">
                <a:solidFill>
                  <a:schemeClr val="tx1"/>
                </a:solidFill>
              </a:rPr>
              <a:t> ابتدائي/  الفترة </a:t>
            </a:r>
            <a:r>
              <a:rPr lang="ar-SA" sz="1600" b="1" dirty="0" smtClean="0">
                <a:solidFill>
                  <a:srgbClr val="FF0000"/>
                </a:solidFill>
              </a:rPr>
              <a:t>الثالثة</a:t>
            </a:r>
            <a:endParaRPr lang="ar-SA" sz="1600" dirty="0">
              <a:solidFill>
                <a:srgbClr val="FF0000"/>
              </a:solidFill>
            </a:endParaRPr>
          </a:p>
        </p:txBody>
      </p:sp>
      <p:sp>
        <p:nvSpPr>
          <p:cNvPr id="51" name="مربع نص 50"/>
          <p:cNvSpPr txBox="1"/>
          <p:nvPr/>
        </p:nvSpPr>
        <p:spPr>
          <a:xfrm>
            <a:off x="2895976" y="52892"/>
            <a:ext cx="118284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rgbClr val="FF0000"/>
                </a:solidFill>
              </a:rPr>
              <a:t>رقم النموذج</a:t>
            </a:r>
            <a:r>
              <a:rPr lang="ar-SA" sz="1200" b="1" smtClean="0">
                <a:solidFill>
                  <a:srgbClr val="FF0000"/>
                </a:solidFill>
              </a:rPr>
              <a:t>/  </a:t>
            </a:r>
            <a:r>
              <a:rPr lang="ar-SA" sz="1200" b="1" smtClean="0"/>
              <a:t>16</a:t>
            </a:r>
            <a:endParaRPr lang="ar-SA" sz="1200" b="1" dirty="0"/>
          </a:p>
        </p:txBody>
      </p:sp>
    </p:spTree>
    <p:extLst>
      <p:ext uri="{BB962C8B-B14F-4D97-AF65-F5344CB8AC3E}">
        <p14:creationId xmlns:p14="http://schemas.microsoft.com/office/powerpoint/2010/main" val="28114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263</Words>
  <Application>Microsoft Office PowerPoint</Application>
  <PresentationFormat>عرض على الشاشة (3:4)‏</PresentationFormat>
  <Paragraphs>95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8" baseType="lpstr">
      <vt:lpstr>Arial Unicode MS</vt:lpstr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86</cp:revision>
  <cp:lastPrinted>2017-01-23T19:33:10Z</cp:lastPrinted>
  <dcterms:created xsi:type="dcterms:W3CDTF">2016-10-19T21:09:54Z</dcterms:created>
  <dcterms:modified xsi:type="dcterms:W3CDTF">2017-02-17T10:26:39Z</dcterms:modified>
</cp:coreProperties>
</file>