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66FF99"/>
    <a:srgbClr val="FF99FF"/>
    <a:srgbClr val="CCFF99"/>
    <a:srgbClr val="99CCFF"/>
    <a:srgbClr val="FFFF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579" autoAdjust="0"/>
    <p:restoredTop sz="94660"/>
  </p:normalViewPr>
  <p:slideViewPr>
    <p:cSldViewPr>
      <p:cViewPr varScale="1">
        <p:scale>
          <a:sx n="66" d="100"/>
          <a:sy n="66" d="100"/>
        </p:scale>
        <p:origin x="-8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86D3E-5F37-44BC-BC64-8BCC27F98B28}" type="datetimeFigureOut">
              <a:rPr lang="ar-SA" smtClean="0"/>
              <a:pPr/>
              <a:t>02/11/35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382A0-6F13-4AD7-8D54-4458B1A6FB7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86D3E-5F37-44BC-BC64-8BCC27F98B28}" type="datetimeFigureOut">
              <a:rPr lang="ar-SA" smtClean="0"/>
              <a:pPr/>
              <a:t>02/11/35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382A0-6F13-4AD7-8D54-4458B1A6FB7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86D3E-5F37-44BC-BC64-8BCC27F98B28}" type="datetimeFigureOut">
              <a:rPr lang="ar-SA" smtClean="0"/>
              <a:pPr/>
              <a:t>02/11/35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382A0-6F13-4AD7-8D54-4458B1A6FB7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86D3E-5F37-44BC-BC64-8BCC27F98B28}" type="datetimeFigureOut">
              <a:rPr lang="ar-SA" smtClean="0"/>
              <a:pPr/>
              <a:t>02/11/35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382A0-6F13-4AD7-8D54-4458B1A6FB7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86D3E-5F37-44BC-BC64-8BCC27F98B28}" type="datetimeFigureOut">
              <a:rPr lang="ar-SA" smtClean="0"/>
              <a:pPr/>
              <a:t>02/11/35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382A0-6F13-4AD7-8D54-4458B1A6FB7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86D3E-5F37-44BC-BC64-8BCC27F98B28}" type="datetimeFigureOut">
              <a:rPr lang="ar-SA" smtClean="0"/>
              <a:pPr/>
              <a:t>02/11/35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382A0-6F13-4AD7-8D54-4458B1A6FB7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86D3E-5F37-44BC-BC64-8BCC27F98B28}" type="datetimeFigureOut">
              <a:rPr lang="ar-SA" smtClean="0"/>
              <a:pPr/>
              <a:t>02/11/35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382A0-6F13-4AD7-8D54-4458B1A6FB7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86D3E-5F37-44BC-BC64-8BCC27F98B28}" type="datetimeFigureOut">
              <a:rPr lang="ar-SA" smtClean="0"/>
              <a:pPr/>
              <a:t>02/11/35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382A0-6F13-4AD7-8D54-4458B1A6FB7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86D3E-5F37-44BC-BC64-8BCC27F98B28}" type="datetimeFigureOut">
              <a:rPr lang="ar-SA" smtClean="0"/>
              <a:pPr/>
              <a:t>02/11/35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382A0-6F13-4AD7-8D54-4458B1A6FB7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86D3E-5F37-44BC-BC64-8BCC27F98B28}" type="datetimeFigureOut">
              <a:rPr lang="ar-SA" smtClean="0"/>
              <a:pPr/>
              <a:t>02/11/35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382A0-6F13-4AD7-8D54-4458B1A6FB7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86D3E-5F37-44BC-BC64-8BCC27F98B28}" type="datetimeFigureOut">
              <a:rPr lang="ar-SA" smtClean="0"/>
              <a:pPr/>
              <a:t>02/11/35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382A0-6F13-4AD7-8D54-4458B1A6FB7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586D3E-5F37-44BC-BC64-8BCC27F98B28}" type="datetimeFigureOut">
              <a:rPr lang="ar-SA" smtClean="0"/>
              <a:pPr/>
              <a:t>02/11/35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5382A0-6F13-4AD7-8D54-4458B1A6FB79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dissolve/>
  </p:transition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imagesCA18T1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68760"/>
            <a:ext cx="9144000" cy="5589240"/>
          </a:xfrm>
          <a:prstGeom prst="rect">
            <a:avLst/>
          </a:prstGeom>
        </p:spPr>
      </p:pic>
      <p:sp>
        <p:nvSpPr>
          <p:cNvPr id="7" name="عنوان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ar-SA" sz="8000" dirty="0" smtClean="0">
                <a:solidFill>
                  <a:schemeClr val="accent3">
                    <a:lumMod val="20000"/>
                    <a:lumOff val="80000"/>
                  </a:schemeClr>
                </a:solidFill>
                <a:cs typeface="DecoType Naskh Variants" pitchFamily="2" charset="-78"/>
              </a:rPr>
              <a:t>الحيوانات تنمو وتتغير</a:t>
            </a:r>
            <a:endParaRPr lang="ar-SA" sz="8000" dirty="0">
              <a:solidFill>
                <a:schemeClr val="accent3">
                  <a:lumMod val="20000"/>
                  <a:lumOff val="80000"/>
                </a:schemeClr>
              </a:solidFill>
              <a:cs typeface="DecoType Naskh Variants" pitchFamily="2" charset="-78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FF">
            <a:alpha val="7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 descr="صث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sz="5400" dirty="0" smtClean="0">
                <a:solidFill>
                  <a:schemeClr val="accent2">
                    <a:lumMod val="50000"/>
                  </a:schemeClr>
                </a:solidFill>
                <a:cs typeface="DecoType Naskh Variants" pitchFamily="2" charset="-78"/>
              </a:rPr>
              <a:t>ما دورات حياة بعض الحيوانات </a:t>
            </a:r>
            <a:r>
              <a:rPr lang="ar-SA" sz="5400" dirty="0" err="1" smtClean="0">
                <a:solidFill>
                  <a:schemeClr val="accent2">
                    <a:lumMod val="50000"/>
                  </a:schemeClr>
                </a:solidFill>
                <a:cs typeface="DecoType Naskh Variants" pitchFamily="2" charset="-78"/>
              </a:rPr>
              <a:t>الأخرى؟</a:t>
            </a:r>
            <a:endParaRPr lang="ar-SA" sz="5400" dirty="0">
              <a:solidFill>
                <a:schemeClr val="accent2">
                  <a:lumMod val="50000"/>
                </a:schemeClr>
              </a:solidFill>
              <a:cs typeface="DecoType Naskh Variants" pitchFamily="2" charset="-78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323528" y="1412776"/>
            <a:ext cx="8393643" cy="526297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>
                <a:solidFill>
                  <a:schemeClr val="tx2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بعض الحيوانات ومنها الفراشات والضفادع وسرطانات البحر لا تشبه اباءها وهي </a:t>
            </a:r>
            <a:r>
              <a:rPr lang="ar-SA" sz="4800" b="1" dirty="0" err="1" smtClean="0">
                <a:solidFill>
                  <a:schemeClr val="tx2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صغيرة </a:t>
            </a:r>
            <a:r>
              <a:rPr lang="ar-SA" sz="4800" b="1" dirty="0" smtClean="0">
                <a:solidFill>
                  <a:schemeClr val="tx2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.بل تتغير خلال دورة حياتها.</a:t>
            </a:r>
          </a:p>
          <a:p>
            <a:pPr algn="ctr"/>
            <a:r>
              <a:rPr lang="ar-SA" sz="4800" b="1" dirty="0" smtClean="0">
                <a:solidFill>
                  <a:schemeClr val="tx2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لقد شاءت حكمة الله أن تبدأ الفراشة حياتها من بيضة تتكون في داخلها يرقة.تخرج اليرقة من البيضة وتأكل النباتات.</a:t>
            </a:r>
          </a:p>
          <a:p>
            <a:pPr algn="ctr"/>
            <a:r>
              <a:rPr lang="ar-SA" sz="4800" b="1" dirty="0" smtClean="0">
                <a:solidFill>
                  <a:schemeClr val="tx2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وتنمو وعندما تصير جاهزة للتحول تتوقف عن الحركة ويصبح جلدها قشرة صلبة في داخل القشرة تتحول اليرقة ببطء </a:t>
            </a:r>
          </a:p>
          <a:p>
            <a:pPr algn="ctr"/>
            <a:r>
              <a:rPr lang="ar-SA" sz="4800" b="1" dirty="0" smtClean="0">
                <a:solidFill>
                  <a:schemeClr val="tx2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وهذه مرحلة الشرنقة ثم تخرج الفراشة من الشرنقة </a:t>
            </a:r>
            <a:r>
              <a:rPr lang="ar-SA" sz="4800" b="1" dirty="0" err="1" smtClean="0">
                <a:solidFill>
                  <a:schemeClr val="tx2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وتطير.</a:t>
            </a:r>
            <a:r>
              <a:rPr lang="ar-SA" sz="4800" b="1" dirty="0" smtClean="0">
                <a:solidFill>
                  <a:schemeClr val="tx2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endParaRPr lang="ar-SA" sz="4800" b="1" dirty="0">
              <a:solidFill>
                <a:schemeClr val="tx2">
                  <a:lumMod val="50000"/>
                </a:schemeClr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 descr="صث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9" y="1412776"/>
            <a:ext cx="4608511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412776"/>
            <a:ext cx="3744416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عنصر نائب للمحتوى 3" descr="صث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0" y="0"/>
            <a:ext cx="9296400" cy="7010400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692696"/>
            <a:ext cx="8424936" cy="587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99">
            <a:alpha val="5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عنصر نائب للمحتوى 3" descr="صث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0" y="0"/>
            <a:ext cx="9144000" cy="6858000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ar-SA" sz="8800" dirty="0" err="1" smtClean="0">
                <a:solidFill>
                  <a:schemeClr val="accent3">
                    <a:lumMod val="75000"/>
                  </a:schemeClr>
                </a:solidFill>
                <a:cs typeface="DecoType Naskh Variants" pitchFamily="2" charset="-78"/>
              </a:rPr>
              <a:t>الأهداف:</a:t>
            </a:r>
            <a:endParaRPr lang="ar-SA" sz="8800" dirty="0">
              <a:solidFill>
                <a:schemeClr val="accent3">
                  <a:lumMod val="75000"/>
                </a:schemeClr>
              </a:solidFill>
              <a:cs typeface="DecoType Naskh Variants" pitchFamily="2" charset="-78"/>
            </a:endParaRPr>
          </a:p>
        </p:txBody>
      </p:sp>
      <p:pic>
        <p:nvPicPr>
          <p:cNvPr id="4" name="صورة 3" descr="imagesCAXG5E8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5148064" cy="6858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مربع نص 4"/>
          <p:cNvSpPr txBox="1"/>
          <p:nvPr/>
        </p:nvSpPr>
        <p:spPr>
          <a:xfrm>
            <a:off x="5076056" y="1556792"/>
            <a:ext cx="4067944" cy="470898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6000" dirty="0" smtClean="0">
                <a:solidFill>
                  <a:schemeClr val="accent6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*يوضح أن لكل حيوان دورة حياة.</a:t>
            </a:r>
          </a:p>
          <a:p>
            <a:pPr algn="ctr"/>
            <a:r>
              <a:rPr lang="ar-SA" sz="6000" dirty="0" smtClean="0">
                <a:solidFill>
                  <a:schemeClr val="accent6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*يصف بعض دورات حياة الحيوانات ويقارن</a:t>
            </a:r>
          </a:p>
          <a:p>
            <a:pPr algn="ctr"/>
            <a:r>
              <a:rPr lang="ar-SA" sz="6000" dirty="0" smtClean="0">
                <a:solidFill>
                  <a:schemeClr val="accent6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بينها.</a:t>
            </a:r>
            <a:endParaRPr lang="ar-SA" sz="6000" dirty="0">
              <a:solidFill>
                <a:schemeClr val="accent6">
                  <a:lumMod val="50000"/>
                </a:schemeClr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>
            <a:alpha val="6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 descr="صث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ar-SA" sz="8800" dirty="0" err="1" smtClean="0">
                <a:solidFill>
                  <a:schemeClr val="accent6">
                    <a:lumMod val="50000"/>
                  </a:schemeClr>
                </a:solidFill>
                <a:cs typeface="DecoType Naskh Variants" pitchFamily="2" charset="-78"/>
              </a:rPr>
              <a:t>التهيئة:</a:t>
            </a:r>
            <a:endParaRPr lang="ar-SA" sz="8800" dirty="0">
              <a:solidFill>
                <a:schemeClr val="accent6">
                  <a:lumMod val="50000"/>
                </a:schemeClr>
              </a:solidFill>
              <a:cs typeface="DecoType Naskh Variants" pitchFamily="2" charset="-78"/>
            </a:endParaRP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467545" y="1397000"/>
          <a:ext cx="8136903" cy="529113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12301"/>
                <a:gridCol w="2712301"/>
                <a:gridCol w="2712301"/>
              </a:tblGrid>
              <a:tr h="1685445">
                <a:tc>
                  <a:txBody>
                    <a:bodyPr/>
                    <a:lstStyle/>
                    <a:p>
                      <a:pPr algn="ctr" rtl="1"/>
                      <a:r>
                        <a:rPr lang="ar-SA" sz="6000" dirty="0" smtClean="0">
                          <a:solidFill>
                            <a:srgbClr val="CCFF99"/>
                          </a:solidFill>
                          <a:latin typeface="Arabic Typesetting" pitchFamily="66" charset="-78"/>
                          <a:cs typeface="Arabic Typesetting" pitchFamily="66" charset="-78"/>
                        </a:rPr>
                        <a:t>ماذا </a:t>
                      </a:r>
                      <a:r>
                        <a:rPr lang="ar-SA" sz="6000" dirty="0" err="1" smtClean="0">
                          <a:solidFill>
                            <a:srgbClr val="CCFF99"/>
                          </a:solidFill>
                          <a:latin typeface="Arabic Typesetting" pitchFamily="66" charset="-78"/>
                          <a:cs typeface="Arabic Typesetting" pitchFamily="66" charset="-78"/>
                        </a:rPr>
                        <a:t>أعرف؟</a:t>
                      </a:r>
                      <a:endParaRPr lang="ar-SA" sz="6000" dirty="0">
                        <a:solidFill>
                          <a:srgbClr val="CCFF99"/>
                        </a:solidFill>
                        <a:latin typeface="Arabic Typesetting" pitchFamily="66" charset="-78"/>
                        <a:cs typeface="Arabic Typesetting" pitchFamily="66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000" dirty="0" smtClean="0">
                          <a:solidFill>
                            <a:srgbClr val="CCFF99"/>
                          </a:solidFill>
                          <a:latin typeface="Arabic Typesetting" pitchFamily="66" charset="-78"/>
                          <a:cs typeface="Arabic Typesetting" pitchFamily="66" charset="-78"/>
                        </a:rPr>
                        <a:t>ماذا أريد أن </a:t>
                      </a:r>
                      <a:r>
                        <a:rPr lang="ar-SA" sz="6000" dirty="0" err="1" smtClean="0">
                          <a:solidFill>
                            <a:srgbClr val="CCFF99"/>
                          </a:solidFill>
                          <a:latin typeface="Arabic Typesetting" pitchFamily="66" charset="-78"/>
                          <a:cs typeface="Arabic Typesetting" pitchFamily="66" charset="-78"/>
                        </a:rPr>
                        <a:t>أعرف؟</a:t>
                      </a:r>
                      <a:endParaRPr lang="ar-SA" sz="6000" dirty="0">
                        <a:solidFill>
                          <a:srgbClr val="CCFF99"/>
                        </a:solidFill>
                        <a:latin typeface="Arabic Typesetting" pitchFamily="66" charset="-78"/>
                        <a:cs typeface="Arabic Typesetting" pitchFamily="66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000" dirty="0" smtClean="0">
                          <a:solidFill>
                            <a:srgbClr val="CCFF99"/>
                          </a:solidFill>
                          <a:latin typeface="Arabic Typesetting" pitchFamily="66" charset="-78"/>
                          <a:cs typeface="Arabic Typesetting" pitchFamily="66" charset="-78"/>
                        </a:rPr>
                        <a:t>ماذا </a:t>
                      </a:r>
                      <a:r>
                        <a:rPr lang="ar-SA" sz="6000" dirty="0" err="1" smtClean="0">
                          <a:solidFill>
                            <a:srgbClr val="CCFF99"/>
                          </a:solidFill>
                          <a:latin typeface="Arabic Typesetting" pitchFamily="66" charset="-78"/>
                          <a:cs typeface="Arabic Typesetting" pitchFamily="66" charset="-78"/>
                        </a:rPr>
                        <a:t>تعلمت؟</a:t>
                      </a:r>
                      <a:endParaRPr lang="ar-SA" sz="6000" dirty="0">
                        <a:solidFill>
                          <a:srgbClr val="CCFF99"/>
                        </a:solidFill>
                        <a:latin typeface="Arabic Typesetting" pitchFamily="66" charset="-78"/>
                        <a:cs typeface="Arabic Typesetting" pitchFamily="66" charset="-78"/>
                      </a:endParaRPr>
                    </a:p>
                  </a:txBody>
                  <a:tcPr/>
                </a:tc>
              </a:tr>
              <a:tr h="1685445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1685445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FF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عنصر نائب للمحتوى 3" descr="صث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0" y="0"/>
            <a:ext cx="9144000" cy="6858000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ar-SA" sz="6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تقويم المعرفة </a:t>
            </a:r>
            <a:r>
              <a:rPr lang="ar-SA" sz="66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السابقة“</a:t>
            </a:r>
            <a:endParaRPr lang="ar-SA" sz="6600" dirty="0">
              <a:solidFill>
                <a:schemeClr val="tx2">
                  <a:lumMod val="60000"/>
                  <a:lumOff val="40000"/>
                </a:schemeClr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3" name="صورة 2" descr="imagesCA8EX1N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860032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مربع نص 3"/>
          <p:cNvSpPr txBox="1"/>
          <p:nvPr/>
        </p:nvSpPr>
        <p:spPr>
          <a:xfrm>
            <a:off x="5487730" y="1844824"/>
            <a:ext cx="3404750" cy="36317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1500" dirty="0" smtClean="0">
                <a:solidFill>
                  <a:schemeClr val="accent2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*ما دورة </a:t>
            </a:r>
            <a:r>
              <a:rPr lang="ar-SA" sz="11500" dirty="0" err="1" smtClean="0">
                <a:solidFill>
                  <a:schemeClr val="accent2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الحياة؟؟</a:t>
            </a:r>
            <a:endParaRPr lang="ar-SA" sz="11500" dirty="0">
              <a:solidFill>
                <a:schemeClr val="accent2">
                  <a:lumMod val="75000"/>
                </a:schemeClr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FF">
            <a:alpha val="5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عنصر نائب للمحتوى 3" descr="صث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0"/>
            <a:ext cx="471601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رابط كسهم مستقيم 4"/>
          <p:cNvCxnSpPr/>
          <p:nvPr/>
        </p:nvCxnSpPr>
        <p:spPr>
          <a:xfrm flipH="1">
            <a:off x="3779912" y="2780928"/>
            <a:ext cx="3096344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" name="مربع نص 5"/>
          <p:cNvSpPr txBox="1"/>
          <p:nvPr/>
        </p:nvSpPr>
        <p:spPr>
          <a:xfrm>
            <a:off x="0" y="2636913"/>
            <a:ext cx="3748618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dirty="0" smtClean="0"/>
              <a:t>الضحك و اللعب والبكاء </a:t>
            </a:r>
            <a:endParaRPr lang="ar-SA" sz="4000" dirty="0"/>
          </a:p>
        </p:txBody>
      </p:sp>
      <p:cxnSp>
        <p:nvCxnSpPr>
          <p:cNvPr id="8" name="رابط كسهم مستقيم 7"/>
          <p:cNvCxnSpPr/>
          <p:nvPr/>
        </p:nvCxnSpPr>
        <p:spPr>
          <a:xfrm flipH="1">
            <a:off x="3995936" y="3429000"/>
            <a:ext cx="3024336" cy="7920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مربع نص 8"/>
          <p:cNvSpPr txBox="1"/>
          <p:nvPr/>
        </p:nvSpPr>
        <p:spPr>
          <a:xfrm>
            <a:off x="0" y="4077072"/>
            <a:ext cx="3964642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 err="1" smtClean="0"/>
              <a:t>الإهتمام</a:t>
            </a:r>
            <a:r>
              <a:rPr lang="ar-SA" sz="3200" dirty="0" smtClean="0"/>
              <a:t> بصغارهم و مراعاتهم واللعب معهم</a:t>
            </a:r>
            <a:endParaRPr lang="ar-SA" sz="3200" dirty="0"/>
          </a:p>
        </p:txBody>
      </p:sp>
      <p:cxnSp>
        <p:nvCxnSpPr>
          <p:cNvPr id="11" name="رابط كسهم مستقيم 10"/>
          <p:cNvCxnSpPr/>
          <p:nvPr/>
        </p:nvCxnSpPr>
        <p:spPr>
          <a:xfrm flipH="1">
            <a:off x="3995936" y="6165304"/>
            <a:ext cx="388843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مربع نص 11"/>
          <p:cNvSpPr txBox="1"/>
          <p:nvPr/>
        </p:nvSpPr>
        <p:spPr>
          <a:xfrm>
            <a:off x="0" y="5733256"/>
            <a:ext cx="403665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 smtClean="0"/>
              <a:t>يتشابهون في أنهم أطفال ويختلفون في أنهم </a:t>
            </a:r>
            <a:r>
              <a:rPr lang="ar-SA" sz="2800" dirty="0" err="1" smtClean="0"/>
              <a:t>مختلفان </a:t>
            </a:r>
            <a:r>
              <a:rPr lang="ar-SA" sz="2800" dirty="0" smtClean="0"/>
              <a:t>(انسان وحيوان</a:t>
            </a:r>
            <a:r>
              <a:rPr lang="ar-SA" sz="2800" dirty="0" err="1" smtClean="0"/>
              <a:t>)</a:t>
            </a:r>
            <a:endParaRPr lang="ar-SA" sz="2800" dirty="0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عنصر نائب للمحتوى 3" descr="صث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ar-SA" sz="8000" dirty="0" smtClean="0">
                <a:cs typeface="DecoType Naskh Variants" pitchFamily="2" charset="-78"/>
              </a:rPr>
              <a:t>ما دورة </a:t>
            </a:r>
            <a:r>
              <a:rPr lang="ar-SA" sz="8000" dirty="0" err="1" smtClean="0">
                <a:cs typeface="DecoType Naskh Variants" pitchFamily="2" charset="-78"/>
              </a:rPr>
              <a:t>الحياة؟</a:t>
            </a:r>
            <a:endParaRPr lang="ar-SA" sz="8000" dirty="0">
              <a:cs typeface="DecoType Naskh Variants" pitchFamily="2" charset="-78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78203" y="1340769"/>
            <a:ext cx="9065797" cy="304698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dirty="0" smtClean="0">
                <a:solidFill>
                  <a:schemeClr val="accent2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الحشرات والطيور والزواحف والبرمائيات والأسماك كلها تبيض.أما الثدييات فتلد صغارها وترضعها.جميع الحيوانات</a:t>
            </a:r>
          </a:p>
          <a:p>
            <a:pPr algn="ctr"/>
            <a:r>
              <a:rPr lang="ar-SA" sz="4800" dirty="0" smtClean="0">
                <a:solidFill>
                  <a:schemeClr val="accent2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لها دورة </a:t>
            </a:r>
            <a:r>
              <a:rPr lang="ar-SA" sz="4800" dirty="0" err="1" smtClean="0">
                <a:solidFill>
                  <a:schemeClr val="accent2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حياة .</a:t>
            </a:r>
            <a:r>
              <a:rPr lang="ar-SA" sz="4800" dirty="0" smtClean="0">
                <a:solidFill>
                  <a:schemeClr val="accent2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 دورة الحياة تبين كيف تبدأ حياة الحيوان وكيف ينمو ليصير كبيرا له صغار ثم يموت.</a:t>
            </a:r>
            <a:endParaRPr lang="ar-SA" sz="1400" dirty="0">
              <a:solidFill>
                <a:schemeClr val="accent2">
                  <a:lumMod val="50000"/>
                </a:schemeClr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085184"/>
            <a:ext cx="9144000" cy="17728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عنصر نائب للمحتوى 3" descr="صث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908720"/>
            <a:ext cx="4536504" cy="5085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836712"/>
            <a:ext cx="3790131" cy="5157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عنصر نائب للمحتوى 3" descr="صث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628800"/>
            <a:ext cx="3240360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1628800"/>
            <a:ext cx="5040560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176</Words>
  <Application>Microsoft Office PowerPoint</Application>
  <PresentationFormat>عرض على الشاشة (3:4)‏</PresentationFormat>
  <Paragraphs>22</Paragraphs>
  <Slides>12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3" baseType="lpstr">
      <vt:lpstr>سمة Office</vt:lpstr>
      <vt:lpstr>الحيوانات تنمو وتتغير</vt:lpstr>
      <vt:lpstr>الأهداف:</vt:lpstr>
      <vt:lpstr>التهيئة:</vt:lpstr>
      <vt:lpstr>تقويم المعرفة السابقة“</vt:lpstr>
      <vt:lpstr>الشريحة 5</vt:lpstr>
      <vt:lpstr>الشريحة 6</vt:lpstr>
      <vt:lpstr>ما دورة الحياة؟</vt:lpstr>
      <vt:lpstr>الشريحة 8</vt:lpstr>
      <vt:lpstr>الشريحة 9</vt:lpstr>
      <vt:lpstr>ما دورات حياة بعض الحيوانات الأخرى؟</vt:lpstr>
      <vt:lpstr>الشريحة 11</vt:lpstr>
      <vt:lpstr>الشريحة 12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روان</dc:creator>
  <cp:lastModifiedBy>روان</cp:lastModifiedBy>
  <cp:revision>19</cp:revision>
  <dcterms:created xsi:type="dcterms:W3CDTF">2014-07-14T04:47:18Z</dcterms:created>
  <dcterms:modified xsi:type="dcterms:W3CDTF">2014-08-27T07:14:21Z</dcterms:modified>
</cp:coreProperties>
</file>