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10" r:id="rId2"/>
    <p:sldId id="484" r:id="rId3"/>
    <p:sldId id="485" r:id="rId4"/>
    <p:sldId id="490" r:id="rId5"/>
    <p:sldId id="483" r:id="rId6"/>
    <p:sldId id="335" r:id="rId7"/>
    <p:sldId id="487" r:id="rId8"/>
    <p:sldId id="411" r:id="rId9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552">
          <p15:clr>
            <a:srgbClr val="A4A3A4"/>
          </p15:clr>
        </p15:guide>
        <p15:guide id="4" pos="275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9933FF"/>
    <a:srgbClr val="00CC99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784" autoAdjust="0"/>
    <p:restoredTop sz="94660"/>
  </p:normalViewPr>
  <p:slideViewPr>
    <p:cSldViewPr snapToGrid="0">
      <p:cViewPr varScale="1">
        <p:scale>
          <a:sx n="58" d="100"/>
          <a:sy n="58" d="100"/>
        </p:scale>
        <p:origin x="96" y="1296"/>
      </p:cViewPr>
      <p:guideLst>
        <p:guide orient="horz" pos="2183"/>
        <p:guide pos="3840"/>
        <p:guide orient="horz" pos="1552"/>
        <p:guide pos="275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23/07/1442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23/07/1442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23/07/1442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23/07/1442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23/07/1442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23/07/1442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23/07/1442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23/07/1442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23/07/1442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23/07/1442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23/07/1442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23/07/1442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10781702" y="2680769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1356868" y="3082968"/>
              <a:ext cx="434249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أَهَمِّيَّةُ الصَّلاة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818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76" y="300071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29367"/>
            <a:ext cx="2786743" cy="1390285"/>
            <a:chOff x="538318" y="1529365"/>
            <a:chExt cx="2658769" cy="1112603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08385" y="15833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2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966512" y="2008525"/>
              <a:ext cx="1890424" cy="633443"/>
              <a:chOff x="3478151" y="5466316"/>
              <a:chExt cx="1890424" cy="633443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66316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الأول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478151" y="5779563"/>
                <a:ext cx="1890424" cy="3201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20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أَهَمِّيَّةُ الصَّلاة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3033486" y="282074"/>
            <a:ext cx="78681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>
                <a:latin typeface="Century Gothic" panose="020B0502020202020204" pitchFamily="34" charset="0"/>
              </a:rPr>
              <a:t>أَهَمِّيَّةُ الصَّلاة</a:t>
            </a:r>
          </a:p>
        </p:txBody>
      </p:sp>
      <p:pic>
        <p:nvPicPr>
          <p:cNvPr id="22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601" y="1354200"/>
            <a:ext cx="3762856" cy="4109983"/>
          </a:xfrm>
          <a:prstGeom prst="rect">
            <a:avLst/>
          </a:prstGeom>
        </p:spPr>
      </p:pic>
      <p:sp>
        <p:nvSpPr>
          <p:cNvPr id="23" name="مربع نص 22"/>
          <p:cNvSpPr txBox="1"/>
          <p:nvPr/>
        </p:nvSpPr>
        <p:spPr>
          <a:xfrm>
            <a:off x="3033486" y="5713243"/>
            <a:ext cx="6929924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1">
            <a:spAutoFit/>
          </a:bodyPr>
          <a:lstStyle/>
          <a:p>
            <a:r>
              <a:rPr lang="ar-SY" sz="2800" b="1" dirty="0">
                <a:solidFill>
                  <a:srgbClr val="FFFF00"/>
                </a:solidFill>
              </a:rPr>
              <a:t>يصلي الرجال في المسجد خمس مرَّات في اليوم و الليلة </a:t>
            </a:r>
          </a:p>
        </p:txBody>
      </p:sp>
    </p:spTree>
    <p:extLst>
      <p:ext uri="{BB962C8B-B14F-4D97-AF65-F5344CB8AC3E}">
        <p14:creationId xmlns:p14="http://schemas.microsoft.com/office/powerpoint/2010/main" val="1802604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29365"/>
            <a:ext cx="2786743" cy="1371175"/>
            <a:chOff x="538318" y="1529365"/>
            <a:chExt cx="2658769" cy="109731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08385" y="15833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2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01719" y="2008525"/>
              <a:ext cx="1717121" cy="617540"/>
              <a:chOff x="3513358" y="5466316"/>
              <a:chExt cx="1717121" cy="617540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66316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الأول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13358" y="5763660"/>
                <a:ext cx="1717121" cy="3201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20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أَهَمِّيَّةُ الصَّلاة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ectangle 146">
            <a:extLst>
              <a:ext uri="{FF2B5EF4-FFF2-40B4-BE49-F238E27FC236}">
                <a16:creationId xmlns:a16="http://schemas.microsoft.com/office/drawing/2014/main" id="{BFBC0FB0-17F0-4A94-A0E8-3C42C225ECFE}"/>
              </a:ext>
            </a:extLst>
          </p:cNvPr>
          <p:cNvSpPr/>
          <p:nvPr/>
        </p:nvSpPr>
        <p:spPr>
          <a:xfrm>
            <a:off x="7358743" y="478798"/>
            <a:ext cx="4746873" cy="667832"/>
          </a:xfrm>
          <a:prstGeom prst="rect">
            <a:avLst/>
          </a:prstGeom>
          <a:solidFill>
            <a:schemeClr val="accent6">
              <a:lumMod val="40000"/>
              <a:lumOff val="60000"/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2800" b="1" dirty="0">
                <a:solidFill>
                  <a:schemeClr val="tx1"/>
                </a:solidFill>
              </a:rPr>
              <a:t>قال رسول الله صلى الله عليه و سلم :</a:t>
            </a:r>
            <a:endParaRPr lang="ar-SY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5" name="Group 1">
            <a:extLst>
              <a:ext uri="{FF2B5EF4-FFF2-40B4-BE49-F238E27FC236}">
                <a16:creationId xmlns:a16="http://schemas.microsoft.com/office/drawing/2014/main" id="{A7289489-C1C6-473A-8D08-62CDB13BCBA5}"/>
              </a:ext>
            </a:extLst>
          </p:cNvPr>
          <p:cNvGrpSpPr/>
          <p:nvPr/>
        </p:nvGrpSpPr>
        <p:grpSpPr>
          <a:xfrm>
            <a:off x="4251677" y="2128112"/>
            <a:ext cx="6773443" cy="2794000"/>
            <a:chOff x="3447142" y="1248229"/>
            <a:chExt cx="5311970" cy="1872343"/>
          </a:xfrm>
        </p:grpSpPr>
        <p:sp>
          <p:nvSpPr>
            <p:cNvPr id="26" name="Freeform: Shape 7">
              <a:extLst>
                <a:ext uri="{FF2B5EF4-FFF2-40B4-BE49-F238E27FC236}">
                  <a16:creationId xmlns:a16="http://schemas.microsoft.com/office/drawing/2014/main" id="{4FFEBD75-CB09-4FFB-AE4F-9C354554489F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4">
              <a:extLst>
                <a:ext uri="{FF2B5EF4-FFF2-40B4-BE49-F238E27FC236}">
                  <a16:creationId xmlns:a16="http://schemas.microsoft.com/office/drawing/2014/main" id="{7449C522-E095-44D3-B485-A26748BB7D48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Oval 9">
              <a:extLst>
                <a:ext uri="{FF2B5EF4-FFF2-40B4-BE49-F238E27FC236}">
                  <a16:creationId xmlns:a16="http://schemas.microsoft.com/office/drawing/2014/main" id="{E177CB52-CA0F-43AB-AEB2-5719F38D00C3}"/>
                </a:ext>
              </a:extLst>
            </p:cNvPr>
            <p:cNvSpPr/>
            <p:nvPr/>
          </p:nvSpPr>
          <p:spPr>
            <a:xfrm>
              <a:off x="3643084" y="1543149"/>
              <a:ext cx="747485" cy="747485"/>
            </a:xfrm>
            <a:prstGeom prst="ellipse">
              <a:avLst/>
            </a:prstGeom>
            <a:solidFill>
              <a:srgbClr val="339966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10">
              <a:extLst>
                <a:ext uri="{FF2B5EF4-FFF2-40B4-BE49-F238E27FC236}">
                  <a16:creationId xmlns:a16="http://schemas.microsoft.com/office/drawing/2014/main" id="{88A9A131-42AC-4F4E-8613-1EB89E15AD38}"/>
                </a:ext>
              </a:extLst>
            </p:cNvPr>
            <p:cNvSpPr txBox="1"/>
            <p:nvPr/>
          </p:nvSpPr>
          <p:spPr>
            <a:xfrm>
              <a:off x="3643084" y="1655281"/>
              <a:ext cx="747485" cy="3506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31" name="TextBox 11">
              <a:extLst>
                <a:ext uri="{FF2B5EF4-FFF2-40B4-BE49-F238E27FC236}">
                  <a16:creationId xmlns:a16="http://schemas.microsoft.com/office/drawing/2014/main" id="{FA5A04EA-11D4-4185-844F-4BCA38D029C2}"/>
                </a:ext>
              </a:extLst>
            </p:cNvPr>
            <p:cNvSpPr txBox="1"/>
            <p:nvPr/>
          </p:nvSpPr>
          <p:spPr>
            <a:xfrm>
              <a:off x="4373617" y="1350605"/>
              <a:ext cx="4385495" cy="9281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/>
                <a:t>&lt;</a:t>
              </a:r>
              <a:r>
                <a:rPr lang="ar-SY" sz="2800" b="1" dirty="0"/>
                <a:t> </a:t>
              </a:r>
              <a:r>
                <a:rPr lang="ar-SY" sz="2800" b="1" dirty="0">
                  <a:solidFill>
                    <a:srgbClr val="339966"/>
                  </a:solidFill>
                  <a:latin typeface="Oswald" panose="02000503000000000000" pitchFamily="2" charset="0"/>
                </a:rPr>
                <a:t>بُنِيَ الإسلامُ على خَمسٍ : شهادةِ أنْ لا إلَهَ إلَّا اللهُ وَ أَنَّ مُحَمَّداً رَسُولُ اللهِ , وَ إِقامِ الصَّلاةِ وَ إِيتاءِ الزَّكاةِ , وَ صَومِ رمضانَ , وَ حَجِّ البيتِ </a:t>
              </a:r>
              <a:r>
                <a:rPr lang="ar-SY" sz="2400" b="1" dirty="0"/>
                <a:t> &gt;</a:t>
              </a:r>
              <a:endParaRPr lang="en-US" sz="2400" b="1" dirty="0">
                <a:latin typeface="Oswald" panose="02000503000000000000" pitchFamily="2" charset="0"/>
              </a:endParaRPr>
            </a:p>
          </p:txBody>
        </p:sp>
        <p:sp>
          <p:nvSpPr>
            <p:cNvPr id="32" name="TextBox 12">
              <a:extLst>
                <a:ext uri="{FF2B5EF4-FFF2-40B4-BE49-F238E27FC236}">
                  <a16:creationId xmlns:a16="http://schemas.microsoft.com/office/drawing/2014/main" id="{12FA63BC-673C-4FCA-B7CF-A6BADCF40082}"/>
                </a:ext>
              </a:extLst>
            </p:cNvPr>
            <p:cNvSpPr txBox="1"/>
            <p:nvPr/>
          </p:nvSpPr>
          <p:spPr>
            <a:xfrm>
              <a:off x="5333997" y="2007116"/>
              <a:ext cx="23658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09255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29365"/>
            <a:ext cx="2786743" cy="1371175"/>
            <a:chOff x="538318" y="1529365"/>
            <a:chExt cx="2658769" cy="109731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08385" y="15833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2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01719" y="2008525"/>
              <a:ext cx="1717121" cy="617540"/>
              <a:chOff x="3513358" y="5466316"/>
              <a:chExt cx="1717121" cy="617540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66316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الأول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13358" y="5763660"/>
                <a:ext cx="1717121" cy="3201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20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أَهَمِّيَّةُ الصَّلاة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Rectangle 146">
            <a:extLst>
              <a:ext uri="{FF2B5EF4-FFF2-40B4-BE49-F238E27FC236}">
                <a16:creationId xmlns:a16="http://schemas.microsoft.com/office/drawing/2014/main" id="{BFBC0FB0-17F0-4A94-A0E8-3C42C225ECFE}"/>
              </a:ext>
            </a:extLst>
          </p:cNvPr>
          <p:cNvSpPr/>
          <p:nvPr/>
        </p:nvSpPr>
        <p:spPr>
          <a:xfrm>
            <a:off x="9811657" y="1190086"/>
            <a:ext cx="2222623" cy="59517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800" b="1" dirty="0">
                <a:solidFill>
                  <a:schemeClr val="tx1"/>
                </a:solidFill>
              </a:rPr>
              <a:t>الصلاةُ هي : </a:t>
            </a:r>
            <a:endParaRPr lang="ar-SY" sz="28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4" name="Group 20">
            <a:extLst>
              <a:ext uri="{FF2B5EF4-FFF2-40B4-BE49-F238E27FC236}">
                <a16:creationId xmlns:a16="http://schemas.microsoft.com/office/drawing/2014/main" id="{9B6B2F28-C702-4430-89DC-EBD49659AA65}"/>
              </a:ext>
            </a:extLst>
          </p:cNvPr>
          <p:cNvGrpSpPr/>
          <p:nvPr/>
        </p:nvGrpSpPr>
        <p:grpSpPr>
          <a:xfrm>
            <a:off x="4408661" y="2686140"/>
            <a:ext cx="5402996" cy="1872343"/>
            <a:chOff x="3447142" y="1248229"/>
            <a:chExt cx="5402996" cy="1872343"/>
          </a:xfrm>
        </p:grpSpPr>
        <p:sp>
          <p:nvSpPr>
            <p:cNvPr id="33" name="Freeform: Shape 21">
              <a:extLst>
                <a:ext uri="{FF2B5EF4-FFF2-40B4-BE49-F238E27FC236}">
                  <a16:creationId xmlns:a16="http://schemas.microsoft.com/office/drawing/2014/main" id="{75471506-3714-4B3D-8754-F6D854BF2B2B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2">
              <a:extLst>
                <a:ext uri="{FF2B5EF4-FFF2-40B4-BE49-F238E27FC236}">
                  <a16:creationId xmlns:a16="http://schemas.microsoft.com/office/drawing/2014/main" id="{DDFF88E6-0AD2-4CA9-BA4C-809055408130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23">
              <a:extLst>
                <a:ext uri="{FF2B5EF4-FFF2-40B4-BE49-F238E27FC236}">
                  <a16:creationId xmlns:a16="http://schemas.microsoft.com/office/drawing/2014/main" id="{DF8F237E-DAED-4EF3-BDC8-C729775B3010}"/>
                </a:ext>
              </a:extLst>
            </p:cNvPr>
            <p:cNvSpPr/>
            <p:nvPr/>
          </p:nvSpPr>
          <p:spPr>
            <a:xfrm>
              <a:off x="3551218" y="1494970"/>
              <a:ext cx="747485" cy="74748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24">
              <a:extLst>
                <a:ext uri="{FF2B5EF4-FFF2-40B4-BE49-F238E27FC236}">
                  <a16:creationId xmlns:a16="http://schemas.microsoft.com/office/drawing/2014/main" id="{EDCC401E-E9FC-4F0B-822E-17ED8DC0A2CF}"/>
                </a:ext>
              </a:extLst>
            </p:cNvPr>
            <p:cNvSpPr txBox="1"/>
            <p:nvPr/>
          </p:nvSpPr>
          <p:spPr>
            <a:xfrm>
              <a:off x="3551217" y="1569064"/>
              <a:ext cx="74748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37" name="TextBox 25">
              <a:extLst>
                <a:ext uri="{FF2B5EF4-FFF2-40B4-BE49-F238E27FC236}">
                  <a16:creationId xmlns:a16="http://schemas.microsoft.com/office/drawing/2014/main" id="{263BB9E6-5F88-42FA-87F7-2892E43D010E}"/>
                </a:ext>
              </a:extLst>
            </p:cNvPr>
            <p:cNvSpPr txBox="1"/>
            <p:nvPr/>
          </p:nvSpPr>
          <p:spPr>
            <a:xfrm>
              <a:off x="4183686" y="1599841"/>
              <a:ext cx="46664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9900"/>
                  </a:solidFill>
                  <a:latin typeface="Oswald" panose="02000503000000000000" pitchFamily="2" charset="0"/>
                </a:rPr>
                <a:t>هي الركن الثاني من أركان الإسلام</a:t>
              </a:r>
              <a:endParaRPr lang="en-US" sz="2800" b="1" dirty="0">
                <a:solidFill>
                  <a:srgbClr val="FF9900"/>
                </a:solidFill>
                <a:latin typeface="Oswald" panose="02000503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9111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2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89874" y="1942553"/>
              <a:ext cx="1497769" cy="644294"/>
              <a:chOff x="3601513" y="5400344"/>
              <a:chExt cx="1497769" cy="644294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الأول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601513" y="5724442"/>
                <a:ext cx="1497769" cy="3201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20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أَهَمِّيَّةُ الصَّلاة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7112000" y="616444"/>
            <a:ext cx="4413765" cy="854865"/>
          </a:xfrm>
          <a:prstGeom prst="rect">
            <a:avLst/>
          </a:prstGeom>
          <a:solidFill>
            <a:srgbClr val="D60093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800" b="1" dirty="0">
                <a:solidFill>
                  <a:srgbClr val="FFFF00"/>
                </a:solidFill>
              </a:rPr>
              <a:t>صغيري / صغيرتي  </a:t>
            </a:r>
            <a:r>
              <a:rPr lang="ar-SY" sz="3600" b="1" dirty="0">
                <a:solidFill>
                  <a:srgbClr val="FFFF00"/>
                </a:solidFill>
              </a:rPr>
              <a:t>عليَّ أن :</a:t>
            </a:r>
          </a:p>
        </p:txBody>
      </p:sp>
      <p:grpSp>
        <p:nvGrpSpPr>
          <p:cNvPr id="24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3412169" y="-1681464"/>
            <a:ext cx="5704515" cy="7454276"/>
            <a:chOff x="7774691" y="-2392936"/>
            <a:chExt cx="5029652" cy="6203256"/>
          </a:xfrm>
          <a:solidFill>
            <a:srgbClr val="FFC000"/>
          </a:solidFill>
        </p:grpSpPr>
        <p:grpSp>
          <p:nvGrpSpPr>
            <p:cNvPr id="25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2392936"/>
              <a:ext cx="5029652" cy="6203256"/>
              <a:chOff x="2000433" y="-3957734"/>
              <a:chExt cx="8318662" cy="10259710"/>
            </a:xfrm>
            <a:grpFill/>
          </p:grpSpPr>
          <p:sp>
            <p:nvSpPr>
              <p:cNvPr id="27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5222" y="1844859"/>
                <a:ext cx="1089083" cy="483119"/>
                <a:chOff x="5615222" y="1844859"/>
                <a:chExt cx="1089083" cy="483119"/>
              </a:xfrm>
              <a:grpFill/>
            </p:grpSpPr>
            <p:sp>
              <p:nvSpPr>
                <p:cNvPr id="31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5222" y="1844859"/>
                  <a:ext cx="1089083" cy="40512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30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4" y="-3957734"/>
                <a:ext cx="86866" cy="5775442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6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1506" y="1487466"/>
              <a:ext cx="4747759" cy="2207320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107923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عنصر نائب للمحتوى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CC4F8EEC-6805-451E-80E9-3F535E0EE01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39925" y="1327150"/>
            <a:ext cx="10120313" cy="5414963"/>
          </a:xfrm>
        </p:spPr>
      </p:pic>
      <p:sp>
        <p:nvSpPr>
          <p:cNvPr id="5123" name="عنوان 1">
            <a:extLst>
              <a:ext uri="{FF2B5EF4-FFF2-40B4-BE49-F238E27FC236}">
                <a16:creationId xmlns:a16="http://schemas.microsoft.com/office/drawing/2014/main" id="{D8C2A61F-9E06-4761-8F5D-D662C0CD09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1588"/>
            <a:ext cx="7148513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SA" altLang="en-US" sz="7200" b="1">
                <a:latin typeface="Calibri Light" panose="020F0302020204030204" pitchFamily="34" charset="0"/>
                <a:cs typeface="Times New Roman" panose="02020603050405020304" pitchFamily="18" charset="0"/>
              </a:rPr>
              <a:t>تجدنا  في جوجل</a:t>
            </a:r>
            <a:endParaRPr lang="en-US" altLang="en-US" sz="7200" b="1">
              <a:latin typeface="Calibri Light" panose="020F0302020204030204" pitchFamily="34" charset="0"/>
            </a:endParaRPr>
          </a:p>
        </p:txBody>
      </p:sp>
      <p:grpSp>
        <p:nvGrpSpPr>
          <p:cNvPr id="5124" name="مجموعة 1">
            <a:extLst>
              <a:ext uri="{FF2B5EF4-FFF2-40B4-BE49-F238E27FC236}">
                <a16:creationId xmlns:a16="http://schemas.microsoft.com/office/drawing/2014/main" id="{30CD906C-6814-4EFD-8EBA-7FB8BDEE1086}"/>
              </a:ext>
            </a:extLst>
          </p:cNvPr>
          <p:cNvGrpSpPr>
            <a:grpSpLocks/>
          </p:cNvGrpSpPr>
          <p:nvPr/>
        </p:nvGrpSpPr>
        <p:grpSpPr bwMode="auto">
          <a:xfrm>
            <a:off x="1104900" y="468313"/>
            <a:ext cx="3149600" cy="858837"/>
            <a:chOff x="3491684" y="207150"/>
            <a:chExt cx="3149600" cy="858981"/>
          </a:xfrm>
        </p:grpSpPr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71506802-4B00-4A05-9D1E-1122B4399DD4}"/>
                </a:ext>
              </a:extLst>
            </p:cNvPr>
            <p:cNvSpPr/>
            <p:nvPr/>
          </p:nvSpPr>
          <p:spPr>
            <a:xfrm>
              <a:off x="3491684" y="207150"/>
              <a:ext cx="3149600" cy="858981"/>
            </a:xfrm>
            <a:prstGeom prst="rect">
              <a:avLst/>
            </a:prstGeom>
            <a:solidFill>
              <a:srgbClr val="0563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5126" name="صورة 2" descr="صورة تحتوي على نص, قصاصة فنية&#10;&#10;تم إنشاء الوصف تلقائياً">
              <a:extLst>
                <a:ext uri="{FF2B5EF4-FFF2-40B4-BE49-F238E27FC236}">
                  <a16:creationId xmlns:a16="http://schemas.microsoft.com/office/drawing/2014/main" id="{FE545AA5-8854-4EB4-9967-71967078B5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0456" y="238846"/>
              <a:ext cx="2932055" cy="795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29364"/>
            <a:ext cx="2786743" cy="1380419"/>
            <a:chOff x="538318" y="1529365"/>
            <a:chExt cx="2658769" cy="1104709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08385" y="15833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2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38049" y="2008525"/>
              <a:ext cx="1814056" cy="625549"/>
              <a:chOff x="3549688" y="5466316"/>
              <a:chExt cx="1814056" cy="625549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66316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الأول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49688" y="5771669"/>
                <a:ext cx="1814056" cy="3201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20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أَهَمِّيَّةُ الصَّلاة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Rectangle 146">
            <a:extLst>
              <a:ext uri="{FF2B5EF4-FFF2-40B4-BE49-F238E27FC236}">
                <a16:creationId xmlns:a16="http://schemas.microsoft.com/office/drawing/2014/main" id="{BFBC0FB0-17F0-4A94-A0E8-3C42C225ECFE}"/>
              </a:ext>
            </a:extLst>
          </p:cNvPr>
          <p:cNvSpPr/>
          <p:nvPr/>
        </p:nvSpPr>
        <p:spPr>
          <a:xfrm>
            <a:off x="4949372" y="678343"/>
            <a:ext cx="6251427" cy="1241615"/>
          </a:xfrm>
          <a:prstGeom prst="rect">
            <a:avLst/>
          </a:prstGeom>
          <a:solidFill>
            <a:schemeClr val="accent4">
              <a:lumMod val="60000"/>
              <a:lumOff val="40000"/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800" b="1" dirty="0">
                <a:solidFill>
                  <a:srgbClr val="0070C0"/>
                </a:solidFill>
              </a:rPr>
              <a:t>الصلاة هي دليل الفلاح و النجاح في الدنيا و الآخرة . </a:t>
            </a:r>
            <a:r>
              <a:rPr lang="ar-SY" sz="2400" b="1" dirty="0">
                <a:solidFill>
                  <a:schemeClr val="tx1"/>
                </a:solidFill>
              </a:rPr>
              <a:t>عن أبي هريرة رضي الله عنه قال :</a:t>
            </a:r>
            <a:endParaRPr lang="ar-SY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1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704" y="1798657"/>
            <a:ext cx="8557352" cy="2939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051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5193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2731</TotalTime>
  <Words>125</Words>
  <Application>Microsoft Office PowerPoint</Application>
  <PresentationFormat>شاشة عريضة</PresentationFormat>
  <Paragraphs>31</Paragraphs>
  <Slides>8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Century Gothic</vt:lpstr>
      <vt:lpstr>Cooper Black</vt:lpstr>
      <vt:lpstr>Oswald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حمود الناصر</cp:lastModifiedBy>
  <cp:revision>1509</cp:revision>
  <dcterms:created xsi:type="dcterms:W3CDTF">2020-10-10T04:32:51Z</dcterms:created>
  <dcterms:modified xsi:type="dcterms:W3CDTF">2021-03-06T16:01:46Z</dcterms:modified>
</cp:coreProperties>
</file>