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7" r:id="rId3"/>
    <p:sldId id="258" r:id="rId4"/>
    <p:sldId id="261" r:id="rId5"/>
    <p:sldId id="259" r:id="rId6"/>
    <p:sldId id="260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DA86-C591-4FF3-94B0-E841BA4AD8FE}" type="datetimeFigureOut">
              <a:rPr lang="ar-SA" smtClean="0"/>
              <a:t>12/01/36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DE9-CA6E-4D3F-BCB7-B3CF02E13D2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DA86-C591-4FF3-94B0-E841BA4AD8FE}" type="datetimeFigureOut">
              <a:rPr lang="ar-SA" smtClean="0"/>
              <a:t>12/01/36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DE9-CA6E-4D3F-BCB7-B3CF02E13D2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DA86-C591-4FF3-94B0-E841BA4AD8FE}" type="datetimeFigureOut">
              <a:rPr lang="ar-SA" smtClean="0"/>
              <a:t>12/01/36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DE9-CA6E-4D3F-BCB7-B3CF02E13D2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DA86-C591-4FF3-94B0-E841BA4AD8FE}" type="datetimeFigureOut">
              <a:rPr lang="ar-SA" smtClean="0"/>
              <a:t>12/01/36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DE9-CA6E-4D3F-BCB7-B3CF02E13D2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DA86-C591-4FF3-94B0-E841BA4AD8FE}" type="datetimeFigureOut">
              <a:rPr lang="ar-SA" smtClean="0"/>
              <a:t>12/01/36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DE9-CA6E-4D3F-BCB7-B3CF02E13D2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DA86-C591-4FF3-94B0-E841BA4AD8FE}" type="datetimeFigureOut">
              <a:rPr lang="ar-SA" smtClean="0"/>
              <a:t>12/01/36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DE9-CA6E-4D3F-BCB7-B3CF02E13D2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DA86-C591-4FF3-94B0-E841BA4AD8FE}" type="datetimeFigureOut">
              <a:rPr lang="ar-SA" smtClean="0"/>
              <a:t>12/01/36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DE9-CA6E-4D3F-BCB7-B3CF02E13D2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DA86-C591-4FF3-94B0-E841BA4AD8FE}" type="datetimeFigureOut">
              <a:rPr lang="ar-SA" smtClean="0"/>
              <a:t>12/01/36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DE9-CA6E-4D3F-BCB7-B3CF02E13D2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DA86-C591-4FF3-94B0-E841BA4AD8FE}" type="datetimeFigureOut">
              <a:rPr lang="ar-SA" smtClean="0"/>
              <a:t>12/01/36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DE9-CA6E-4D3F-BCB7-B3CF02E13D2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DA86-C591-4FF3-94B0-E841BA4AD8FE}" type="datetimeFigureOut">
              <a:rPr lang="ar-SA" smtClean="0"/>
              <a:t>12/01/36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DE9-CA6E-4D3F-BCB7-B3CF02E13D2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DA86-C591-4FF3-94B0-E841BA4AD8FE}" type="datetimeFigureOut">
              <a:rPr lang="ar-SA" smtClean="0"/>
              <a:t>12/01/36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DE9-CA6E-4D3F-BCB7-B3CF02E13D2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BDA86-C591-4FF3-94B0-E841BA4AD8FE}" type="datetimeFigureOut">
              <a:rPr lang="ar-SA" smtClean="0"/>
              <a:t>12/01/36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EBDE9-CA6E-4D3F-BCB7-B3CF02E13D29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western_bor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364326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786050" y="857232"/>
            <a:ext cx="378621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cs typeface="Akhbar MT" pitchFamily="2" charset="-78"/>
              </a:rPr>
              <a:t>مطوية الباب الثالث </a:t>
            </a:r>
          </a:p>
          <a:p>
            <a:pPr algn="ctr"/>
            <a:r>
              <a:rPr lang="ar-SA" sz="4000" dirty="0" smtClean="0">
                <a:cs typeface="Akhbar MT" pitchFamily="2" charset="-78"/>
              </a:rPr>
              <a:t>”كثيرات الحدود ودوالها“</a:t>
            </a:r>
            <a:endParaRPr lang="ar-SA" sz="4000" dirty="0">
              <a:cs typeface="Akhbar MT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214810" y="3143248"/>
            <a:ext cx="21431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err="1" smtClean="0">
                <a:cs typeface="Akhbar MT" pitchFamily="2" charset="-78"/>
              </a:rPr>
              <a:t>الأسم</a:t>
            </a:r>
            <a:r>
              <a:rPr lang="ar-SA" sz="3200" dirty="0" smtClean="0">
                <a:cs typeface="Akhbar MT" pitchFamily="2" charset="-78"/>
              </a:rPr>
              <a:t>:</a:t>
            </a:r>
          </a:p>
          <a:p>
            <a:r>
              <a:rPr lang="ar-SA" sz="3200" dirty="0" smtClean="0">
                <a:cs typeface="Akhbar MT" pitchFamily="2" charset="-78"/>
              </a:rPr>
              <a:t>الصف:</a:t>
            </a:r>
          </a:p>
          <a:p>
            <a:r>
              <a:rPr lang="ar-SA" sz="3200" dirty="0" smtClean="0">
                <a:cs typeface="Akhbar MT" pitchFamily="2" charset="-78"/>
              </a:rPr>
              <a:t>المادة:</a:t>
            </a:r>
            <a:endParaRPr lang="ar-SA" sz="3200" dirty="0"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western_bor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364326" cy="68580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000108"/>
            <a:ext cx="435771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3071802" y="500042"/>
            <a:ext cx="30003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  <a:cs typeface="Akhbar MT" pitchFamily="2" charset="-78"/>
              </a:rPr>
              <a:t>نظرية الصفر النسبي</a:t>
            </a:r>
            <a:endParaRPr lang="ar-SA" sz="2000" b="1" dirty="0">
              <a:solidFill>
                <a:srgbClr val="00B050"/>
              </a:solidFill>
              <a:cs typeface="Akhbar MT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715008" y="3571876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مثال: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857628"/>
            <a:ext cx="375285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western_bor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364326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571868" y="500042"/>
            <a:ext cx="25003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  <a:cs typeface="Akhbar MT" pitchFamily="2" charset="-78"/>
              </a:rPr>
              <a:t>الأعداد </a:t>
            </a:r>
            <a:r>
              <a:rPr lang="ar-SA" sz="2000" b="1" dirty="0" smtClean="0">
                <a:solidFill>
                  <a:srgbClr val="00B050"/>
                </a:solidFill>
                <a:cs typeface="Akhbar MT" pitchFamily="2" charset="-78"/>
              </a:rPr>
              <a:t>المركبة</a:t>
            </a:r>
            <a:endParaRPr lang="ar-SA" sz="2000" b="1" dirty="0">
              <a:solidFill>
                <a:srgbClr val="00B050"/>
              </a:solidFill>
              <a:cs typeface="Akhbar MT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928670"/>
            <a:ext cx="4429156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214686"/>
            <a:ext cx="4143404" cy="253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5715008" y="2857496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مثال: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western_bor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364326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571868" y="500042"/>
            <a:ext cx="25003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  <a:cs typeface="Akhbar MT" pitchFamily="2" charset="-78"/>
              </a:rPr>
              <a:t>القانون العام </a:t>
            </a:r>
            <a:r>
              <a:rPr lang="ar-SA" sz="2400" b="1" dirty="0" err="1" smtClean="0">
                <a:solidFill>
                  <a:srgbClr val="00B050"/>
                </a:solidFill>
                <a:cs typeface="Akhbar MT" pitchFamily="2" charset="-78"/>
              </a:rPr>
              <a:t>والممميز</a:t>
            </a:r>
            <a:endParaRPr lang="ar-SA" sz="2000" b="1" dirty="0">
              <a:solidFill>
                <a:srgbClr val="00B050"/>
              </a:solidFill>
              <a:cs typeface="Akhbar MT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928670"/>
            <a:ext cx="435771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571612"/>
            <a:ext cx="414340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786190"/>
            <a:ext cx="4143404" cy="237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5715008" y="3429000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مثال: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western_bor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364326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071802" y="500042"/>
            <a:ext cx="30003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  <a:cs typeface="Akhbar MT" pitchFamily="2" charset="-78"/>
              </a:rPr>
              <a:t>العمليات على كثيرات الحدود</a:t>
            </a:r>
            <a:endParaRPr lang="ar-SA" sz="2000" b="1" dirty="0">
              <a:solidFill>
                <a:srgbClr val="00B050"/>
              </a:solidFill>
              <a:cs typeface="Akhbar MT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000108"/>
            <a:ext cx="442915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4575" y="3205163"/>
            <a:ext cx="4514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5786446" y="3500438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مثال: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857628"/>
            <a:ext cx="414340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western_bor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364326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071802" y="500042"/>
            <a:ext cx="30003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  <a:cs typeface="Akhbar MT" pitchFamily="2" charset="-78"/>
              </a:rPr>
              <a:t>قسمة كثيرات الحدود</a:t>
            </a:r>
            <a:endParaRPr lang="ar-SA" sz="2000" b="1" dirty="0">
              <a:solidFill>
                <a:srgbClr val="00B050"/>
              </a:solidFill>
              <a:cs typeface="Akhbar MT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714620"/>
            <a:ext cx="428628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357826"/>
            <a:ext cx="421484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5715008" y="2143116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مثال: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214422"/>
            <a:ext cx="438626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western_bor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364326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071802" y="500042"/>
            <a:ext cx="30003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  <a:cs typeface="Akhbar MT" pitchFamily="2" charset="-78"/>
              </a:rPr>
              <a:t>دوال كثيرات الحدود</a:t>
            </a:r>
            <a:endParaRPr lang="ar-SA" sz="2000" b="1" dirty="0">
              <a:solidFill>
                <a:srgbClr val="00B050"/>
              </a:solidFill>
              <a:cs typeface="Akhbar MT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928670"/>
            <a:ext cx="421484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5643570" y="3429000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مثال: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714752"/>
            <a:ext cx="421484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western_bor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364326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071802" y="500042"/>
            <a:ext cx="30003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  <a:cs typeface="Akhbar MT" pitchFamily="2" charset="-78"/>
              </a:rPr>
              <a:t>حل معادلات كثيرات الحدود</a:t>
            </a:r>
            <a:endParaRPr lang="ar-SA" sz="2000" b="1" dirty="0">
              <a:solidFill>
                <a:srgbClr val="00B050"/>
              </a:solidFill>
              <a:cs typeface="Akhbar MT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071547"/>
            <a:ext cx="421484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214818"/>
            <a:ext cx="428628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5643570" y="3786190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مثال: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western_bor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364326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071802" y="500042"/>
            <a:ext cx="30003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  <a:cs typeface="Akhbar MT" pitchFamily="2" charset="-78"/>
              </a:rPr>
              <a:t>نظريتا الباقي والعوامل</a:t>
            </a:r>
            <a:endParaRPr lang="ar-SA" sz="2000" b="1" dirty="0">
              <a:solidFill>
                <a:srgbClr val="00B050"/>
              </a:solidFill>
              <a:cs typeface="Akhbar MT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857232"/>
            <a:ext cx="457203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5643570" y="4500570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مثال: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786322"/>
            <a:ext cx="3786214" cy="143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western_bor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364326" cy="68580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3071802" y="500042"/>
            <a:ext cx="30003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  <a:cs typeface="Akhbar MT" pitchFamily="2" charset="-78"/>
              </a:rPr>
              <a:t>الجذور </a:t>
            </a:r>
            <a:r>
              <a:rPr lang="ar-SA" sz="2400" b="1" dirty="0" err="1" smtClean="0">
                <a:solidFill>
                  <a:srgbClr val="00B050"/>
                </a:solidFill>
                <a:cs typeface="Akhbar MT" pitchFamily="2" charset="-78"/>
              </a:rPr>
              <a:t>والأصفار</a:t>
            </a:r>
            <a:endParaRPr lang="ar-SA" sz="2000" b="1" dirty="0">
              <a:solidFill>
                <a:srgbClr val="00B050"/>
              </a:solidFill>
              <a:cs typeface="Akhbar MT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928670"/>
            <a:ext cx="428628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5643570" y="2571744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مثال: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928934"/>
            <a:ext cx="4071966" cy="321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59</Words>
  <Application>Microsoft Office PowerPoint</Application>
  <PresentationFormat>عرض على الشاشة (3:4)‏</PresentationFormat>
  <Paragraphs>23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TOSHIBA</cp:lastModifiedBy>
  <cp:revision>1</cp:revision>
  <dcterms:created xsi:type="dcterms:W3CDTF">2014-11-04T12:29:30Z</dcterms:created>
  <dcterms:modified xsi:type="dcterms:W3CDTF">2014-11-04T14:02:58Z</dcterms:modified>
</cp:coreProperties>
</file>