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image5.jpeg" ContentType="image/jpeg"/>
  <Override PartName="/ppt/media/image6.jpeg" ContentType="image/jpeg"/>
  <Override PartName="/ppt/media/image7.jpeg" ContentType="image/jpeg"/>
  <Override PartName="/ppt/media/media1.mov" ContentType="vide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477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Optima"/>
      </a:defRPr>
    </a:lvl1pPr>
    <a:lvl2pPr marL="0" marR="0" indent="0" algn="ctr" defTabSz="6477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Optima"/>
      </a:defRPr>
    </a:lvl2pPr>
    <a:lvl3pPr marL="0" marR="0" indent="0" algn="ctr" defTabSz="6477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Optima"/>
      </a:defRPr>
    </a:lvl3pPr>
    <a:lvl4pPr marL="0" marR="0" indent="0" algn="ctr" defTabSz="6477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Optima"/>
      </a:defRPr>
    </a:lvl4pPr>
    <a:lvl5pPr marL="0" marR="0" indent="0" algn="ctr" defTabSz="6477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Optima"/>
      </a:defRPr>
    </a:lvl5pPr>
    <a:lvl6pPr marL="0" marR="0" indent="0" algn="ctr" defTabSz="6477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Optima"/>
      </a:defRPr>
    </a:lvl6pPr>
    <a:lvl7pPr marL="0" marR="0" indent="0" algn="ctr" defTabSz="6477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Optima"/>
      </a:defRPr>
    </a:lvl7pPr>
    <a:lvl8pPr marL="0" marR="0" indent="0" algn="ctr" defTabSz="6477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Optima"/>
      </a:defRPr>
    </a:lvl8pPr>
    <a:lvl9pPr marL="0" marR="0" indent="0" algn="ctr" defTabSz="6477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363929"/>
        </a:solidFill>
        <a:effectLst/>
        <a:uFillTx/>
        <a:latin typeface="+mn-lt"/>
        <a:ea typeface="+mn-ea"/>
        <a:cs typeface="+mn-cs"/>
        <a:sym typeface="Optim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7D39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254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AAAAA">
              <a:alpha val="38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8A8F">
              <a:alpha val="7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269025"/>
              <a:satOff val="1984"/>
              <a:lumOff val="-30912"/>
              <a:alpha val="90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269025"/>
              <a:satOff val="1984"/>
              <a:lumOff val="-30912"/>
              <a:alpha val="90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BF8A">
              <a:alpha val="3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254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AAAAA">
              <a:alpha val="2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CBCBCB">
                  <a:alpha val="81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8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BCBCB">
                  <a:alpha val="8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CBCBCB">
                  <a:alpha val="8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AAAAA">
              <a:alpha val="3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6F6F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6F6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AAAAA">
              <a:alpha val="2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254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254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hape 18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 والعنوان الفرع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854200" y="2476500"/>
            <a:ext cx="19202400" cy="4394200"/>
          </a:xfrm>
          <a:prstGeom prst="rect">
            <a:avLst/>
          </a:prstGeom>
        </p:spPr>
        <p:txBody>
          <a:bodyPr/>
          <a:lstStyle>
            <a:lvl1pPr defTabSz="647700" rtl="1">
              <a:tabLst>
                <a:tab pos="2095500" algn="l"/>
              </a:tabLst>
              <a:defRPr sz="13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854200" y="7073900"/>
            <a:ext cx="19202400" cy="2184400"/>
          </a:xfrm>
          <a:prstGeom prst="rect">
            <a:avLst/>
          </a:prstGeom>
        </p:spPr>
        <p:txBody>
          <a:bodyPr/>
          <a:lstStyle>
            <a:lvl1pPr defTabSz="647700" rtl="1">
              <a:defRPr sz="58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1pPr>
            <a:lvl2pPr defTabSz="647700" rtl="1">
              <a:defRPr sz="58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2pPr>
            <a:lvl3pPr defTabSz="647700" rtl="1">
              <a:defRPr sz="58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3pPr>
            <a:lvl4pPr defTabSz="647700" rtl="1">
              <a:defRPr sz="58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4pPr>
            <a:lvl5pPr defTabSz="647700" rtl="1">
              <a:defRPr sz="58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xfrm>
            <a:off x="1271727" y="12946363"/>
            <a:ext cx="487906" cy="535974"/>
          </a:xfrm>
          <a:prstGeom prst="rect">
            <a:avLst/>
          </a:prstGeom>
        </p:spPr>
        <p:txBody>
          <a:bodyPr anchor="ctr"/>
          <a:lstStyle>
            <a:lvl1pPr algn="l" defTabSz="647700">
              <a:defRPr sz="28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2552700" y="2349500"/>
            <a:ext cx="18288000" cy="9017000"/>
          </a:xfrm>
          <a:prstGeom prst="rect">
            <a:avLst/>
          </a:prstGeom>
        </p:spPr>
        <p:txBody>
          <a:bodyPr anchor="ctr"/>
          <a:lstStyle>
            <a:lvl1pPr marL="787399" indent="-787399" algn="r" defTabSz="647700" rtl="1">
              <a:spcBef>
                <a:spcPts val="7000"/>
              </a:spcBef>
              <a:buSzPct val="35000"/>
              <a:buBlip>
                <a:blip r:embed="rId3"/>
              </a:buBlip>
              <a:defRPr sz="56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1pPr>
            <a:lvl2pPr marL="1574800" indent="-787400" algn="r" defTabSz="647700" rtl="1">
              <a:spcBef>
                <a:spcPts val="7000"/>
              </a:spcBef>
              <a:buSzPct val="35000"/>
              <a:buBlip>
                <a:blip r:embed="rId3"/>
              </a:buBlip>
              <a:defRPr sz="56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2pPr>
            <a:lvl3pPr marL="2362200" indent="-787400" algn="r" defTabSz="647700" rtl="1">
              <a:spcBef>
                <a:spcPts val="7000"/>
              </a:spcBef>
              <a:buSzPct val="35000"/>
              <a:buBlip>
                <a:blip r:embed="rId3"/>
              </a:buBlip>
              <a:defRPr sz="56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3pPr>
            <a:lvl4pPr marL="3149600" indent="-787400" algn="r" defTabSz="647700" rtl="1">
              <a:spcBef>
                <a:spcPts val="7000"/>
              </a:spcBef>
              <a:buSzPct val="35000"/>
              <a:buBlip>
                <a:blip r:embed="rId3"/>
              </a:buBlip>
              <a:defRPr sz="56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4pPr>
            <a:lvl5pPr marL="3937000" indent="-787400" algn="r" defTabSz="647700" rtl="1">
              <a:spcBef>
                <a:spcPts val="7000"/>
              </a:spcBef>
              <a:buSzPct val="35000"/>
              <a:buBlip>
                <a:blip r:embed="rId3"/>
              </a:buBlip>
              <a:defRPr sz="56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271727" y="12946363"/>
            <a:ext cx="487906" cy="535974"/>
          </a:xfrm>
          <a:prstGeom prst="rect">
            <a:avLst/>
          </a:prstGeom>
        </p:spPr>
        <p:txBody>
          <a:bodyPr anchor="ctr"/>
          <a:lstStyle>
            <a:lvl1pPr algn="l" defTabSz="647700">
              <a:defRPr sz="28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صورة"/>
          <p:cNvSpPr/>
          <p:nvPr>
            <p:ph type="pic" sz="half" idx="21"/>
          </p:nvPr>
        </p:nvSpPr>
        <p:spPr>
          <a:xfrm>
            <a:off x="12912576" y="5453039"/>
            <a:ext cx="9911203" cy="8064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2" name="صورة"/>
          <p:cNvSpPr/>
          <p:nvPr>
            <p:ph type="pic" sz="quarter" idx="22"/>
          </p:nvPr>
        </p:nvSpPr>
        <p:spPr>
          <a:xfrm>
            <a:off x="12960350" y="-275167"/>
            <a:ext cx="9795934" cy="6527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3" name="صورة"/>
          <p:cNvSpPr/>
          <p:nvPr>
            <p:ph type="pic" idx="23"/>
          </p:nvPr>
        </p:nvSpPr>
        <p:spPr>
          <a:xfrm>
            <a:off x="-4838700" y="1066800"/>
            <a:ext cx="17395723" cy="1157323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4" name="رقم الشريحة"/>
          <p:cNvSpPr txBox="1"/>
          <p:nvPr>
            <p:ph type="sldNum" sz="quarter" idx="2"/>
          </p:nvPr>
        </p:nvSpPr>
        <p:spPr>
          <a:xfrm>
            <a:off x="1271727" y="12946363"/>
            <a:ext cx="487906" cy="535974"/>
          </a:xfrm>
          <a:prstGeom prst="rect">
            <a:avLst/>
          </a:prstGeom>
        </p:spPr>
        <p:txBody>
          <a:bodyPr anchor="ctr"/>
          <a:lstStyle>
            <a:lvl1pPr algn="l" defTabSz="647700">
              <a:defRPr sz="28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 باسل أسعد"/>
          <p:cNvSpPr txBox="1"/>
          <p:nvPr>
            <p:ph type="body" sz="quarter" idx="21"/>
          </p:nvPr>
        </p:nvSpPr>
        <p:spPr>
          <a:xfrm>
            <a:off x="1905000" y="8953499"/>
            <a:ext cx="19621500" cy="7041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8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/>
            <a:r>
              <a:t>– باسل أسعد</a:t>
            </a:r>
          </a:p>
        </p:txBody>
      </p:sp>
      <p:sp>
        <p:nvSpPr>
          <p:cNvPr id="112" name="&quot;قم بكتابة الرقم هنا.&quot;"/>
          <p:cNvSpPr txBox="1"/>
          <p:nvPr>
            <p:ph type="body" sz="quarter" idx="22"/>
          </p:nvPr>
        </p:nvSpPr>
        <p:spPr>
          <a:xfrm>
            <a:off x="1905000" y="5991827"/>
            <a:ext cx="19621500" cy="983046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spcBef>
                <a:spcPts val="3400"/>
              </a:spcBef>
              <a:defRPr sz="56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113" name="رقم الشريحة"/>
          <p:cNvSpPr txBox="1"/>
          <p:nvPr>
            <p:ph type="sldNum" sz="quarter" idx="2"/>
          </p:nvPr>
        </p:nvSpPr>
        <p:spPr>
          <a:xfrm>
            <a:off x="1271727" y="12946363"/>
            <a:ext cx="487906" cy="535974"/>
          </a:xfrm>
          <a:prstGeom prst="rect">
            <a:avLst/>
          </a:prstGeom>
        </p:spPr>
        <p:txBody>
          <a:bodyPr anchor="ctr"/>
          <a:lstStyle>
            <a:lvl1pPr algn="l" defTabSz="647700">
              <a:defRPr sz="28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صورة"/>
          <p:cNvSpPr/>
          <p:nvPr>
            <p:ph type="pic" idx="21"/>
          </p:nvPr>
        </p:nvSpPr>
        <p:spPr>
          <a:xfrm>
            <a:off x="-165100" y="-647700"/>
            <a:ext cx="24644363" cy="16395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رقم الشريحة"/>
          <p:cNvSpPr txBox="1"/>
          <p:nvPr>
            <p:ph type="sldNum" sz="quarter" idx="2"/>
          </p:nvPr>
        </p:nvSpPr>
        <p:spPr>
          <a:xfrm>
            <a:off x="1271727" y="12946363"/>
            <a:ext cx="487906" cy="535974"/>
          </a:xfrm>
          <a:prstGeom prst="rect">
            <a:avLst/>
          </a:prstGeom>
        </p:spPr>
        <p:txBody>
          <a:bodyPr anchor="ctr"/>
          <a:lstStyle>
            <a:lvl1pPr algn="l" defTabSz="647700">
              <a:defRPr sz="28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رقم الشريحة"/>
          <p:cNvSpPr txBox="1"/>
          <p:nvPr>
            <p:ph type="sldNum" sz="quarter" idx="2"/>
          </p:nvPr>
        </p:nvSpPr>
        <p:spPr>
          <a:xfrm>
            <a:off x="1271727" y="12946363"/>
            <a:ext cx="487906" cy="535974"/>
          </a:xfrm>
          <a:prstGeom prst="rect">
            <a:avLst/>
          </a:prstGeom>
        </p:spPr>
        <p:txBody>
          <a:bodyPr anchor="ctr"/>
          <a:lstStyle>
            <a:lvl1pPr algn="l" defTabSz="647700">
              <a:defRPr sz="28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صورة"/>
          <p:cNvSpPr/>
          <p:nvPr>
            <p:ph type="pic" idx="21"/>
          </p:nvPr>
        </p:nvSpPr>
        <p:spPr>
          <a:xfrm>
            <a:off x="12496800" y="-1485900"/>
            <a:ext cx="10193867" cy="1529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6" name="نص العنوان"/>
          <p:cNvSpPr txBox="1"/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37" name="مستوى النص الأول…"/>
          <p:cNvSpPr txBox="1"/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 anchor="ctr"/>
          <a:lstStyle>
            <a:lvl1pPr marL="431800" indent="-431800" algn="r">
              <a:spcBef>
                <a:spcPts val="53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63600" indent="-431800" algn="r">
              <a:spcBef>
                <a:spcPts val="53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295400" indent="-431800" algn="r">
              <a:spcBef>
                <a:spcPts val="53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727200" indent="-431800" algn="r">
              <a:spcBef>
                <a:spcPts val="53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159000" indent="-431800" algn="r">
              <a:spcBef>
                <a:spcPts val="53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8" name="رقم الشريحة"/>
          <p:cNvSpPr txBox="1"/>
          <p:nvPr>
            <p:ph type="sldNum" sz="quarter" idx="2"/>
          </p:nvPr>
        </p:nvSpPr>
        <p:spPr>
          <a:xfrm>
            <a:off x="11964605" y="13004800"/>
            <a:ext cx="434534" cy="4666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6" name="مستوى النص الأول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رقم الشريحة"/>
          <p:cNvSpPr txBox="1"/>
          <p:nvPr>
            <p:ph type="sldNum" sz="quarter" idx="2"/>
          </p:nvPr>
        </p:nvSpPr>
        <p:spPr>
          <a:xfrm>
            <a:off x="19942260" y="12839420"/>
            <a:ext cx="479341" cy="476810"/>
          </a:xfrm>
          <a:prstGeom prst="rect">
            <a:avLst/>
          </a:prstGeom>
        </p:spPr>
        <p:txBody>
          <a:bodyPr lIns="91437" tIns="91437" rIns="91437" bIns="91437" anchor="ctr"/>
          <a:lstStyle>
            <a:lvl1pPr algn="r" defTabSz="1828800">
              <a:defRPr sz="2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icture Placeholder 8"/>
          <p:cNvSpPr/>
          <p:nvPr>
            <p:ph type="pic" sz="quarter" idx="21"/>
          </p:nvPr>
        </p:nvSpPr>
        <p:spPr>
          <a:xfrm>
            <a:off x="5273674" y="1765300"/>
            <a:ext cx="2705103" cy="35306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62" name="رقم الشريحة"/>
          <p:cNvSpPr txBox="1"/>
          <p:nvPr>
            <p:ph type="sldNum" sz="quarter" idx="2"/>
          </p:nvPr>
        </p:nvSpPr>
        <p:spPr>
          <a:xfrm>
            <a:off x="11887200" y="12344400"/>
            <a:ext cx="737402" cy="762281"/>
          </a:xfrm>
          <a:prstGeom prst="rect">
            <a:avLst/>
          </a:prstGeom>
        </p:spPr>
        <p:txBody>
          <a:bodyPr lIns="121919" tIns="121919" rIns="121919" bIns="121919"/>
          <a:lstStyle>
            <a:lvl1pPr algn="l" defTabSz="2438399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c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رقم الشريحة"/>
          <p:cNvSpPr txBox="1"/>
          <p:nvPr>
            <p:ph type="sldNum" sz="quarter" idx="2"/>
          </p:nvPr>
        </p:nvSpPr>
        <p:spPr>
          <a:xfrm>
            <a:off x="11945166" y="13019484"/>
            <a:ext cx="475809" cy="507938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55138723_2910x1937.jpeg"/>
          <p:cNvSpPr/>
          <p:nvPr>
            <p:ph type="pic" sz="half" idx="21"/>
          </p:nvPr>
        </p:nvSpPr>
        <p:spPr>
          <a:xfrm>
            <a:off x="5547180" y="647657"/>
            <a:ext cx="11718512" cy="779623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نص العنوان"/>
          <p:cNvSpPr txBox="1"/>
          <p:nvPr>
            <p:ph type="title"/>
          </p:nvPr>
        </p:nvSpPr>
        <p:spPr>
          <a:xfrm>
            <a:off x="1854200" y="8470900"/>
            <a:ext cx="19202400" cy="2844800"/>
          </a:xfrm>
          <a:prstGeom prst="rect">
            <a:avLst/>
          </a:prstGeom>
        </p:spPr>
        <p:txBody>
          <a:bodyPr anchor="ctr"/>
          <a:lstStyle>
            <a:lvl1pPr defTabSz="647700" rtl="1">
              <a:tabLst>
                <a:tab pos="2095500" algn="l"/>
              </a:tabLst>
              <a:defRPr sz="13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1854200" y="11049000"/>
            <a:ext cx="19202400" cy="2070100"/>
          </a:xfrm>
          <a:prstGeom prst="rect">
            <a:avLst/>
          </a:prstGeom>
        </p:spPr>
        <p:txBody>
          <a:bodyPr/>
          <a:lstStyle>
            <a:lvl1pPr defTabSz="647700" rtl="1">
              <a:defRPr sz="58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1pPr>
            <a:lvl2pPr defTabSz="647700" rtl="1">
              <a:defRPr sz="58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2pPr>
            <a:lvl3pPr defTabSz="647700" rtl="1">
              <a:defRPr sz="58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3pPr>
            <a:lvl4pPr defTabSz="647700" rtl="1">
              <a:defRPr sz="58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4pPr>
            <a:lvl5pPr defTabSz="647700" rtl="1">
              <a:defRPr sz="58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xfrm>
            <a:off x="1271727" y="12946363"/>
            <a:ext cx="487906" cy="535974"/>
          </a:xfrm>
          <a:prstGeom prst="rect">
            <a:avLst/>
          </a:prstGeom>
        </p:spPr>
        <p:txBody>
          <a:bodyPr anchor="ctr"/>
          <a:lstStyle>
            <a:lvl1pPr algn="l" defTabSz="647700">
              <a:defRPr sz="28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رقم الشريحة"/>
          <p:cNvSpPr txBox="1"/>
          <p:nvPr>
            <p:ph type="sldNum" sz="quarter" idx="2"/>
          </p:nvPr>
        </p:nvSpPr>
        <p:spPr>
          <a:xfrm>
            <a:off x="11935147" y="13017500"/>
            <a:ext cx="488306" cy="49289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854200" y="5029200"/>
            <a:ext cx="19202400" cy="3644900"/>
          </a:xfrm>
          <a:prstGeom prst="rect">
            <a:avLst/>
          </a:prstGeom>
        </p:spPr>
        <p:txBody>
          <a:bodyPr anchor="ctr"/>
          <a:lstStyle>
            <a:lvl1pPr defTabSz="647700" rtl="1">
              <a:tabLst>
                <a:tab pos="2095500" algn="l"/>
              </a:tabLst>
              <a:defRPr sz="94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xfrm>
            <a:off x="23633620" y="12946363"/>
            <a:ext cx="487907" cy="535974"/>
          </a:xfrm>
          <a:prstGeom prst="rect">
            <a:avLst/>
          </a:prstGeom>
        </p:spPr>
        <p:txBody>
          <a:bodyPr anchor="ctr"/>
          <a:lstStyle>
            <a:lvl1pPr algn="l" defTabSz="647700">
              <a:defRPr sz="28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155138723_2910x1937.jpeg"/>
          <p:cNvSpPr/>
          <p:nvPr>
            <p:ph type="pic" idx="21"/>
          </p:nvPr>
        </p:nvSpPr>
        <p:spPr>
          <a:xfrm>
            <a:off x="4649061" y="314910"/>
            <a:ext cx="18189426" cy="1210128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9" name="نص العنوان"/>
          <p:cNvSpPr txBox="1"/>
          <p:nvPr>
            <p:ph type="title"/>
          </p:nvPr>
        </p:nvSpPr>
        <p:spPr>
          <a:xfrm>
            <a:off x="1181100" y="2806700"/>
            <a:ext cx="11201400" cy="4394200"/>
          </a:xfrm>
          <a:prstGeom prst="rect">
            <a:avLst/>
          </a:prstGeom>
        </p:spPr>
        <p:txBody>
          <a:bodyPr/>
          <a:lstStyle>
            <a:lvl1pPr defTabSz="647700" rtl="1">
              <a:tabLst>
                <a:tab pos="2095500" algn="l"/>
              </a:tabLst>
              <a:defRPr sz="94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1181100" y="7391400"/>
            <a:ext cx="11201400" cy="4927600"/>
          </a:xfrm>
          <a:prstGeom prst="rect">
            <a:avLst/>
          </a:prstGeom>
        </p:spPr>
        <p:txBody>
          <a:bodyPr/>
          <a:lstStyle>
            <a:lvl1pPr defTabSz="647700" rtl="1">
              <a:defRPr sz="56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1pPr>
            <a:lvl2pPr defTabSz="647700" rtl="1">
              <a:defRPr sz="56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2pPr>
            <a:lvl3pPr defTabSz="647700" rtl="1">
              <a:defRPr sz="56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3pPr>
            <a:lvl4pPr defTabSz="647700" rtl="1">
              <a:defRPr sz="56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4pPr>
            <a:lvl5pPr defTabSz="647700" rtl="1">
              <a:defRPr sz="56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xfrm>
            <a:off x="1271727" y="12946363"/>
            <a:ext cx="487906" cy="535974"/>
          </a:xfrm>
          <a:prstGeom prst="rect">
            <a:avLst/>
          </a:prstGeom>
        </p:spPr>
        <p:txBody>
          <a:bodyPr anchor="ctr"/>
          <a:lstStyle>
            <a:lvl1pPr algn="l" defTabSz="647700">
              <a:defRPr sz="28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xfrm>
            <a:off x="2565400" y="381000"/>
            <a:ext cx="18288000" cy="3644900"/>
          </a:xfrm>
          <a:prstGeom prst="rect">
            <a:avLst/>
          </a:prstGeom>
        </p:spPr>
        <p:txBody>
          <a:bodyPr anchor="ctr"/>
          <a:lstStyle>
            <a:lvl1pPr defTabSz="647700" rtl="1">
              <a:tabLst>
                <a:tab pos="2095500" algn="l"/>
              </a:tabLst>
              <a:defRPr sz="94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49" name="رقم الشريحة"/>
          <p:cNvSpPr txBox="1"/>
          <p:nvPr>
            <p:ph type="sldNum" sz="quarter" idx="2"/>
          </p:nvPr>
        </p:nvSpPr>
        <p:spPr>
          <a:xfrm>
            <a:off x="1268920" y="12946363"/>
            <a:ext cx="487907" cy="535974"/>
          </a:xfrm>
          <a:prstGeom prst="rect">
            <a:avLst/>
          </a:prstGeom>
        </p:spPr>
        <p:txBody>
          <a:bodyPr anchor="ctr"/>
          <a:lstStyle>
            <a:lvl1pPr algn="l" defTabSz="647700">
              <a:defRPr sz="28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داخل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xfrm>
            <a:off x="2565400" y="5041900"/>
            <a:ext cx="18288000" cy="3644900"/>
          </a:xfrm>
          <a:prstGeom prst="rect">
            <a:avLst/>
          </a:prstGeom>
        </p:spPr>
        <p:txBody>
          <a:bodyPr anchor="ctr"/>
          <a:lstStyle>
            <a:lvl1pPr defTabSz="647700" rtl="1">
              <a:tabLst>
                <a:tab pos="2095500" algn="l"/>
              </a:tabLst>
              <a:defRPr sz="94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7" name="رقم الشريحة"/>
          <p:cNvSpPr txBox="1"/>
          <p:nvPr>
            <p:ph type="sldNum" sz="quarter" idx="2"/>
          </p:nvPr>
        </p:nvSpPr>
        <p:spPr>
          <a:xfrm>
            <a:off x="1271727" y="12946363"/>
            <a:ext cx="487906" cy="535974"/>
          </a:xfrm>
          <a:prstGeom prst="rect">
            <a:avLst/>
          </a:prstGeom>
        </p:spPr>
        <p:txBody>
          <a:bodyPr anchor="ctr"/>
          <a:lstStyle>
            <a:lvl1pPr algn="l" defTabSz="647700">
              <a:defRPr sz="28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نص العنوان"/>
          <p:cNvSpPr txBox="1"/>
          <p:nvPr>
            <p:ph type="title"/>
          </p:nvPr>
        </p:nvSpPr>
        <p:spPr>
          <a:xfrm>
            <a:off x="2552700" y="215900"/>
            <a:ext cx="18288000" cy="3644900"/>
          </a:xfrm>
          <a:prstGeom prst="rect">
            <a:avLst/>
          </a:prstGeom>
        </p:spPr>
        <p:txBody>
          <a:bodyPr anchor="ctr"/>
          <a:lstStyle>
            <a:lvl1pPr defTabSz="647700" rtl="1">
              <a:tabLst>
                <a:tab pos="2095500" algn="l"/>
              </a:tabLst>
              <a:defRPr sz="94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5" name="مستوى النص الأول…"/>
          <p:cNvSpPr txBox="1"/>
          <p:nvPr>
            <p:ph type="body" idx="1"/>
          </p:nvPr>
        </p:nvSpPr>
        <p:spPr>
          <a:xfrm>
            <a:off x="2552700" y="3860800"/>
            <a:ext cx="18288000" cy="8216900"/>
          </a:xfrm>
          <a:prstGeom prst="rect">
            <a:avLst/>
          </a:prstGeom>
        </p:spPr>
        <p:txBody>
          <a:bodyPr anchor="ctr"/>
          <a:lstStyle>
            <a:lvl1pPr marL="787399" indent="-787399" algn="r" defTabSz="647700" rtl="1">
              <a:spcBef>
                <a:spcPts val="7000"/>
              </a:spcBef>
              <a:buSzPct val="35000"/>
              <a:buBlip>
                <a:blip r:embed="rId3"/>
              </a:buBlip>
              <a:defRPr sz="56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1pPr>
            <a:lvl2pPr marL="1574800" indent="-787400" algn="r" defTabSz="647700" rtl="1">
              <a:spcBef>
                <a:spcPts val="7000"/>
              </a:spcBef>
              <a:buSzPct val="35000"/>
              <a:buBlip>
                <a:blip r:embed="rId3"/>
              </a:buBlip>
              <a:defRPr sz="56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2pPr>
            <a:lvl3pPr marL="2362200" indent="-787400" algn="r" defTabSz="647700" rtl="1">
              <a:spcBef>
                <a:spcPts val="7000"/>
              </a:spcBef>
              <a:buSzPct val="35000"/>
              <a:buBlip>
                <a:blip r:embed="rId3"/>
              </a:buBlip>
              <a:defRPr sz="56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3pPr>
            <a:lvl4pPr marL="3149600" indent="-787400" algn="r" defTabSz="647700" rtl="1">
              <a:spcBef>
                <a:spcPts val="7000"/>
              </a:spcBef>
              <a:buSzPct val="35000"/>
              <a:buBlip>
                <a:blip r:embed="rId3"/>
              </a:buBlip>
              <a:defRPr sz="56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4pPr>
            <a:lvl5pPr marL="3937000" indent="-787400" algn="r" defTabSz="647700" rtl="1">
              <a:spcBef>
                <a:spcPts val="7000"/>
              </a:spcBef>
              <a:buSzPct val="35000"/>
              <a:buBlip>
                <a:blip r:embed="rId3"/>
              </a:buBlip>
              <a:defRPr sz="56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6" name="رقم الشريحة"/>
          <p:cNvSpPr txBox="1"/>
          <p:nvPr>
            <p:ph type="sldNum" sz="quarter" idx="2"/>
          </p:nvPr>
        </p:nvSpPr>
        <p:spPr>
          <a:xfrm>
            <a:off x="1271727" y="12946363"/>
            <a:ext cx="487906" cy="535974"/>
          </a:xfrm>
          <a:prstGeom prst="rect">
            <a:avLst/>
          </a:prstGeom>
        </p:spPr>
        <p:txBody>
          <a:bodyPr anchor="ctr"/>
          <a:lstStyle>
            <a:lvl1pPr algn="l" defTabSz="647700">
              <a:defRPr sz="28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155138723_2910x1937.jpeg"/>
          <p:cNvSpPr/>
          <p:nvPr>
            <p:ph type="pic" sz="half" idx="21"/>
          </p:nvPr>
        </p:nvSpPr>
        <p:spPr>
          <a:xfrm>
            <a:off x="9233656" y="4010104"/>
            <a:ext cx="11949941" cy="7950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4" name="نص العنوان"/>
          <p:cNvSpPr txBox="1"/>
          <p:nvPr>
            <p:ph type="title"/>
          </p:nvPr>
        </p:nvSpPr>
        <p:spPr>
          <a:xfrm>
            <a:off x="2540000" y="215900"/>
            <a:ext cx="18288000" cy="3644900"/>
          </a:xfrm>
          <a:prstGeom prst="rect">
            <a:avLst/>
          </a:prstGeom>
        </p:spPr>
        <p:txBody>
          <a:bodyPr anchor="ctr"/>
          <a:lstStyle>
            <a:lvl1pPr defTabSz="647700" rtl="1">
              <a:tabLst>
                <a:tab pos="2095500" algn="l"/>
              </a:tabLst>
              <a:defRPr sz="94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5" name="مستوى النص الأول…"/>
          <p:cNvSpPr txBox="1"/>
          <p:nvPr>
            <p:ph type="body" sz="half" idx="1"/>
          </p:nvPr>
        </p:nvSpPr>
        <p:spPr>
          <a:xfrm>
            <a:off x="2540000" y="3860800"/>
            <a:ext cx="8877300" cy="8216900"/>
          </a:xfrm>
          <a:prstGeom prst="rect">
            <a:avLst/>
          </a:prstGeom>
        </p:spPr>
        <p:txBody>
          <a:bodyPr anchor="ctr"/>
          <a:lstStyle>
            <a:lvl1pPr marL="622300" indent="-622300" algn="r" defTabSz="647700" rtl="1">
              <a:spcBef>
                <a:spcPts val="5600"/>
              </a:spcBef>
              <a:buSzPct val="35000"/>
              <a:buBlip>
                <a:blip r:embed="rId3"/>
              </a:buBlip>
              <a:defRPr sz="42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1pPr>
            <a:lvl2pPr marL="1244600" indent="-622300" algn="r" defTabSz="647700" rtl="1">
              <a:spcBef>
                <a:spcPts val="5600"/>
              </a:spcBef>
              <a:buSzPct val="35000"/>
              <a:buBlip>
                <a:blip r:embed="rId3"/>
              </a:buBlip>
              <a:defRPr sz="42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2pPr>
            <a:lvl3pPr marL="1866900" indent="-622300" algn="r" defTabSz="647700" rtl="1">
              <a:spcBef>
                <a:spcPts val="5600"/>
              </a:spcBef>
              <a:buSzPct val="35000"/>
              <a:buBlip>
                <a:blip r:embed="rId3"/>
              </a:buBlip>
              <a:defRPr sz="42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3pPr>
            <a:lvl4pPr marL="2489200" indent="-622300" algn="r" defTabSz="647700" rtl="1">
              <a:spcBef>
                <a:spcPts val="5600"/>
              </a:spcBef>
              <a:buSzPct val="35000"/>
              <a:buBlip>
                <a:blip r:embed="rId3"/>
              </a:buBlip>
              <a:defRPr sz="42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4pPr>
            <a:lvl5pPr marL="3111500" indent="-622300" algn="r" defTabSz="647700" rtl="1">
              <a:spcBef>
                <a:spcPts val="5600"/>
              </a:spcBef>
              <a:buSzPct val="35000"/>
              <a:buBlip>
                <a:blip r:embed="rId3"/>
              </a:buBlip>
              <a:defRPr sz="42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xfrm>
            <a:off x="1271727" y="12946363"/>
            <a:ext cx="487906" cy="535974"/>
          </a:xfrm>
          <a:prstGeom prst="rect">
            <a:avLst/>
          </a:prstGeom>
        </p:spPr>
        <p:txBody>
          <a:bodyPr anchor="ctr"/>
          <a:lstStyle>
            <a:lvl1pPr algn="l" defTabSz="647700">
              <a:defRPr sz="28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صورة رأس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155138723_2910x1937.jpeg"/>
          <p:cNvSpPr/>
          <p:nvPr>
            <p:ph type="pic" sz="half" idx="21"/>
          </p:nvPr>
        </p:nvSpPr>
        <p:spPr>
          <a:xfrm>
            <a:off x="10734820" y="2915886"/>
            <a:ext cx="11788123" cy="784254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نص العنوان"/>
          <p:cNvSpPr txBox="1"/>
          <p:nvPr>
            <p:ph type="title"/>
          </p:nvPr>
        </p:nvSpPr>
        <p:spPr>
          <a:xfrm>
            <a:off x="1346200" y="2806700"/>
            <a:ext cx="11544300" cy="4394200"/>
          </a:xfrm>
          <a:prstGeom prst="rect">
            <a:avLst/>
          </a:prstGeom>
        </p:spPr>
        <p:txBody>
          <a:bodyPr/>
          <a:lstStyle>
            <a:lvl1pPr defTabSz="647700" rtl="1">
              <a:tabLst>
                <a:tab pos="2095500" algn="l"/>
              </a:tabLst>
              <a:defRPr sz="94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5" name="مستوى النص الأول…"/>
          <p:cNvSpPr txBox="1"/>
          <p:nvPr>
            <p:ph type="body" sz="quarter" idx="1"/>
          </p:nvPr>
        </p:nvSpPr>
        <p:spPr>
          <a:xfrm>
            <a:off x="1346200" y="7391400"/>
            <a:ext cx="11544300" cy="4013200"/>
          </a:xfrm>
          <a:prstGeom prst="rect">
            <a:avLst/>
          </a:prstGeom>
        </p:spPr>
        <p:txBody>
          <a:bodyPr/>
          <a:lstStyle>
            <a:lvl1pPr defTabSz="647700" rtl="1">
              <a:defRPr sz="56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1pPr>
            <a:lvl2pPr defTabSz="647700" rtl="1">
              <a:defRPr sz="56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2pPr>
            <a:lvl3pPr defTabSz="647700" rtl="1">
              <a:defRPr sz="56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3pPr>
            <a:lvl4pPr defTabSz="647700" rtl="1">
              <a:defRPr sz="56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4pPr>
            <a:lvl5pPr defTabSz="647700" rtl="1">
              <a:defRPr sz="56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xfrm>
            <a:off x="1271727" y="12946363"/>
            <a:ext cx="487906" cy="535974"/>
          </a:xfrm>
          <a:prstGeom prst="rect">
            <a:avLst/>
          </a:prstGeom>
        </p:spPr>
        <p:txBody>
          <a:bodyPr anchor="ctr"/>
          <a:lstStyle>
            <a:lvl1pPr algn="l" defTabSz="647700">
              <a:defRPr sz="2800">
                <a:solidFill>
                  <a:srgbClr val="363929"/>
                </a:solidFill>
                <a:latin typeface="+mn-lt"/>
                <a:ea typeface="+mn-ea"/>
                <a:cs typeface="+mn-cs"/>
                <a:sym typeface="Optima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defTabSz="825500"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1pPr>
      <a:lvl2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2pPr>
      <a:lvl3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3pPr>
      <a:lvl4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4pPr>
      <a:lvl5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5pPr>
      <a:lvl6pPr marL="0" marR="0" indent="2286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6pPr>
      <a:lvl7pPr marL="0" marR="0" indent="2743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7pPr>
      <a:lvl8pPr marL="0" marR="0" indent="3200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8pPr>
      <a:lvl9pPr marL="0" marR="0" indent="3657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9pPr>
    </p:titleStyle>
    <p:body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355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711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066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422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4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2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Relationship Id="rId3" Type="http://schemas.openxmlformats.org/officeDocument/2006/relationships/image" Target="../media/image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eg"/><Relationship Id="rId3" Type="http://schemas.openxmlformats.org/officeDocument/2006/relationships/image" Target="../media/image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8.png"/><Relationship Id="rId3" Type="http://schemas.openxmlformats.org/officeDocument/2006/relationships/image" Target="../media/image1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Relationship Id="rId3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20" Type="http://schemas.openxmlformats.org/officeDocument/2006/relationships/image" Target="../media/image1.png"/><Relationship Id="rId21" Type="http://schemas.openxmlformats.org/officeDocument/2006/relationships/image" Target="../media/image24.png"/><Relationship Id="rId22" Type="http://schemas.openxmlformats.org/officeDocument/2006/relationships/image" Target="../media/image5.jpeg"/><Relationship Id="rId23" Type="http://schemas.openxmlformats.org/officeDocument/2006/relationships/image" Target="../media/image2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93E3FD"/>
            </a:gs>
            <a:gs pos="100000">
              <a:schemeClr val="accent1">
                <a:hueOff val="269025"/>
                <a:satOff val="1984"/>
                <a:lumOff val="-30912"/>
                <a:alpha val="90000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مرحباً بكم ازدهر العام الدراسي الجديد…"/>
          <p:cNvSpPr txBox="1"/>
          <p:nvPr>
            <p:ph type="body" idx="1"/>
          </p:nvPr>
        </p:nvSpPr>
        <p:spPr>
          <a:xfrm>
            <a:off x="2914477" y="64370"/>
            <a:ext cx="17926237" cy="12097984"/>
          </a:xfrm>
          <a:prstGeom prst="rect">
            <a:avLst/>
          </a:prstGeom>
          <a:ln w="25400">
            <a:solidFill>
              <a:srgbClr val="B8B8B8"/>
            </a:solidFill>
          </a:ln>
        </p:spPr>
        <p:txBody>
          <a:bodyPr/>
          <a:lstStyle/>
          <a:p>
            <a:pPr marL="0" indent="0" algn="ctr" defTabSz="647700" rtl="1">
              <a:spcBef>
                <a:spcPts val="0"/>
              </a:spcBef>
              <a:buSzTx/>
              <a:buNone/>
              <a:defRPr sz="44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pPr>
            <a:r>
              <a:rPr sz="7900">
                <a:solidFill>
                  <a:srgbClr val="FFFFFF"/>
                </a:solidFill>
              </a:rPr>
              <a:t>مرحباً بكم ازدهر العام الدراسي الجديد </a:t>
            </a:r>
            <a:endParaRPr sz="7900">
              <a:solidFill>
                <a:srgbClr val="FFFFFF"/>
              </a:solidFill>
            </a:endParaRPr>
          </a:p>
          <a:p>
            <a:pPr marL="0" indent="0" algn="ctr" defTabSz="647700" rtl="1">
              <a:spcBef>
                <a:spcPts val="0"/>
              </a:spcBef>
              <a:buSzTx/>
              <a:buNone/>
              <a:defRPr sz="44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pPr>
            <a:r>
              <a:rPr sz="7900">
                <a:solidFill>
                  <a:srgbClr val="FFFFFF"/>
                </a:solidFill>
              </a:rPr>
              <a:t>بلقائكم على طريق العلم والمحبة ،</a:t>
            </a:r>
            <a:endParaRPr sz="7900">
              <a:solidFill>
                <a:srgbClr val="FFFFFF"/>
              </a:solidFill>
            </a:endParaRPr>
          </a:p>
          <a:p>
            <a:pPr marL="0" indent="0" algn="ctr" defTabSz="647700" rtl="1">
              <a:spcBef>
                <a:spcPts val="0"/>
              </a:spcBef>
              <a:buSzTx/>
              <a:buNone/>
              <a:defRPr sz="44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pPr>
            <a:r>
              <a:rPr sz="7900">
                <a:solidFill>
                  <a:srgbClr val="FFFFFF"/>
                </a:solidFill>
              </a:rPr>
              <a:t> بكل حب  معلمتكم : أ . بدريه الشهري </a:t>
            </a:r>
            <a:endParaRPr sz="7900">
              <a:solidFill>
                <a:srgbClr val="FFFFFF"/>
              </a:solidFill>
            </a:endParaRPr>
          </a:p>
          <a:p>
            <a:pPr marL="0" indent="0" algn="ctr" defTabSz="647700" rtl="1">
              <a:spcBef>
                <a:spcPts val="0"/>
              </a:spcBef>
              <a:buSzTx/>
              <a:buNone/>
              <a:defRPr sz="44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Optima"/>
              </a:defRPr>
            </a:pPr>
            <a:r>
              <a:rPr sz="7900">
                <a:solidFill>
                  <a:srgbClr val="FFFFFF"/>
                </a:solidFill>
              </a:rPr>
              <a:t> أزف لكم باقةً عطرةً من التهاني بالعام الدراسي الجديد نجدد معها العزيمة والهمة ليتجدد الأمل ، كما أتمنى أن يكون عامنا عاماً حافلاً بالرخاء والإنجاز والمزيد من النجاحات .</a:t>
            </a:r>
            <a:r>
              <a:t> </a:t>
            </a:r>
          </a:p>
        </p:txBody>
      </p:sp>
      <p:pic>
        <p:nvPicPr>
          <p:cNvPr id="186" name="IMG_0013.jpeg" descr="IMG_0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4130" y="315154"/>
            <a:ext cx="3509892" cy="3509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G_0145.png" descr="IMG_01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5885" y="571500"/>
            <a:ext cx="10497718" cy="11912305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استراتجية جدول التعلم"/>
          <p:cNvSpPr/>
          <p:nvPr/>
        </p:nvSpPr>
        <p:spPr>
          <a:xfrm>
            <a:off x="8398146" y="11239500"/>
            <a:ext cx="10226572" cy="1436556"/>
          </a:xfrm>
          <a:prstGeom prst="roundRect">
            <a:avLst>
              <a:gd name="adj" fmla="val 15842"/>
            </a:avLst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solidFill>
                  <a:srgbClr val="E63B7A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rtl="0">
              <a:defRPr/>
            </a:pPr>
            <a:r>
              <a:t>استراتجية جدول التعلم</a:t>
            </a:r>
          </a:p>
        </p:txBody>
      </p:sp>
      <p:pic>
        <p:nvPicPr>
          <p:cNvPr id="380" name="صوت ساعه لمدة دقيقه YouTube.mov" descr="صوت ساعه لمدة دقيقه YouTube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757831" y="666750"/>
            <a:ext cx="5573932" cy="3135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81" fill="hold"/>
                                        <p:tgtEl>
                                          <p:spTgt spid="3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8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8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IMG_0062.jpeg" descr="IMG_00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01390"/>
            <a:ext cx="24384000" cy="10513220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الله الواحد"/>
          <p:cNvSpPr/>
          <p:nvPr/>
        </p:nvSpPr>
        <p:spPr>
          <a:xfrm>
            <a:off x="9498971" y="429914"/>
            <a:ext cx="7279839" cy="1813902"/>
          </a:xfrm>
          <a:prstGeom prst="roundRect">
            <a:avLst>
              <a:gd name="adj" fmla="val 17282"/>
            </a:avLst>
          </a:prstGeom>
          <a:solidFill>
            <a:srgbClr val="52D6F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rPr sz="7800"/>
              <a:t>الله الواحد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MG_0056.jpeg" descr="IMG_00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6205" y="0"/>
            <a:ext cx="1829159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IMG_0057.jpeg" descr="IMG_00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1399" y="0"/>
            <a:ext cx="182412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G_0058.jpeg" descr="IMG_00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0420" y="0"/>
            <a:ext cx="18623159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IMG_0059.jpeg" descr="IMG_00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0965" y="0"/>
            <a:ext cx="1794207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IMG_0060.jpeg" descr="IMG_00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2267" y="0"/>
            <a:ext cx="1813946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اضغط مرتين للتحرير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6" name="IMG_0063.jpeg" descr="IMG_00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635" y="646218"/>
            <a:ext cx="22086334" cy="12423564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١"/>
          <p:cNvSpPr/>
          <p:nvPr/>
        </p:nvSpPr>
        <p:spPr>
          <a:xfrm>
            <a:off x="1081967" y="439563"/>
            <a:ext cx="2246622" cy="3066512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2D5"/>
            </a:gs>
            <a:gs pos="100000">
              <a:schemeClr val="accent1">
                <a:hueOff val="269025"/>
                <a:satOff val="1984"/>
                <a:lumOff val="-30912"/>
                <a:alpha val="90000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IMG_0064.jpeg" descr="IMG_00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5568" y="20250"/>
            <a:ext cx="14074058" cy="14074058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٢"/>
          <p:cNvSpPr/>
          <p:nvPr/>
        </p:nvSpPr>
        <p:spPr>
          <a:xfrm>
            <a:off x="1081967" y="439563"/>
            <a:ext cx="2246622" cy="3066512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١/ لاإله إلا الله…"/>
          <p:cNvSpPr/>
          <p:nvPr/>
        </p:nvSpPr>
        <p:spPr>
          <a:xfrm>
            <a:off x="11028833" y="826418"/>
            <a:ext cx="11868949" cy="10298122"/>
          </a:xfrm>
          <a:prstGeom prst="roundRect">
            <a:avLst>
              <a:gd name="adj" fmla="val 1528"/>
            </a:avLst>
          </a:prstGeom>
          <a:gradFill>
            <a:gsLst>
              <a:gs pos="0">
                <a:srgbClr val="EBEBEB"/>
              </a:gs>
              <a:gs pos="100000">
                <a:srgbClr val="F4A4C0"/>
              </a:gs>
            </a:gsLst>
            <a:lin ang="5400000"/>
          </a:gradFill>
          <a:ln w="317500">
            <a:solidFill>
              <a:srgbClr val="01C7F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sz="7900">
                <a:solidFill>
                  <a:srgbClr val="0042A9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t>١/ لاإله إلا الله </a:t>
            </a:r>
          </a:p>
          <a:p>
            <a:pPr rtl="0">
              <a:defRPr sz="7900">
                <a:solidFill>
                  <a:srgbClr val="0042A9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t>٢/ وحده لا شريك له </a:t>
            </a:r>
          </a:p>
          <a:p>
            <a:pPr rtl="0">
              <a:defRPr sz="7900">
                <a:solidFill>
                  <a:srgbClr val="0042A9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t>٣/ له الملك وله الحمد </a:t>
            </a:r>
          </a:p>
          <a:p>
            <a:pPr rtl="0">
              <a:defRPr sz="7900">
                <a:solidFill>
                  <a:srgbClr val="0042A9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t>٤/ وهو على كل شئ قدير </a:t>
            </a:r>
          </a:p>
        </p:txBody>
      </p:sp>
      <p:pic>
        <p:nvPicPr>
          <p:cNvPr id="403" name="IMG_0065.jpeg" descr="IMG_00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1616" y="1063120"/>
            <a:ext cx="9824718" cy="9824718"/>
          </a:xfrm>
          <a:prstGeom prst="rect">
            <a:avLst/>
          </a:prstGeom>
          <a:ln w="304800">
            <a:solidFill>
              <a:srgbClr val="B51A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D6D6D6"/>
            </a:gs>
            <a:gs pos="100000">
              <a:srgbClr val="52D6FC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الفقه"/>
          <p:cNvSpPr/>
          <p:nvPr/>
        </p:nvSpPr>
        <p:spPr>
          <a:xfrm>
            <a:off x="6171106" y="5087302"/>
            <a:ext cx="5106644" cy="35413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B92D5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rPr>
                <a:solidFill>
                  <a:srgbClr val="371A94"/>
                </a:solidFill>
              </a:rPr>
              <a:t>الفقه</a:t>
            </a:r>
            <a:r>
              <a:t> </a:t>
            </a:r>
          </a:p>
        </p:txBody>
      </p:sp>
      <p:sp>
        <p:nvSpPr>
          <p:cNvPr id="189" name="التوحيد"/>
          <p:cNvSpPr/>
          <p:nvPr/>
        </p:nvSpPr>
        <p:spPr>
          <a:xfrm>
            <a:off x="10963661" y="4945007"/>
            <a:ext cx="5106645" cy="3825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rPr>
                <a:solidFill>
                  <a:srgbClr val="5E30EB"/>
                </a:solidFill>
              </a:rPr>
              <a:t>التوحيد</a:t>
            </a:r>
            <a:r>
              <a:t> </a:t>
            </a:r>
          </a:p>
        </p:txBody>
      </p:sp>
      <p:sp>
        <p:nvSpPr>
          <p:cNvPr id="190" name="التربية الإسلامية"/>
          <p:cNvSpPr/>
          <p:nvPr/>
        </p:nvSpPr>
        <p:spPr>
          <a:xfrm>
            <a:off x="8525205" y="4773843"/>
            <a:ext cx="5170701" cy="41683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rPr>
                <a:solidFill>
                  <a:srgbClr val="99244F"/>
                </a:solidFill>
              </a:rPr>
              <a:t>التربية الإسلامية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E063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IMG_0066.jpeg" descr="IMG_006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29386"/>
            <a:ext cx="24384001" cy="9813271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الله تعالى"/>
          <p:cNvSpPr/>
          <p:nvPr/>
        </p:nvSpPr>
        <p:spPr>
          <a:xfrm>
            <a:off x="1742434" y="2352641"/>
            <a:ext cx="4911266" cy="4159699"/>
          </a:xfrm>
          <a:prstGeom prst="ellipse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rPr sz="8700">
                <a:solidFill>
                  <a:srgbClr val="012F7B"/>
                </a:solidFill>
              </a:rPr>
              <a:t>الله تعالى</a:t>
            </a:r>
            <a:r>
              <a:t> </a:t>
            </a:r>
          </a:p>
        </p:txBody>
      </p:sp>
      <p:sp>
        <p:nvSpPr>
          <p:cNvPr id="407" name="سورة الإخلاص"/>
          <p:cNvSpPr/>
          <p:nvPr/>
        </p:nvSpPr>
        <p:spPr>
          <a:xfrm>
            <a:off x="1742434" y="6317184"/>
            <a:ext cx="4911266" cy="4159699"/>
          </a:xfrm>
          <a:prstGeom prst="ellipse">
            <a:avLst/>
          </a:prstGeom>
          <a:solidFill>
            <a:srgbClr val="FFFB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8700">
                <a:solidFill>
                  <a:srgbClr val="012F7B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rtl="0">
              <a:defRPr/>
            </a:pPr>
            <a:r>
              <a:t>سورة الإخلاص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6" grpId="1"/>
      <p:bldP build="whole" bldLvl="1" animBg="1" rev="0" advAuto="0" spid="407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237448B1-443A-4EBF-8D72-3D5EABE0E488-L0-001.png" descr="237448B1-443A-4EBF-8D72-3D5EABE0E488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2422" y="5392005"/>
            <a:ext cx="6451296" cy="4625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BB9A854B-C5F2-4684-BFF6-728CC1D4EC5D-L0-001.jpeg" descr="BB9A854B-C5F2-4684-BFF6-728CC1D4EC5D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05528" y="1663302"/>
            <a:ext cx="10609256" cy="10609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7FA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الفقه"/>
          <p:cNvSpPr/>
          <p:nvPr/>
        </p:nvSpPr>
        <p:spPr>
          <a:xfrm>
            <a:off x="3057619" y="8449867"/>
            <a:ext cx="5106644" cy="35413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B92D5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rPr>
                <a:solidFill>
                  <a:srgbClr val="371A94"/>
                </a:solidFill>
              </a:rPr>
              <a:t>الفقه</a:t>
            </a:r>
            <a:r>
              <a:t> </a:t>
            </a:r>
          </a:p>
        </p:txBody>
      </p:sp>
      <p:sp>
        <p:nvSpPr>
          <p:cNvPr id="193" name="التوحيد"/>
          <p:cNvSpPr/>
          <p:nvPr/>
        </p:nvSpPr>
        <p:spPr>
          <a:xfrm>
            <a:off x="16339616" y="7975467"/>
            <a:ext cx="5106644" cy="3825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669D3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rPr>
                <a:solidFill>
                  <a:srgbClr val="5E30EB"/>
                </a:solidFill>
              </a:rPr>
              <a:t>التوحيد</a:t>
            </a:r>
            <a:r>
              <a:t> </a:t>
            </a:r>
          </a:p>
        </p:txBody>
      </p:sp>
      <p:sp>
        <p:nvSpPr>
          <p:cNvPr id="194" name="التربية الإسلامية"/>
          <p:cNvSpPr/>
          <p:nvPr/>
        </p:nvSpPr>
        <p:spPr>
          <a:xfrm>
            <a:off x="10393298" y="1099928"/>
            <a:ext cx="5170700" cy="41683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rPr>
                <a:solidFill>
                  <a:srgbClr val="99244F"/>
                </a:solidFill>
              </a:rPr>
              <a:t>التربية الإسلامية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مستطيل"/>
          <p:cNvSpPr/>
          <p:nvPr/>
        </p:nvSpPr>
        <p:spPr>
          <a:xfrm>
            <a:off x="-58743" y="14476"/>
            <a:ext cx="24501487" cy="6216547"/>
          </a:xfrm>
          <a:prstGeom prst="rect">
            <a:avLst/>
          </a:prstGeom>
          <a:gradFill>
            <a:gsLst>
              <a:gs pos="0">
                <a:srgbClr val="52D6FC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97" name="مستطيل"/>
          <p:cNvSpPr/>
          <p:nvPr/>
        </p:nvSpPr>
        <p:spPr>
          <a:xfrm>
            <a:off x="-44515" y="6218549"/>
            <a:ext cx="24473030" cy="7468745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76BB40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98" name="باقة"/>
          <p:cNvSpPr/>
          <p:nvPr/>
        </p:nvSpPr>
        <p:spPr>
          <a:xfrm>
            <a:off x="4953149" y="9377778"/>
            <a:ext cx="1196604" cy="2186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10545" y="0"/>
                </a:moveTo>
                <a:cubicBezTo>
                  <a:pt x="9711" y="0"/>
                  <a:pt x="9034" y="378"/>
                  <a:pt x="9034" y="844"/>
                </a:cubicBezTo>
                <a:cubicBezTo>
                  <a:pt x="9034" y="992"/>
                  <a:pt x="9070" y="1145"/>
                  <a:pt x="9131" y="1298"/>
                </a:cubicBezTo>
                <a:cubicBezTo>
                  <a:pt x="8926" y="1192"/>
                  <a:pt x="8706" y="1097"/>
                  <a:pt x="8476" y="1023"/>
                </a:cubicBezTo>
                <a:cubicBezTo>
                  <a:pt x="7754" y="790"/>
                  <a:pt x="6833" y="928"/>
                  <a:pt x="6416" y="1332"/>
                </a:cubicBezTo>
                <a:cubicBezTo>
                  <a:pt x="5999" y="1735"/>
                  <a:pt x="6246" y="2251"/>
                  <a:pt x="6968" y="2484"/>
                </a:cubicBezTo>
                <a:cubicBezTo>
                  <a:pt x="7198" y="2558"/>
                  <a:pt x="7454" y="2617"/>
                  <a:pt x="7721" y="2663"/>
                </a:cubicBezTo>
                <a:cubicBezTo>
                  <a:pt x="7454" y="2710"/>
                  <a:pt x="7198" y="2769"/>
                  <a:pt x="6968" y="2843"/>
                </a:cubicBezTo>
                <a:cubicBezTo>
                  <a:pt x="6246" y="3076"/>
                  <a:pt x="5999" y="3592"/>
                  <a:pt x="6416" y="3995"/>
                </a:cubicBezTo>
                <a:cubicBezTo>
                  <a:pt x="6833" y="4398"/>
                  <a:pt x="7754" y="4536"/>
                  <a:pt x="8476" y="4303"/>
                </a:cubicBezTo>
                <a:cubicBezTo>
                  <a:pt x="8706" y="4229"/>
                  <a:pt x="8926" y="4134"/>
                  <a:pt x="9131" y="4029"/>
                </a:cubicBezTo>
                <a:cubicBezTo>
                  <a:pt x="9070" y="4181"/>
                  <a:pt x="9034" y="4334"/>
                  <a:pt x="9034" y="4483"/>
                </a:cubicBezTo>
                <a:cubicBezTo>
                  <a:pt x="9034" y="4852"/>
                  <a:pt x="9460" y="5165"/>
                  <a:pt x="10054" y="5279"/>
                </a:cubicBezTo>
                <a:lnTo>
                  <a:pt x="10054" y="21600"/>
                </a:lnTo>
                <a:lnTo>
                  <a:pt x="11033" y="21600"/>
                </a:lnTo>
                <a:lnTo>
                  <a:pt x="11033" y="5279"/>
                </a:lnTo>
                <a:cubicBezTo>
                  <a:pt x="11627" y="5165"/>
                  <a:pt x="12053" y="4852"/>
                  <a:pt x="12053" y="4483"/>
                </a:cubicBezTo>
                <a:cubicBezTo>
                  <a:pt x="12053" y="4334"/>
                  <a:pt x="12017" y="4181"/>
                  <a:pt x="11956" y="4029"/>
                </a:cubicBezTo>
                <a:cubicBezTo>
                  <a:pt x="12161" y="4134"/>
                  <a:pt x="12381" y="4229"/>
                  <a:pt x="12611" y="4303"/>
                </a:cubicBezTo>
                <a:cubicBezTo>
                  <a:pt x="13333" y="4536"/>
                  <a:pt x="14257" y="4398"/>
                  <a:pt x="14674" y="3995"/>
                </a:cubicBezTo>
                <a:cubicBezTo>
                  <a:pt x="15091" y="3592"/>
                  <a:pt x="14844" y="3076"/>
                  <a:pt x="14122" y="2843"/>
                </a:cubicBezTo>
                <a:cubicBezTo>
                  <a:pt x="13892" y="2769"/>
                  <a:pt x="13636" y="2710"/>
                  <a:pt x="13369" y="2663"/>
                </a:cubicBezTo>
                <a:cubicBezTo>
                  <a:pt x="13636" y="2617"/>
                  <a:pt x="13892" y="2558"/>
                  <a:pt x="14122" y="2484"/>
                </a:cubicBezTo>
                <a:cubicBezTo>
                  <a:pt x="14844" y="2251"/>
                  <a:pt x="15091" y="1735"/>
                  <a:pt x="14674" y="1332"/>
                </a:cubicBezTo>
                <a:cubicBezTo>
                  <a:pt x="14257" y="928"/>
                  <a:pt x="13333" y="790"/>
                  <a:pt x="12611" y="1023"/>
                </a:cubicBezTo>
                <a:cubicBezTo>
                  <a:pt x="12381" y="1097"/>
                  <a:pt x="12161" y="1192"/>
                  <a:pt x="11956" y="1298"/>
                </a:cubicBezTo>
                <a:cubicBezTo>
                  <a:pt x="12017" y="1145"/>
                  <a:pt x="12053" y="992"/>
                  <a:pt x="12053" y="844"/>
                </a:cubicBezTo>
                <a:cubicBezTo>
                  <a:pt x="12053" y="378"/>
                  <a:pt x="11379" y="0"/>
                  <a:pt x="10545" y="0"/>
                </a:cubicBezTo>
                <a:close/>
                <a:moveTo>
                  <a:pt x="10545" y="1987"/>
                </a:moveTo>
                <a:cubicBezTo>
                  <a:pt x="11214" y="1987"/>
                  <a:pt x="11756" y="2290"/>
                  <a:pt x="11756" y="2663"/>
                </a:cubicBezTo>
                <a:cubicBezTo>
                  <a:pt x="11756" y="3037"/>
                  <a:pt x="11214" y="3339"/>
                  <a:pt x="10545" y="3339"/>
                </a:cubicBezTo>
                <a:cubicBezTo>
                  <a:pt x="9876" y="3339"/>
                  <a:pt x="9335" y="3037"/>
                  <a:pt x="9335" y="2663"/>
                </a:cubicBezTo>
                <a:cubicBezTo>
                  <a:pt x="9335" y="2290"/>
                  <a:pt x="9876" y="1987"/>
                  <a:pt x="10545" y="1987"/>
                </a:cubicBezTo>
                <a:close/>
                <a:moveTo>
                  <a:pt x="4332" y="4012"/>
                </a:moveTo>
                <a:cubicBezTo>
                  <a:pt x="3498" y="4012"/>
                  <a:pt x="2824" y="4390"/>
                  <a:pt x="2824" y="4855"/>
                </a:cubicBezTo>
                <a:cubicBezTo>
                  <a:pt x="2824" y="5004"/>
                  <a:pt x="2860" y="5157"/>
                  <a:pt x="2921" y="5309"/>
                </a:cubicBezTo>
                <a:cubicBezTo>
                  <a:pt x="2715" y="5204"/>
                  <a:pt x="2496" y="5109"/>
                  <a:pt x="2266" y="5035"/>
                </a:cubicBezTo>
                <a:cubicBezTo>
                  <a:pt x="1544" y="4802"/>
                  <a:pt x="620" y="4940"/>
                  <a:pt x="203" y="5343"/>
                </a:cubicBezTo>
                <a:cubicBezTo>
                  <a:pt x="-214" y="5746"/>
                  <a:pt x="33" y="6262"/>
                  <a:pt x="755" y="6495"/>
                </a:cubicBezTo>
                <a:cubicBezTo>
                  <a:pt x="985" y="6569"/>
                  <a:pt x="1241" y="6628"/>
                  <a:pt x="1507" y="6675"/>
                </a:cubicBezTo>
                <a:cubicBezTo>
                  <a:pt x="1241" y="6721"/>
                  <a:pt x="985" y="6780"/>
                  <a:pt x="755" y="6854"/>
                </a:cubicBezTo>
                <a:cubicBezTo>
                  <a:pt x="33" y="7087"/>
                  <a:pt x="-214" y="7603"/>
                  <a:pt x="203" y="8006"/>
                </a:cubicBezTo>
                <a:cubicBezTo>
                  <a:pt x="620" y="8410"/>
                  <a:pt x="1544" y="8548"/>
                  <a:pt x="2266" y="8315"/>
                </a:cubicBezTo>
                <a:cubicBezTo>
                  <a:pt x="2496" y="8241"/>
                  <a:pt x="2715" y="8146"/>
                  <a:pt x="2921" y="8040"/>
                </a:cubicBezTo>
                <a:cubicBezTo>
                  <a:pt x="2860" y="8193"/>
                  <a:pt x="2824" y="8346"/>
                  <a:pt x="2824" y="8494"/>
                </a:cubicBezTo>
                <a:cubicBezTo>
                  <a:pt x="2824" y="8960"/>
                  <a:pt x="3498" y="9338"/>
                  <a:pt x="4332" y="9338"/>
                </a:cubicBezTo>
                <a:cubicBezTo>
                  <a:pt x="5058" y="9338"/>
                  <a:pt x="5665" y="9052"/>
                  <a:pt x="5809" y="8670"/>
                </a:cubicBezTo>
                <a:cubicBezTo>
                  <a:pt x="6949" y="9833"/>
                  <a:pt x="8527" y="11866"/>
                  <a:pt x="8534" y="14227"/>
                </a:cubicBezTo>
                <a:cubicBezTo>
                  <a:pt x="8244" y="13960"/>
                  <a:pt x="7707" y="13680"/>
                  <a:pt x="6729" y="13460"/>
                </a:cubicBezTo>
                <a:cubicBezTo>
                  <a:pt x="4129" y="12874"/>
                  <a:pt x="3807" y="12323"/>
                  <a:pt x="3807" y="12323"/>
                </a:cubicBezTo>
                <a:cubicBezTo>
                  <a:pt x="3807" y="12323"/>
                  <a:pt x="3482" y="13972"/>
                  <a:pt x="5327" y="14881"/>
                </a:cubicBezTo>
                <a:cubicBezTo>
                  <a:pt x="6822" y="15618"/>
                  <a:pt x="7968" y="15407"/>
                  <a:pt x="8491" y="15234"/>
                </a:cubicBezTo>
                <a:cubicBezTo>
                  <a:pt x="8226" y="18494"/>
                  <a:pt x="6757" y="20968"/>
                  <a:pt x="6741" y="20995"/>
                </a:cubicBezTo>
                <a:lnTo>
                  <a:pt x="7666" y="21170"/>
                </a:lnTo>
                <a:cubicBezTo>
                  <a:pt x="7741" y="21045"/>
                  <a:pt x="9511" y="18073"/>
                  <a:pt x="9511" y="14242"/>
                </a:cubicBezTo>
                <a:cubicBezTo>
                  <a:pt x="9511" y="11717"/>
                  <a:pt x="7854" y="9589"/>
                  <a:pt x="6653" y="8379"/>
                </a:cubicBezTo>
                <a:cubicBezTo>
                  <a:pt x="7325" y="8512"/>
                  <a:pt x="8094" y="8364"/>
                  <a:pt x="8464" y="8006"/>
                </a:cubicBezTo>
                <a:cubicBezTo>
                  <a:pt x="8881" y="7603"/>
                  <a:pt x="8631" y="7087"/>
                  <a:pt x="7909" y="6854"/>
                </a:cubicBezTo>
                <a:cubicBezTo>
                  <a:pt x="7679" y="6780"/>
                  <a:pt x="7423" y="6721"/>
                  <a:pt x="7156" y="6675"/>
                </a:cubicBezTo>
                <a:cubicBezTo>
                  <a:pt x="7423" y="6628"/>
                  <a:pt x="7679" y="6569"/>
                  <a:pt x="7909" y="6495"/>
                </a:cubicBezTo>
                <a:cubicBezTo>
                  <a:pt x="8631" y="6262"/>
                  <a:pt x="8881" y="5746"/>
                  <a:pt x="8464" y="5343"/>
                </a:cubicBezTo>
                <a:cubicBezTo>
                  <a:pt x="8047" y="4940"/>
                  <a:pt x="7123" y="4802"/>
                  <a:pt x="6401" y="5035"/>
                </a:cubicBezTo>
                <a:cubicBezTo>
                  <a:pt x="6171" y="5109"/>
                  <a:pt x="5951" y="5204"/>
                  <a:pt x="5746" y="5309"/>
                </a:cubicBezTo>
                <a:cubicBezTo>
                  <a:pt x="5807" y="5157"/>
                  <a:pt x="5843" y="5004"/>
                  <a:pt x="5843" y="4855"/>
                </a:cubicBezTo>
                <a:cubicBezTo>
                  <a:pt x="5843" y="4390"/>
                  <a:pt x="5166" y="4012"/>
                  <a:pt x="4332" y="4012"/>
                </a:cubicBezTo>
                <a:close/>
                <a:moveTo>
                  <a:pt x="16840" y="4012"/>
                </a:moveTo>
                <a:cubicBezTo>
                  <a:pt x="16006" y="4012"/>
                  <a:pt x="15332" y="4390"/>
                  <a:pt x="15332" y="4855"/>
                </a:cubicBezTo>
                <a:cubicBezTo>
                  <a:pt x="15332" y="5004"/>
                  <a:pt x="15368" y="5157"/>
                  <a:pt x="15429" y="5309"/>
                </a:cubicBezTo>
                <a:cubicBezTo>
                  <a:pt x="15224" y="5204"/>
                  <a:pt x="15004" y="5109"/>
                  <a:pt x="14774" y="5035"/>
                </a:cubicBezTo>
                <a:cubicBezTo>
                  <a:pt x="14052" y="4802"/>
                  <a:pt x="13128" y="4940"/>
                  <a:pt x="12711" y="5343"/>
                </a:cubicBezTo>
                <a:cubicBezTo>
                  <a:pt x="12294" y="5746"/>
                  <a:pt x="12541" y="6262"/>
                  <a:pt x="13263" y="6495"/>
                </a:cubicBezTo>
                <a:cubicBezTo>
                  <a:pt x="13493" y="6569"/>
                  <a:pt x="13749" y="6628"/>
                  <a:pt x="14016" y="6675"/>
                </a:cubicBezTo>
                <a:cubicBezTo>
                  <a:pt x="13749" y="6721"/>
                  <a:pt x="13493" y="6780"/>
                  <a:pt x="13263" y="6854"/>
                </a:cubicBezTo>
                <a:cubicBezTo>
                  <a:pt x="12541" y="7087"/>
                  <a:pt x="12294" y="7603"/>
                  <a:pt x="12711" y="8006"/>
                </a:cubicBezTo>
                <a:cubicBezTo>
                  <a:pt x="13081" y="8364"/>
                  <a:pt x="13850" y="8512"/>
                  <a:pt x="14522" y="8379"/>
                </a:cubicBezTo>
                <a:cubicBezTo>
                  <a:pt x="13321" y="9589"/>
                  <a:pt x="11661" y="11717"/>
                  <a:pt x="11661" y="14242"/>
                </a:cubicBezTo>
                <a:cubicBezTo>
                  <a:pt x="11661" y="18073"/>
                  <a:pt x="13431" y="21045"/>
                  <a:pt x="13506" y="21170"/>
                </a:cubicBezTo>
                <a:lnTo>
                  <a:pt x="14434" y="20995"/>
                </a:lnTo>
                <a:cubicBezTo>
                  <a:pt x="14416" y="20965"/>
                  <a:pt x="12641" y="17979"/>
                  <a:pt x="12641" y="14242"/>
                </a:cubicBezTo>
                <a:cubicBezTo>
                  <a:pt x="12641" y="13827"/>
                  <a:pt x="12692" y="13423"/>
                  <a:pt x="12778" y="13031"/>
                </a:cubicBezTo>
                <a:cubicBezTo>
                  <a:pt x="13247" y="13207"/>
                  <a:pt x="14444" y="13497"/>
                  <a:pt x="16036" y="12713"/>
                </a:cubicBezTo>
                <a:cubicBezTo>
                  <a:pt x="17881" y="11804"/>
                  <a:pt x="17553" y="10155"/>
                  <a:pt x="17553" y="10155"/>
                </a:cubicBezTo>
                <a:cubicBezTo>
                  <a:pt x="17553" y="10155"/>
                  <a:pt x="17234" y="10705"/>
                  <a:pt x="14635" y="11291"/>
                </a:cubicBezTo>
                <a:cubicBezTo>
                  <a:pt x="13958" y="11444"/>
                  <a:pt x="13494" y="11624"/>
                  <a:pt x="13175" y="11810"/>
                </a:cubicBezTo>
                <a:cubicBezTo>
                  <a:pt x="13737" y="10503"/>
                  <a:pt x="14640" y="9411"/>
                  <a:pt x="15366" y="8670"/>
                </a:cubicBezTo>
                <a:cubicBezTo>
                  <a:pt x="15510" y="9052"/>
                  <a:pt x="16114" y="9338"/>
                  <a:pt x="16840" y="9338"/>
                </a:cubicBezTo>
                <a:cubicBezTo>
                  <a:pt x="17674" y="9338"/>
                  <a:pt x="18351" y="8960"/>
                  <a:pt x="18351" y="8494"/>
                </a:cubicBezTo>
                <a:cubicBezTo>
                  <a:pt x="18351" y="8346"/>
                  <a:pt x="18315" y="8193"/>
                  <a:pt x="18254" y="8040"/>
                </a:cubicBezTo>
                <a:cubicBezTo>
                  <a:pt x="18460" y="8146"/>
                  <a:pt x="18679" y="8241"/>
                  <a:pt x="18909" y="8315"/>
                </a:cubicBezTo>
                <a:cubicBezTo>
                  <a:pt x="19631" y="8548"/>
                  <a:pt x="20552" y="8410"/>
                  <a:pt x="20969" y="8006"/>
                </a:cubicBezTo>
                <a:cubicBezTo>
                  <a:pt x="21386" y="7603"/>
                  <a:pt x="21139" y="7087"/>
                  <a:pt x="20417" y="6854"/>
                </a:cubicBezTo>
                <a:cubicBezTo>
                  <a:pt x="20187" y="6780"/>
                  <a:pt x="19931" y="6721"/>
                  <a:pt x="19665" y="6675"/>
                </a:cubicBezTo>
                <a:cubicBezTo>
                  <a:pt x="19931" y="6628"/>
                  <a:pt x="20187" y="6569"/>
                  <a:pt x="20417" y="6495"/>
                </a:cubicBezTo>
                <a:cubicBezTo>
                  <a:pt x="21139" y="6262"/>
                  <a:pt x="21386" y="5746"/>
                  <a:pt x="20969" y="5343"/>
                </a:cubicBezTo>
                <a:cubicBezTo>
                  <a:pt x="20552" y="4940"/>
                  <a:pt x="19631" y="4802"/>
                  <a:pt x="18909" y="5035"/>
                </a:cubicBezTo>
                <a:cubicBezTo>
                  <a:pt x="18679" y="5109"/>
                  <a:pt x="18460" y="5204"/>
                  <a:pt x="18254" y="5309"/>
                </a:cubicBezTo>
                <a:cubicBezTo>
                  <a:pt x="18315" y="5157"/>
                  <a:pt x="18351" y="5004"/>
                  <a:pt x="18351" y="4855"/>
                </a:cubicBezTo>
                <a:cubicBezTo>
                  <a:pt x="18351" y="4390"/>
                  <a:pt x="17674" y="4012"/>
                  <a:pt x="16840" y="4012"/>
                </a:cubicBezTo>
                <a:close/>
                <a:moveTo>
                  <a:pt x="4332" y="5999"/>
                </a:moveTo>
                <a:cubicBezTo>
                  <a:pt x="5001" y="5999"/>
                  <a:pt x="5545" y="6301"/>
                  <a:pt x="5545" y="6675"/>
                </a:cubicBezTo>
                <a:cubicBezTo>
                  <a:pt x="5545" y="7048"/>
                  <a:pt x="5001" y="7351"/>
                  <a:pt x="4332" y="7351"/>
                </a:cubicBezTo>
                <a:cubicBezTo>
                  <a:pt x="3663" y="7351"/>
                  <a:pt x="3121" y="7048"/>
                  <a:pt x="3121" y="6675"/>
                </a:cubicBezTo>
                <a:cubicBezTo>
                  <a:pt x="3121" y="6301"/>
                  <a:pt x="3663" y="5999"/>
                  <a:pt x="4332" y="5999"/>
                </a:cubicBezTo>
                <a:close/>
                <a:moveTo>
                  <a:pt x="16840" y="5999"/>
                </a:moveTo>
                <a:cubicBezTo>
                  <a:pt x="17509" y="5999"/>
                  <a:pt x="18051" y="6301"/>
                  <a:pt x="18051" y="6675"/>
                </a:cubicBezTo>
                <a:cubicBezTo>
                  <a:pt x="18051" y="7048"/>
                  <a:pt x="17509" y="7351"/>
                  <a:pt x="16840" y="7351"/>
                </a:cubicBezTo>
                <a:cubicBezTo>
                  <a:pt x="16171" y="7351"/>
                  <a:pt x="15630" y="7048"/>
                  <a:pt x="15630" y="6675"/>
                </a:cubicBezTo>
                <a:cubicBezTo>
                  <a:pt x="15630" y="6301"/>
                  <a:pt x="16171" y="5999"/>
                  <a:pt x="16840" y="5999"/>
                </a:cubicBezTo>
                <a:close/>
              </a:path>
            </a:pathLst>
          </a:custGeom>
          <a:solidFill>
            <a:srgbClr val="00A2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99" name="باقة"/>
          <p:cNvSpPr/>
          <p:nvPr/>
        </p:nvSpPr>
        <p:spPr>
          <a:xfrm>
            <a:off x="3502061" y="9336798"/>
            <a:ext cx="1241465" cy="2268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10545" y="0"/>
                </a:moveTo>
                <a:cubicBezTo>
                  <a:pt x="9711" y="0"/>
                  <a:pt x="9034" y="378"/>
                  <a:pt x="9034" y="844"/>
                </a:cubicBezTo>
                <a:cubicBezTo>
                  <a:pt x="9034" y="992"/>
                  <a:pt x="9070" y="1145"/>
                  <a:pt x="9131" y="1298"/>
                </a:cubicBezTo>
                <a:cubicBezTo>
                  <a:pt x="8926" y="1192"/>
                  <a:pt x="8706" y="1097"/>
                  <a:pt x="8476" y="1023"/>
                </a:cubicBezTo>
                <a:cubicBezTo>
                  <a:pt x="7754" y="790"/>
                  <a:pt x="6833" y="928"/>
                  <a:pt x="6416" y="1332"/>
                </a:cubicBezTo>
                <a:cubicBezTo>
                  <a:pt x="5999" y="1735"/>
                  <a:pt x="6246" y="2251"/>
                  <a:pt x="6968" y="2484"/>
                </a:cubicBezTo>
                <a:cubicBezTo>
                  <a:pt x="7198" y="2558"/>
                  <a:pt x="7454" y="2617"/>
                  <a:pt x="7721" y="2663"/>
                </a:cubicBezTo>
                <a:cubicBezTo>
                  <a:pt x="7454" y="2710"/>
                  <a:pt x="7198" y="2769"/>
                  <a:pt x="6968" y="2843"/>
                </a:cubicBezTo>
                <a:cubicBezTo>
                  <a:pt x="6246" y="3076"/>
                  <a:pt x="5999" y="3592"/>
                  <a:pt x="6416" y="3995"/>
                </a:cubicBezTo>
                <a:cubicBezTo>
                  <a:pt x="6833" y="4398"/>
                  <a:pt x="7754" y="4536"/>
                  <a:pt x="8476" y="4303"/>
                </a:cubicBezTo>
                <a:cubicBezTo>
                  <a:pt x="8706" y="4229"/>
                  <a:pt x="8926" y="4134"/>
                  <a:pt x="9131" y="4029"/>
                </a:cubicBezTo>
                <a:cubicBezTo>
                  <a:pt x="9070" y="4181"/>
                  <a:pt x="9034" y="4334"/>
                  <a:pt x="9034" y="4483"/>
                </a:cubicBezTo>
                <a:cubicBezTo>
                  <a:pt x="9034" y="4852"/>
                  <a:pt x="9460" y="5165"/>
                  <a:pt x="10054" y="5279"/>
                </a:cubicBezTo>
                <a:lnTo>
                  <a:pt x="10054" y="21600"/>
                </a:lnTo>
                <a:lnTo>
                  <a:pt x="11033" y="21600"/>
                </a:lnTo>
                <a:lnTo>
                  <a:pt x="11033" y="5279"/>
                </a:lnTo>
                <a:cubicBezTo>
                  <a:pt x="11627" y="5165"/>
                  <a:pt x="12053" y="4852"/>
                  <a:pt x="12053" y="4483"/>
                </a:cubicBezTo>
                <a:cubicBezTo>
                  <a:pt x="12053" y="4334"/>
                  <a:pt x="12017" y="4181"/>
                  <a:pt x="11956" y="4029"/>
                </a:cubicBezTo>
                <a:cubicBezTo>
                  <a:pt x="12161" y="4134"/>
                  <a:pt x="12381" y="4229"/>
                  <a:pt x="12611" y="4303"/>
                </a:cubicBezTo>
                <a:cubicBezTo>
                  <a:pt x="13333" y="4536"/>
                  <a:pt x="14257" y="4398"/>
                  <a:pt x="14674" y="3995"/>
                </a:cubicBezTo>
                <a:cubicBezTo>
                  <a:pt x="15091" y="3592"/>
                  <a:pt x="14844" y="3076"/>
                  <a:pt x="14122" y="2843"/>
                </a:cubicBezTo>
                <a:cubicBezTo>
                  <a:pt x="13892" y="2769"/>
                  <a:pt x="13636" y="2710"/>
                  <a:pt x="13369" y="2663"/>
                </a:cubicBezTo>
                <a:cubicBezTo>
                  <a:pt x="13636" y="2617"/>
                  <a:pt x="13892" y="2558"/>
                  <a:pt x="14122" y="2484"/>
                </a:cubicBezTo>
                <a:cubicBezTo>
                  <a:pt x="14844" y="2251"/>
                  <a:pt x="15091" y="1735"/>
                  <a:pt x="14674" y="1332"/>
                </a:cubicBezTo>
                <a:cubicBezTo>
                  <a:pt x="14257" y="928"/>
                  <a:pt x="13333" y="790"/>
                  <a:pt x="12611" y="1023"/>
                </a:cubicBezTo>
                <a:cubicBezTo>
                  <a:pt x="12381" y="1097"/>
                  <a:pt x="12161" y="1192"/>
                  <a:pt x="11956" y="1298"/>
                </a:cubicBezTo>
                <a:cubicBezTo>
                  <a:pt x="12017" y="1145"/>
                  <a:pt x="12053" y="992"/>
                  <a:pt x="12053" y="844"/>
                </a:cubicBezTo>
                <a:cubicBezTo>
                  <a:pt x="12053" y="378"/>
                  <a:pt x="11379" y="0"/>
                  <a:pt x="10545" y="0"/>
                </a:cubicBezTo>
                <a:close/>
                <a:moveTo>
                  <a:pt x="10545" y="1987"/>
                </a:moveTo>
                <a:cubicBezTo>
                  <a:pt x="11214" y="1987"/>
                  <a:pt x="11756" y="2290"/>
                  <a:pt x="11756" y="2663"/>
                </a:cubicBezTo>
                <a:cubicBezTo>
                  <a:pt x="11756" y="3037"/>
                  <a:pt x="11214" y="3339"/>
                  <a:pt x="10545" y="3339"/>
                </a:cubicBezTo>
                <a:cubicBezTo>
                  <a:pt x="9876" y="3339"/>
                  <a:pt x="9335" y="3037"/>
                  <a:pt x="9335" y="2663"/>
                </a:cubicBezTo>
                <a:cubicBezTo>
                  <a:pt x="9335" y="2290"/>
                  <a:pt x="9876" y="1987"/>
                  <a:pt x="10545" y="1987"/>
                </a:cubicBezTo>
                <a:close/>
                <a:moveTo>
                  <a:pt x="4332" y="4012"/>
                </a:moveTo>
                <a:cubicBezTo>
                  <a:pt x="3498" y="4012"/>
                  <a:pt x="2824" y="4390"/>
                  <a:pt x="2824" y="4855"/>
                </a:cubicBezTo>
                <a:cubicBezTo>
                  <a:pt x="2824" y="5004"/>
                  <a:pt x="2860" y="5157"/>
                  <a:pt x="2921" y="5309"/>
                </a:cubicBezTo>
                <a:cubicBezTo>
                  <a:pt x="2715" y="5204"/>
                  <a:pt x="2496" y="5109"/>
                  <a:pt x="2266" y="5035"/>
                </a:cubicBezTo>
                <a:cubicBezTo>
                  <a:pt x="1544" y="4802"/>
                  <a:pt x="620" y="4940"/>
                  <a:pt x="203" y="5343"/>
                </a:cubicBezTo>
                <a:cubicBezTo>
                  <a:pt x="-214" y="5746"/>
                  <a:pt x="33" y="6262"/>
                  <a:pt x="755" y="6495"/>
                </a:cubicBezTo>
                <a:cubicBezTo>
                  <a:pt x="985" y="6569"/>
                  <a:pt x="1241" y="6628"/>
                  <a:pt x="1507" y="6675"/>
                </a:cubicBezTo>
                <a:cubicBezTo>
                  <a:pt x="1241" y="6721"/>
                  <a:pt x="985" y="6780"/>
                  <a:pt x="755" y="6854"/>
                </a:cubicBezTo>
                <a:cubicBezTo>
                  <a:pt x="33" y="7087"/>
                  <a:pt x="-214" y="7603"/>
                  <a:pt x="203" y="8006"/>
                </a:cubicBezTo>
                <a:cubicBezTo>
                  <a:pt x="620" y="8410"/>
                  <a:pt x="1544" y="8548"/>
                  <a:pt x="2266" y="8315"/>
                </a:cubicBezTo>
                <a:cubicBezTo>
                  <a:pt x="2496" y="8241"/>
                  <a:pt x="2715" y="8146"/>
                  <a:pt x="2921" y="8040"/>
                </a:cubicBezTo>
                <a:cubicBezTo>
                  <a:pt x="2860" y="8193"/>
                  <a:pt x="2824" y="8346"/>
                  <a:pt x="2824" y="8494"/>
                </a:cubicBezTo>
                <a:cubicBezTo>
                  <a:pt x="2824" y="8960"/>
                  <a:pt x="3498" y="9338"/>
                  <a:pt x="4332" y="9338"/>
                </a:cubicBezTo>
                <a:cubicBezTo>
                  <a:pt x="5058" y="9338"/>
                  <a:pt x="5665" y="9052"/>
                  <a:pt x="5809" y="8670"/>
                </a:cubicBezTo>
                <a:cubicBezTo>
                  <a:pt x="6949" y="9833"/>
                  <a:pt x="8527" y="11866"/>
                  <a:pt x="8534" y="14227"/>
                </a:cubicBezTo>
                <a:cubicBezTo>
                  <a:pt x="8244" y="13960"/>
                  <a:pt x="7707" y="13680"/>
                  <a:pt x="6729" y="13460"/>
                </a:cubicBezTo>
                <a:cubicBezTo>
                  <a:pt x="4129" y="12874"/>
                  <a:pt x="3807" y="12323"/>
                  <a:pt x="3807" y="12323"/>
                </a:cubicBezTo>
                <a:cubicBezTo>
                  <a:pt x="3807" y="12323"/>
                  <a:pt x="3482" y="13972"/>
                  <a:pt x="5327" y="14881"/>
                </a:cubicBezTo>
                <a:cubicBezTo>
                  <a:pt x="6822" y="15618"/>
                  <a:pt x="7968" y="15407"/>
                  <a:pt x="8491" y="15234"/>
                </a:cubicBezTo>
                <a:cubicBezTo>
                  <a:pt x="8226" y="18494"/>
                  <a:pt x="6757" y="20968"/>
                  <a:pt x="6741" y="20995"/>
                </a:cubicBezTo>
                <a:lnTo>
                  <a:pt x="7666" y="21170"/>
                </a:lnTo>
                <a:cubicBezTo>
                  <a:pt x="7741" y="21045"/>
                  <a:pt x="9511" y="18073"/>
                  <a:pt x="9511" y="14242"/>
                </a:cubicBezTo>
                <a:cubicBezTo>
                  <a:pt x="9511" y="11717"/>
                  <a:pt x="7854" y="9589"/>
                  <a:pt x="6653" y="8379"/>
                </a:cubicBezTo>
                <a:cubicBezTo>
                  <a:pt x="7325" y="8512"/>
                  <a:pt x="8094" y="8364"/>
                  <a:pt x="8464" y="8006"/>
                </a:cubicBezTo>
                <a:cubicBezTo>
                  <a:pt x="8881" y="7603"/>
                  <a:pt x="8631" y="7087"/>
                  <a:pt x="7909" y="6854"/>
                </a:cubicBezTo>
                <a:cubicBezTo>
                  <a:pt x="7679" y="6780"/>
                  <a:pt x="7423" y="6721"/>
                  <a:pt x="7156" y="6675"/>
                </a:cubicBezTo>
                <a:cubicBezTo>
                  <a:pt x="7423" y="6628"/>
                  <a:pt x="7679" y="6569"/>
                  <a:pt x="7909" y="6495"/>
                </a:cubicBezTo>
                <a:cubicBezTo>
                  <a:pt x="8631" y="6262"/>
                  <a:pt x="8881" y="5746"/>
                  <a:pt x="8464" y="5343"/>
                </a:cubicBezTo>
                <a:cubicBezTo>
                  <a:pt x="8047" y="4940"/>
                  <a:pt x="7123" y="4802"/>
                  <a:pt x="6401" y="5035"/>
                </a:cubicBezTo>
                <a:cubicBezTo>
                  <a:pt x="6171" y="5109"/>
                  <a:pt x="5951" y="5204"/>
                  <a:pt x="5746" y="5309"/>
                </a:cubicBezTo>
                <a:cubicBezTo>
                  <a:pt x="5807" y="5157"/>
                  <a:pt x="5843" y="5004"/>
                  <a:pt x="5843" y="4855"/>
                </a:cubicBezTo>
                <a:cubicBezTo>
                  <a:pt x="5843" y="4390"/>
                  <a:pt x="5166" y="4012"/>
                  <a:pt x="4332" y="4012"/>
                </a:cubicBezTo>
                <a:close/>
                <a:moveTo>
                  <a:pt x="16840" y="4012"/>
                </a:moveTo>
                <a:cubicBezTo>
                  <a:pt x="16006" y="4012"/>
                  <a:pt x="15332" y="4390"/>
                  <a:pt x="15332" y="4855"/>
                </a:cubicBezTo>
                <a:cubicBezTo>
                  <a:pt x="15332" y="5004"/>
                  <a:pt x="15368" y="5157"/>
                  <a:pt x="15429" y="5309"/>
                </a:cubicBezTo>
                <a:cubicBezTo>
                  <a:pt x="15224" y="5204"/>
                  <a:pt x="15004" y="5109"/>
                  <a:pt x="14774" y="5035"/>
                </a:cubicBezTo>
                <a:cubicBezTo>
                  <a:pt x="14052" y="4802"/>
                  <a:pt x="13128" y="4940"/>
                  <a:pt x="12711" y="5343"/>
                </a:cubicBezTo>
                <a:cubicBezTo>
                  <a:pt x="12294" y="5746"/>
                  <a:pt x="12541" y="6262"/>
                  <a:pt x="13263" y="6495"/>
                </a:cubicBezTo>
                <a:cubicBezTo>
                  <a:pt x="13493" y="6569"/>
                  <a:pt x="13749" y="6628"/>
                  <a:pt x="14016" y="6675"/>
                </a:cubicBezTo>
                <a:cubicBezTo>
                  <a:pt x="13749" y="6721"/>
                  <a:pt x="13493" y="6780"/>
                  <a:pt x="13263" y="6854"/>
                </a:cubicBezTo>
                <a:cubicBezTo>
                  <a:pt x="12541" y="7087"/>
                  <a:pt x="12294" y="7603"/>
                  <a:pt x="12711" y="8006"/>
                </a:cubicBezTo>
                <a:cubicBezTo>
                  <a:pt x="13081" y="8364"/>
                  <a:pt x="13850" y="8512"/>
                  <a:pt x="14522" y="8379"/>
                </a:cubicBezTo>
                <a:cubicBezTo>
                  <a:pt x="13321" y="9589"/>
                  <a:pt x="11661" y="11717"/>
                  <a:pt x="11661" y="14242"/>
                </a:cubicBezTo>
                <a:cubicBezTo>
                  <a:pt x="11661" y="18073"/>
                  <a:pt x="13431" y="21045"/>
                  <a:pt x="13506" y="21170"/>
                </a:cubicBezTo>
                <a:lnTo>
                  <a:pt x="14434" y="20995"/>
                </a:lnTo>
                <a:cubicBezTo>
                  <a:pt x="14416" y="20965"/>
                  <a:pt x="12641" y="17979"/>
                  <a:pt x="12641" y="14242"/>
                </a:cubicBezTo>
                <a:cubicBezTo>
                  <a:pt x="12641" y="13827"/>
                  <a:pt x="12692" y="13423"/>
                  <a:pt x="12778" y="13031"/>
                </a:cubicBezTo>
                <a:cubicBezTo>
                  <a:pt x="13247" y="13207"/>
                  <a:pt x="14444" y="13497"/>
                  <a:pt x="16036" y="12713"/>
                </a:cubicBezTo>
                <a:cubicBezTo>
                  <a:pt x="17881" y="11804"/>
                  <a:pt x="17553" y="10155"/>
                  <a:pt x="17553" y="10155"/>
                </a:cubicBezTo>
                <a:cubicBezTo>
                  <a:pt x="17553" y="10155"/>
                  <a:pt x="17234" y="10705"/>
                  <a:pt x="14635" y="11291"/>
                </a:cubicBezTo>
                <a:cubicBezTo>
                  <a:pt x="13958" y="11444"/>
                  <a:pt x="13494" y="11624"/>
                  <a:pt x="13175" y="11810"/>
                </a:cubicBezTo>
                <a:cubicBezTo>
                  <a:pt x="13737" y="10503"/>
                  <a:pt x="14640" y="9411"/>
                  <a:pt x="15366" y="8670"/>
                </a:cubicBezTo>
                <a:cubicBezTo>
                  <a:pt x="15510" y="9052"/>
                  <a:pt x="16114" y="9338"/>
                  <a:pt x="16840" y="9338"/>
                </a:cubicBezTo>
                <a:cubicBezTo>
                  <a:pt x="17674" y="9338"/>
                  <a:pt x="18351" y="8960"/>
                  <a:pt x="18351" y="8494"/>
                </a:cubicBezTo>
                <a:cubicBezTo>
                  <a:pt x="18351" y="8346"/>
                  <a:pt x="18315" y="8193"/>
                  <a:pt x="18254" y="8040"/>
                </a:cubicBezTo>
                <a:cubicBezTo>
                  <a:pt x="18460" y="8146"/>
                  <a:pt x="18679" y="8241"/>
                  <a:pt x="18909" y="8315"/>
                </a:cubicBezTo>
                <a:cubicBezTo>
                  <a:pt x="19631" y="8548"/>
                  <a:pt x="20552" y="8410"/>
                  <a:pt x="20969" y="8006"/>
                </a:cubicBezTo>
                <a:cubicBezTo>
                  <a:pt x="21386" y="7603"/>
                  <a:pt x="21139" y="7087"/>
                  <a:pt x="20417" y="6854"/>
                </a:cubicBezTo>
                <a:cubicBezTo>
                  <a:pt x="20187" y="6780"/>
                  <a:pt x="19931" y="6721"/>
                  <a:pt x="19665" y="6675"/>
                </a:cubicBezTo>
                <a:cubicBezTo>
                  <a:pt x="19931" y="6628"/>
                  <a:pt x="20187" y="6569"/>
                  <a:pt x="20417" y="6495"/>
                </a:cubicBezTo>
                <a:cubicBezTo>
                  <a:pt x="21139" y="6262"/>
                  <a:pt x="21386" y="5746"/>
                  <a:pt x="20969" y="5343"/>
                </a:cubicBezTo>
                <a:cubicBezTo>
                  <a:pt x="20552" y="4940"/>
                  <a:pt x="19631" y="4802"/>
                  <a:pt x="18909" y="5035"/>
                </a:cubicBezTo>
                <a:cubicBezTo>
                  <a:pt x="18679" y="5109"/>
                  <a:pt x="18460" y="5204"/>
                  <a:pt x="18254" y="5309"/>
                </a:cubicBezTo>
                <a:cubicBezTo>
                  <a:pt x="18315" y="5157"/>
                  <a:pt x="18351" y="5004"/>
                  <a:pt x="18351" y="4855"/>
                </a:cubicBezTo>
                <a:cubicBezTo>
                  <a:pt x="18351" y="4390"/>
                  <a:pt x="17674" y="4012"/>
                  <a:pt x="16840" y="4012"/>
                </a:cubicBezTo>
                <a:close/>
                <a:moveTo>
                  <a:pt x="4332" y="5999"/>
                </a:moveTo>
                <a:cubicBezTo>
                  <a:pt x="5001" y="5999"/>
                  <a:pt x="5545" y="6301"/>
                  <a:pt x="5545" y="6675"/>
                </a:cubicBezTo>
                <a:cubicBezTo>
                  <a:pt x="5545" y="7048"/>
                  <a:pt x="5001" y="7351"/>
                  <a:pt x="4332" y="7351"/>
                </a:cubicBezTo>
                <a:cubicBezTo>
                  <a:pt x="3663" y="7351"/>
                  <a:pt x="3121" y="7048"/>
                  <a:pt x="3121" y="6675"/>
                </a:cubicBezTo>
                <a:cubicBezTo>
                  <a:pt x="3121" y="6301"/>
                  <a:pt x="3663" y="5999"/>
                  <a:pt x="4332" y="5999"/>
                </a:cubicBezTo>
                <a:close/>
                <a:moveTo>
                  <a:pt x="16840" y="5999"/>
                </a:moveTo>
                <a:cubicBezTo>
                  <a:pt x="17509" y="5999"/>
                  <a:pt x="18051" y="6301"/>
                  <a:pt x="18051" y="6675"/>
                </a:cubicBezTo>
                <a:cubicBezTo>
                  <a:pt x="18051" y="7048"/>
                  <a:pt x="17509" y="7351"/>
                  <a:pt x="16840" y="7351"/>
                </a:cubicBezTo>
                <a:cubicBezTo>
                  <a:pt x="16171" y="7351"/>
                  <a:pt x="15630" y="7048"/>
                  <a:pt x="15630" y="6675"/>
                </a:cubicBezTo>
                <a:cubicBezTo>
                  <a:pt x="15630" y="6301"/>
                  <a:pt x="16171" y="5999"/>
                  <a:pt x="16840" y="5999"/>
                </a:cubicBezTo>
                <a:close/>
              </a:path>
            </a:pathLst>
          </a:custGeom>
          <a:solidFill>
            <a:srgbClr val="00A2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grpSp>
        <p:nvGrpSpPr>
          <p:cNvPr id="203" name="تجميع"/>
          <p:cNvGrpSpPr/>
          <p:nvPr/>
        </p:nvGrpSpPr>
        <p:grpSpPr>
          <a:xfrm>
            <a:off x="13807255" y="9134165"/>
            <a:ext cx="5190212" cy="1905743"/>
            <a:chOff x="0" y="0"/>
            <a:chExt cx="5190212" cy="1905741"/>
          </a:xfrm>
        </p:grpSpPr>
        <p:sp>
          <p:nvSpPr>
            <p:cNvPr id="200" name="عشب"/>
            <p:cNvSpPr/>
            <p:nvPr/>
          </p:nvSpPr>
          <p:spPr>
            <a:xfrm>
              <a:off x="1580543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01" name="عشب"/>
            <p:cNvSpPr/>
            <p:nvPr/>
          </p:nvSpPr>
          <p:spPr>
            <a:xfrm>
              <a:off x="0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02" name="عشب"/>
            <p:cNvSpPr/>
            <p:nvPr/>
          </p:nvSpPr>
          <p:spPr>
            <a:xfrm>
              <a:off x="3285954" y="0"/>
              <a:ext cx="1904259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sp>
        <p:nvSpPr>
          <p:cNvPr id="204" name="باقة"/>
          <p:cNvSpPr/>
          <p:nvPr/>
        </p:nvSpPr>
        <p:spPr>
          <a:xfrm>
            <a:off x="20818327" y="9336798"/>
            <a:ext cx="1241465" cy="2268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10545" y="0"/>
                </a:moveTo>
                <a:cubicBezTo>
                  <a:pt x="9711" y="0"/>
                  <a:pt x="9034" y="378"/>
                  <a:pt x="9034" y="844"/>
                </a:cubicBezTo>
                <a:cubicBezTo>
                  <a:pt x="9034" y="992"/>
                  <a:pt x="9070" y="1145"/>
                  <a:pt x="9131" y="1298"/>
                </a:cubicBezTo>
                <a:cubicBezTo>
                  <a:pt x="8926" y="1192"/>
                  <a:pt x="8706" y="1097"/>
                  <a:pt x="8476" y="1023"/>
                </a:cubicBezTo>
                <a:cubicBezTo>
                  <a:pt x="7754" y="790"/>
                  <a:pt x="6833" y="928"/>
                  <a:pt x="6416" y="1332"/>
                </a:cubicBezTo>
                <a:cubicBezTo>
                  <a:pt x="5999" y="1735"/>
                  <a:pt x="6246" y="2251"/>
                  <a:pt x="6968" y="2484"/>
                </a:cubicBezTo>
                <a:cubicBezTo>
                  <a:pt x="7198" y="2558"/>
                  <a:pt x="7454" y="2617"/>
                  <a:pt x="7721" y="2663"/>
                </a:cubicBezTo>
                <a:cubicBezTo>
                  <a:pt x="7454" y="2710"/>
                  <a:pt x="7198" y="2769"/>
                  <a:pt x="6968" y="2843"/>
                </a:cubicBezTo>
                <a:cubicBezTo>
                  <a:pt x="6246" y="3076"/>
                  <a:pt x="5999" y="3592"/>
                  <a:pt x="6416" y="3995"/>
                </a:cubicBezTo>
                <a:cubicBezTo>
                  <a:pt x="6833" y="4398"/>
                  <a:pt x="7754" y="4536"/>
                  <a:pt x="8476" y="4303"/>
                </a:cubicBezTo>
                <a:cubicBezTo>
                  <a:pt x="8706" y="4229"/>
                  <a:pt x="8926" y="4134"/>
                  <a:pt x="9131" y="4029"/>
                </a:cubicBezTo>
                <a:cubicBezTo>
                  <a:pt x="9070" y="4181"/>
                  <a:pt x="9034" y="4334"/>
                  <a:pt x="9034" y="4483"/>
                </a:cubicBezTo>
                <a:cubicBezTo>
                  <a:pt x="9034" y="4852"/>
                  <a:pt x="9460" y="5165"/>
                  <a:pt x="10054" y="5279"/>
                </a:cubicBezTo>
                <a:lnTo>
                  <a:pt x="10054" y="21600"/>
                </a:lnTo>
                <a:lnTo>
                  <a:pt x="11033" y="21600"/>
                </a:lnTo>
                <a:lnTo>
                  <a:pt x="11033" y="5279"/>
                </a:lnTo>
                <a:cubicBezTo>
                  <a:pt x="11627" y="5165"/>
                  <a:pt x="12053" y="4852"/>
                  <a:pt x="12053" y="4483"/>
                </a:cubicBezTo>
                <a:cubicBezTo>
                  <a:pt x="12053" y="4334"/>
                  <a:pt x="12017" y="4181"/>
                  <a:pt x="11956" y="4029"/>
                </a:cubicBezTo>
                <a:cubicBezTo>
                  <a:pt x="12161" y="4134"/>
                  <a:pt x="12381" y="4229"/>
                  <a:pt x="12611" y="4303"/>
                </a:cubicBezTo>
                <a:cubicBezTo>
                  <a:pt x="13333" y="4536"/>
                  <a:pt x="14257" y="4398"/>
                  <a:pt x="14674" y="3995"/>
                </a:cubicBezTo>
                <a:cubicBezTo>
                  <a:pt x="15091" y="3592"/>
                  <a:pt x="14844" y="3076"/>
                  <a:pt x="14122" y="2843"/>
                </a:cubicBezTo>
                <a:cubicBezTo>
                  <a:pt x="13892" y="2769"/>
                  <a:pt x="13636" y="2710"/>
                  <a:pt x="13369" y="2663"/>
                </a:cubicBezTo>
                <a:cubicBezTo>
                  <a:pt x="13636" y="2617"/>
                  <a:pt x="13892" y="2558"/>
                  <a:pt x="14122" y="2484"/>
                </a:cubicBezTo>
                <a:cubicBezTo>
                  <a:pt x="14844" y="2251"/>
                  <a:pt x="15091" y="1735"/>
                  <a:pt x="14674" y="1332"/>
                </a:cubicBezTo>
                <a:cubicBezTo>
                  <a:pt x="14257" y="928"/>
                  <a:pt x="13333" y="790"/>
                  <a:pt x="12611" y="1023"/>
                </a:cubicBezTo>
                <a:cubicBezTo>
                  <a:pt x="12381" y="1097"/>
                  <a:pt x="12161" y="1192"/>
                  <a:pt x="11956" y="1298"/>
                </a:cubicBezTo>
                <a:cubicBezTo>
                  <a:pt x="12017" y="1145"/>
                  <a:pt x="12053" y="992"/>
                  <a:pt x="12053" y="844"/>
                </a:cubicBezTo>
                <a:cubicBezTo>
                  <a:pt x="12053" y="378"/>
                  <a:pt x="11379" y="0"/>
                  <a:pt x="10545" y="0"/>
                </a:cubicBezTo>
                <a:close/>
                <a:moveTo>
                  <a:pt x="10545" y="1987"/>
                </a:moveTo>
                <a:cubicBezTo>
                  <a:pt x="11214" y="1987"/>
                  <a:pt x="11756" y="2290"/>
                  <a:pt x="11756" y="2663"/>
                </a:cubicBezTo>
                <a:cubicBezTo>
                  <a:pt x="11756" y="3037"/>
                  <a:pt x="11214" y="3339"/>
                  <a:pt x="10545" y="3339"/>
                </a:cubicBezTo>
                <a:cubicBezTo>
                  <a:pt x="9876" y="3339"/>
                  <a:pt x="9335" y="3037"/>
                  <a:pt x="9335" y="2663"/>
                </a:cubicBezTo>
                <a:cubicBezTo>
                  <a:pt x="9335" y="2290"/>
                  <a:pt x="9876" y="1987"/>
                  <a:pt x="10545" y="1987"/>
                </a:cubicBezTo>
                <a:close/>
                <a:moveTo>
                  <a:pt x="4332" y="4012"/>
                </a:moveTo>
                <a:cubicBezTo>
                  <a:pt x="3498" y="4012"/>
                  <a:pt x="2824" y="4390"/>
                  <a:pt x="2824" y="4855"/>
                </a:cubicBezTo>
                <a:cubicBezTo>
                  <a:pt x="2824" y="5004"/>
                  <a:pt x="2860" y="5157"/>
                  <a:pt x="2921" y="5309"/>
                </a:cubicBezTo>
                <a:cubicBezTo>
                  <a:pt x="2715" y="5204"/>
                  <a:pt x="2496" y="5109"/>
                  <a:pt x="2266" y="5035"/>
                </a:cubicBezTo>
                <a:cubicBezTo>
                  <a:pt x="1544" y="4802"/>
                  <a:pt x="620" y="4940"/>
                  <a:pt x="203" y="5343"/>
                </a:cubicBezTo>
                <a:cubicBezTo>
                  <a:pt x="-214" y="5746"/>
                  <a:pt x="33" y="6262"/>
                  <a:pt x="755" y="6495"/>
                </a:cubicBezTo>
                <a:cubicBezTo>
                  <a:pt x="985" y="6569"/>
                  <a:pt x="1241" y="6628"/>
                  <a:pt x="1507" y="6675"/>
                </a:cubicBezTo>
                <a:cubicBezTo>
                  <a:pt x="1241" y="6721"/>
                  <a:pt x="985" y="6780"/>
                  <a:pt x="755" y="6854"/>
                </a:cubicBezTo>
                <a:cubicBezTo>
                  <a:pt x="33" y="7087"/>
                  <a:pt x="-214" y="7603"/>
                  <a:pt x="203" y="8006"/>
                </a:cubicBezTo>
                <a:cubicBezTo>
                  <a:pt x="620" y="8410"/>
                  <a:pt x="1544" y="8548"/>
                  <a:pt x="2266" y="8315"/>
                </a:cubicBezTo>
                <a:cubicBezTo>
                  <a:pt x="2496" y="8241"/>
                  <a:pt x="2715" y="8146"/>
                  <a:pt x="2921" y="8040"/>
                </a:cubicBezTo>
                <a:cubicBezTo>
                  <a:pt x="2860" y="8193"/>
                  <a:pt x="2824" y="8346"/>
                  <a:pt x="2824" y="8494"/>
                </a:cubicBezTo>
                <a:cubicBezTo>
                  <a:pt x="2824" y="8960"/>
                  <a:pt x="3498" y="9338"/>
                  <a:pt x="4332" y="9338"/>
                </a:cubicBezTo>
                <a:cubicBezTo>
                  <a:pt x="5058" y="9338"/>
                  <a:pt x="5665" y="9052"/>
                  <a:pt x="5809" y="8670"/>
                </a:cubicBezTo>
                <a:cubicBezTo>
                  <a:pt x="6949" y="9833"/>
                  <a:pt x="8527" y="11866"/>
                  <a:pt x="8534" y="14227"/>
                </a:cubicBezTo>
                <a:cubicBezTo>
                  <a:pt x="8244" y="13960"/>
                  <a:pt x="7707" y="13680"/>
                  <a:pt x="6729" y="13460"/>
                </a:cubicBezTo>
                <a:cubicBezTo>
                  <a:pt x="4129" y="12874"/>
                  <a:pt x="3807" y="12323"/>
                  <a:pt x="3807" y="12323"/>
                </a:cubicBezTo>
                <a:cubicBezTo>
                  <a:pt x="3807" y="12323"/>
                  <a:pt x="3482" y="13972"/>
                  <a:pt x="5327" y="14881"/>
                </a:cubicBezTo>
                <a:cubicBezTo>
                  <a:pt x="6822" y="15618"/>
                  <a:pt x="7968" y="15407"/>
                  <a:pt x="8491" y="15234"/>
                </a:cubicBezTo>
                <a:cubicBezTo>
                  <a:pt x="8226" y="18494"/>
                  <a:pt x="6757" y="20968"/>
                  <a:pt x="6741" y="20995"/>
                </a:cubicBezTo>
                <a:lnTo>
                  <a:pt x="7666" y="21170"/>
                </a:lnTo>
                <a:cubicBezTo>
                  <a:pt x="7741" y="21045"/>
                  <a:pt x="9511" y="18073"/>
                  <a:pt x="9511" y="14242"/>
                </a:cubicBezTo>
                <a:cubicBezTo>
                  <a:pt x="9511" y="11717"/>
                  <a:pt x="7854" y="9589"/>
                  <a:pt x="6653" y="8379"/>
                </a:cubicBezTo>
                <a:cubicBezTo>
                  <a:pt x="7325" y="8512"/>
                  <a:pt x="8094" y="8364"/>
                  <a:pt x="8464" y="8006"/>
                </a:cubicBezTo>
                <a:cubicBezTo>
                  <a:pt x="8881" y="7603"/>
                  <a:pt x="8631" y="7087"/>
                  <a:pt x="7909" y="6854"/>
                </a:cubicBezTo>
                <a:cubicBezTo>
                  <a:pt x="7679" y="6780"/>
                  <a:pt x="7423" y="6721"/>
                  <a:pt x="7156" y="6675"/>
                </a:cubicBezTo>
                <a:cubicBezTo>
                  <a:pt x="7423" y="6628"/>
                  <a:pt x="7679" y="6569"/>
                  <a:pt x="7909" y="6495"/>
                </a:cubicBezTo>
                <a:cubicBezTo>
                  <a:pt x="8631" y="6262"/>
                  <a:pt x="8881" y="5746"/>
                  <a:pt x="8464" y="5343"/>
                </a:cubicBezTo>
                <a:cubicBezTo>
                  <a:pt x="8047" y="4940"/>
                  <a:pt x="7123" y="4802"/>
                  <a:pt x="6401" y="5035"/>
                </a:cubicBezTo>
                <a:cubicBezTo>
                  <a:pt x="6171" y="5109"/>
                  <a:pt x="5951" y="5204"/>
                  <a:pt x="5746" y="5309"/>
                </a:cubicBezTo>
                <a:cubicBezTo>
                  <a:pt x="5807" y="5157"/>
                  <a:pt x="5843" y="5004"/>
                  <a:pt x="5843" y="4855"/>
                </a:cubicBezTo>
                <a:cubicBezTo>
                  <a:pt x="5843" y="4390"/>
                  <a:pt x="5166" y="4012"/>
                  <a:pt x="4332" y="4012"/>
                </a:cubicBezTo>
                <a:close/>
                <a:moveTo>
                  <a:pt x="16840" y="4012"/>
                </a:moveTo>
                <a:cubicBezTo>
                  <a:pt x="16006" y="4012"/>
                  <a:pt x="15332" y="4390"/>
                  <a:pt x="15332" y="4855"/>
                </a:cubicBezTo>
                <a:cubicBezTo>
                  <a:pt x="15332" y="5004"/>
                  <a:pt x="15368" y="5157"/>
                  <a:pt x="15429" y="5309"/>
                </a:cubicBezTo>
                <a:cubicBezTo>
                  <a:pt x="15224" y="5204"/>
                  <a:pt x="15004" y="5109"/>
                  <a:pt x="14774" y="5035"/>
                </a:cubicBezTo>
                <a:cubicBezTo>
                  <a:pt x="14052" y="4802"/>
                  <a:pt x="13128" y="4940"/>
                  <a:pt x="12711" y="5343"/>
                </a:cubicBezTo>
                <a:cubicBezTo>
                  <a:pt x="12294" y="5746"/>
                  <a:pt x="12541" y="6262"/>
                  <a:pt x="13263" y="6495"/>
                </a:cubicBezTo>
                <a:cubicBezTo>
                  <a:pt x="13493" y="6569"/>
                  <a:pt x="13749" y="6628"/>
                  <a:pt x="14016" y="6675"/>
                </a:cubicBezTo>
                <a:cubicBezTo>
                  <a:pt x="13749" y="6721"/>
                  <a:pt x="13493" y="6780"/>
                  <a:pt x="13263" y="6854"/>
                </a:cubicBezTo>
                <a:cubicBezTo>
                  <a:pt x="12541" y="7087"/>
                  <a:pt x="12294" y="7603"/>
                  <a:pt x="12711" y="8006"/>
                </a:cubicBezTo>
                <a:cubicBezTo>
                  <a:pt x="13081" y="8364"/>
                  <a:pt x="13850" y="8512"/>
                  <a:pt x="14522" y="8379"/>
                </a:cubicBezTo>
                <a:cubicBezTo>
                  <a:pt x="13321" y="9589"/>
                  <a:pt x="11661" y="11717"/>
                  <a:pt x="11661" y="14242"/>
                </a:cubicBezTo>
                <a:cubicBezTo>
                  <a:pt x="11661" y="18073"/>
                  <a:pt x="13431" y="21045"/>
                  <a:pt x="13506" y="21170"/>
                </a:cubicBezTo>
                <a:lnTo>
                  <a:pt x="14434" y="20995"/>
                </a:lnTo>
                <a:cubicBezTo>
                  <a:pt x="14416" y="20965"/>
                  <a:pt x="12641" y="17979"/>
                  <a:pt x="12641" y="14242"/>
                </a:cubicBezTo>
                <a:cubicBezTo>
                  <a:pt x="12641" y="13827"/>
                  <a:pt x="12692" y="13423"/>
                  <a:pt x="12778" y="13031"/>
                </a:cubicBezTo>
                <a:cubicBezTo>
                  <a:pt x="13247" y="13207"/>
                  <a:pt x="14444" y="13497"/>
                  <a:pt x="16036" y="12713"/>
                </a:cubicBezTo>
                <a:cubicBezTo>
                  <a:pt x="17881" y="11804"/>
                  <a:pt x="17553" y="10155"/>
                  <a:pt x="17553" y="10155"/>
                </a:cubicBezTo>
                <a:cubicBezTo>
                  <a:pt x="17553" y="10155"/>
                  <a:pt x="17234" y="10705"/>
                  <a:pt x="14635" y="11291"/>
                </a:cubicBezTo>
                <a:cubicBezTo>
                  <a:pt x="13958" y="11444"/>
                  <a:pt x="13494" y="11624"/>
                  <a:pt x="13175" y="11810"/>
                </a:cubicBezTo>
                <a:cubicBezTo>
                  <a:pt x="13737" y="10503"/>
                  <a:pt x="14640" y="9411"/>
                  <a:pt x="15366" y="8670"/>
                </a:cubicBezTo>
                <a:cubicBezTo>
                  <a:pt x="15510" y="9052"/>
                  <a:pt x="16114" y="9338"/>
                  <a:pt x="16840" y="9338"/>
                </a:cubicBezTo>
                <a:cubicBezTo>
                  <a:pt x="17674" y="9338"/>
                  <a:pt x="18351" y="8960"/>
                  <a:pt x="18351" y="8494"/>
                </a:cubicBezTo>
                <a:cubicBezTo>
                  <a:pt x="18351" y="8346"/>
                  <a:pt x="18315" y="8193"/>
                  <a:pt x="18254" y="8040"/>
                </a:cubicBezTo>
                <a:cubicBezTo>
                  <a:pt x="18460" y="8146"/>
                  <a:pt x="18679" y="8241"/>
                  <a:pt x="18909" y="8315"/>
                </a:cubicBezTo>
                <a:cubicBezTo>
                  <a:pt x="19631" y="8548"/>
                  <a:pt x="20552" y="8410"/>
                  <a:pt x="20969" y="8006"/>
                </a:cubicBezTo>
                <a:cubicBezTo>
                  <a:pt x="21386" y="7603"/>
                  <a:pt x="21139" y="7087"/>
                  <a:pt x="20417" y="6854"/>
                </a:cubicBezTo>
                <a:cubicBezTo>
                  <a:pt x="20187" y="6780"/>
                  <a:pt x="19931" y="6721"/>
                  <a:pt x="19665" y="6675"/>
                </a:cubicBezTo>
                <a:cubicBezTo>
                  <a:pt x="19931" y="6628"/>
                  <a:pt x="20187" y="6569"/>
                  <a:pt x="20417" y="6495"/>
                </a:cubicBezTo>
                <a:cubicBezTo>
                  <a:pt x="21139" y="6262"/>
                  <a:pt x="21386" y="5746"/>
                  <a:pt x="20969" y="5343"/>
                </a:cubicBezTo>
                <a:cubicBezTo>
                  <a:pt x="20552" y="4940"/>
                  <a:pt x="19631" y="4802"/>
                  <a:pt x="18909" y="5035"/>
                </a:cubicBezTo>
                <a:cubicBezTo>
                  <a:pt x="18679" y="5109"/>
                  <a:pt x="18460" y="5204"/>
                  <a:pt x="18254" y="5309"/>
                </a:cubicBezTo>
                <a:cubicBezTo>
                  <a:pt x="18315" y="5157"/>
                  <a:pt x="18351" y="5004"/>
                  <a:pt x="18351" y="4855"/>
                </a:cubicBezTo>
                <a:cubicBezTo>
                  <a:pt x="18351" y="4390"/>
                  <a:pt x="17674" y="4012"/>
                  <a:pt x="16840" y="4012"/>
                </a:cubicBezTo>
                <a:close/>
                <a:moveTo>
                  <a:pt x="4332" y="5999"/>
                </a:moveTo>
                <a:cubicBezTo>
                  <a:pt x="5001" y="5999"/>
                  <a:pt x="5545" y="6301"/>
                  <a:pt x="5545" y="6675"/>
                </a:cubicBezTo>
                <a:cubicBezTo>
                  <a:pt x="5545" y="7048"/>
                  <a:pt x="5001" y="7351"/>
                  <a:pt x="4332" y="7351"/>
                </a:cubicBezTo>
                <a:cubicBezTo>
                  <a:pt x="3663" y="7351"/>
                  <a:pt x="3121" y="7048"/>
                  <a:pt x="3121" y="6675"/>
                </a:cubicBezTo>
                <a:cubicBezTo>
                  <a:pt x="3121" y="6301"/>
                  <a:pt x="3663" y="5999"/>
                  <a:pt x="4332" y="5999"/>
                </a:cubicBezTo>
                <a:close/>
                <a:moveTo>
                  <a:pt x="16840" y="5999"/>
                </a:moveTo>
                <a:cubicBezTo>
                  <a:pt x="17509" y="5999"/>
                  <a:pt x="18051" y="6301"/>
                  <a:pt x="18051" y="6675"/>
                </a:cubicBezTo>
                <a:cubicBezTo>
                  <a:pt x="18051" y="7048"/>
                  <a:pt x="17509" y="7351"/>
                  <a:pt x="16840" y="7351"/>
                </a:cubicBezTo>
                <a:cubicBezTo>
                  <a:pt x="16171" y="7351"/>
                  <a:pt x="15630" y="7048"/>
                  <a:pt x="15630" y="6675"/>
                </a:cubicBezTo>
                <a:cubicBezTo>
                  <a:pt x="15630" y="6301"/>
                  <a:pt x="16171" y="5999"/>
                  <a:pt x="16840" y="5999"/>
                </a:cubicBezTo>
                <a:close/>
              </a:path>
            </a:pathLst>
          </a:custGeom>
          <a:solidFill>
            <a:srgbClr val="00A2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5" name="باقة"/>
          <p:cNvSpPr/>
          <p:nvPr/>
        </p:nvSpPr>
        <p:spPr>
          <a:xfrm>
            <a:off x="2050973" y="9336798"/>
            <a:ext cx="1241464" cy="2268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10545" y="0"/>
                </a:moveTo>
                <a:cubicBezTo>
                  <a:pt x="9711" y="0"/>
                  <a:pt x="9034" y="378"/>
                  <a:pt x="9034" y="844"/>
                </a:cubicBezTo>
                <a:cubicBezTo>
                  <a:pt x="9034" y="992"/>
                  <a:pt x="9070" y="1145"/>
                  <a:pt x="9131" y="1298"/>
                </a:cubicBezTo>
                <a:cubicBezTo>
                  <a:pt x="8926" y="1192"/>
                  <a:pt x="8706" y="1097"/>
                  <a:pt x="8476" y="1023"/>
                </a:cubicBezTo>
                <a:cubicBezTo>
                  <a:pt x="7754" y="790"/>
                  <a:pt x="6833" y="928"/>
                  <a:pt x="6416" y="1332"/>
                </a:cubicBezTo>
                <a:cubicBezTo>
                  <a:pt x="5999" y="1735"/>
                  <a:pt x="6246" y="2251"/>
                  <a:pt x="6968" y="2484"/>
                </a:cubicBezTo>
                <a:cubicBezTo>
                  <a:pt x="7198" y="2558"/>
                  <a:pt x="7454" y="2617"/>
                  <a:pt x="7721" y="2663"/>
                </a:cubicBezTo>
                <a:cubicBezTo>
                  <a:pt x="7454" y="2710"/>
                  <a:pt x="7198" y="2769"/>
                  <a:pt x="6968" y="2843"/>
                </a:cubicBezTo>
                <a:cubicBezTo>
                  <a:pt x="6246" y="3076"/>
                  <a:pt x="5999" y="3592"/>
                  <a:pt x="6416" y="3995"/>
                </a:cubicBezTo>
                <a:cubicBezTo>
                  <a:pt x="6833" y="4398"/>
                  <a:pt x="7754" y="4536"/>
                  <a:pt x="8476" y="4303"/>
                </a:cubicBezTo>
                <a:cubicBezTo>
                  <a:pt x="8706" y="4229"/>
                  <a:pt x="8926" y="4134"/>
                  <a:pt x="9131" y="4029"/>
                </a:cubicBezTo>
                <a:cubicBezTo>
                  <a:pt x="9070" y="4181"/>
                  <a:pt x="9034" y="4334"/>
                  <a:pt x="9034" y="4483"/>
                </a:cubicBezTo>
                <a:cubicBezTo>
                  <a:pt x="9034" y="4852"/>
                  <a:pt x="9460" y="5165"/>
                  <a:pt x="10054" y="5279"/>
                </a:cubicBezTo>
                <a:lnTo>
                  <a:pt x="10054" y="21600"/>
                </a:lnTo>
                <a:lnTo>
                  <a:pt x="11033" y="21600"/>
                </a:lnTo>
                <a:lnTo>
                  <a:pt x="11033" y="5279"/>
                </a:lnTo>
                <a:cubicBezTo>
                  <a:pt x="11627" y="5165"/>
                  <a:pt x="12053" y="4852"/>
                  <a:pt x="12053" y="4483"/>
                </a:cubicBezTo>
                <a:cubicBezTo>
                  <a:pt x="12053" y="4334"/>
                  <a:pt x="12017" y="4181"/>
                  <a:pt x="11956" y="4029"/>
                </a:cubicBezTo>
                <a:cubicBezTo>
                  <a:pt x="12161" y="4134"/>
                  <a:pt x="12381" y="4229"/>
                  <a:pt x="12611" y="4303"/>
                </a:cubicBezTo>
                <a:cubicBezTo>
                  <a:pt x="13333" y="4536"/>
                  <a:pt x="14257" y="4398"/>
                  <a:pt x="14674" y="3995"/>
                </a:cubicBezTo>
                <a:cubicBezTo>
                  <a:pt x="15091" y="3592"/>
                  <a:pt x="14844" y="3076"/>
                  <a:pt x="14122" y="2843"/>
                </a:cubicBezTo>
                <a:cubicBezTo>
                  <a:pt x="13892" y="2769"/>
                  <a:pt x="13636" y="2710"/>
                  <a:pt x="13369" y="2663"/>
                </a:cubicBezTo>
                <a:cubicBezTo>
                  <a:pt x="13636" y="2617"/>
                  <a:pt x="13892" y="2558"/>
                  <a:pt x="14122" y="2484"/>
                </a:cubicBezTo>
                <a:cubicBezTo>
                  <a:pt x="14844" y="2251"/>
                  <a:pt x="15091" y="1735"/>
                  <a:pt x="14674" y="1332"/>
                </a:cubicBezTo>
                <a:cubicBezTo>
                  <a:pt x="14257" y="928"/>
                  <a:pt x="13333" y="790"/>
                  <a:pt x="12611" y="1023"/>
                </a:cubicBezTo>
                <a:cubicBezTo>
                  <a:pt x="12381" y="1097"/>
                  <a:pt x="12161" y="1192"/>
                  <a:pt x="11956" y="1298"/>
                </a:cubicBezTo>
                <a:cubicBezTo>
                  <a:pt x="12017" y="1145"/>
                  <a:pt x="12053" y="992"/>
                  <a:pt x="12053" y="844"/>
                </a:cubicBezTo>
                <a:cubicBezTo>
                  <a:pt x="12053" y="378"/>
                  <a:pt x="11379" y="0"/>
                  <a:pt x="10545" y="0"/>
                </a:cubicBezTo>
                <a:close/>
                <a:moveTo>
                  <a:pt x="10545" y="1987"/>
                </a:moveTo>
                <a:cubicBezTo>
                  <a:pt x="11214" y="1987"/>
                  <a:pt x="11756" y="2290"/>
                  <a:pt x="11756" y="2663"/>
                </a:cubicBezTo>
                <a:cubicBezTo>
                  <a:pt x="11756" y="3037"/>
                  <a:pt x="11214" y="3339"/>
                  <a:pt x="10545" y="3339"/>
                </a:cubicBezTo>
                <a:cubicBezTo>
                  <a:pt x="9876" y="3339"/>
                  <a:pt x="9335" y="3037"/>
                  <a:pt x="9335" y="2663"/>
                </a:cubicBezTo>
                <a:cubicBezTo>
                  <a:pt x="9335" y="2290"/>
                  <a:pt x="9876" y="1987"/>
                  <a:pt x="10545" y="1987"/>
                </a:cubicBezTo>
                <a:close/>
                <a:moveTo>
                  <a:pt x="4332" y="4012"/>
                </a:moveTo>
                <a:cubicBezTo>
                  <a:pt x="3498" y="4012"/>
                  <a:pt x="2824" y="4390"/>
                  <a:pt x="2824" y="4855"/>
                </a:cubicBezTo>
                <a:cubicBezTo>
                  <a:pt x="2824" y="5004"/>
                  <a:pt x="2860" y="5157"/>
                  <a:pt x="2921" y="5309"/>
                </a:cubicBezTo>
                <a:cubicBezTo>
                  <a:pt x="2715" y="5204"/>
                  <a:pt x="2496" y="5109"/>
                  <a:pt x="2266" y="5035"/>
                </a:cubicBezTo>
                <a:cubicBezTo>
                  <a:pt x="1544" y="4802"/>
                  <a:pt x="620" y="4940"/>
                  <a:pt x="203" y="5343"/>
                </a:cubicBezTo>
                <a:cubicBezTo>
                  <a:pt x="-214" y="5746"/>
                  <a:pt x="33" y="6262"/>
                  <a:pt x="755" y="6495"/>
                </a:cubicBezTo>
                <a:cubicBezTo>
                  <a:pt x="985" y="6569"/>
                  <a:pt x="1241" y="6628"/>
                  <a:pt x="1507" y="6675"/>
                </a:cubicBezTo>
                <a:cubicBezTo>
                  <a:pt x="1241" y="6721"/>
                  <a:pt x="985" y="6780"/>
                  <a:pt x="755" y="6854"/>
                </a:cubicBezTo>
                <a:cubicBezTo>
                  <a:pt x="33" y="7087"/>
                  <a:pt x="-214" y="7603"/>
                  <a:pt x="203" y="8006"/>
                </a:cubicBezTo>
                <a:cubicBezTo>
                  <a:pt x="620" y="8410"/>
                  <a:pt x="1544" y="8548"/>
                  <a:pt x="2266" y="8315"/>
                </a:cubicBezTo>
                <a:cubicBezTo>
                  <a:pt x="2496" y="8241"/>
                  <a:pt x="2715" y="8146"/>
                  <a:pt x="2921" y="8040"/>
                </a:cubicBezTo>
                <a:cubicBezTo>
                  <a:pt x="2860" y="8193"/>
                  <a:pt x="2824" y="8346"/>
                  <a:pt x="2824" y="8494"/>
                </a:cubicBezTo>
                <a:cubicBezTo>
                  <a:pt x="2824" y="8960"/>
                  <a:pt x="3498" y="9338"/>
                  <a:pt x="4332" y="9338"/>
                </a:cubicBezTo>
                <a:cubicBezTo>
                  <a:pt x="5058" y="9338"/>
                  <a:pt x="5665" y="9052"/>
                  <a:pt x="5809" y="8670"/>
                </a:cubicBezTo>
                <a:cubicBezTo>
                  <a:pt x="6949" y="9833"/>
                  <a:pt x="8527" y="11866"/>
                  <a:pt x="8534" y="14227"/>
                </a:cubicBezTo>
                <a:cubicBezTo>
                  <a:pt x="8244" y="13960"/>
                  <a:pt x="7707" y="13680"/>
                  <a:pt x="6729" y="13460"/>
                </a:cubicBezTo>
                <a:cubicBezTo>
                  <a:pt x="4129" y="12874"/>
                  <a:pt x="3807" y="12323"/>
                  <a:pt x="3807" y="12323"/>
                </a:cubicBezTo>
                <a:cubicBezTo>
                  <a:pt x="3807" y="12323"/>
                  <a:pt x="3482" y="13972"/>
                  <a:pt x="5327" y="14881"/>
                </a:cubicBezTo>
                <a:cubicBezTo>
                  <a:pt x="6822" y="15618"/>
                  <a:pt x="7968" y="15407"/>
                  <a:pt x="8491" y="15234"/>
                </a:cubicBezTo>
                <a:cubicBezTo>
                  <a:pt x="8226" y="18494"/>
                  <a:pt x="6757" y="20968"/>
                  <a:pt x="6741" y="20995"/>
                </a:cubicBezTo>
                <a:lnTo>
                  <a:pt x="7666" y="21170"/>
                </a:lnTo>
                <a:cubicBezTo>
                  <a:pt x="7741" y="21045"/>
                  <a:pt x="9511" y="18073"/>
                  <a:pt x="9511" y="14242"/>
                </a:cubicBezTo>
                <a:cubicBezTo>
                  <a:pt x="9511" y="11717"/>
                  <a:pt x="7854" y="9589"/>
                  <a:pt x="6653" y="8379"/>
                </a:cubicBezTo>
                <a:cubicBezTo>
                  <a:pt x="7325" y="8512"/>
                  <a:pt x="8094" y="8364"/>
                  <a:pt x="8464" y="8006"/>
                </a:cubicBezTo>
                <a:cubicBezTo>
                  <a:pt x="8881" y="7603"/>
                  <a:pt x="8631" y="7087"/>
                  <a:pt x="7909" y="6854"/>
                </a:cubicBezTo>
                <a:cubicBezTo>
                  <a:pt x="7679" y="6780"/>
                  <a:pt x="7423" y="6721"/>
                  <a:pt x="7156" y="6675"/>
                </a:cubicBezTo>
                <a:cubicBezTo>
                  <a:pt x="7423" y="6628"/>
                  <a:pt x="7679" y="6569"/>
                  <a:pt x="7909" y="6495"/>
                </a:cubicBezTo>
                <a:cubicBezTo>
                  <a:pt x="8631" y="6262"/>
                  <a:pt x="8881" y="5746"/>
                  <a:pt x="8464" y="5343"/>
                </a:cubicBezTo>
                <a:cubicBezTo>
                  <a:pt x="8047" y="4940"/>
                  <a:pt x="7123" y="4802"/>
                  <a:pt x="6401" y="5035"/>
                </a:cubicBezTo>
                <a:cubicBezTo>
                  <a:pt x="6171" y="5109"/>
                  <a:pt x="5951" y="5204"/>
                  <a:pt x="5746" y="5309"/>
                </a:cubicBezTo>
                <a:cubicBezTo>
                  <a:pt x="5807" y="5157"/>
                  <a:pt x="5843" y="5004"/>
                  <a:pt x="5843" y="4855"/>
                </a:cubicBezTo>
                <a:cubicBezTo>
                  <a:pt x="5843" y="4390"/>
                  <a:pt x="5166" y="4012"/>
                  <a:pt x="4332" y="4012"/>
                </a:cubicBezTo>
                <a:close/>
                <a:moveTo>
                  <a:pt x="16840" y="4012"/>
                </a:moveTo>
                <a:cubicBezTo>
                  <a:pt x="16006" y="4012"/>
                  <a:pt x="15332" y="4390"/>
                  <a:pt x="15332" y="4855"/>
                </a:cubicBezTo>
                <a:cubicBezTo>
                  <a:pt x="15332" y="5004"/>
                  <a:pt x="15368" y="5157"/>
                  <a:pt x="15429" y="5309"/>
                </a:cubicBezTo>
                <a:cubicBezTo>
                  <a:pt x="15224" y="5204"/>
                  <a:pt x="15004" y="5109"/>
                  <a:pt x="14774" y="5035"/>
                </a:cubicBezTo>
                <a:cubicBezTo>
                  <a:pt x="14052" y="4802"/>
                  <a:pt x="13128" y="4940"/>
                  <a:pt x="12711" y="5343"/>
                </a:cubicBezTo>
                <a:cubicBezTo>
                  <a:pt x="12294" y="5746"/>
                  <a:pt x="12541" y="6262"/>
                  <a:pt x="13263" y="6495"/>
                </a:cubicBezTo>
                <a:cubicBezTo>
                  <a:pt x="13493" y="6569"/>
                  <a:pt x="13749" y="6628"/>
                  <a:pt x="14016" y="6675"/>
                </a:cubicBezTo>
                <a:cubicBezTo>
                  <a:pt x="13749" y="6721"/>
                  <a:pt x="13493" y="6780"/>
                  <a:pt x="13263" y="6854"/>
                </a:cubicBezTo>
                <a:cubicBezTo>
                  <a:pt x="12541" y="7087"/>
                  <a:pt x="12294" y="7603"/>
                  <a:pt x="12711" y="8006"/>
                </a:cubicBezTo>
                <a:cubicBezTo>
                  <a:pt x="13081" y="8364"/>
                  <a:pt x="13850" y="8512"/>
                  <a:pt x="14522" y="8379"/>
                </a:cubicBezTo>
                <a:cubicBezTo>
                  <a:pt x="13321" y="9589"/>
                  <a:pt x="11661" y="11717"/>
                  <a:pt x="11661" y="14242"/>
                </a:cubicBezTo>
                <a:cubicBezTo>
                  <a:pt x="11661" y="18073"/>
                  <a:pt x="13431" y="21045"/>
                  <a:pt x="13506" y="21170"/>
                </a:cubicBezTo>
                <a:lnTo>
                  <a:pt x="14434" y="20995"/>
                </a:lnTo>
                <a:cubicBezTo>
                  <a:pt x="14416" y="20965"/>
                  <a:pt x="12641" y="17979"/>
                  <a:pt x="12641" y="14242"/>
                </a:cubicBezTo>
                <a:cubicBezTo>
                  <a:pt x="12641" y="13827"/>
                  <a:pt x="12692" y="13423"/>
                  <a:pt x="12778" y="13031"/>
                </a:cubicBezTo>
                <a:cubicBezTo>
                  <a:pt x="13247" y="13207"/>
                  <a:pt x="14444" y="13497"/>
                  <a:pt x="16036" y="12713"/>
                </a:cubicBezTo>
                <a:cubicBezTo>
                  <a:pt x="17881" y="11804"/>
                  <a:pt x="17553" y="10155"/>
                  <a:pt x="17553" y="10155"/>
                </a:cubicBezTo>
                <a:cubicBezTo>
                  <a:pt x="17553" y="10155"/>
                  <a:pt x="17234" y="10705"/>
                  <a:pt x="14635" y="11291"/>
                </a:cubicBezTo>
                <a:cubicBezTo>
                  <a:pt x="13958" y="11444"/>
                  <a:pt x="13494" y="11624"/>
                  <a:pt x="13175" y="11810"/>
                </a:cubicBezTo>
                <a:cubicBezTo>
                  <a:pt x="13737" y="10503"/>
                  <a:pt x="14640" y="9411"/>
                  <a:pt x="15366" y="8670"/>
                </a:cubicBezTo>
                <a:cubicBezTo>
                  <a:pt x="15510" y="9052"/>
                  <a:pt x="16114" y="9338"/>
                  <a:pt x="16840" y="9338"/>
                </a:cubicBezTo>
                <a:cubicBezTo>
                  <a:pt x="17674" y="9338"/>
                  <a:pt x="18351" y="8960"/>
                  <a:pt x="18351" y="8494"/>
                </a:cubicBezTo>
                <a:cubicBezTo>
                  <a:pt x="18351" y="8346"/>
                  <a:pt x="18315" y="8193"/>
                  <a:pt x="18254" y="8040"/>
                </a:cubicBezTo>
                <a:cubicBezTo>
                  <a:pt x="18460" y="8146"/>
                  <a:pt x="18679" y="8241"/>
                  <a:pt x="18909" y="8315"/>
                </a:cubicBezTo>
                <a:cubicBezTo>
                  <a:pt x="19631" y="8548"/>
                  <a:pt x="20552" y="8410"/>
                  <a:pt x="20969" y="8006"/>
                </a:cubicBezTo>
                <a:cubicBezTo>
                  <a:pt x="21386" y="7603"/>
                  <a:pt x="21139" y="7087"/>
                  <a:pt x="20417" y="6854"/>
                </a:cubicBezTo>
                <a:cubicBezTo>
                  <a:pt x="20187" y="6780"/>
                  <a:pt x="19931" y="6721"/>
                  <a:pt x="19665" y="6675"/>
                </a:cubicBezTo>
                <a:cubicBezTo>
                  <a:pt x="19931" y="6628"/>
                  <a:pt x="20187" y="6569"/>
                  <a:pt x="20417" y="6495"/>
                </a:cubicBezTo>
                <a:cubicBezTo>
                  <a:pt x="21139" y="6262"/>
                  <a:pt x="21386" y="5746"/>
                  <a:pt x="20969" y="5343"/>
                </a:cubicBezTo>
                <a:cubicBezTo>
                  <a:pt x="20552" y="4940"/>
                  <a:pt x="19631" y="4802"/>
                  <a:pt x="18909" y="5035"/>
                </a:cubicBezTo>
                <a:cubicBezTo>
                  <a:pt x="18679" y="5109"/>
                  <a:pt x="18460" y="5204"/>
                  <a:pt x="18254" y="5309"/>
                </a:cubicBezTo>
                <a:cubicBezTo>
                  <a:pt x="18315" y="5157"/>
                  <a:pt x="18351" y="5004"/>
                  <a:pt x="18351" y="4855"/>
                </a:cubicBezTo>
                <a:cubicBezTo>
                  <a:pt x="18351" y="4390"/>
                  <a:pt x="17674" y="4012"/>
                  <a:pt x="16840" y="4012"/>
                </a:cubicBezTo>
                <a:close/>
                <a:moveTo>
                  <a:pt x="4332" y="5999"/>
                </a:moveTo>
                <a:cubicBezTo>
                  <a:pt x="5001" y="5999"/>
                  <a:pt x="5545" y="6301"/>
                  <a:pt x="5545" y="6675"/>
                </a:cubicBezTo>
                <a:cubicBezTo>
                  <a:pt x="5545" y="7048"/>
                  <a:pt x="5001" y="7351"/>
                  <a:pt x="4332" y="7351"/>
                </a:cubicBezTo>
                <a:cubicBezTo>
                  <a:pt x="3663" y="7351"/>
                  <a:pt x="3121" y="7048"/>
                  <a:pt x="3121" y="6675"/>
                </a:cubicBezTo>
                <a:cubicBezTo>
                  <a:pt x="3121" y="6301"/>
                  <a:pt x="3663" y="5999"/>
                  <a:pt x="4332" y="5999"/>
                </a:cubicBezTo>
                <a:close/>
                <a:moveTo>
                  <a:pt x="16840" y="5999"/>
                </a:moveTo>
                <a:cubicBezTo>
                  <a:pt x="17509" y="5999"/>
                  <a:pt x="18051" y="6301"/>
                  <a:pt x="18051" y="6675"/>
                </a:cubicBezTo>
                <a:cubicBezTo>
                  <a:pt x="18051" y="7048"/>
                  <a:pt x="17509" y="7351"/>
                  <a:pt x="16840" y="7351"/>
                </a:cubicBezTo>
                <a:cubicBezTo>
                  <a:pt x="16171" y="7351"/>
                  <a:pt x="15630" y="7048"/>
                  <a:pt x="15630" y="6675"/>
                </a:cubicBezTo>
                <a:cubicBezTo>
                  <a:pt x="15630" y="6301"/>
                  <a:pt x="16171" y="5999"/>
                  <a:pt x="16840" y="5999"/>
                </a:cubicBezTo>
                <a:close/>
              </a:path>
            </a:pathLst>
          </a:custGeom>
          <a:solidFill>
            <a:srgbClr val="00A2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6" name="مستطيل"/>
          <p:cNvSpPr/>
          <p:nvPr/>
        </p:nvSpPr>
        <p:spPr>
          <a:xfrm>
            <a:off x="-243729" y="6352664"/>
            <a:ext cx="24473030" cy="7468745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76BB40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grpSp>
        <p:nvGrpSpPr>
          <p:cNvPr id="210" name="تجميع"/>
          <p:cNvGrpSpPr/>
          <p:nvPr/>
        </p:nvGrpSpPr>
        <p:grpSpPr>
          <a:xfrm>
            <a:off x="5704515" y="9532247"/>
            <a:ext cx="5190212" cy="1905743"/>
            <a:chOff x="0" y="0"/>
            <a:chExt cx="5190212" cy="1905741"/>
          </a:xfrm>
        </p:grpSpPr>
        <p:sp>
          <p:nvSpPr>
            <p:cNvPr id="207" name="عشب"/>
            <p:cNvSpPr/>
            <p:nvPr/>
          </p:nvSpPr>
          <p:spPr>
            <a:xfrm>
              <a:off x="1580543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08" name="عشب"/>
            <p:cNvSpPr/>
            <p:nvPr/>
          </p:nvSpPr>
          <p:spPr>
            <a:xfrm>
              <a:off x="0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09" name="عشب"/>
            <p:cNvSpPr/>
            <p:nvPr/>
          </p:nvSpPr>
          <p:spPr>
            <a:xfrm>
              <a:off x="3285954" y="0"/>
              <a:ext cx="1904259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grpSp>
        <p:nvGrpSpPr>
          <p:cNvPr id="214" name="تجميع"/>
          <p:cNvGrpSpPr/>
          <p:nvPr/>
        </p:nvGrpSpPr>
        <p:grpSpPr>
          <a:xfrm>
            <a:off x="13934255" y="9739365"/>
            <a:ext cx="5190212" cy="1905742"/>
            <a:chOff x="0" y="0"/>
            <a:chExt cx="5190212" cy="1905741"/>
          </a:xfrm>
        </p:grpSpPr>
        <p:sp>
          <p:nvSpPr>
            <p:cNvPr id="211" name="عشب"/>
            <p:cNvSpPr/>
            <p:nvPr/>
          </p:nvSpPr>
          <p:spPr>
            <a:xfrm>
              <a:off x="1580543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12" name="عشب"/>
            <p:cNvSpPr/>
            <p:nvPr/>
          </p:nvSpPr>
          <p:spPr>
            <a:xfrm>
              <a:off x="0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13" name="عشب"/>
            <p:cNvSpPr/>
            <p:nvPr/>
          </p:nvSpPr>
          <p:spPr>
            <a:xfrm>
              <a:off x="3285954" y="0"/>
              <a:ext cx="1904259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sp>
        <p:nvSpPr>
          <p:cNvPr id="215" name="باقة"/>
          <p:cNvSpPr/>
          <p:nvPr/>
        </p:nvSpPr>
        <p:spPr>
          <a:xfrm>
            <a:off x="4829540" y="9384893"/>
            <a:ext cx="1196605" cy="2186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10545" y="0"/>
                </a:moveTo>
                <a:cubicBezTo>
                  <a:pt x="9711" y="0"/>
                  <a:pt x="9034" y="378"/>
                  <a:pt x="9034" y="844"/>
                </a:cubicBezTo>
                <a:cubicBezTo>
                  <a:pt x="9034" y="992"/>
                  <a:pt x="9070" y="1145"/>
                  <a:pt x="9131" y="1298"/>
                </a:cubicBezTo>
                <a:cubicBezTo>
                  <a:pt x="8926" y="1192"/>
                  <a:pt x="8706" y="1097"/>
                  <a:pt x="8476" y="1023"/>
                </a:cubicBezTo>
                <a:cubicBezTo>
                  <a:pt x="7754" y="790"/>
                  <a:pt x="6833" y="928"/>
                  <a:pt x="6416" y="1332"/>
                </a:cubicBezTo>
                <a:cubicBezTo>
                  <a:pt x="5999" y="1735"/>
                  <a:pt x="6246" y="2251"/>
                  <a:pt x="6968" y="2484"/>
                </a:cubicBezTo>
                <a:cubicBezTo>
                  <a:pt x="7198" y="2558"/>
                  <a:pt x="7454" y="2617"/>
                  <a:pt x="7721" y="2663"/>
                </a:cubicBezTo>
                <a:cubicBezTo>
                  <a:pt x="7454" y="2710"/>
                  <a:pt x="7198" y="2769"/>
                  <a:pt x="6968" y="2843"/>
                </a:cubicBezTo>
                <a:cubicBezTo>
                  <a:pt x="6246" y="3076"/>
                  <a:pt x="5999" y="3592"/>
                  <a:pt x="6416" y="3995"/>
                </a:cubicBezTo>
                <a:cubicBezTo>
                  <a:pt x="6833" y="4398"/>
                  <a:pt x="7754" y="4536"/>
                  <a:pt x="8476" y="4303"/>
                </a:cubicBezTo>
                <a:cubicBezTo>
                  <a:pt x="8706" y="4229"/>
                  <a:pt x="8926" y="4134"/>
                  <a:pt x="9131" y="4029"/>
                </a:cubicBezTo>
                <a:cubicBezTo>
                  <a:pt x="9070" y="4181"/>
                  <a:pt x="9034" y="4334"/>
                  <a:pt x="9034" y="4483"/>
                </a:cubicBezTo>
                <a:cubicBezTo>
                  <a:pt x="9034" y="4852"/>
                  <a:pt x="9460" y="5165"/>
                  <a:pt x="10054" y="5279"/>
                </a:cubicBezTo>
                <a:lnTo>
                  <a:pt x="10054" y="21600"/>
                </a:lnTo>
                <a:lnTo>
                  <a:pt x="11033" y="21600"/>
                </a:lnTo>
                <a:lnTo>
                  <a:pt x="11033" y="5279"/>
                </a:lnTo>
                <a:cubicBezTo>
                  <a:pt x="11627" y="5165"/>
                  <a:pt x="12053" y="4852"/>
                  <a:pt x="12053" y="4483"/>
                </a:cubicBezTo>
                <a:cubicBezTo>
                  <a:pt x="12053" y="4334"/>
                  <a:pt x="12017" y="4181"/>
                  <a:pt x="11956" y="4029"/>
                </a:cubicBezTo>
                <a:cubicBezTo>
                  <a:pt x="12161" y="4134"/>
                  <a:pt x="12381" y="4229"/>
                  <a:pt x="12611" y="4303"/>
                </a:cubicBezTo>
                <a:cubicBezTo>
                  <a:pt x="13333" y="4536"/>
                  <a:pt x="14257" y="4398"/>
                  <a:pt x="14674" y="3995"/>
                </a:cubicBezTo>
                <a:cubicBezTo>
                  <a:pt x="15091" y="3592"/>
                  <a:pt x="14844" y="3076"/>
                  <a:pt x="14122" y="2843"/>
                </a:cubicBezTo>
                <a:cubicBezTo>
                  <a:pt x="13892" y="2769"/>
                  <a:pt x="13636" y="2710"/>
                  <a:pt x="13369" y="2663"/>
                </a:cubicBezTo>
                <a:cubicBezTo>
                  <a:pt x="13636" y="2617"/>
                  <a:pt x="13892" y="2558"/>
                  <a:pt x="14122" y="2484"/>
                </a:cubicBezTo>
                <a:cubicBezTo>
                  <a:pt x="14844" y="2251"/>
                  <a:pt x="15091" y="1735"/>
                  <a:pt x="14674" y="1332"/>
                </a:cubicBezTo>
                <a:cubicBezTo>
                  <a:pt x="14257" y="928"/>
                  <a:pt x="13333" y="790"/>
                  <a:pt x="12611" y="1023"/>
                </a:cubicBezTo>
                <a:cubicBezTo>
                  <a:pt x="12381" y="1097"/>
                  <a:pt x="12161" y="1192"/>
                  <a:pt x="11956" y="1298"/>
                </a:cubicBezTo>
                <a:cubicBezTo>
                  <a:pt x="12017" y="1145"/>
                  <a:pt x="12053" y="992"/>
                  <a:pt x="12053" y="844"/>
                </a:cubicBezTo>
                <a:cubicBezTo>
                  <a:pt x="12053" y="378"/>
                  <a:pt x="11379" y="0"/>
                  <a:pt x="10545" y="0"/>
                </a:cubicBezTo>
                <a:close/>
                <a:moveTo>
                  <a:pt x="10545" y="1987"/>
                </a:moveTo>
                <a:cubicBezTo>
                  <a:pt x="11214" y="1987"/>
                  <a:pt x="11756" y="2290"/>
                  <a:pt x="11756" y="2663"/>
                </a:cubicBezTo>
                <a:cubicBezTo>
                  <a:pt x="11756" y="3037"/>
                  <a:pt x="11214" y="3339"/>
                  <a:pt x="10545" y="3339"/>
                </a:cubicBezTo>
                <a:cubicBezTo>
                  <a:pt x="9876" y="3339"/>
                  <a:pt x="9335" y="3037"/>
                  <a:pt x="9335" y="2663"/>
                </a:cubicBezTo>
                <a:cubicBezTo>
                  <a:pt x="9335" y="2290"/>
                  <a:pt x="9876" y="1987"/>
                  <a:pt x="10545" y="1987"/>
                </a:cubicBezTo>
                <a:close/>
                <a:moveTo>
                  <a:pt x="4332" y="4012"/>
                </a:moveTo>
                <a:cubicBezTo>
                  <a:pt x="3498" y="4012"/>
                  <a:pt x="2824" y="4390"/>
                  <a:pt x="2824" y="4855"/>
                </a:cubicBezTo>
                <a:cubicBezTo>
                  <a:pt x="2824" y="5004"/>
                  <a:pt x="2860" y="5157"/>
                  <a:pt x="2921" y="5309"/>
                </a:cubicBezTo>
                <a:cubicBezTo>
                  <a:pt x="2715" y="5204"/>
                  <a:pt x="2496" y="5109"/>
                  <a:pt x="2266" y="5035"/>
                </a:cubicBezTo>
                <a:cubicBezTo>
                  <a:pt x="1544" y="4802"/>
                  <a:pt x="620" y="4940"/>
                  <a:pt x="203" y="5343"/>
                </a:cubicBezTo>
                <a:cubicBezTo>
                  <a:pt x="-214" y="5746"/>
                  <a:pt x="33" y="6262"/>
                  <a:pt x="755" y="6495"/>
                </a:cubicBezTo>
                <a:cubicBezTo>
                  <a:pt x="985" y="6569"/>
                  <a:pt x="1241" y="6628"/>
                  <a:pt x="1507" y="6675"/>
                </a:cubicBezTo>
                <a:cubicBezTo>
                  <a:pt x="1241" y="6721"/>
                  <a:pt x="985" y="6780"/>
                  <a:pt x="755" y="6854"/>
                </a:cubicBezTo>
                <a:cubicBezTo>
                  <a:pt x="33" y="7087"/>
                  <a:pt x="-214" y="7603"/>
                  <a:pt x="203" y="8006"/>
                </a:cubicBezTo>
                <a:cubicBezTo>
                  <a:pt x="620" y="8410"/>
                  <a:pt x="1544" y="8548"/>
                  <a:pt x="2266" y="8315"/>
                </a:cubicBezTo>
                <a:cubicBezTo>
                  <a:pt x="2496" y="8241"/>
                  <a:pt x="2715" y="8146"/>
                  <a:pt x="2921" y="8040"/>
                </a:cubicBezTo>
                <a:cubicBezTo>
                  <a:pt x="2860" y="8193"/>
                  <a:pt x="2824" y="8346"/>
                  <a:pt x="2824" y="8494"/>
                </a:cubicBezTo>
                <a:cubicBezTo>
                  <a:pt x="2824" y="8960"/>
                  <a:pt x="3498" y="9338"/>
                  <a:pt x="4332" y="9338"/>
                </a:cubicBezTo>
                <a:cubicBezTo>
                  <a:pt x="5058" y="9338"/>
                  <a:pt x="5665" y="9052"/>
                  <a:pt x="5809" y="8670"/>
                </a:cubicBezTo>
                <a:cubicBezTo>
                  <a:pt x="6949" y="9833"/>
                  <a:pt x="8527" y="11866"/>
                  <a:pt x="8534" y="14227"/>
                </a:cubicBezTo>
                <a:cubicBezTo>
                  <a:pt x="8244" y="13960"/>
                  <a:pt x="7707" y="13680"/>
                  <a:pt x="6729" y="13460"/>
                </a:cubicBezTo>
                <a:cubicBezTo>
                  <a:pt x="4129" y="12874"/>
                  <a:pt x="3807" y="12323"/>
                  <a:pt x="3807" y="12323"/>
                </a:cubicBezTo>
                <a:cubicBezTo>
                  <a:pt x="3807" y="12323"/>
                  <a:pt x="3482" y="13972"/>
                  <a:pt x="5327" y="14881"/>
                </a:cubicBezTo>
                <a:cubicBezTo>
                  <a:pt x="6822" y="15618"/>
                  <a:pt x="7968" y="15407"/>
                  <a:pt x="8491" y="15234"/>
                </a:cubicBezTo>
                <a:cubicBezTo>
                  <a:pt x="8226" y="18494"/>
                  <a:pt x="6757" y="20968"/>
                  <a:pt x="6741" y="20995"/>
                </a:cubicBezTo>
                <a:lnTo>
                  <a:pt x="7666" y="21170"/>
                </a:lnTo>
                <a:cubicBezTo>
                  <a:pt x="7741" y="21045"/>
                  <a:pt x="9511" y="18073"/>
                  <a:pt x="9511" y="14242"/>
                </a:cubicBezTo>
                <a:cubicBezTo>
                  <a:pt x="9511" y="11717"/>
                  <a:pt x="7854" y="9589"/>
                  <a:pt x="6653" y="8379"/>
                </a:cubicBezTo>
                <a:cubicBezTo>
                  <a:pt x="7325" y="8512"/>
                  <a:pt x="8094" y="8364"/>
                  <a:pt x="8464" y="8006"/>
                </a:cubicBezTo>
                <a:cubicBezTo>
                  <a:pt x="8881" y="7603"/>
                  <a:pt x="8631" y="7087"/>
                  <a:pt x="7909" y="6854"/>
                </a:cubicBezTo>
                <a:cubicBezTo>
                  <a:pt x="7679" y="6780"/>
                  <a:pt x="7423" y="6721"/>
                  <a:pt x="7156" y="6675"/>
                </a:cubicBezTo>
                <a:cubicBezTo>
                  <a:pt x="7423" y="6628"/>
                  <a:pt x="7679" y="6569"/>
                  <a:pt x="7909" y="6495"/>
                </a:cubicBezTo>
                <a:cubicBezTo>
                  <a:pt x="8631" y="6262"/>
                  <a:pt x="8881" y="5746"/>
                  <a:pt x="8464" y="5343"/>
                </a:cubicBezTo>
                <a:cubicBezTo>
                  <a:pt x="8047" y="4940"/>
                  <a:pt x="7123" y="4802"/>
                  <a:pt x="6401" y="5035"/>
                </a:cubicBezTo>
                <a:cubicBezTo>
                  <a:pt x="6171" y="5109"/>
                  <a:pt x="5951" y="5204"/>
                  <a:pt x="5746" y="5309"/>
                </a:cubicBezTo>
                <a:cubicBezTo>
                  <a:pt x="5807" y="5157"/>
                  <a:pt x="5843" y="5004"/>
                  <a:pt x="5843" y="4855"/>
                </a:cubicBezTo>
                <a:cubicBezTo>
                  <a:pt x="5843" y="4390"/>
                  <a:pt x="5166" y="4012"/>
                  <a:pt x="4332" y="4012"/>
                </a:cubicBezTo>
                <a:close/>
                <a:moveTo>
                  <a:pt x="16840" y="4012"/>
                </a:moveTo>
                <a:cubicBezTo>
                  <a:pt x="16006" y="4012"/>
                  <a:pt x="15332" y="4390"/>
                  <a:pt x="15332" y="4855"/>
                </a:cubicBezTo>
                <a:cubicBezTo>
                  <a:pt x="15332" y="5004"/>
                  <a:pt x="15368" y="5157"/>
                  <a:pt x="15429" y="5309"/>
                </a:cubicBezTo>
                <a:cubicBezTo>
                  <a:pt x="15224" y="5204"/>
                  <a:pt x="15004" y="5109"/>
                  <a:pt x="14774" y="5035"/>
                </a:cubicBezTo>
                <a:cubicBezTo>
                  <a:pt x="14052" y="4802"/>
                  <a:pt x="13128" y="4940"/>
                  <a:pt x="12711" y="5343"/>
                </a:cubicBezTo>
                <a:cubicBezTo>
                  <a:pt x="12294" y="5746"/>
                  <a:pt x="12541" y="6262"/>
                  <a:pt x="13263" y="6495"/>
                </a:cubicBezTo>
                <a:cubicBezTo>
                  <a:pt x="13493" y="6569"/>
                  <a:pt x="13749" y="6628"/>
                  <a:pt x="14016" y="6675"/>
                </a:cubicBezTo>
                <a:cubicBezTo>
                  <a:pt x="13749" y="6721"/>
                  <a:pt x="13493" y="6780"/>
                  <a:pt x="13263" y="6854"/>
                </a:cubicBezTo>
                <a:cubicBezTo>
                  <a:pt x="12541" y="7087"/>
                  <a:pt x="12294" y="7603"/>
                  <a:pt x="12711" y="8006"/>
                </a:cubicBezTo>
                <a:cubicBezTo>
                  <a:pt x="13081" y="8364"/>
                  <a:pt x="13850" y="8512"/>
                  <a:pt x="14522" y="8379"/>
                </a:cubicBezTo>
                <a:cubicBezTo>
                  <a:pt x="13321" y="9589"/>
                  <a:pt x="11661" y="11717"/>
                  <a:pt x="11661" y="14242"/>
                </a:cubicBezTo>
                <a:cubicBezTo>
                  <a:pt x="11661" y="18073"/>
                  <a:pt x="13431" y="21045"/>
                  <a:pt x="13506" y="21170"/>
                </a:cubicBezTo>
                <a:lnTo>
                  <a:pt x="14434" y="20995"/>
                </a:lnTo>
                <a:cubicBezTo>
                  <a:pt x="14416" y="20965"/>
                  <a:pt x="12641" y="17979"/>
                  <a:pt x="12641" y="14242"/>
                </a:cubicBezTo>
                <a:cubicBezTo>
                  <a:pt x="12641" y="13827"/>
                  <a:pt x="12692" y="13423"/>
                  <a:pt x="12778" y="13031"/>
                </a:cubicBezTo>
                <a:cubicBezTo>
                  <a:pt x="13247" y="13207"/>
                  <a:pt x="14444" y="13497"/>
                  <a:pt x="16036" y="12713"/>
                </a:cubicBezTo>
                <a:cubicBezTo>
                  <a:pt x="17881" y="11804"/>
                  <a:pt x="17553" y="10155"/>
                  <a:pt x="17553" y="10155"/>
                </a:cubicBezTo>
                <a:cubicBezTo>
                  <a:pt x="17553" y="10155"/>
                  <a:pt x="17234" y="10705"/>
                  <a:pt x="14635" y="11291"/>
                </a:cubicBezTo>
                <a:cubicBezTo>
                  <a:pt x="13958" y="11444"/>
                  <a:pt x="13494" y="11624"/>
                  <a:pt x="13175" y="11810"/>
                </a:cubicBezTo>
                <a:cubicBezTo>
                  <a:pt x="13737" y="10503"/>
                  <a:pt x="14640" y="9411"/>
                  <a:pt x="15366" y="8670"/>
                </a:cubicBezTo>
                <a:cubicBezTo>
                  <a:pt x="15510" y="9052"/>
                  <a:pt x="16114" y="9338"/>
                  <a:pt x="16840" y="9338"/>
                </a:cubicBezTo>
                <a:cubicBezTo>
                  <a:pt x="17674" y="9338"/>
                  <a:pt x="18351" y="8960"/>
                  <a:pt x="18351" y="8494"/>
                </a:cubicBezTo>
                <a:cubicBezTo>
                  <a:pt x="18351" y="8346"/>
                  <a:pt x="18315" y="8193"/>
                  <a:pt x="18254" y="8040"/>
                </a:cubicBezTo>
                <a:cubicBezTo>
                  <a:pt x="18460" y="8146"/>
                  <a:pt x="18679" y="8241"/>
                  <a:pt x="18909" y="8315"/>
                </a:cubicBezTo>
                <a:cubicBezTo>
                  <a:pt x="19631" y="8548"/>
                  <a:pt x="20552" y="8410"/>
                  <a:pt x="20969" y="8006"/>
                </a:cubicBezTo>
                <a:cubicBezTo>
                  <a:pt x="21386" y="7603"/>
                  <a:pt x="21139" y="7087"/>
                  <a:pt x="20417" y="6854"/>
                </a:cubicBezTo>
                <a:cubicBezTo>
                  <a:pt x="20187" y="6780"/>
                  <a:pt x="19931" y="6721"/>
                  <a:pt x="19665" y="6675"/>
                </a:cubicBezTo>
                <a:cubicBezTo>
                  <a:pt x="19931" y="6628"/>
                  <a:pt x="20187" y="6569"/>
                  <a:pt x="20417" y="6495"/>
                </a:cubicBezTo>
                <a:cubicBezTo>
                  <a:pt x="21139" y="6262"/>
                  <a:pt x="21386" y="5746"/>
                  <a:pt x="20969" y="5343"/>
                </a:cubicBezTo>
                <a:cubicBezTo>
                  <a:pt x="20552" y="4940"/>
                  <a:pt x="19631" y="4802"/>
                  <a:pt x="18909" y="5035"/>
                </a:cubicBezTo>
                <a:cubicBezTo>
                  <a:pt x="18679" y="5109"/>
                  <a:pt x="18460" y="5204"/>
                  <a:pt x="18254" y="5309"/>
                </a:cubicBezTo>
                <a:cubicBezTo>
                  <a:pt x="18315" y="5157"/>
                  <a:pt x="18351" y="5004"/>
                  <a:pt x="18351" y="4855"/>
                </a:cubicBezTo>
                <a:cubicBezTo>
                  <a:pt x="18351" y="4390"/>
                  <a:pt x="17674" y="4012"/>
                  <a:pt x="16840" y="4012"/>
                </a:cubicBezTo>
                <a:close/>
                <a:moveTo>
                  <a:pt x="4332" y="5999"/>
                </a:moveTo>
                <a:cubicBezTo>
                  <a:pt x="5001" y="5999"/>
                  <a:pt x="5545" y="6301"/>
                  <a:pt x="5545" y="6675"/>
                </a:cubicBezTo>
                <a:cubicBezTo>
                  <a:pt x="5545" y="7048"/>
                  <a:pt x="5001" y="7351"/>
                  <a:pt x="4332" y="7351"/>
                </a:cubicBezTo>
                <a:cubicBezTo>
                  <a:pt x="3663" y="7351"/>
                  <a:pt x="3121" y="7048"/>
                  <a:pt x="3121" y="6675"/>
                </a:cubicBezTo>
                <a:cubicBezTo>
                  <a:pt x="3121" y="6301"/>
                  <a:pt x="3663" y="5999"/>
                  <a:pt x="4332" y="5999"/>
                </a:cubicBezTo>
                <a:close/>
                <a:moveTo>
                  <a:pt x="16840" y="5999"/>
                </a:moveTo>
                <a:cubicBezTo>
                  <a:pt x="17509" y="5999"/>
                  <a:pt x="18051" y="6301"/>
                  <a:pt x="18051" y="6675"/>
                </a:cubicBezTo>
                <a:cubicBezTo>
                  <a:pt x="18051" y="7048"/>
                  <a:pt x="17509" y="7351"/>
                  <a:pt x="16840" y="7351"/>
                </a:cubicBezTo>
                <a:cubicBezTo>
                  <a:pt x="16171" y="7351"/>
                  <a:pt x="15630" y="7048"/>
                  <a:pt x="15630" y="6675"/>
                </a:cubicBezTo>
                <a:cubicBezTo>
                  <a:pt x="15630" y="6301"/>
                  <a:pt x="16171" y="5999"/>
                  <a:pt x="16840" y="5999"/>
                </a:cubicBezTo>
                <a:close/>
              </a:path>
            </a:pathLst>
          </a:custGeom>
          <a:solidFill>
            <a:srgbClr val="F8B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grpSp>
        <p:nvGrpSpPr>
          <p:cNvPr id="219" name="تجميع"/>
          <p:cNvGrpSpPr/>
          <p:nvPr/>
        </p:nvGrpSpPr>
        <p:grpSpPr>
          <a:xfrm>
            <a:off x="17863182" y="9518017"/>
            <a:ext cx="5190213" cy="1905743"/>
            <a:chOff x="0" y="0"/>
            <a:chExt cx="5190212" cy="1905741"/>
          </a:xfrm>
        </p:grpSpPr>
        <p:sp>
          <p:nvSpPr>
            <p:cNvPr id="216" name="عشب"/>
            <p:cNvSpPr/>
            <p:nvPr/>
          </p:nvSpPr>
          <p:spPr>
            <a:xfrm>
              <a:off x="1580543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17" name="عشب"/>
            <p:cNvSpPr/>
            <p:nvPr/>
          </p:nvSpPr>
          <p:spPr>
            <a:xfrm>
              <a:off x="0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18" name="عشب"/>
            <p:cNvSpPr/>
            <p:nvPr/>
          </p:nvSpPr>
          <p:spPr>
            <a:xfrm>
              <a:off x="3285954" y="0"/>
              <a:ext cx="1904259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sp>
        <p:nvSpPr>
          <p:cNvPr id="220" name="باقة"/>
          <p:cNvSpPr/>
          <p:nvPr/>
        </p:nvSpPr>
        <p:spPr>
          <a:xfrm>
            <a:off x="3165752" y="9132576"/>
            <a:ext cx="1454165" cy="2656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10545" y="0"/>
                </a:moveTo>
                <a:cubicBezTo>
                  <a:pt x="9711" y="0"/>
                  <a:pt x="9034" y="378"/>
                  <a:pt x="9034" y="844"/>
                </a:cubicBezTo>
                <a:cubicBezTo>
                  <a:pt x="9034" y="992"/>
                  <a:pt x="9070" y="1145"/>
                  <a:pt x="9131" y="1298"/>
                </a:cubicBezTo>
                <a:cubicBezTo>
                  <a:pt x="8926" y="1192"/>
                  <a:pt x="8706" y="1097"/>
                  <a:pt x="8476" y="1023"/>
                </a:cubicBezTo>
                <a:cubicBezTo>
                  <a:pt x="7754" y="790"/>
                  <a:pt x="6833" y="928"/>
                  <a:pt x="6416" y="1332"/>
                </a:cubicBezTo>
                <a:cubicBezTo>
                  <a:pt x="5999" y="1735"/>
                  <a:pt x="6246" y="2251"/>
                  <a:pt x="6968" y="2484"/>
                </a:cubicBezTo>
                <a:cubicBezTo>
                  <a:pt x="7198" y="2558"/>
                  <a:pt x="7454" y="2617"/>
                  <a:pt x="7721" y="2663"/>
                </a:cubicBezTo>
                <a:cubicBezTo>
                  <a:pt x="7454" y="2710"/>
                  <a:pt x="7198" y="2769"/>
                  <a:pt x="6968" y="2843"/>
                </a:cubicBezTo>
                <a:cubicBezTo>
                  <a:pt x="6246" y="3076"/>
                  <a:pt x="5999" y="3592"/>
                  <a:pt x="6416" y="3995"/>
                </a:cubicBezTo>
                <a:cubicBezTo>
                  <a:pt x="6833" y="4398"/>
                  <a:pt x="7754" y="4536"/>
                  <a:pt x="8476" y="4303"/>
                </a:cubicBezTo>
                <a:cubicBezTo>
                  <a:pt x="8706" y="4229"/>
                  <a:pt x="8926" y="4134"/>
                  <a:pt x="9131" y="4029"/>
                </a:cubicBezTo>
                <a:cubicBezTo>
                  <a:pt x="9070" y="4181"/>
                  <a:pt x="9034" y="4334"/>
                  <a:pt x="9034" y="4483"/>
                </a:cubicBezTo>
                <a:cubicBezTo>
                  <a:pt x="9034" y="4852"/>
                  <a:pt x="9460" y="5165"/>
                  <a:pt x="10054" y="5279"/>
                </a:cubicBezTo>
                <a:lnTo>
                  <a:pt x="10054" y="21600"/>
                </a:lnTo>
                <a:lnTo>
                  <a:pt x="11033" y="21600"/>
                </a:lnTo>
                <a:lnTo>
                  <a:pt x="11033" y="5279"/>
                </a:lnTo>
                <a:cubicBezTo>
                  <a:pt x="11627" y="5165"/>
                  <a:pt x="12053" y="4852"/>
                  <a:pt x="12053" y="4483"/>
                </a:cubicBezTo>
                <a:cubicBezTo>
                  <a:pt x="12053" y="4334"/>
                  <a:pt x="12017" y="4181"/>
                  <a:pt x="11956" y="4029"/>
                </a:cubicBezTo>
                <a:cubicBezTo>
                  <a:pt x="12161" y="4134"/>
                  <a:pt x="12381" y="4229"/>
                  <a:pt x="12611" y="4303"/>
                </a:cubicBezTo>
                <a:cubicBezTo>
                  <a:pt x="13333" y="4536"/>
                  <a:pt x="14257" y="4398"/>
                  <a:pt x="14674" y="3995"/>
                </a:cubicBezTo>
                <a:cubicBezTo>
                  <a:pt x="15091" y="3592"/>
                  <a:pt x="14844" y="3076"/>
                  <a:pt x="14122" y="2843"/>
                </a:cubicBezTo>
                <a:cubicBezTo>
                  <a:pt x="13892" y="2769"/>
                  <a:pt x="13636" y="2710"/>
                  <a:pt x="13369" y="2663"/>
                </a:cubicBezTo>
                <a:cubicBezTo>
                  <a:pt x="13636" y="2617"/>
                  <a:pt x="13892" y="2558"/>
                  <a:pt x="14122" y="2484"/>
                </a:cubicBezTo>
                <a:cubicBezTo>
                  <a:pt x="14844" y="2251"/>
                  <a:pt x="15091" y="1735"/>
                  <a:pt x="14674" y="1332"/>
                </a:cubicBezTo>
                <a:cubicBezTo>
                  <a:pt x="14257" y="928"/>
                  <a:pt x="13333" y="790"/>
                  <a:pt x="12611" y="1023"/>
                </a:cubicBezTo>
                <a:cubicBezTo>
                  <a:pt x="12381" y="1097"/>
                  <a:pt x="12161" y="1192"/>
                  <a:pt x="11956" y="1298"/>
                </a:cubicBezTo>
                <a:cubicBezTo>
                  <a:pt x="12017" y="1145"/>
                  <a:pt x="12053" y="992"/>
                  <a:pt x="12053" y="844"/>
                </a:cubicBezTo>
                <a:cubicBezTo>
                  <a:pt x="12053" y="378"/>
                  <a:pt x="11379" y="0"/>
                  <a:pt x="10545" y="0"/>
                </a:cubicBezTo>
                <a:close/>
                <a:moveTo>
                  <a:pt x="10545" y="1987"/>
                </a:moveTo>
                <a:cubicBezTo>
                  <a:pt x="11214" y="1987"/>
                  <a:pt x="11756" y="2290"/>
                  <a:pt x="11756" y="2663"/>
                </a:cubicBezTo>
                <a:cubicBezTo>
                  <a:pt x="11756" y="3037"/>
                  <a:pt x="11214" y="3339"/>
                  <a:pt x="10545" y="3339"/>
                </a:cubicBezTo>
                <a:cubicBezTo>
                  <a:pt x="9876" y="3339"/>
                  <a:pt x="9335" y="3037"/>
                  <a:pt x="9335" y="2663"/>
                </a:cubicBezTo>
                <a:cubicBezTo>
                  <a:pt x="9335" y="2290"/>
                  <a:pt x="9876" y="1987"/>
                  <a:pt x="10545" y="1987"/>
                </a:cubicBezTo>
                <a:close/>
                <a:moveTo>
                  <a:pt x="4332" y="4012"/>
                </a:moveTo>
                <a:cubicBezTo>
                  <a:pt x="3498" y="4012"/>
                  <a:pt x="2824" y="4390"/>
                  <a:pt x="2824" y="4855"/>
                </a:cubicBezTo>
                <a:cubicBezTo>
                  <a:pt x="2824" y="5004"/>
                  <a:pt x="2860" y="5157"/>
                  <a:pt x="2921" y="5309"/>
                </a:cubicBezTo>
                <a:cubicBezTo>
                  <a:pt x="2715" y="5204"/>
                  <a:pt x="2496" y="5109"/>
                  <a:pt x="2266" y="5035"/>
                </a:cubicBezTo>
                <a:cubicBezTo>
                  <a:pt x="1544" y="4802"/>
                  <a:pt x="620" y="4940"/>
                  <a:pt x="203" y="5343"/>
                </a:cubicBezTo>
                <a:cubicBezTo>
                  <a:pt x="-214" y="5746"/>
                  <a:pt x="33" y="6262"/>
                  <a:pt x="755" y="6495"/>
                </a:cubicBezTo>
                <a:cubicBezTo>
                  <a:pt x="985" y="6569"/>
                  <a:pt x="1241" y="6628"/>
                  <a:pt x="1507" y="6675"/>
                </a:cubicBezTo>
                <a:cubicBezTo>
                  <a:pt x="1241" y="6721"/>
                  <a:pt x="985" y="6780"/>
                  <a:pt x="755" y="6854"/>
                </a:cubicBezTo>
                <a:cubicBezTo>
                  <a:pt x="33" y="7087"/>
                  <a:pt x="-214" y="7603"/>
                  <a:pt x="203" y="8006"/>
                </a:cubicBezTo>
                <a:cubicBezTo>
                  <a:pt x="620" y="8410"/>
                  <a:pt x="1544" y="8548"/>
                  <a:pt x="2266" y="8315"/>
                </a:cubicBezTo>
                <a:cubicBezTo>
                  <a:pt x="2496" y="8241"/>
                  <a:pt x="2715" y="8146"/>
                  <a:pt x="2921" y="8040"/>
                </a:cubicBezTo>
                <a:cubicBezTo>
                  <a:pt x="2860" y="8193"/>
                  <a:pt x="2824" y="8346"/>
                  <a:pt x="2824" y="8494"/>
                </a:cubicBezTo>
                <a:cubicBezTo>
                  <a:pt x="2824" y="8960"/>
                  <a:pt x="3498" y="9338"/>
                  <a:pt x="4332" y="9338"/>
                </a:cubicBezTo>
                <a:cubicBezTo>
                  <a:pt x="5058" y="9338"/>
                  <a:pt x="5665" y="9052"/>
                  <a:pt x="5809" y="8670"/>
                </a:cubicBezTo>
                <a:cubicBezTo>
                  <a:pt x="6949" y="9833"/>
                  <a:pt x="8527" y="11866"/>
                  <a:pt x="8534" y="14227"/>
                </a:cubicBezTo>
                <a:cubicBezTo>
                  <a:pt x="8244" y="13960"/>
                  <a:pt x="7707" y="13680"/>
                  <a:pt x="6729" y="13460"/>
                </a:cubicBezTo>
                <a:cubicBezTo>
                  <a:pt x="4129" y="12874"/>
                  <a:pt x="3807" y="12323"/>
                  <a:pt x="3807" y="12323"/>
                </a:cubicBezTo>
                <a:cubicBezTo>
                  <a:pt x="3807" y="12323"/>
                  <a:pt x="3482" y="13972"/>
                  <a:pt x="5327" y="14881"/>
                </a:cubicBezTo>
                <a:cubicBezTo>
                  <a:pt x="6822" y="15618"/>
                  <a:pt x="7968" y="15407"/>
                  <a:pt x="8491" y="15234"/>
                </a:cubicBezTo>
                <a:cubicBezTo>
                  <a:pt x="8226" y="18494"/>
                  <a:pt x="6757" y="20968"/>
                  <a:pt x="6741" y="20995"/>
                </a:cubicBezTo>
                <a:lnTo>
                  <a:pt x="7666" y="21170"/>
                </a:lnTo>
                <a:cubicBezTo>
                  <a:pt x="7741" y="21045"/>
                  <a:pt x="9511" y="18073"/>
                  <a:pt x="9511" y="14242"/>
                </a:cubicBezTo>
                <a:cubicBezTo>
                  <a:pt x="9511" y="11717"/>
                  <a:pt x="7854" y="9589"/>
                  <a:pt x="6653" y="8379"/>
                </a:cubicBezTo>
                <a:cubicBezTo>
                  <a:pt x="7325" y="8512"/>
                  <a:pt x="8094" y="8364"/>
                  <a:pt x="8464" y="8006"/>
                </a:cubicBezTo>
                <a:cubicBezTo>
                  <a:pt x="8881" y="7603"/>
                  <a:pt x="8631" y="7087"/>
                  <a:pt x="7909" y="6854"/>
                </a:cubicBezTo>
                <a:cubicBezTo>
                  <a:pt x="7679" y="6780"/>
                  <a:pt x="7423" y="6721"/>
                  <a:pt x="7156" y="6675"/>
                </a:cubicBezTo>
                <a:cubicBezTo>
                  <a:pt x="7423" y="6628"/>
                  <a:pt x="7679" y="6569"/>
                  <a:pt x="7909" y="6495"/>
                </a:cubicBezTo>
                <a:cubicBezTo>
                  <a:pt x="8631" y="6262"/>
                  <a:pt x="8881" y="5746"/>
                  <a:pt x="8464" y="5343"/>
                </a:cubicBezTo>
                <a:cubicBezTo>
                  <a:pt x="8047" y="4940"/>
                  <a:pt x="7123" y="4802"/>
                  <a:pt x="6401" y="5035"/>
                </a:cubicBezTo>
                <a:cubicBezTo>
                  <a:pt x="6171" y="5109"/>
                  <a:pt x="5951" y="5204"/>
                  <a:pt x="5746" y="5309"/>
                </a:cubicBezTo>
                <a:cubicBezTo>
                  <a:pt x="5807" y="5157"/>
                  <a:pt x="5843" y="5004"/>
                  <a:pt x="5843" y="4855"/>
                </a:cubicBezTo>
                <a:cubicBezTo>
                  <a:pt x="5843" y="4390"/>
                  <a:pt x="5166" y="4012"/>
                  <a:pt x="4332" y="4012"/>
                </a:cubicBezTo>
                <a:close/>
                <a:moveTo>
                  <a:pt x="16840" y="4012"/>
                </a:moveTo>
                <a:cubicBezTo>
                  <a:pt x="16006" y="4012"/>
                  <a:pt x="15332" y="4390"/>
                  <a:pt x="15332" y="4855"/>
                </a:cubicBezTo>
                <a:cubicBezTo>
                  <a:pt x="15332" y="5004"/>
                  <a:pt x="15368" y="5157"/>
                  <a:pt x="15429" y="5309"/>
                </a:cubicBezTo>
                <a:cubicBezTo>
                  <a:pt x="15224" y="5204"/>
                  <a:pt x="15004" y="5109"/>
                  <a:pt x="14774" y="5035"/>
                </a:cubicBezTo>
                <a:cubicBezTo>
                  <a:pt x="14052" y="4802"/>
                  <a:pt x="13128" y="4940"/>
                  <a:pt x="12711" y="5343"/>
                </a:cubicBezTo>
                <a:cubicBezTo>
                  <a:pt x="12294" y="5746"/>
                  <a:pt x="12541" y="6262"/>
                  <a:pt x="13263" y="6495"/>
                </a:cubicBezTo>
                <a:cubicBezTo>
                  <a:pt x="13493" y="6569"/>
                  <a:pt x="13749" y="6628"/>
                  <a:pt x="14016" y="6675"/>
                </a:cubicBezTo>
                <a:cubicBezTo>
                  <a:pt x="13749" y="6721"/>
                  <a:pt x="13493" y="6780"/>
                  <a:pt x="13263" y="6854"/>
                </a:cubicBezTo>
                <a:cubicBezTo>
                  <a:pt x="12541" y="7087"/>
                  <a:pt x="12294" y="7603"/>
                  <a:pt x="12711" y="8006"/>
                </a:cubicBezTo>
                <a:cubicBezTo>
                  <a:pt x="13081" y="8364"/>
                  <a:pt x="13850" y="8512"/>
                  <a:pt x="14522" y="8379"/>
                </a:cubicBezTo>
                <a:cubicBezTo>
                  <a:pt x="13321" y="9589"/>
                  <a:pt x="11661" y="11717"/>
                  <a:pt x="11661" y="14242"/>
                </a:cubicBezTo>
                <a:cubicBezTo>
                  <a:pt x="11661" y="18073"/>
                  <a:pt x="13431" y="21045"/>
                  <a:pt x="13506" y="21170"/>
                </a:cubicBezTo>
                <a:lnTo>
                  <a:pt x="14434" y="20995"/>
                </a:lnTo>
                <a:cubicBezTo>
                  <a:pt x="14416" y="20965"/>
                  <a:pt x="12641" y="17979"/>
                  <a:pt x="12641" y="14242"/>
                </a:cubicBezTo>
                <a:cubicBezTo>
                  <a:pt x="12641" y="13827"/>
                  <a:pt x="12692" y="13423"/>
                  <a:pt x="12778" y="13031"/>
                </a:cubicBezTo>
                <a:cubicBezTo>
                  <a:pt x="13247" y="13207"/>
                  <a:pt x="14444" y="13497"/>
                  <a:pt x="16036" y="12713"/>
                </a:cubicBezTo>
                <a:cubicBezTo>
                  <a:pt x="17881" y="11804"/>
                  <a:pt x="17553" y="10155"/>
                  <a:pt x="17553" y="10155"/>
                </a:cubicBezTo>
                <a:cubicBezTo>
                  <a:pt x="17553" y="10155"/>
                  <a:pt x="17234" y="10705"/>
                  <a:pt x="14635" y="11291"/>
                </a:cubicBezTo>
                <a:cubicBezTo>
                  <a:pt x="13958" y="11444"/>
                  <a:pt x="13494" y="11624"/>
                  <a:pt x="13175" y="11810"/>
                </a:cubicBezTo>
                <a:cubicBezTo>
                  <a:pt x="13737" y="10503"/>
                  <a:pt x="14640" y="9411"/>
                  <a:pt x="15366" y="8670"/>
                </a:cubicBezTo>
                <a:cubicBezTo>
                  <a:pt x="15510" y="9052"/>
                  <a:pt x="16114" y="9338"/>
                  <a:pt x="16840" y="9338"/>
                </a:cubicBezTo>
                <a:cubicBezTo>
                  <a:pt x="17674" y="9338"/>
                  <a:pt x="18351" y="8960"/>
                  <a:pt x="18351" y="8494"/>
                </a:cubicBezTo>
                <a:cubicBezTo>
                  <a:pt x="18351" y="8346"/>
                  <a:pt x="18315" y="8193"/>
                  <a:pt x="18254" y="8040"/>
                </a:cubicBezTo>
                <a:cubicBezTo>
                  <a:pt x="18460" y="8146"/>
                  <a:pt x="18679" y="8241"/>
                  <a:pt x="18909" y="8315"/>
                </a:cubicBezTo>
                <a:cubicBezTo>
                  <a:pt x="19631" y="8548"/>
                  <a:pt x="20552" y="8410"/>
                  <a:pt x="20969" y="8006"/>
                </a:cubicBezTo>
                <a:cubicBezTo>
                  <a:pt x="21386" y="7603"/>
                  <a:pt x="21139" y="7087"/>
                  <a:pt x="20417" y="6854"/>
                </a:cubicBezTo>
                <a:cubicBezTo>
                  <a:pt x="20187" y="6780"/>
                  <a:pt x="19931" y="6721"/>
                  <a:pt x="19665" y="6675"/>
                </a:cubicBezTo>
                <a:cubicBezTo>
                  <a:pt x="19931" y="6628"/>
                  <a:pt x="20187" y="6569"/>
                  <a:pt x="20417" y="6495"/>
                </a:cubicBezTo>
                <a:cubicBezTo>
                  <a:pt x="21139" y="6262"/>
                  <a:pt x="21386" y="5746"/>
                  <a:pt x="20969" y="5343"/>
                </a:cubicBezTo>
                <a:cubicBezTo>
                  <a:pt x="20552" y="4940"/>
                  <a:pt x="19631" y="4802"/>
                  <a:pt x="18909" y="5035"/>
                </a:cubicBezTo>
                <a:cubicBezTo>
                  <a:pt x="18679" y="5109"/>
                  <a:pt x="18460" y="5204"/>
                  <a:pt x="18254" y="5309"/>
                </a:cubicBezTo>
                <a:cubicBezTo>
                  <a:pt x="18315" y="5157"/>
                  <a:pt x="18351" y="5004"/>
                  <a:pt x="18351" y="4855"/>
                </a:cubicBezTo>
                <a:cubicBezTo>
                  <a:pt x="18351" y="4390"/>
                  <a:pt x="17674" y="4012"/>
                  <a:pt x="16840" y="4012"/>
                </a:cubicBezTo>
                <a:close/>
                <a:moveTo>
                  <a:pt x="4332" y="5999"/>
                </a:moveTo>
                <a:cubicBezTo>
                  <a:pt x="5001" y="5999"/>
                  <a:pt x="5545" y="6301"/>
                  <a:pt x="5545" y="6675"/>
                </a:cubicBezTo>
                <a:cubicBezTo>
                  <a:pt x="5545" y="7048"/>
                  <a:pt x="5001" y="7351"/>
                  <a:pt x="4332" y="7351"/>
                </a:cubicBezTo>
                <a:cubicBezTo>
                  <a:pt x="3663" y="7351"/>
                  <a:pt x="3121" y="7048"/>
                  <a:pt x="3121" y="6675"/>
                </a:cubicBezTo>
                <a:cubicBezTo>
                  <a:pt x="3121" y="6301"/>
                  <a:pt x="3663" y="5999"/>
                  <a:pt x="4332" y="5999"/>
                </a:cubicBezTo>
                <a:close/>
                <a:moveTo>
                  <a:pt x="16840" y="5999"/>
                </a:moveTo>
                <a:cubicBezTo>
                  <a:pt x="17509" y="5999"/>
                  <a:pt x="18051" y="6301"/>
                  <a:pt x="18051" y="6675"/>
                </a:cubicBezTo>
                <a:cubicBezTo>
                  <a:pt x="18051" y="7048"/>
                  <a:pt x="17509" y="7351"/>
                  <a:pt x="16840" y="7351"/>
                </a:cubicBezTo>
                <a:cubicBezTo>
                  <a:pt x="16171" y="7351"/>
                  <a:pt x="15630" y="7048"/>
                  <a:pt x="15630" y="6675"/>
                </a:cubicBezTo>
                <a:cubicBezTo>
                  <a:pt x="15630" y="6301"/>
                  <a:pt x="16171" y="5999"/>
                  <a:pt x="16840" y="5999"/>
                </a:cubicBezTo>
                <a:close/>
              </a:path>
            </a:pathLst>
          </a:custGeom>
          <a:solidFill>
            <a:srgbClr val="F8B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grpSp>
        <p:nvGrpSpPr>
          <p:cNvPr id="224" name="تجميع"/>
          <p:cNvGrpSpPr/>
          <p:nvPr/>
        </p:nvGrpSpPr>
        <p:grpSpPr>
          <a:xfrm>
            <a:off x="835932" y="9532247"/>
            <a:ext cx="5190213" cy="1905743"/>
            <a:chOff x="0" y="0"/>
            <a:chExt cx="5190212" cy="1905741"/>
          </a:xfrm>
        </p:grpSpPr>
        <p:sp>
          <p:nvSpPr>
            <p:cNvPr id="221" name="عشب"/>
            <p:cNvSpPr/>
            <p:nvPr/>
          </p:nvSpPr>
          <p:spPr>
            <a:xfrm>
              <a:off x="1580543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22" name="عشب"/>
            <p:cNvSpPr/>
            <p:nvPr/>
          </p:nvSpPr>
          <p:spPr>
            <a:xfrm>
              <a:off x="0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23" name="عشب"/>
            <p:cNvSpPr/>
            <p:nvPr/>
          </p:nvSpPr>
          <p:spPr>
            <a:xfrm>
              <a:off x="3285954" y="0"/>
              <a:ext cx="1904259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sp>
        <p:nvSpPr>
          <p:cNvPr id="225" name="باقة"/>
          <p:cNvSpPr/>
          <p:nvPr/>
        </p:nvSpPr>
        <p:spPr>
          <a:xfrm>
            <a:off x="2333278" y="9411033"/>
            <a:ext cx="1255693" cy="2294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10545" y="0"/>
                </a:moveTo>
                <a:cubicBezTo>
                  <a:pt x="9711" y="0"/>
                  <a:pt x="9034" y="378"/>
                  <a:pt x="9034" y="844"/>
                </a:cubicBezTo>
                <a:cubicBezTo>
                  <a:pt x="9034" y="992"/>
                  <a:pt x="9070" y="1145"/>
                  <a:pt x="9131" y="1298"/>
                </a:cubicBezTo>
                <a:cubicBezTo>
                  <a:pt x="8926" y="1192"/>
                  <a:pt x="8706" y="1097"/>
                  <a:pt x="8476" y="1023"/>
                </a:cubicBezTo>
                <a:cubicBezTo>
                  <a:pt x="7754" y="790"/>
                  <a:pt x="6833" y="928"/>
                  <a:pt x="6416" y="1332"/>
                </a:cubicBezTo>
                <a:cubicBezTo>
                  <a:pt x="5999" y="1735"/>
                  <a:pt x="6246" y="2251"/>
                  <a:pt x="6968" y="2484"/>
                </a:cubicBezTo>
                <a:cubicBezTo>
                  <a:pt x="7198" y="2558"/>
                  <a:pt x="7454" y="2617"/>
                  <a:pt x="7721" y="2663"/>
                </a:cubicBezTo>
                <a:cubicBezTo>
                  <a:pt x="7454" y="2710"/>
                  <a:pt x="7198" y="2769"/>
                  <a:pt x="6968" y="2843"/>
                </a:cubicBezTo>
                <a:cubicBezTo>
                  <a:pt x="6246" y="3076"/>
                  <a:pt x="5999" y="3592"/>
                  <a:pt x="6416" y="3995"/>
                </a:cubicBezTo>
                <a:cubicBezTo>
                  <a:pt x="6833" y="4398"/>
                  <a:pt x="7754" y="4536"/>
                  <a:pt x="8476" y="4303"/>
                </a:cubicBezTo>
                <a:cubicBezTo>
                  <a:pt x="8706" y="4229"/>
                  <a:pt x="8926" y="4134"/>
                  <a:pt x="9131" y="4029"/>
                </a:cubicBezTo>
                <a:cubicBezTo>
                  <a:pt x="9070" y="4181"/>
                  <a:pt x="9034" y="4334"/>
                  <a:pt x="9034" y="4483"/>
                </a:cubicBezTo>
                <a:cubicBezTo>
                  <a:pt x="9034" y="4852"/>
                  <a:pt x="9460" y="5165"/>
                  <a:pt x="10054" y="5279"/>
                </a:cubicBezTo>
                <a:lnTo>
                  <a:pt x="10054" y="21600"/>
                </a:lnTo>
                <a:lnTo>
                  <a:pt x="11033" y="21600"/>
                </a:lnTo>
                <a:lnTo>
                  <a:pt x="11033" y="5279"/>
                </a:lnTo>
                <a:cubicBezTo>
                  <a:pt x="11627" y="5165"/>
                  <a:pt x="12053" y="4852"/>
                  <a:pt x="12053" y="4483"/>
                </a:cubicBezTo>
                <a:cubicBezTo>
                  <a:pt x="12053" y="4334"/>
                  <a:pt x="12017" y="4181"/>
                  <a:pt x="11956" y="4029"/>
                </a:cubicBezTo>
                <a:cubicBezTo>
                  <a:pt x="12161" y="4134"/>
                  <a:pt x="12381" y="4229"/>
                  <a:pt x="12611" y="4303"/>
                </a:cubicBezTo>
                <a:cubicBezTo>
                  <a:pt x="13333" y="4536"/>
                  <a:pt x="14257" y="4398"/>
                  <a:pt x="14674" y="3995"/>
                </a:cubicBezTo>
                <a:cubicBezTo>
                  <a:pt x="15091" y="3592"/>
                  <a:pt x="14844" y="3076"/>
                  <a:pt x="14122" y="2843"/>
                </a:cubicBezTo>
                <a:cubicBezTo>
                  <a:pt x="13892" y="2769"/>
                  <a:pt x="13636" y="2710"/>
                  <a:pt x="13369" y="2663"/>
                </a:cubicBezTo>
                <a:cubicBezTo>
                  <a:pt x="13636" y="2617"/>
                  <a:pt x="13892" y="2558"/>
                  <a:pt x="14122" y="2484"/>
                </a:cubicBezTo>
                <a:cubicBezTo>
                  <a:pt x="14844" y="2251"/>
                  <a:pt x="15091" y="1735"/>
                  <a:pt x="14674" y="1332"/>
                </a:cubicBezTo>
                <a:cubicBezTo>
                  <a:pt x="14257" y="928"/>
                  <a:pt x="13333" y="790"/>
                  <a:pt x="12611" y="1023"/>
                </a:cubicBezTo>
                <a:cubicBezTo>
                  <a:pt x="12381" y="1097"/>
                  <a:pt x="12161" y="1192"/>
                  <a:pt x="11956" y="1298"/>
                </a:cubicBezTo>
                <a:cubicBezTo>
                  <a:pt x="12017" y="1145"/>
                  <a:pt x="12053" y="992"/>
                  <a:pt x="12053" y="844"/>
                </a:cubicBezTo>
                <a:cubicBezTo>
                  <a:pt x="12053" y="378"/>
                  <a:pt x="11379" y="0"/>
                  <a:pt x="10545" y="0"/>
                </a:cubicBezTo>
                <a:close/>
                <a:moveTo>
                  <a:pt x="10545" y="1987"/>
                </a:moveTo>
                <a:cubicBezTo>
                  <a:pt x="11214" y="1987"/>
                  <a:pt x="11756" y="2290"/>
                  <a:pt x="11756" y="2663"/>
                </a:cubicBezTo>
                <a:cubicBezTo>
                  <a:pt x="11756" y="3037"/>
                  <a:pt x="11214" y="3339"/>
                  <a:pt x="10545" y="3339"/>
                </a:cubicBezTo>
                <a:cubicBezTo>
                  <a:pt x="9876" y="3339"/>
                  <a:pt x="9335" y="3037"/>
                  <a:pt x="9335" y="2663"/>
                </a:cubicBezTo>
                <a:cubicBezTo>
                  <a:pt x="9335" y="2290"/>
                  <a:pt x="9876" y="1987"/>
                  <a:pt x="10545" y="1987"/>
                </a:cubicBezTo>
                <a:close/>
                <a:moveTo>
                  <a:pt x="4332" y="4012"/>
                </a:moveTo>
                <a:cubicBezTo>
                  <a:pt x="3498" y="4012"/>
                  <a:pt x="2824" y="4390"/>
                  <a:pt x="2824" y="4855"/>
                </a:cubicBezTo>
                <a:cubicBezTo>
                  <a:pt x="2824" y="5004"/>
                  <a:pt x="2860" y="5157"/>
                  <a:pt x="2921" y="5309"/>
                </a:cubicBezTo>
                <a:cubicBezTo>
                  <a:pt x="2715" y="5204"/>
                  <a:pt x="2496" y="5109"/>
                  <a:pt x="2266" y="5035"/>
                </a:cubicBezTo>
                <a:cubicBezTo>
                  <a:pt x="1544" y="4802"/>
                  <a:pt x="620" y="4940"/>
                  <a:pt x="203" y="5343"/>
                </a:cubicBezTo>
                <a:cubicBezTo>
                  <a:pt x="-214" y="5746"/>
                  <a:pt x="33" y="6262"/>
                  <a:pt x="755" y="6495"/>
                </a:cubicBezTo>
                <a:cubicBezTo>
                  <a:pt x="985" y="6569"/>
                  <a:pt x="1241" y="6628"/>
                  <a:pt x="1507" y="6675"/>
                </a:cubicBezTo>
                <a:cubicBezTo>
                  <a:pt x="1241" y="6721"/>
                  <a:pt x="985" y="6780"/>
                  <a:pt x="755" y="6854"/>
                </a:cubicBezTo>
                <a:cubicBezTo>
                  <a:pt x="33" y="7087"/>
                  <a:pt x="-214" y="7603"/>
                  <a:pt x="203" y="8006"/>
                </a:cubicBezTo>
                <a:cubicBezTo>
                  <a:pt x="620" y="8410"/>
                  <a:pt x="1544" y="8548"/>
                  <a:pt x="2266" y="8315"/>
                </a:cubicBezTo>
                <a:cubicBezTo>
                  <a:pt x="2496" y="8241"/>
                  <a:pt x="2715" y="8146"/>
                  <a:pt x="2921" y="8040"/>
                </a:cubicBezTo>
                <a:cubicBezTo>
                  <a:pt x="2860" y="8193"/>
                  <a:pt x="2824" y="8346"/>
                  <a:pt x="2824" y="8494"/>
                </a:cubicBezTo>
                <a:cubicBezTo>
                  <a:pt x="2824" y="8960"/>
                  <a:pt x="3498" y="9338"/>
                  <a:pt x="4332" y="9338"/>
                </a:cubicBezTo>
                <a:cubicBezTo>
                  <a:pt x="5058" y="9338"/>
                  <a:pt x="5665" y="9052"/>
                  <a:pt x="5809" y="8670"/>
                </a:cubicBezTo>
                <a:cubicBezTo>
                  <a:pt x="6949" y="9833"/>
                  <a:pt x="8527" y="11866"/>
                  <a:pt x="8534" y="14227"/>
                </a:cubicBezTo>
                <a:cubicBezTo>
                  <a:pt x="8244" y="13960"/>
                  <a:pt x="7707" y="13680"/>
                  <a:pt x="6729" y="13460"/>
                </a:cubicBezTo>
                <a:cubicBezTo>
                  <a:pt x="4129" y="12874"/>
                  <a:pt x="3807" y="12323"/>
                  <a:pt x="3807" y="12323"/>
                </a:cubicBezTo>
                <a:cubicBezTo>
                  <a:pt x="3807" y="12323"/>
                  <a:pt x="3482" y="13972"/>
                  <a:pt x="5327" y="14881"/>
                </a:cubicBezTo>
                <a:cubicBezTo>
                  <a:pt x="6822" y="15618"/>
                  <a:pt x="7968" y="15407"/>
                  <a:pt x="8491" y="15234"/>
                </a:cubicBezTo>
                <a:cubicBezTo>
                  <a:pt x="8226" y="18494"/>
                  <a:pt x="6757" y="20968"/>
                  <a:pt x="6741" y="20995"/>
                </a:cubicBezTo>
                <a:lnTo>
                  <a:pt x="7666" y="21170"/>
                </a:lnTo>
                <a:cubicBezTo>
                  <a:pt x="7741" y="21045"/>
                  <a:pt x="9511" y="18073"/>
                  <a:pt x="9511" y="14242"/>
                </a:cubicBezTo>
                <a:cubicBezTo>
                  <a:pt x="9511" y="11717"/>
                  <a:pt x="7854" y="9589"/>
                  <a:pt x="6653" y="8379"/>
                </a:cubicBezTo>
                <a:cubicBezTo>
                  <a:pt x="7325" y="8512"/>
                  <a:pt x="8094" y="8364"/>
                  <a:pt x="8464" y="8006"/>
                </a:cubicBezTo>
                <a:cubicBezTo>
                  <a:pt x="8881" y="7603"/>
                  <a:pt x="8631" y="7087"/>
                  <a:pt x="7909" y="6854"/>
                </a:cubicBezTo>
                <a:cubicBezTo>
                  <a:pt x="7679" y="6780"/>
                  <a:pt x="7423" y="6721"/>
                  <a:pt x="7156" y="6675"/>
                </a:cubicBezTo>
                <a:cubicBezTo>
                  <a:pt x="7423" y="6628"/>
                  <a:pt x="7679" y="6569"/>
                  <a:pt x="7909" y="6495"/>
                </a:cubicBezTo>
                <a:cubicBezTo>
                  <a:pt x="8631" y="6262"/>
                  <a:pt x="8881" y="5746"/>
                  <a:pt x="8464" y="5343"/>
                </a:cubicBezTo>
                <a:cubicBezTo>
                  <a:pt x="8047" y="4940"/>
                  <a:pt x="7123" y="4802"/>
                  <a:pt x="6401" y="5035"/>
                </a:cubicBezTo>
                <a:cubicBezTo>
                  <a:pt x="6171" y="5109"/>
                  <a:pt x="5951" y="5204"/>
                  <a:pt x="5746" y="5309"/>
                </a:cubicBezTo>
                <a:cubicBezTo>
                  <a:pt x="5807" y="5157"/>
                  <a:pt x="5843" y="5004"/>
                  <a:pt x="5843" y="4855"/>
                </a:cubicBezTo>
                <a:cubicBezTo>
                  <a:pt x="5843" y="4390"/>
                  <a:pt x="5166" y="4012"/>
                  <a:pt x="4332" y="4012"/>
                </a:cubicBezTo>
                <a:close/>
                <a:moveTo>
                  <a:pt x="16840" y="4012"/>
                </a:moveTo>
                <a:cubicBezTo>
                  <a:pt x="16006" y="4012"/>
                  <a:pt x="15332" y="4390"/>
                  <a:pt x="15332" y="4855"/>
                </a:cubicBezTo>
                <a:cubicBezTo>
                  <a:pt x="15332" y="5004"/>
                  <a:pt x="15368" y="5157"/>
                  <a:pt x="15429" y="5309"/>
                </a:cubicBezTo>
                <a:cubicBezTo>
                  <a:pt x="15224" y="5204"/>
                  <a:pt x="15004" y="5109"/>
                  <a:pt x="14774" y="5035"/>
                </a:cubicBezTo>
                <a:cubicBezTo>
                  <a:pt x="14052" y="4802"/>
                  <a:pt x="13128" y="4940"/>
                  <a:pt x="12711" y="5343"/>
                </a:cubicBezTo>
                <a:cubicBezTo>
                  <a:pt x="12294" y="5746"/>
                  <a:pt x="12541" y="6262"/>
                  <a:pt x="13263" y="6495"/>
                </a:cubicBezTo>
                <a:cubicBezTo>
                  <a:pt x="13493" y="6569"/>
                  <a:pt x="13749" y="6628"/>
                  <a:pt x="14016" y="6675"/>
                </a:cubicBezTo>
                <a:cubicBezTo>
                  <a:pt x="13749" y="6721"/>
                  <a:pt x="13493" y="6780"/>
                  <a:pt x="13263" y="6854"/>
                </a:cubicBezTo>
                <a:cubicBezTo>
                  <a:pt x="12541" y="7087"/>
                  <a:pt x="12294" y="7603"/>
                  <a:pt x="12711" y="8006"/>
                </a:cubicBezTo>
                <a:cubicBezTo>
                  <a:pt x="13081" y="8364"/>
                  <a:pt x="13850" y="8512"/>
                  <a:pt x="14522" y="8379"/>
                </a:cubicBezTo>
                <a:cubicBezTo>
                  <a:pt x="13321" y="9589"/>
                  <a:pt x="11661" y="11717"/>
                  <a:pt x="11661" y="14242"/>
                </a:cubicBezTo>
                <a:cubicBezTo>
                  <a:pt x="11661" y="18073"/>
                  <a:pt x="13431" y="21045"/>
                  <a:pt x="13506" y="21170"/>
                </a:cubicBezTo>
                <a:lnTo>
                  <a:pt x="14434" y="20995"/>
                </a:lnTo>
                <a:cubicBezTo>
                  <a:pt x="14416" y="20965"/>
                  <a:pt x="12641" y="17979"/>
                  <a:pt x="12641" y="14242"/>
                </a:cubicBezTo>
                <a:cubicBezTo>
                  <a:pt x="12641" y="13827"/>
                  <a:pt x="12692" y="13423"/>
                  <a:pt x="12778" y="13031"/>
                </a:cubicBezTo>
                <a:cubicBezTo>
                  <a:pt x="13247" y="13207"/>
                  <a:pt x="14444" y="13497"/>
                  <a:pt x="16036" y="12713"/>
                </a:cubicBezTo>
                <a:cubicBezTo>
                  <a:pt x="17881" y="11804"/>
                  <a:pt x="17553" y="10155"/>
                  <a:pt x="17553" y="10155"/>
                </a:cubicBezTo>
                <a:cubicBezTo>
                  <a:pt x="17553" y="10155"/>
                  <a:pt x="17234" y="10705"/>
                  <a:pt x="14635" y="11291"/>
                </a:cubicBezTo>
                <a:cubicBezTo>
                  <a:pt x="13958" y="11444"/>
                  <a:pt x="13494" y="11624"/>
                  <a:pt x="13175" y="11810"/>
                </a:cubicBezTo>
                <a:cubicBezTo>
                  <a:pt x="13737" y="10503"/>
                  <a:pt x="14640" y="9411"/>
                  <a:pt x="15366" y="8670"/>
                </a:cubicBezTo>
                <a:cubicBezTo>
                  <a:pt x="15510" y="9052"/>
                  <a:pt x="16114" y="9338"/>
                  <a:pt x="16840" y="9338"/>
                </a:cubicBezTo>
                <a:cubicBezTo>
                  <a:pt x="17674" y="9338"/>
                  <a:pt x="18351" y="8960"/>
                  <a:pt x="18351" y="8494"/>
                </a:cubicBezTo>
                <a:cubicBezTo>
                  <a:pt x="18351" y="8346"/>
                  <a:pt x="18315" y="8193"/>
                  <a:pt x="18254" y="8040"/>
                </a:cubicBezTo>
                <a:cubicBezTo>
                  <a:pt x="18460" y="8146"/>
                  <a:pt x="18679" y="8241"/>
                  <a:pt x="18909" y="8315"/>
                </a:cubicBezTo>
                <a:cubicBezTo>
                  <a:pt x="19631" y="8548"/>
                  <a:pt x="20552" y="8410"/>
                  <a:pt x="20969" y="8006"/>
                </a:cubicBezTo>
                <a:cubicBezTo>
                  <a:pt x="21386" y="7603"/>
                  <a:pt x="21139" y="7087"/>
                  <a:pt x="20417" y="6854"/>
                </a:cubicBezTo>
                <a:cubicBezTo>
                  <a:pt x="20187" y="6780"/>
                  <a:pt x="19931" y="6721"/>
                  <a:pt x="19665" y="6675"/>
                </a:cubicBezTo>
                <a:cubicBezTo>
                  <a:pt x="19931" y="6628"/>
                  <a:pt x="20187" y="6569"/>
                  <a:pt x="20417" y="6495"/>
                </a:cubicBezTo>
                <a:cubicBezTo>
                  <a:pt x="21139" y="6262"/>
                  <a:pt x="21386" y="5746"/>
                  <a:pt x="20969" y="5343"/>
                </a:cubicBezTo>
                <a:cubicBezTo>
                  <a:pt x="20552" y="4940"/>
                  <a:pt x="19631" y="4802"/>
                  <a:pt x="18909" y="5035"/>
                </a:cubicBezTo>
                <a:cubicBezTo>
                  <a:pt x="18679" y="5109"/>
                  <a:pt x="18460" y="5204"/>
                  <a:pt x="18254" y="5309"/>
                </a:cubicBezTo>
                <a:cubicBezTo>
                  <a:pt x="18315" y="5157"/>
                  <a:pt x="18351" y="5004"/>
                  <a:pt x="18351" y="4855"/>
                </a:cubicBezTo>
                <a:cubicBezTo>
                  <a:pt x="18351" y="4390"/>
                  <a:pt x="17674" y="4012"/>
                  <a:pt x="16840" y="4012"/>
                </a:cubicBezTo>
                <a:close/>
                <a:moveTo>
                  <a:pt x="4332" y="5999"/>
                </a:moveTo>
                <a:cubicBezTo>
                  <a:pt x="5001" y="5999"/>
                  <a:pt x="5545" y="6301"/>
                  <a:pt x="5545" y="6675"/>
                </a:cubicBezTo>
                <a:cubicBezTo>
                  <a:pt x="5545" y="7048"/>
                  <a:pt x="5001" y="7351"/>
                  <a:pt x="4332" y="7351"/>
                </a:cubicBezTo>
                <a:cubicBezTo>
                  <a:pt x="3663" y="7351"/>
                  <a:pt x="3121" y="7048"/>
                  <a:pt x="3121" y="6675"/>
                </a:cubicBezTo>
                <a:cubicBezTo>
                  <a:pt x="3121" y="6301"/>
                  <a:pt x="3663" y="5999"/>
                  <a:pt x="4332" y="5999"/>
                </a:cubicBezTo>
                <a:close/>
                <a:moveTo>
                  <a:pt x="16840" y="5999"/>
                </a:moveTo>
                <a:cubicBezTo>
                  <a:pt x="17509" y="5999"/>
                  <a:pt x="18051" y="6301"/>
                  <a:pt x="18051" y="6675"/>
                </a:cubicBezTo>
                <a:cubicBezTo>
                  <a:pt x="18051" y="7048"/>
                  <a:pt x="17509" y="7351"/>
                  <a:pt x="16840" y="7351"/>
                </a:cubicBezTo>
                <a:cubicBezTo>
                  <a:pt x="16171" y="7351"/>
                  <a:pt x="15630" y="7048"/>
                  <a:pt x="15630" y="6675"/>
                </a:cubicBezTo>
                <a:cubicBezTo>
                  <a:pt x="15630" y="6301"/>
                  <a:pt x="16171" y="5999"/>
                  <a:pt x="16840" y="5999"/>
                </a:cubicBezTo>
                <a:close/>
              </a:path>
            </a:pathLst>
          </a:custGeom>
          <a:solidFill>
            <a:srgbClr val="F8B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26" name="مستطيل"/>
          <p:cNvSpPr/>
          <p:nvPr/>
        </p:nvSpPr>
        <p:spPr>
          <a:xfrm>
            <a:off x="-58743" y="21591"/>
            <a:ext cx="24501486" cy="6216547"/>
          </a:xfrm>
          <a:prstGeom prst="rect">
            <a:avLst/>
          </a:prstGeom>
          <a:gradFill>
            <a:gsLst>
              <a:gs pos="0">
                <a:srgbClr val="52D6FC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27" name="باقة"/>
          <p:cNvSpPr/>
          <p:nvPr/>
        </p:nvSpPr>
        <p:spPr>
          <a:xfrm>
            <a:off x="16924495" y="9392008"/>
            <a:ext cx="1196605" cy="2186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10545" y="0"/>
                </a:moveTo>
                <a:cubicBezTo>
                  <a:pt x="9711" y="0"/>
                  <a:pt x="9034" y="378"/>
                  <a:pt x="9034" y="844"/>
                </a:cubicBezTo>
                <a:cubicBezTo>
                  <a:pt x="9034" y="992"/>
                  <a:pt x="9070" y="1145"/>
                  <a:pt x="9131" y="1298"/>
                </a:cubicBezTo>
                <a:cubicBezTo>
                  <a:pt x="8926" y="1192"/>
                  <a:pt x="8706" y="1097"/>
                  <a:pt x="8476" y="1023"/>
                </a:cubicBezTo>
                <a:cubicBezTo>
                  <a:pt x="7754" y="790"/>
                  <a:pt x="6833" y="928"/>
                  <a:pt x="6416" y="1332"/>
                </a:cubicBezTo>
                <a:cubicBezTo>
                  <a:pt x="5999" y="1735"/>
                  <a:pt x="6246" y="2251"/>
                  <a:pt x="6968" y="2484"/>
                </a:cubicBezTo>
                <a:cubicBezTo>
                  <a:pt x="7198" y="2558"/>
                  <a:pt x="7454" y="2617"/>
                  <a:pt x="7721" y="2663"/>
                </a:cubicBezTo>
                <a:cubicBezTo>
                  <a:pt x="7454" y="2710"/>
                  <a:pt x="7198" y="2769"/>
                  <a:pt x="6968" y="2843"/>
                </a:cubicBezTo>
                <a:cubicBezTo>
                  <a:pt x="6246" y="3076"/>
                  <a:pt x="5999" y="3592"/>
                  <a:pt x="6416" y="3995"/>
                </a:cubicBezTo>
                <a:cubicBezTo>
                  <a:pt x="6833" y="4398"/>
                  <a:pt x="7754" y="4536"/>
                  <a:pt x="8476" y="4303"/>
                </a:cubicBezTo>
                <a:cubicBezTo>
                  <a:pt x="8706" y="4229"/>
                  <a:pt x="8926" y="4134"/>
                  <a:pt x="9131" y="4029"/>
                </a:cubicBezTo>
                <a:cubicBezTo>
                  <a:pt x="9070" y="4181"/>
                  <a:pt x="9034" y="4334"/>
                  <a:pt x="9034" y="4483"/>
                </a:cubicBezTo>
                <a:cubicBezTo>
                  <a:pt x="9034" y="4852"/>
                  <a:pt x="9460" y="5165"/>
                  <a:pt x="10054" y="5279"/>
                </a:cubicBezTo>
                <a:lnTo>
                  <a:pt x="10054" y="21600"/>
                </a:lnTo>
                <a:lnTo>
                  <a:pt x="11033" y="21600"/>
                </a:lnTo>
                <a:lnTo>
                  <a:pt x="11033" y="5279"/>
                </a:lnTo>
                <a:cubicBezTo>
                  <a:pt x="11627" y="5165"/>
                  <a:pt x="12053" y="4852"/>
                  <a:pt x="12053" y="4483"/>
                </a:cubicBezTo>
                <a:cubicBezTo>
                  <a:pt x="12053" y="4334"/>
                  <a:pt x="12017" y="4181"/>
                  <a:pt x="11956" y="4029"/>
                </a:cubicBezTo>
                <a:cubicBezTo>
                  <a:pt x="12161" y="4134"/>
                  <a:pt x="12381" y="4229"/>
                  <a:pt x="12611" y="4303"/>
                </a:cubicBezTo>
                <a:cubicBezTo>
                  <a:pt x="13333" y="4536"/>
                  <a:pt x="14257" y="4398"/>
                  <a:pt x="14674" y="3995"/>
                </a:cubicBezTo>
                <a:cubicBezTo>
                  <a:pt x="15091" y="3592"/>
                  <a:pt x="14844" y="3076"/>
                  <a:pt x="14122" y="2843"/>
                </a:cubicBezTo>
                <a:cubicBezTo>
                  <a:pt x="13892" y="2769"/>
                  <a:pt x="13636" y="2710"/>
                  <a:pt x="13369" y="2663"/>
                </a:cubicBezTo>
                <a:cubicBezTo>
                  <a:pt x="13636" y="2617"/>
                  <a:pt x="13892" y="2558"/>
                  <a:pt x="14122" y="2484"/>
                </a:cubicBezTo>
                <a:cubicBezTo>
                  <a:pt x="14844" y="2251"/>
                  <a:pt x="15091" y="1735"/>
                  <a:pt x="14674" y="1332"/>
                </a:cubicBezTo>
                <a:cubicBezTo>
                  <a:pt x="14257" y="928"/>
                  <a:pt x="13333" y="790"/>
                  <a:pt x="12611" y="1023"/>
                </a:cubicBezTo>
                <a:cubicBezTo>
                  <a:pt x="12381" y="1097"/>
                  <a:pt x="12161" y="1192"/>
                  <a:pt x="11956" y="1298"/>
                </a:cubicBezTo>
                <a:cubicBezTo>
                  <a:pt x="12017" y="1145"/>
                  <a:pt x="12053" y="992"/>
                  <a:pt x="12053" y="844"/>
                </a:cubicBezTo>
                <a:cubicBezTo>
                  <a:pt x="12053" y="378"/>
                  <a:pt x="11379" y="0"/>
                  <a:pt x="10545" y="0"/>
                </a:cubicBezTo>
                <a:close/>
                <a:moveTo>
                  <a:pt x="10545" y="1987"/>
                </a:moveTo>
                <a:cubicBezTo>
                  <a:pt x="11214" y="1987"/>
                  <a:pt x="11756" y="2290"/>
                  <a:pt x="11756" y="2663"/>
                </a:cubicBezTo>
                <a:cubicBezTo>
                  <a:pt x="11756" y="3037"/>
                  <a:pt x="11214" y="3339"/>
                  <a:pt x="10545" y="3339"/>
                </a:cubicBezTo>
                <a:cubicBezTo>
                  <a:pt x="9876" y="3339"/>
                  <a:pt x="9335" y="3037"/>
                  <a:pt x="9335" y="2663"/>
                </a:cubicBezTo>
                <a:cubicBezTo>
                  <a:pt x="9335" y="2290"/>
                  <a:pt x="9876" y="1987"/>
                  <a:pt x="10545" y="1987"/>
                </a:cubicBezTo>
                <a:close/>
                <a:moveTo>
                  <a:pt x="4332" y="4012"/>
                </a:moveTo>
                <a:cubicBezTo>
                  <a:pt x="3498" y="4012"/>
                  <a:pt x="2824" y="4390"/>
                  <a:pt x="2824" y="4855"/>
                </a:cubicBezTo>
                <a:cubicBezTo>
                  <a:pt x="2824" y="5004"/>
                  <a:pt x="2860" y="5157"/>
                  <a:pt x="2921" y="5309"/>
                </a:cubicBezTo>
                <a:cubicBezTo>
                  <a:pt x="2715" y="5204"/>
                  <a:pt x="2496" y="5109"/>
                  <a:pt x="2266" y="5035"/>
                </a:cubicBezTo>
                <a:cubicBezTo>
                  <a:pt x="1544" y="4802"/>
                  <a:pt x="620" y="4940"/>
                  <a:pt x="203" y="5343"/>
                </a:cubicBezTo>
                <a:cubicBezTo>
                  <a:pt x="-214" y="5746"/>
                  <a:pt x="33" y="6262"/>
                  <a:pt x="755" y="6495"/>
                </a:cubicBezTo>
                <a:cubicBezTo>
                  <a:pt x="985" y="6569"/>
                  <a:pt x="1241" y="6628"/>
                  <a:pt x="1507" y="6675"/>
                </a:cubicBezTo>
                <a:cubicBezTo>
                  <a:pt x="1241" y="6721"/>
                  <a:pt x="985" y="6780"/>
                  <a:pt x="755" y="6854"/>
                </a:cubicBezTo>
                <a:cubicBezTo>
                  <a:pt x="33" y="7087"/>
                  <a:pt x="-214" y="7603"/>
                  <a:pt x="203" y="8006"/>
                </a:cubicBezTo>
                <a:cubicBezTo>
                  <a:pt x="620" y="8410"/>
                  <a:pt x="1544" y="8548"/>
                  <a:pt x="2266" y="8315"/>
                </a:cubicBezTo>
                <a:cubicBezTo>
                  <a:pt x="2496" y="8241"/>
                  <a:pt x="2715" y="8146"/>
                  <a:pt x="2921" y="8040"/>
                </a:cubicBezTo>
                <a:cubicBezTo>
                  <a:pt x="2860" y="8193"/>
                  <a:pt x="2824" y="8346"/>
                  <a:pt x="2824" y="8494"/>
                </a:cubicBezTo>
                <a:cubicBezTo>
                  <a:pt x="2824" y="8960"/>
                  <a:pt x="3498" y="9338"/>
                  <a:pt x="4332" y="9338"/>
                </a:cubicBezTo>
                <a:cubicBezTo>
                  <a:pt x="5058" y="9338"/>
                  <a:pt x="5665" y="9052"/>
                  <a:pt x="5809" y="8670"/>
                </a:cubicBezTo>
                <a:cubicBezTo>
                  <a:pt x="6949" y="9833"/>
                  <a:pt x="8527" y="11866"/>
                  <a:pt x="8534" y="14227"/>
                </a:cubicBezTo>
                <a:cubicBezTo>
                  <a:pt x="8244" y="13960"/>
                  <a:pt x="7707" y="13680"/>
                  <a:pt x="6729" y="13460"/>
                </a:cubicBezTo>
                <a:cubicBezTo>
                  <a:pt x="4129" y="12874"/>
                  <a:pt x="3807" y="12323"/>
                  <a:pt x="3807" y="12323"/>
                </a:cubicBezTo>
                <a:cubicBezTo>
                  <a:pt x="3807" y="12323"/>
                  <a:pt x="3482" y="13972"/>
                  <a:pt x="5327" y="14881"/>
                </a:cubicBezTo>
                <a:cubicBezTo>
                  <a:pt x="6822" y="15618"/>
                  <a:pt x="7968" y="15407"/>
                  <a:pt x="8491" y="15234"/>
                </a:cubicBezTo>
                <a:cubicBezTo>
                  <a:pt x="8226" y="18494"/>
                  <a:pt x="6757" y="20968"/>
                  <a:pt x="6741" y="20995"/>
                </a:cubicBezTo>
                <a:lnTo>
                  <a:pt x="7666" y="21170"/>
                </a:lnTo>
                <a:cubicBezTo>
                  <a:pt x="7741" y="21045"/>
                  <a:pt x="9511" y="18073"/>
                  <a:pt x="9511" y="14242"/>
                </a:cubicBezTo>
                <a:cubicBezTo>
                  <a:pt x="9511" y="11717"/>
                  <a:pt x="7854" y="9589"/>
                  <a:pt x="6653" y="8379"/>
                </a:cubicBezTo>
                <a:cubicBezTo>
                  <a:pt x="7325" y="8512"/>
                  <a:pt x="8094" y="8364"/>
                  <a:pt x="8464" y="8006"/>
                </a:cubicBezTo>
                <a:cubicBezTo>
                  <a:pt x="8881" y="7603"/>
                  <a:pt x="8631" y="7087"/>
                  <a:pt x="7909" y="6854"/>
                </a:cubicBezTo>
                <a:cubicBezTo>
                  <a:pt x="7679" y="6780"/>
                  <a:pt x="7423" y="6721"/>
                  <a:pt x="7156" y="6675"/>
                </a:cubicBezTo>
                <a:cubicBezTo>
                  <a:pt x="7423" y="6628"/>
                  <a:pt x="7679" y="6569"/>
                  <a:pt x="7909" y="6495"/>
                </a:cubicBezTo>
                <a:cubicBezTo>
                  <a:pt x="8631" y="6262"/>
                  <a:pt x="8881" y="5746"/>
                  <a:pt x="8464" y="5343"/>
                </a:cubicBezTo>
                <a:cubicBezTo>
                  <a:pt x="8047" y="4940"/>
                  <a:pt x="7123" y="4802"/>
                  <a:pt x="6401" y="5035"/>
                </a:cubicBezTo>
                <a:cubicBezTo>
                  <a:pt x="6171" y="5109"/>
                  <a:pt x="5951" y="5204"/>
                  <a:pt x="5746" y="5309"/>
                </a:cubicBezTo>
                <a:cubicBezTo>
                  <a:pt x="5807" y="5157"/>
                  <a:pt x="5843" y="5004"/>
                  <a:pt x="5843" y="4855"/>
                </a:cubicBezTo>
                <a:cubicBezTo>
                  <a:pt x="5843" y="4390"/>
                  <a:pt x="5166" y="4012"/>
                  <a:pt x="4332" y="4012"/>
                </a:cubicBezTo>
                <a:close/>
                <a:moveTo>
                  <a:pt x="16840" y="4012"/>
                </a:moveTo>
                <a:cubicBezTo>
                  <a:pt x="16006" y="4012"/>
                  <a:pt x="15332" y="4390"/>
                  <a:pt x="15332" y="4855"/>
                </a:cubicBezTo>
                <a:cubicBezTo>
                  <a:pt x="15332" y="5004"/>
                  <a:pt x="15368" y="5157"/>
                  <a:pt x="15429" y="5309"/>
                </a:cubicBezTo>
                <a:cubicBezTo>
                  <a:pt x="15224" y="5204"/>
                  <a:pt x="15004" y="5109"/>
                  <a:pt x="14774" y="5035"/>
                </a:cubicBezTo>
                <a:cubicBezTo>
                  <a:pt x="14052" y="4802"/>
                  <a:pt x="13128" y="4940"/>
                  <a:pt x="12711" y="5343"/>
                </a:cubicBezTo>
                <a:cubicBezTo>
                  <a:pt x="12294" y="5746"/>
                  <a:pt x="12541" y="6262"/>
                  <a:pt x="13263" y="6495"/>
                </a:cubicBezTo>
                <a:cubicBezTo>
                  <a:pt x="13493" y="6569"/>
                  <a:pt x="13749" y="6628"/>
                  <a:pt x="14016" y="6675"/>
                </a:cubicBezTo>
                <a:cubicBezTo>
                  <a:pt x="13749" y="6721"/>
                  <a:pt x="13493" y="6780"/>
                  <a:pt x="13263" y="6854"/>
                </a:cubicBezTo>
                <a:cubicBezTo>
                  <a:pt x="12541" y="7087"/>
                  <a:pt x="12294" y="7603"/>
                  <a:pt x="12711" y="8006"/>
                </a:cubicBezTo>
                <a:cubicBezTo>
                  <a:pt x="13081" y="8364"/>
                  <a:pt x="13850" y="8512"/>
                  <a:pt x="14522" y="8379"/>
                </a:cubicBezTo>
                <a:cubicBezTo>
                  <a:pt x="13321" y="9589"/>
                  <a:pt x="11661" y="11717"/>
                  <a:pt x="11661" y="14242"/>
                </a:cubicBezTo>
                <a:cubicBezTo>
                  <a:pt x="11661" y="18073"/>
                  <a:pt x="13431" y="21045"/>
                  <a:pt x="13506" y="21170"/>
                </a:cubicBezTo>
                <a:lnTo>
                  <a:pt x="14434" y="20995"/>
                </a:lnTo>
                <a:cubicBezTo>
                  <a:pt x="14416" y="20965"/>
                  <a:pt x="12641" y="17979"/>
                  <a:pt x="12641" y="14242"/>
                </a:cubicBezTo>
                <a:cubicBezTo>
                  <a:pt x="12641" y="13827"/>
                  <a:pt x="12692" y="13423"/>
                  <a:pt x="12778" y="13031"/>
                </a:cubicBezTo>
                <a:cubicBezTo>
                  <a:pt x="13247" y="13207"/>
                  <a:pt x="14444" y="13497"/>
                  <a:pt x="16036" y="12713"/>
                </a:cubicBezTo>
                <a:cubicBezTo>
                  <a:pt x="17881" y="11804"/>
                  <a:pt x="17553" y="10155"/>
                  <a:pt x="17553" y="10155"/>
                </a:cubicBezTo>
                <a:cubicBezTo>
                  <a:pt x="17553" y="10155"/>
                  <a:pt x="17234" y="10705"/>
                  <a:pt x="14635" y="11291"/>
                </a:cubicBezTo>
                <a:cubicBezTo>
                  <a:pt x="13958" y="11444"/>
                  <a:pt x="13494" y="11624"/>
                  <a:pt x="13175" y="11810"/>
                </a:cubicBezTo>
                <a:cubicBezTo>
                  <a:pt x="13737" y="10503"/>
                  <a:pt x="14640" y="9411"/>
                  <a:pt x="15366" y="8670"/>
                </a:cubicBezTo>
                <a:cubicBezTo>
                  <a:pt x="15510" y="9052"/>
                  <a:pt x="16114" y="9338"/>
                  <a:pt x="16840" y="9338"/>
                </a:cubicBezTo>
                <a:cubicBezTo>
                  <a:pt x="17674" y="9338"/>
                  <a:pt x="18351" y="8960"/>
                  <a:pt x="18351" y="8494"/>
                </a:cubicBezTo>
                <a:cubicBezTo>
                  <a:pt x="18351" y="8346"/>
                  <a:pt x="18315" y="8193"/>
                  <a:pt x="18254" y="8040"/>
                </a:cubicBezTo>
                <a:cubicBezTo>
                  <a:pt x="18460" y="8146"/>
                  <a:pt x="18679" y="8241"/>
                  <a:pt x="18909" y="8315"/>
                </a:cubicBezTo>
                <a:cubicBezTo>
                  <a:pt x="19631" y="8548"/>
                  <a:pt x="20552" y="8410"/>
                  <a:pt x="20969" y="8006"/>
                </a:cubicBezTo>
                <a:cubicBezTo>
                  <a:pt x="21386" y="7603"/>
                  <a:pt x="21139" y="7087"/>
                  <a:pt x="20417" y="6854"/>
                </a:cubicBezTo>
                <a:cubicBezTo>
                  <a:pt x="20187" y="6780"/>
                  <a:pt x="19931" y="6721"/>
                  <a:pt x="19665" y="6675"/>
                </a:cubicBezTo>
                <a:cubicBezTo>
                  <a:pt x="19931" y="6628"/>
                  <a:pt x="20187" y="6569"/>
                  <a:pt x="20417" y="6495"/>
                </a:cubicBezTo>
                <a:cubicBezTo>
                  <a:pt x="21139" y="6262"/>
                  <a:pt x="21386" y="5746"/>
                  <a:pt x="20969" y="5343"/>
                </a:cubicBezTo>
                <a:cubicBezTo>
                  <a:pt x="20552" y="4940"/>
                  <a:pt x="19631" y="4802"/>
                  <a:pt x="18909" y="5035"/>
                </a:cubicBezTo>
                <a:cubicBezTo>
                  <a:pt x="18679" y="5109"/>
                  <a:pt x="18460" y="5204"/>
                  <a:pt x="18254" y="5309"/>
                </a:cubicBezTo>
                <a:cubicBezTo>
                  <a:pt x="18315" y="5157"/>
                  <a:pt x="18351" y="5004"/>
                  <a:pt x="18351" y="4855"/>
                </a:cubicBezTo>
                <a:cubicBezTo>
                  <a:pt x="18351" y="4390"/>
                  <a:pt x="17674" y="4012"/>
                  <a:pt x="16840" y="4012"/>
                </a:cubicBezTo>
                <a:close/>
                <a:moveTo>
                  <a:pt x="4332" y="5999"/>
                </a:moveTo>
                <a:cubicBezTo>
                  <a:pt x="5001" y="5999"/>
                  <a:pt x="5545" y="6301"/>
                  <a:pt x="5545" y="6675"/>
                </a:cubicBezTo>
                <a:cubicBezTo>
                  <a:pt x="5545" y="7048"/>
                  <a:pt x="5001" y="7351"/>
                  <a:pt x="4332" y="7351"/>
                </a:cubicBezTo>
                <a:cubicBezTo>
                  <a:pt x="3663" y="7351"/>
                  <a:pt x="3121" y="7048"/>
                  <a:pt x="3121" y="6675"/>
                </a:cubicBezTo>
                <a:cubicBezTo>
                  <a:pt x="3121" y="6301"/>
                  <a:pt x="3663" y="5999"/>
                  <a:pt x="4332" y="5999"/>
                </a:cubicBezTo>
                <a:close/>
                <a:moveTo>
                  <a:pt x="16840" y="5999"/>
                </a:moveTo>
                <a:cubicBezTo>
                  <a:pt x="17509" y="5999"/>
                  <a:pt x="18051" y="6301"/>
                  <a:pt x="18051" y="6675"/>
                </a:cubicBezTo>
                <a:cubicBezTo>
                  <a:pt x="18051" y="7048"/>
                  <a:pt x="17509" y="7351"/>
                  <a:pt x="16840" y="7351"/>
                </a:cubicBezTo>
                <a:cubicBezTo>
                  <a:pt x="16171" y="7351"/>
                  <a:pt x="15630" y="7048"/>
                  <a:pt x="15630" y="6675"/>
                </a:cubicBezTo>
                <a:cubicBezTo>
                  <a:pt x="15630" y="6301"/>
                  <a:pt x="16171" y="5999"/>
                  <a:pt x="16840" y="5999"/>
                </a:cubicBezTo>
                <a:close/>
              </a:path>
            </a:pathLst>
          </a:custGeom>
          <a:solidFill>
            <a:srgbClr val="EF5F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28" name="باقة"/>
          <p:cNvSpPr/>
          <p:nvPr/>
        </p:nvSpPr>
        <p:spPr>
          <a:xfrm>
            <a:off x="15675278" y="9236843"/>
            <a:ext cx="1454165" cy="26567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10545" y="0"/>
                </a:moveTo>
                <a:cubicBezTo>
                  <a:pt x="9711" y="0"/>
                  <a:pt x="9034" y="378"/>
                  <a:pt x="9034" y="844"/>
                </a:cubicBezTo>
                <a:cubicBezTo>
                  <a:pt x="9034" y="992"/>
                  <a:pt x="9070" y="1145"/>
                  <a:pt x="9131" y="1298"/>
                </a:cubicBezTo>
                <a:cubicBezTo>
                  <a:pt x="8926" y="1192"/>
                  <a:pt x="8706" y="1097"/>
                  <a:pt x="8476" y="1023"/>
                </a:cubicBezTo>
                <a:cubicBezTo>
                  <a:pt x="7754" y="790"/>
                  <a:pt x="6833" y="928"/>
                  <a:pt x="6416" y="1332"/>
                </a:cubicBezTo>
                <a:cubicBezTo>
                  <a:pt x="5999" y="1735"/>
                  <a:pt x="6246" y="2251"/>
                  <a:pt x="6968" y="2484"/>
                </a:cubicBezTo>
                <a:cubicBezTo>
                  <a:pt x="7198" y="2558"/>
                  <a:pt x="7454" y="2617"/>
                  <a:pt x="7721" y="2663"/>
                </a:cubicBezTo>
                <a:cubicBezTo>
                  <a:pt x="7454" y="2710"/>
                  <a:pt x="7198" y="2769"/>
                  <a:pt x="6968" y="2843"/>
                </a:cubicBezTo>
                <a:cubicBezTo>
                  <a:pt x="6246" y="3076"/>
                  <a:pt x="5999" y="3592"/>
                  <a:pt x="6416" y="3995"/>
                </a:cubicBezTo>
                <a:cubicBezTo>
                  <a:pt x="6833" y="4398"/>
                  <a:pt x="7754" y="4536"/>
                  <a:pt x="8476" y="4303"/>
                </a:cubicBezTo>
                <a:cubicBezTo>
                  <a:pt x="8706" y="4229"/>
                  <a:pt x="8926" y="4134"/>
                  <a:pt x="9131" y="4029"/>
                </a:cubicBezTo>
                <a:cubicBezTo>
                  <a:pt x="9070" y="4181"/>
                  <a:pt x="9034" y="4334"/>
                  <a:pt x="9034" y="4483"/>
                </a:cubicBezTo>
                <a:cubicBezTo>
                  <a:pt x="9034" y="4852"/>
                  <a:pt x="9460" y="5165"/>
                  <a:pt x="10054" y="5279"/>
                </a:cubicBezTo>
                <a:lnTo>
                  <a:pt x="10054" y="21600"/>
                </a:lnTo>
                <a:lnTo>
                  <a:pt x="11033" y="21600"/>
                </a:lnTo>
                <a:lnTo>
                  <a:pt x="11033" y="5279"/>
                </a:lnTo>
                <a:cubicBezTo>
                  <a:pt x="11627" y="5165"/>
                  <a:pt x="12053" y="4852"/>
                  <a:pt x="12053" y="4483"/>
                </a:cubicBezTo>
                <a:cubicBezTo>
                  <a:pt x="12053" y="4334"/>
                  <a:pt x="12017" y="4181"/>
                  <a:pt x="11956" y="4029"/>
                </a:cubicBezTo>
                <a:cubicBezTo>
                  <a:pt x="12161" y="4134"/>
                  <a:pt x="12381" y="4229"/>
                  <a:pt x="12611" y="4303"/>
                </a:cubicBezTo>
                <a:cubicBezTo>
                  <a:pt x="13333" y="4536"/>
                  <a:pt x="14257" y="4398"/>
                  <a:pt x="14674" y="3995"/>
                </a:cubicBezTo>
                <a:cubicBezTo>
                  <a:pt x="15091" y="3592"/>
                  <a:pt x="14844" y="3076"/>
                  <a:pt x="14122" y="2843"/>
                </a:cubicBezTo>
                <a:cubicBezTo>
                  <a:pt x="13892" y="2769"/>
                  <a:pt x="13636" y="2710"/>
                  <a:pt x="13369" y="2663"/>
                </a:cubicBezTo>
                <a:cubicBezTo>
                  <a:pt x="13636" y="2617"/>
                  <a:pt x="13892" y="2558"/>
                  <a:pt x="14122" y="2484"/>
                </a:cubicBezTo>
                <a:cubicBezTo>
                  <a:pt x="14844" y="2251"/>
                  <a:pt x="15091" y="1735"/>
                  <a:pt x="14674" y="1332"/>
                </a:cubicBezTo>
                <a:cubicBezTo>
                  <a:pt x="14257" y="928"/>
                  <a:pt x="13333" y="790"/>
                  <a:pt x="12611" y="1023"/>
                </a:cubicBezTo>
                <a:cubicBezTo>
                  <a:pt x="12381" y="1097"/>
                  <a:pt x="12161" y="1192"/>
                  <a:pt x="11956" y="1298"/>
                </a:cubicBezTo>
                <a:cubicBezTo>
                  <a:pt x="12017" y="1145"/>
                  <a:pt x="12053" y="992"/>
                  <a:pt x="12053" y="844"/>
                </a:cubicBezTo>
                <a:cubicBezTo>
                  <a:pt x="12053" y="378"/>
                  <a:pt x="11379" y="0"/>
                  <a:pt x="10545" y="0"/>
                </a:cubicBezTo>
                <a:close/>
                <a:moveTo>
                  <a:pt x="10545" y="1987"/>
                </a:moveTo>
                <a:cubicBezTo>
                  <a:pt x="11214" y="1987"/>
                  <a:pt x="11756" y="2290"/>
                  <a:pt x="11756" y="2663"/>
                </a:cubicBezTo>
                <a:cubicBezTo>
                  <a:pt x="11756" y="3037"/>
                  <a:pt x="11214" y="3339"/>
                  <a:pt x="10545" y="3339"/>
                </a:cubicBezTo>
                <a:cubicBezTo>
                  <a:pt x="9876" y="3339"/>
                  <a:pt x="9335" y="3037"/>
                  <a:pt x="9335" y="2663"/>
                </a:cubicBezTo>
                <a:cubicBezTo>
                  <a:pt x="9335" y="2290"/>
                  <a:pt x="9876" y="1987"/>
                  <a:pt x="10545" y="1987"/>
                </a:cubicBezTo>
                <a:close/>
                <a:moveTo>
                  <a:pt x="4332" y="4012"/>
                </a:moveTo>
                <a:cubicBezTo>
                  <a:pt x="3498" y="4012"/>
                  <a:pt x="2824" y="4390"/>
                  <a:pt x="2824" y="4855"/>
                </a:cubicBezTo>
                <a:cubicBezTo>
                  <a:pt x="2824" y="5004"/>
                  <a:pt x="2860" y="5157"/>
                  <a:pt x="2921" y="5309"/>
                </a:cubicBezTo>
                <a:cubicBezTo>
                  <a:pt x="2715" y="5204"/>
                  <a:pt x="2496" y="5109"/>
                  <a:pt x="2266" y="5035"/>
                </a:cubicBezTo>
                <a:cubicBezTo>
                  <a:pt x="1544" y="4802"/>
                  <a:pt x="620" y="4940"/>
                  <a:pt x="203" y="5343"/>
                </a:cubicBezTo>
                <a:cubicBezTo>
                  <a:pt x="-214" y="5746"/>
                  <a:pt x="33" y="6262"/>
                  <a:pt x="755" y="6495"/>
                </a:cubicBezTo>
                <a:cubicBezTo>
                  <a:pt x="985" y="6569"/>
                  <a:pt x="1241" y="6628"/>
                  <a:pt x="1507" y="6675"/>
                </a:cubicBezTo>
                <a:cubicBezTo>
                  <a:pt x="1241" y="6721"/>
                  <a:pt x="985" y="6780"/>
                  <a:pt x="755" y="6854"/>
                </a:cubicBezTo>
                <a:cubicBezTo>
                  <a:pt x="33" y="7087"/>
                  <a:pt x="-214" y="7603"/>
                  <a:pt x="203" y="8006"/>
                </a:cubicBezTo>
                <a:cubicBezTo>
                  <a:pt x="620" y="8410"/>
                  <a:pt x="1544" y="8548"/>
                  <a:pt x="2266" y="8315"/>
                </a:cubicBezTo>
                <a:cubicBezTo>
                  <a:pt x="2496" y="8241"/>
                  <a:pt x="2715" y="8146"/>
                  <a:pt x="2921" y="8040"/>
                </a:cubicBezTo>
                <a:cubicBezTo>
                  <a:pt x="2860" y="8193"/>
                  <a:pt x="2824" y="8346"/>
                  <a:pt x="2824" y="8494"/>
                </a:cubicBezTo>
                <a:cubicBezTo>
                  <a:pt x="2824" y="8960"/>
                  <a:pt x="3498" y="9338"/>
                  <a:pt x="4332" y="9338"/>
                </a:cubicBezTo>
                <a:cubicBezTo>
                  <a:pt x="5058" y="9338"/>
                  <a:pt x="5665" y="9052"/>
                  <a:pt x="5809" y="8670"/>
                </a:cubicBezTo>
                <a:cubicBezTo>
                  <a:pt x="6949" y="9833"/>
                  <a:pt x="8527" y="11866"/>
                  <a:pt x="8534" y="14227"/>
                </a:cubicBezTo>
                <a:cubicBezTo>
                  <a:pt x="8244" y="13960"/>
                  <a:pt x="7707" y="13680"/>
                  <a:pt x="6729" y="13460"/>
                </a:cubicBezTo>
                <a:cubicBezTo>
                  <a:pt x="4129" y="12874"/>
                  <a:pt x="3807" y="12323"/>
                  <a:pt x="3807" y="12323"/>
                </a:cubicBezTo>
                <a:cubicBezTo>
                  <a:pt x="3807" y="12323"/>
                  <a:pt x="3482" y="13972"/>
                  <a:pt x="5327" y="14881"/>
                </a:cubicBezTo>
                <a:cubicBezTo>
                  <a:pt x="6822" y="15618"/>
                  <a:pt x="7968" y="15407"/>
                  <a:pt x="8491" y="15234"/>
                </a:cubicBezTo>
                <a:cubicBezTo>
                  <a:pt x="8226" y="18494"/>
                  <a:pt x="6757" y="20968"/>
                  <a:pt x="6741" y="20995"/>
                </a:cubicBezTo>
                <a:lnTo>
                  <a:pt x="7666" y="21170"/>
                </a:lnTo>
                <a:cubicBezTo>
                  <a:pt x="7741" y="21045"/>
                  <a:pt x="9511" y="18073"/>
                  <a:pt x="9511" y="14242"/>
                </a:cubicBezTo>
                <a:cubicBezTo>
                  <a:pt x="9511" y="11717"/>
                  <a:pt x="7854" y="9589"/>
                  <a:pt x="6653" y="8379"/>
                </a:cubicBezTo>
                <a:cubicBezTo>
                  <a:pt x="7325" y="8512"/>
                  <a:pt x="8094" y="8364"/>
                  <a:pt x="8464" y="8006"/>
                </a:cubicBezTo>
                <a:cubicBezTo>
                  <a:pt x="8881" y="7603"/>
                  <a:pt x="8631" y="7087"/>
                  <a:pt x="7909" y="6854"/>
                </a:cubicBezTo>
                <a:cubicBezTo>
                  <a:pt x="7679" y="6780"/>
                  <a:pt x="7423" y="6721"/>
                  <a:pt x="7156" y="6675"/>
                </a:cubicBezTo>
                <a:cubicBezTo>
                  <a:pt x="7423" y="6628"/>
                  <a:pt x="7679" y="6569"/>
                  <a:pt x="7909" y="6495"/>
                </a:cubicBezTo>
                <a:cubicBezTo>
                  <a:pt x="8631" y="6262"/>
                  <a:pt x="8881" y="5746"/>
                  <a:pt x="8464" y="5343"/>
                </a:cubicBezTo>
                <a:cubicBezTo>
                  <a:pt x="8047" y="4940"/>
                  <a:pt x="7123" y="4802"/>
                  <a:pt x="6401" y="5035"/>
                </a:cubicBezTo>
                <a:cubicBezTo>
                  <a:pt x="6171" y="5109"/>
                  <a:pt x="5951" y="5204"/>
                  <a:pt x="5746" y="5309"/>
                </a:cubicBezTo>
                <a:cubicBezTo>
                  <a:pt x="5807" y="5157"/>
                  <a:pt x="5843" y="5004"/>
                  <a:pt x="5843" y="4855"/>
                </a:cubicBezTo>
                <a:cubicBezTo>
                  <a:pt x="5843" y="4390"/>
                  <a:pt x="5166" y="4012"/>
                  <a:pt x="4332" y="4012"/>
                </a:cubicBezTo>
                <a:close/>
                <a:moveTo>
                  <a:pt x="16840" y="4012"/>
                </a:moveTo>
                <a:cubicBezTo>
                  <a:pt x="16006" y="4012"/>
                  <a:pt x="15332" y="4390"/>
                  <a:pt x="15332" y="4855"/>
                </a:cubicBezTo>
                <a:cubicBezTo>
                  <a:pt x="15332" y="5004"/>
                  <a:pt x="15368" y="5157"/>
                  <a:pt x="15429" y="5309"/>
                </a:cubicBezTo>
                <a:cubicBezTo>
                  <a:pt x="15224" y="5204"/>
                  <a:pt x="15004" y="5109"/>
                  <a:pt x="14774" y="5035"/>
                </a:cubicBezTo>
                <a:cubicBezTo>
                  <a:pt x="14052" y="4802"/>
                  <a:pt x="13128" y="4940"/>
                  <a:pt x="12711" y="5343"/>
                </a:cubicBezTo>
                <a:cubicBezTo>
                  <a:pt x="12294" y="5746"/>
                  <a:pt x="12541" y="6262"/>
                  <a:pt x="13263" y="6495"/>
                </a:cubicBezTo>
                <a:cubicBezTo>
                  <a:pt x="13493" y="6569"/>
                  <a:pt x="13749" y="6628"/>
                  <a:pt x="14016" y="6675"/>
                </a:cubicBezTo>
                <a:cubicBezTo>
                  <a:pt x="13749" y="6721"/>
                  <a:pt x="13493" y="6780"/>
                  <a:pt x="13263" y="6854"/>
                </a:cubicBezTo>
                <a:cubicBezTo>
                  <a:pt x="12541" y="7087"/>
                  <a:pt x="12294" y="7603"/>
                  <a:pt x="12711" y="8006"/>
                </a:cubicBezTo>
                <a:cubicBezTo>
                  <a:pt x="13081" y="8364"/>
                  <a:pt x="13850" y="8512"/>
                  <a:pt x="14522" y="8379"/>
                </a:cubicBezTo>
                <a:cubicBezTo>
                  <a:pt x="13321" y="9589"/>
                  <a:pt x="11661" y="11717"/>
                  <a:pt x="11661" y="14242"/>
                </a:cubicBezTo>
                <a:cubicBezTo>
                  <a:pt x="11661" y="18073"/>
                  <a:pt x="13431" y="21045"/>
                  <a:pt x="13506" y="21170"/>
                </a:cubicBezTo>
                <a:lnTo>
                  <a:pt x="14434" y="20995"/>
                </a:lnTo>
                <a:cubicBezTo>
                  <a:pt x="14416" y="20965"/>
                  <a:pt x="12641" y="17979"/>
                  <a:pt x="12641" y="14242"/>
                </a:cubicBezTo>
                <a:cubicBezTo>
                  <a:pt x="12641" y="13827"/>
                  <a:pt x="12692" y="13423"/>
                  <a:pt x="12778" y="13031"/>
                </a:cubicBezTo>
                <a:cubicBezTo>
                  <a:pt x="13247" y="13207"/>
                  <a:pt x="14444" y="13497"/>
                  <a:pt x="16036" y="12713"/>
                </a:cubicBezTo>
                <a:cubicBezTo>
                  <a:pt x="17881" y="11804"/>
                  <a:pt x="17553" y="10155"/>
                  <a:pt x="17553" y="10155"/>
                </a:cubicBezTo>
                <a:cubicBezTo>
                  <a:pt x="17553" y="10155"/>
                  <a:pt x="17234" y="10705"/>
                  <a:pt x="14635" y="11291"/>
                </a:cubicBezTo>
                <a:cubicBezTo>
                  <a:pt x="13958" y="11444"/>
                  <a:pt x="13494" y="11624"/>
                  <a:pt x="13175" y="11810"/>
                </a:cubicBezTo>
                <a:cubicBezTo>
                  <a:pt x="13737" y="10503"/>
                  <a:pt x="14640" y="9411"/>
                  <a:pt x="15366" y="8670"/>
                </a:cubicBezTo>
                <a:cubicBezTo>
                  <a:pt x="15510" y="9052"/>
                  <a:pt x="16114" y="9338"/>
                  <a:pt x="16840" y="9338"/>
                </a:cubicBezTo>
                <a:cubicBezTo>
                  <a:pt x="17674" y="9338"/>
                  <a:pt x="18351" y="8960"/>
                  <a:pt x="18351" y="8494"/>
                </a:cubicBezTo>
                <a:cubicBezTo>
                  <a:pt x="18351" y="8346"/>
                  <a:pt x="18315" y="8193"/>
                  <a:pt x="18254" y="8040"/>
                </a:cubicBezTo>
                <a:cubicBezTo>
                  <a:pt x="18460" y="8146"/>
                  <a:pt x="18679" y="8241"/>
                  <a:pt x="18909" y="8315"/>
                </a:cubicBezTo>
                <a:cubicBezTo>
                  <a:pt x="19631" y="8548"/>
                  <a:pt x="20552" y="8410"/>
                  <a:pt x="20969" y="8006"/>
                </a:cubicBezTo>
                <a:cubicBezTo>
                  <a:pt x="21386" y="7603"/>
                  <a:pt x="21139" y="7087"/>
                  <a:pt x="20417" y="6854"/>
                </a:cubicBezTo>
                <a:cubicBezTo>
                  <a:pt x="20187" y="6780"/>
                  <a:pt x="19931" y="6721"/>
                  <a:pt x="19665" y="6675"/>
                </a:cubicBezTo>
                <a:cubicBezTo>
                  <a:pt x="19931" y="6628"/>
                  <a:pt x="20187" y="6569"/>
                  <a:pt x="20417" y="6495"/>
                </a:cubicBezTo>
                <a:cubicBezTo>
                  <a:pt x="21139" y="6262"/>
                  <a:pt x="21386" y="5746"/>
                  <a:pt x="20969" y="5343"/>
                </a:cubicBezTo>
                <a:cubicBezTo>
                  <a:pt x="20552" y="4940"/>
                  <a:pt x="19631" y="4802"/>
                  <a:pt x="18909" y="5035"/>
                </a:cubicBezTo>
                <a:cubicBezTo>
                  <a:pt x="18679" y="5109"/>
                  <a:pt x="18460" y="5204"/>
                  <a:pt x="18254" y="5309"/>
                </a:cubicBezTo>
                <a:cubicBezTo>
                  <a:pt x="18315" y="5157"/>
                  <a:pt x="18351" y="5004"/>
                  <a:pt x="18351" y="4855"/>
                </a:cubicBezTo>
                <a:cubicBezTo>
                  <a:pt x="18351" y="4390"/>
                  <a:pt x="17674" y="4012"/>
                  <a:pt x="16840" y="4012"/>
                </a:cubicBezTo>
                <a:close/>
                <a:moveTo>
                  <a:pt x="4332" y="5999"/>
                </a:moveTo>
                <a:cubicBezTo>
                  <a:pt x="5001" y="5999"/>
                  <a:pt x="5545" y="6301"/>
                  <a:pt x="5545" y="6675"/>
                </a:cubicBezTo>
                <a:cubicBezTo>
                  <a:pt x="5545" y="7048"/>
                  <a:pt x="5001" y="7351"/>
                  <a:pt x="4332" y="7351"/>
                </a:cubicBezTo>
                <a:cubicBezTo>
                  <a:pt x="3663" y="7351"/>
                  <a:pt x="3121" y="7048"/>
                  <a:pt x="3121" y="6675"/>
                </a:cubicBezTo>
                <a:cubicBezTo>
                  <a:pt x="3121" y="6301"/>
                  <a:pt x="3663" y="5999"/>
                  <a:pt x="4332" y="5999"/>
                </a:cubicBezTo>
                <a:close/>
                <a:moveTo>
                  <a:pt x="16840" y="5999"/>
                </a:moveTo>
                <a:cubicBezTo>
                  <a:pt x="17509" y="5999"/>
                  <a:pt x="18051" y="6301"/>
                  <a:pt x="18051" y="6675"/>
                </a:cubicBezTo>
                <a:cubicBezTo>
                  <a:pt x="18051" y="7048"/>
                  <a:pt x="17509" y="7351"/>
                  <a:pt x="16840" y="7351"/>
                </a:cubicBezTo>
                <a:cubicBezTo>
                  <a:pt x="16171" y="7351"/>
                  <a:pt x="15630" y="7048"/>
                  <a:pt x="15630" y="6675"/>
                </a:cubicBezTo>
                <a:cubicBezTo>
                  <a:pt x="15630" y="6301"/>
                  <a:pt x="16171" y="5999"/>
                  <a:pt x="16840" y="5999"/>
                </a:cubicBezTo>
                <a:close/>
              </a:path>
            </a:pathLst>
          </a:custGeom>
          <a:solidFill>
            <a:srgbClr val="EF5F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29" name="باقة"/>
          <p:cNvSpPr/>
          <p:nvPr/>
        </p:nvSpPr>
        <p:spPr>
          <a:xfrm>
            <a:off x="14314396" y="9314157"/>
            <a:ext cx="1369529" cy="2502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10545" y="0"/>
                </a:moveTo>
                <a:cubicBezTo>
                  <a:pt x="9711" y="0"/>
                  <a:pt x="9034" y="378"/>
                  <a:pt x="9034" y="844"/>
                </a:cubicBezTo>
                <a:cubicBezTo>
                  <a:pt x="9034" y="992"/>
                  <a:pt x="9070" y="1145"/>
                  <a:pt x="9131" y="1298"/>
                </a:cubicBezTo>
                <a:cubicBezTo>
                  <a:pt x="8926" y="1192"/>
                  <a:pt x="8706" y="1097"/>
                  <a:pt x="8476" y="1023"/>
                </a:cubicBezTo>
                <a:cubicBezTo>
                  <a:pt x="7754" y="790"/>
                  <a:pt x="6833" y="928"/>
                  <a:pt x="6416" y="1332"/>
                </a:cubicBezTo>
                <a:cubicBezTo>
                  <a:pt x="5999" y="1735"/>
                  <a:pt x="6246" y="2251"/>
                  <a:pt x="6968" y="2484"/>
                </a:cubicBezTo>
                <a:cubicBezTo>
                  <a:pt x="7198" y="2558"/>
                  <a:pt x="7454" y="2617"/>
                  <a:pt x="7721" y="2663"/>
                </a:cubicBezTo>
                <a:cubicBezTo>
                  <a:pt x="7454" y="2710"/>
                  <a:pt x="7198" y="2769"/>
                  <a:pt x="6968" y="2843"/>
                </a:cubicBezTo>
                <a:cubicBezTo>
                  <a:pt x="6246" y="3076"/>
                  <a:pt x="5999" y="3592"/>
                  <a:pt x="6416" y="3995"/>
                </a:cubicBezTo>
                <a:cubicBezTo>
                  <a:pt x="6833" y="4398"/>
                  <a:pt x="7754" y="4536"/>
                  <a:pt x="8476" y="4303"/>
                </a:cubicBezTo>
                <a:cubicBezTo>
                  <a:pt x="8706" y="4229"/>
                  <a:pt x="8926" y="4134"/>
                  <a:pt x="9131" y="4029"/>
                </a:cubicBezTo>
                <a:cubicBezTo>
                  <a:pt x="9070" y="4181"/>
                  <a:pt x="9034" y="4334"/>
                  <a:pt x="9034" y="4483"/>
                </a:cubicBezTo>
                <a:cubicBezTo>
                  <a:pt x="9034" y="4852"/>
                  <a:pt x="9460" y="5165"/>
                  <a:pt x="10054" y="5279"/>
                </a:cubicBezTo>
                <a:lnTo>
                  <a:pt x="10054" y="21600"/>
                </a:lnTo>
                <a:lnTo>
                  <a:pt x="11033" y="21600"/>
                </a:lnTo>
                <a:lnTo>
                  <a:pt x="11033" y="5279"/>
                </a:lnTo>
                <a:cubicBezTo>
                  <a:pt x="11627" y="5165"/>
                  <a:pt x="12053" y="4852"/>
                  <a:pt x="12053" y="4483"/>
                </a:cubicBezTo>
                <a:cubicBezTo>
                  <a:pt x="12053" y="4334"/>
                  <a:pt x="12017" y="4181"/>
                  <a:pt x="11956" y="4029"/>
                </a:cubicBezTo>
                <a:cubicBezTo>
                  <a:pt x="12161" y="4134"/>
                  <a:pt x="12381" y="4229"/>
                  <a:pt x="12611" y="4303"/>
                </a:cubicBezTo>
                <a:cubicBezTo>
                  <a:pt x="13333" y="4536"/>
                  <a:pt x="14257" y="4398"/>
                  <a:pt x="14674" y="3995"/>
                </a:cubicBezTo>
                <a:cubicBezTo>
                  <a:pt x="15091" y="3592"/>
                  <a:pt x="14844" y="3076"/>
                  <a:pt x="14122" y="2843"/>
                </a:cubicBezTo>
                <a:cubicBezTo>
                  <a:pt x="13892" y="2769"/>
                  <a:pt x="13636" y="2710"/>
                  <a:pt x="13369" y="2663"/>
                </a:cubicBezTo>
                <a:cubicBezTo>
                  <a:pt x="13636" y="2617"/>
                  <a:pt x="13892" y="2558"/>
                  <a:pt x="14122" y="2484"/>
                </a:cubicBezTo>
                <a:cubicBezTo>
                  <a:pt x="14844" y="2251"/>
                  <a:pt x="15091" y="1735"/>
                  <a:pt x="14674" y="1332"/>
                </a:cubicBezTo>
                <a:cubicBezTo>
                  <a:pt x="14257" y="928"/>
                  <a:pt x="13333" y="790"/>
                  <a:pt x="12611" y="1023"/>
                </a:cubicBezTo>
                <a:cubicBezTo>
                  <a:pt x="12381" y="1097"/>
                  <a:pt x="12161" y="1192"/>
                  <a:pt x="11956" y="1298"/>
                </a:cubicBezTo>
                <a:cubicBezTo>
                  <a:pt x="12017" y="1145"/>
                  <a:pt x="12053" y="992"/>
                  <a:pt x="12053" y="844"/>
                </a:cubicBezTo>
                <a:cubicBezTo>
                  <a:pt x="12053" y="378"/>
                  <a:pt x="11379" y="0"/>
                  <a:pt x="10545" y="0"/>
                </a:cubicBezTo>
                <a:close/>
                <a:moveTo>
                  <a:pt x="10545" y="1987"/>
                </a:moveTo>
                <a:cubicBezTo>
                  <a:pt x="11214" y="1987"/>
                  <a:pt x="11756" y="2290"/>
                  <a:pt x="11756" y="2663"/>
                </a:cubicBezTo>
                <a:cubicBezTo>
                  <a:pt x="11756" y="3037"/>
                  <a:pt x="11214" y="3339"/>
                  <a:pt x="10545" y="3339"/>
                </a:cubicBezTo>
                <a:cubicBezTo>
                  <a:pt x="9876" y="3339"/>
                  <a:pt x="9335" y="3037"/>
                  <a:pt x="9335" y="2663"/>
                </a:cubicBezTo>
                <a:cubicBezTo>
                  <a:pt x="9335" y="2290"/>
                  <a:pt x="9876" y="1987"/>
                  <a:pt x="10545" y="1987"/>
                </a:cubicBezTo>
                <a:close/>
                <a:moveTo>
                  <a:pt x="4332" y="4012"/>
                </a:moveTo>
                <a:cubicBezTo>
                  <a:pt x="3498" y="4012"/>
                  <a:pt x="2824" y="4390"/>
                  <a:pt x="2824" y="4855"/>
                </a:cubicBezTo>
                <a:cubicBezTo>
                  <a:pt x="2824" y="5004"/>
                  <a:pt x="2860" y="5157"/>
                  <a:pt x="2921" y="5309"/>
                </a:cubicBezTo>
                <a:cubicBezTo>
                  <a:pt x="2715" y="5204"/>
                  <a:pt x="2496" y="5109"/>
                  <a:pt x="2266" y="5035"/>
                </a:cubicBezTo>
                <a:cubicBezTo>
                  <a:pt x="1544" y="4802"/>
                  <a:pt x="620" y="4940"/>
                  <a:pt x="203" y="5343"/>
                </a:cubicBezTo>
                <a:cubicBezTo>
                  <a:pt x="-214" y="5746"/>
                  <a:pt x="33" y="6262"/>
                  <a:pt x="755" y="6495"/>
                </a:cubicBezTo>
                <a:cubicBezTo>
                  <a:pt x="985" y="6569"/>
                  <a:pt x="1241" y="6628"/>
                  <a:pt x="1507" y="6675"/>
                </a:cubicBezTo>
                <a:cubicBezTo>
                  <a:pt x="1241" y="6721"/>
                  <a:pt x="985" y="6780"/>
                  <a:pt x="755" y="6854"/>
                </a:cubicBezTo>
                <a:cubicBezTo>
                  <a:pt x="33" y="7087"/>
                  <a:pt x="-214" y="7603"/>
                  <a:pt x="203" y="8006"/>
                </a:cubicBezTo>
                <a:cubicBezTo>
                  <a:pt x="620" y="8410"/>
                  <a:pt x="1544" y="8548"/>
                  <a:pt x="2266" y="8315"/>
                </a:cubicBezTo>
                <a:cubicBezTo>
                  <a:pt x="2496" y="8241"/>
                  <a:pt x="2715" y="8146"/>
                  <a:pt x="2921" y="8040"/>
                </a:cubicBezTo>
                <a:cubicBezTo>
                  <a:pt x="2860" y="8193"/>
                  <a:pt x="2824" y="8346"/>
                  <a:pt x="2824" y="8494"/>
                </a:cubicBezTo>
                <a:cubicBezTo>
                  <a:pt x="2824" y="8960"/>
                  <a:pt x="3498" y="9338"/>
                  <a:pt x="4332" y="9338"/>
                </a:cubicBezTo>
                <a:cubicBezTo>
                  <a:pt x="5058" y="9338"/>
                  <a:pt x="5665" y="9052"/>
                  <a:pt x="5809" y="8670"/>
                </a:cubicBezTo>
                <a:cubicBezTo>
                  <a:pt x="6949" y="9833"/>
                  <a:pt x="8527" y="11866"/>
                  <a:pt x="8534" y="14227"/>
                </a:cubicBezTo>
                <a:cubicBezTo>
                  <a:pt x="8244" y="13960"/>
                  <a:pt x="7707" y="13680"/>
                  <a:pt x="6729" y="13460"/>
                </a:cubicBezTo>
                <a:cubicBezTo>
                  <a:pt x="4129" y="12874"/>
                  <a:pt x="3807" y="12323"/>
                  <a:pt x="3807" y="12323"/>
                </a:cubicBezTo>
                <a:cubicBezTo>
                  <a:pt x="3807" y="12323"/>
                  <a:pt x="3482" y="13972"/>
                  <a:pt x="5327" y="14881"/>
                </a:cubicBezTo>
                <a:cubicBezTo>
                  <a:pt x="6822" y="15618"/>
                  <a:pt x="7968" y="15407"/>
                  <a:pt x="8491" y="15234"/>
                </a:cubicBezTo>
                <a:cubicBezTo>
                  <a:pt x="8226" y="18494"/>
                  <a:pt x="6757" y="20968"/>
                  <a:pt x="6741" y="20995"/>
                </a:cubicBezTo>
                <a:lnTo>
                  <a:pt x="7666" y="21170"/>
                </a:lnTo>
                <a:cubicBezTo>
                  <a:pt x="7741" y="21045"/>
                  <a:pt x="9511" y="18073"/>
                  <a:pt x="9511" y="14242"/>
                </a:cubicBezTo>
                <a:cubicBezTo>
                  <a:pt x="9511" y="11717"/>
                  <a:pt x="7854" y="9589"/>
                  <a:pt x="6653" y="8379"/>
                </a:cubicBezTo>
                <a:cubicBezTo>
                  <a:pt x="7325" y="8512"/>
                  <a:pt x="8094" y="8364"/>
                  <a:pt x="8464" y="8006"/>
                </a:cubicBezTo>
                <a:cubicBezTo>
                  <a:pt x="8881" y="7603"/>
                  <a:pt x="8631" y="7087"/>
                  <a:pt x="7909" y="6854"/>
                </a:cubicBezTo>
                <a:cubicBezTo>
                  <a:pt x="7679" y="6780"/>
                  <a:pt x="7423" y="6721"/>
                  <a:pt x="7156" y="6675"/>
                </a:cubicBezTo>
                <a:cubicBezTo>
                  <a:pt x="7423" y="6628"/>
                  <a:pt x="7679" y="6569"/>
                  <a:pt x="7909" y="6495"/>
                </a:cubicBezTo>
                <a:cubicBezTo>
                  <a:pt x="8631" y="6262"/>
                  <a:pt x="8881" y="5746"/>
                  <a:pt x="8464" y="5343"/>
                </a:cubicBezTo>
                <a:cubicBezTo>
                  <a:pt x="8047" y="4940"/>
                  <a:pt x="7123" y="4802"/>
                  <a:pt x="6401" y="5035"/>
                </a:cubicBezTo>
                <a:cubicBezTo>
                  <a:pt x="6171" y="5109"/>
                  <a:pt x="5951" y="5204"/>
                  <a:pt x="5746" y="5309"/>
                </a:cubicBezTo>
                <a:cubicBezTo>
                  <a:pt x="5807" y="5157"/>
                  <a:pt x="5843" y="5004"/>
                  <a:pt x="5843" y="4855"/>
                </a:cubicBezTo>
                <a:cubicBezTo>
                  <a:pt x="5843" y="4390"/>
                  <a:pt x="5166" y="4012"/>
                  <a:pt x="4332" y="4012"/>
                </a:cubicBezTo>
                <a:close/>
                <a:moveTo>
                  <a:pt x="16840" y="4012"/>
                </a:moveTo>
                <a:cubicBezTo>
                  <a:pt x="16006" y="4012"/>
                  <a:pt x="15332" y="4390"/>
                  <a:pt x="15332" y="4855"/>
                </a:cubicBezTo>
                <a:cubicBezTo>
                  <a:pt x="15332" y="5004"/>
                  <a:pt x="15368" y="5157"/>
                  <a:pt x="15429" y="5309"/>
                </a:cubicBezTo>
                <a:cubicBezTo>
                  <a:pt x="15224" y="5204"/>
                  <a:pt x="15004" y="5109"/>
                  <a:pt x="14774" y="5035"/>
                </a:cubicBezTo>
                <a:cubicBezTo>
                  <a:pt x="14052" y="4802"/>
                  <a:pt x="13128" y="4940"/>
                  <a:pt x="12711" y="5343"/>
                </a:cubicBezTo>
                <a:cubicBezTo>
                  <a:pt x="12294" y="5746"/>
                  <a:pt x="12541" y="6262"/>
                  <a:pt x="13263" y="6495"/>
                </a:cubicBezTo>
                <a:cubicBezTo>
                  <a:pt x="13493" y="6569"/>
                  <a:pt x="13749" y="6628"/>
                  <a:pt x="14016" y="6675"/>
                </a:cubicBezTo>
                <a:cubicBezTo>
                  <a:pt x="13749" y="6721"/>
                  <a:pt x="13493" y="6780"/>
                  <a:pt x="13263" y="6854"/>
                </a:cubicBezTo>
                <a:cubicBezTo>
                  <a:pt x="12541" y="7087"/>
                  <a:pt x="12294" y="7603"/>
                  <a:pt x="12711" y="8006"/>
                </a:cubicBezTo>
                <a:cubicBezTo>
                  <a:pt x="13081" y="8364"/>
                  <a:pt x="13850" y="8512"/>
                  <a:pt x="14522" y="8379"/>
                </a:cubicBezTo>
                <a:cubicBezTo>
                  <a:pt x="13321" y="9589"/>
                  <a:pt x="11661" y="11717"/>
                  <a:pt x="11661" y="14242"/>
                </a:cubicBezTo>
                <a:cubicBezTo>
                  <a:pt x="11661" y="18073"/>
                  <a:pt x="13431" y="21045"/>
                  <a:pt x="13506" y="21170"/>
                </a:cubicBezTo>
                <a:lnTo>
                  <a:pt x="14434" y="20995"/>
                </a:lnTo>
                <a:cubicBezTo>
                  <a:pt x="14416" y="20965"/>
                  <a:pt x="12641" y="17979"/>
                  <a:pt x="12641" y="14242"/>
                </a:cubicBezTo>
                <a:cubicBezTo>
                  <a:pt x="12641" y="13827"/>
                  <a:pt x="12692" y="13423"/>
                  <a:pt x="12778" y="13031"/>
                </a:cubicBezTo>
                <a:cubicBezTo>
                  <a:pt x="13247" y="13207"/>
                  <a:pt x="14444" y="13497"/>
                  <a:pt x="16036" y="12713"/>
                </a:cubicBezTo>
                <a:cubicBezTo>
                  <a:pt x="17881" y="11804"/>
                  <a:pt x="17553" y="10155"/>
                  <a:pt x="17553" y="10155"/>
                </a:cubicBezTo>
                <a:cubicBezTo>
                  <a:pt x="17553" y="10155"/>
                  <a:pt x="17234" y="10705"/>
                  <a:pt x="14635" y="11291"/>
                </a:cubicBezTo>
                <a:cubicBezTo>
                  <a:pt x="13958" y="11444"/>
                  <a:pt x="13494" y="11624"/>
                  <a:pt x="13175" y="11810"/>
                </a:cubicBezTo>
                <a:cubicBezTo>
                  <a:pt x="13737" y="10503"/>
                  <a:pt x="14640" y="9411"/>
                  <a:pt x="15366" y="8670"/>
                </a:cubicBezTo>
                <a:cubicBezTo>
                  <a:pt x="15510" y="9052"/>
                  <a:pt x="16114" y="9338"/>
                  <a:pt x="16840" y="9338"/>
                </a:cubicBezTo>
                <a:cubicBezTo>
                  <a:pt x="17674" y="9338"/>
                  <a:pt x="18351" y="8960"/>
                  <a:pt x="18351" y="8494"/>
                </a:cubicBezTo>
                <a:cubicBezTo>
                  <a:pt x="18351" y="8346"/>
                  <a:pt x="18315" y="8193"/>
                  <a:pt x="18254" y="8040"/>
                </a:cubicBezTo>
                <a:cubicBezTo>
                  <a:pt x="18460" y="8146"/>
                  <a:pt x="18679" y="8241"/>
                  <a:pt x="18909" y="8315"/>
                </a:cubicBezTo>
                <a:cubicBezTo>
                  <a:pt x="19631" y="8548"/>
                  <a:pt x="20552" y="8410"/>
                  <a:pt x="20969" y="8006"/>
                </a:cubicBezTo>
                <a:cubicBezTo>
                  <a:pt x="21386" y="7603"/>
                  <a:pt x="21139" y="7087"/>
                  <a:pt x="20417" y="6854"/>
                </a:cubicBezTo>
                <a:cubicBezTo>
                  <a:pt x="20187" y="6780"/>
                  <a:pt x="19931" y="6721"/>
                  <a:pt x="19665" y="6675"/>
                </a:cubicBezTo>
                <a:cubicBezTo>
                  <a:pt x="19931" y="6628"/>
                  <a:pt x="20187" y="6569"/>
                  <a:pt x="20417" y="6495"/>
                </a:cubicBezTo>
                <a:cubicBezTo>
                  <a:pt x="21139" y="6262"/>
                  <a:pt x="21386" y="5746"/>
                  <a:pt x="20969" y="5343"/>
                </a:cubicBezTo>
                <a:cubicBezTo>
                  <a:pt x="20552" y="4940"/>
                  <a:pt x="19631" y="4802"/>
                  <a:pt x="18909" y="5035"/>
                </a:cubicBezTo>
                <a:cubicBezTo>
                  <a:pt x="18679" y="5109"/>
                  <a:pt x="18460" y="5204"/>
                  <a:pt x="18254" y="5309"/>
                </a:cubicBezTo>
                <a:cubicBezTo>
                  <a:pt x="18315" y="5157"/>
                  <a:pt x="18351" y="5004"/>
                  <a:pt x="18351" y="4855"/>
                </a:cubicBezTo>
                <a:cubicBezTo>
                  <a:pt x="18351" y="4390"/>
                  <a:pt x="17674" y="4012"/>
                  <a:pt x="16840" y="4012"/>
                </a:cubicBezTo>
                <a:close/>
                <a:moveTo>
                  <a:pt x="4332" y="5999"/>
                </a:moveTo>
                <a:cubicBezTo>
                  <a:pt x="5001" y="5999"/>
                  <a:pt x="5545" y="6301"/>
                  <a:pt x="5545" y="6675"/>
                </a:cubicBezTo>
                <a:cubicBezTo>
                  <a:pt x="5545" y="7048"/>
                  <a:pt x="5001" y="7351"/>
                  <a:pt x="4332" y="7351"/>
                </a:cubicBezTo>
                <a:cubicBezTo>
                  <a:pt x="3663" y="7351"/>
                  <a:pt x="3121" y="7048"/>
                  <a:pt x="3121" y="6675"/>
                </a:cubicBezTo>
                <a:cubicBezTo>
                  <a:pt x="3121" y="6301"/>
                  <a:pt x="3663" y="5999"/>
                  <a:pt x="4332" y="5999"/>
                </a:cubicBezTo>
                <a:close/>
                <a:moveTo>
                  <a:pt x="16840" y="5999"/>
                </a:moveTo>
                <a:cubicBezTo>
                  <a:pt x="17509" y="5999"/>
                  <a:pt x="18051" y="6301"/>
                  <a:pt x="18051" y="6675"/>
                </a:cubicBezTo>
                <a:cubicBezTo>
                  <a:pt x="18051" y="7048"/>
                  <a:pt x="17509" y="7351"/>
                  <a:pt x="16840" y="7351"/>
                </a:cubicBezTo>
                <a:cubicBezTo>
                  <a:pt x="16171" y="7351"/>
                  <a:pt x="15630" y="7048"/>
                  <a:pt x="15630" y="6675"/>
                </a:cubicBezTo>
                <a:cubicBezTo>
                  <a:pt x="15630" y="6301"/>
                  <a:pt x="16171" y="5999"/>
                  <a:pt x="16840" y="5999"/>
                </a:cubicBezTo>
                <a:close/>
              </a:path>
            </a:pathLst>
          </a:custGeom>
          <a:solidFill>
            <a:srgbClr val="EF5F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grpSp>
        <p:nvGrpSpPr>
          <p:cNvPr id="233" name="تجميع"/>
          <p:cNvGrpSpPr/>
          <p:nvPr/>
        </p:nvGrpSpPr>
        <p:grpSpPr>
          <a:xfrm>
            <a:off x="10263768" y="9518017"/>
            <a:ext cx="5190213" cy="1905743"/>
            <a:chOff x="0" y="0"/>
            <a:chExt cx="5190212" cy="1905741"/>
          </a:xfrm>
        </p:grpSpPr>
        <p:sp>
          <p:nvSpPr>
            <p:cNvPr id="230" name="عشب"/>
            <p:cNvSpPr/>
            <p:nvPr/>
          </p:nvSpPr>
          <p:spPr>
            <a:xfrm>
              <a:off x="1580543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31" name="عشب"/>
            <p:cNvSpPr/>
            <p:nvPr/>
          </p:nvSpPr>
          <p:spPr>
            <a:xfrm>
              <a:off x="0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32" name="عشب"/>
            <p:cNvSpPr/>
            <p:nvPr/>
          </p:nvSpPr>
          <p:spPr>
            <a:xfrm>
              <a:off x="3285954" y="0"/>
              <a:ext cx="1904259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grpSp>
        <p:nvGrpSpPr>
          <p:cNvPr id="237" name="تجميع"/>
          <p:cNvGrpSpPr/>
          <p:nvPr/>
        </p:nvGrpSpPr>
        <p:grpSpPr>
          <a:xfrm>
            <a:off x="6235768" y="9424282"/>
            <a:ext cx="3806703" cy="2676623"/>
            <a:chOff x="0" y="0"/>
            <a:chExt cx="3806702" cy="2676622"/>
          </a:xfrm>
        </p:grpSpPr>
        <p:sp>
          <p:nvSpPr>
            <p:cNvPr id="234" name="باقة"/>
            <p:cNvSpPr/>
            <p:nvPr/>
          </p:nvSpPr>
          <p:spPr>
            <a:xfrm>
              <a:off x="2610098" y="252317"/>
              <a:ext cx="1196605" cy="2186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600" fill="norm" stroke="1" extrusionOk="0">
                  <a:moveTo>
                    <a:pt x="10545" y="0"/>
                  </a:moveTo>
                  <a:cubicBezTo>
                    <a:pt x="9711" y="0"/>
                    <a:pt x="9034" y="378"/>
                    <a:pt x="9034" y="844"/>
                  </a:cubicBezTo>
                  <a:cubicBezTo>
                    <a:pt x="9034" y="992"/>
                    <a:pt x="9070" y="1145"/>
                    <a:pt x="9131" y="1298"/>
                  </a:cubicBezTo>
                  <a:cubicBezTo>
                    <a:pt x="8926" y="1192"/>
                    <a:pt x="8706" y="1097"/>
                    <a:pt x="8476" y="1023"/>
                  </a:cubicBezTo>
                  <a:cubicBezTo>
                    <a:pt x="7754" y="790"/>
                    <a:pt x="6833" y="928"/>
                    <a:pt x="6416" y="1332"/>
                  </a:cubicBezTo>
                  <a:cubicBezTo>
                    <a:pt x="5999" y="1735"/>
                    <a:pt x="6246" y="2251"/>
                    <a:pt x="6968" y="2484"/>
                  </a:cubicBezTo>
                  <a:cubicBezTo>
                    <a:pt x="7198" y="2558"/>
                    <a:pt x="7454" y="2617"/>
                    <a:pt x="7721" y="2663"/>
                  </a:cubicBezTo>
                  <a:cubicBezTo>
                    <a:pt x="7454" y="2710"/>
                    <a:pt x="7198" y="2769"/>
                    <a:pt x="6968" y="2843"/>
                  </a:cubicBezTo>
                  <a:cubicBezTo>
                    <a:pt x="6246" y="3076"/>
                    <a:pt x="5999" y="3592"/>
                    <a:pt x="6416" y="3995"/>
                  </a:cubicBezTo>
                  <a:cubicBezTo>
                    <a:pt x="6833" y="4398"/>
                    <a:pt x="7754" y="4536"/>
                    <a:pt x="8476" y="4303"/>
                  </a:cubicBezTo>
                  <a:cubicBezTo>
                    <a:pt x="8706" y="4229"/>
                    <a:pt x="8926" y="4134"/>
                    <a:pt x="9131" y="4029"/>
                  </a:cubicBezTo>
                  <a:cubicBezTo>
                    <a:pt x="9070" y="4181"/>
                    <a:pt x="9034" y="4334"/>
                    <a:pt x="9034" y="4483"/>
                  </a:cubicBezTo>
                  <a:cubicBezTo>
                    <a:pt x="9034" y="4852"/>
                    <a:pt x="9460" y="5165"/>
                    <a:pt x="10054" y="5279"/>
                  </a:cubicBezTo>
                  <a:lnTo>
                    <a:pt x="10054" y="21600"/>
                  </a:lnTo>
                  <a:lnTo>
                    <a:pt x="11033" y="21600"/>
                  </a:lnTo>
                  <a:lnTo>
                    <a:pt x="11033" y="5279"/>
                  </a:lnTo>
                  <a:cubicBezTo>
                    <a:pt x="11627" y="5165"/>
                    <a:pt x="12053" y="4852"/>
                    <a:pt x="12053" y="4483"/>
                  </a:cubicBezTo>
                  <a:cubicBezTo>
                    <a:pt x="12053" y="4334"/>
                    <a:pt x="12017" y="4181"/>
                    <a:pt x="11956" y="4029"/>
                  </a:cubicBezTo>
                  <a:cubicBezTo>
                    <a:pt x="12161" y="4134"/>
                    <a:pt x="12381" y="4229"/>
                    <a:pt x="12611" y="4303"/>
                  </a:cubicBezTo>
                  <a:cubicBezTo>
                    <a:pt x="13333" y="4536"/>
                    <a:pt x="14257" y="4398"/>
                    <a:pt x="14674" y="3995"/>
                  </a:cubicBezTo>
                  <a:cubicBezTo>
                    <a:pt x="15091" y="3592"/>
                    <a:pt x="14844" y="3076"/>
                    <a:pt x="14122" y="2843"/>
                  </a:cubicBezTo>
                  <a:cubicBezTo>
                    <a:pt x="13892" y="2769"/>
                    <a:pt x="13636" y="2710"/>
                    <a:pt x="13369" y="2663"/>
                  </a:cubicBezTo>
                  <a:cubicBezTo>
                    <a:pt x="13636" y="2617"/>
                    <a:pt x="13892" y="2558"/>
                    <a:pt x="14122" y="2484"/>
                  </a:cubicBezTo>
                  <a:cubicBezTo>
                    <a:pt x="14844" y="2251"/>
                    <a:pt x="15091" y="1735"/>
                    <a:pt x="14674" y="1332"/>
                  </a:cubicBezTo>
                  <a:cubicBezTo>
                    <a:pt x="14257" y="928"/>
                    <a:pt x="13333" y="790"/>
                    <a:pt x="12611" y="1023"/>
                  </a:cubicBezTo>
                  <a:cubicBezTo>
                    <a:pt x="12381" y="1097"/>
                    <a:pt x="12161" y="1192"/>
                    <a:pt x="11956" y="1298"/>
                  </a:cubicBezTo>
                  <a:cubicBezTo>
                    <a:pt x="12017" y="1145"/>
                    <a:pt x="12053" y="992"/>
                    <a:pt x="12053" y="844"/>
                  </a:cubicBezTo>
                  <a:cubicBezTo>
                    <a:pt x="12053" y="378"/>
                    <a:pt x="11379" y="0"/>
                    <a:pt x="10545" y="0"/>
                  </a:cubicBezTo>
                  <a:close/>
                  <a:moveTo>
                    <a:pt x="10545" y="1987"/>
                  </a:moveTo>
                  <a:cubicBezTo>
                    <a:pt x="11214" y="1987"/>
                    <a:pt x="11756" y="2290"/>
                    <a:pt x="11756" y="2663"/>
                  </a:cubicBezTo>
                  <a:cubicBezTo>
                    <a:pt x="11756" y="3037"/>
                    <a:pt x="11214" y="3339"/>
                    <a:pt x="10545" y="3339"/>
                  </a:cubicBezTo>
                  <a:cubicBezTo>
                    <a:pt x="9876" y="3339"/>
                    <a:pt x="9335" y="3037"/>
                    <a:pt x="9335" y="2663"/>
                  </a:cubicBezTo>
                  <a:cubicBezTo>
                    <a:pt x="9335" y="2290"/>
                    <a:pt x="9876" y="1987"/>
                    <a:pt x="10545" y="1987"/>
                  </a:cubicBezTo>
                  <a:close/>
                  <a:moveTo>
                    <a:pt x="4332" y="4012"/>
                  </a:moveTo>
                  <a:cubicBezTo>
                    <a:pt x="3498" y="4012"/>
                    <a:pt x="2824" y="4390"/>
                    <a:pt x="2824" y="4855"/>
                  </a:cubicBezTo>
                  <a:cubicBezTo>
                    <a:pt x="2824" y="5004"/>
                    <a:pt x="2860" y="5157"/>
                    <a:pt x="2921" y="5309"/>
                  </a:cubicBezTo>
                  <a:cubicBezTo>
                    <a:pt x="2715" y="5204"/>
                    <a:pt x="2496" y="5109"/>
                    <a:pt x="2266" y="5035"/>
                  </a:cubicBezTo>
                  <a:cubicBezTo>
                    <a:pt x="1544" y="4802"/>
                    <a:pt x="620" y="4940"/>
                    <a:pt x="203" y="5343"/>
                  </a:cubicBezTo>
                  <a:cubicBezTo>
                    <a:pt x="-214" y="5746"/>
                    <a:pt x="33" y="6262"/>
                    <a:pt x="755" y="6495"/>
                  </a:cubicBezTo>
                  <a:cubicBezTo>
                    <a:pt x="985" y="6569"/>
                    <a:pt x="1241" y="6628"/>
                    <a:pt x="1507" y="6675"/>
                  </a:cubicBezTo>
                  <a:cubicBezTo>
                    <a:pt x="1241" y="6721"/>
                    <a:pt x="985" y="6780"/>
                    <a:pt x="755" y="6854"/>
                  </a:cubicBezTo>
                  <a:cubicBezTo>
                    <a:pt x="33" y="7087"/>
                    <a:pt x="-214" y="7603"/>
                    <a:pt x="203" y="8006"/>
                  </a:cubicBezTo>
                  <a:cubicBezTo>
                    <a:pt x="620" y="8410"/>
                    <a:pt x="1544" y="8548"/>
                    <a:pt x="2266" y="8315"/>
                  </a:cubicBezTo>
                  <a:cubicBezTo>
                    <a:pt x="2496" y="8241"/>
                    <a:pt x="2715" y="8146"/>
                    <a:pt x="2921" y="8040"/>
                  </a:cubicBezTo>
                  <a:cubicBezTo>
                    <a:pt x="2860" y="8193"/>
                    <a:pt x="2824" y="8346"/>
                    <a:pt x="2824" y="8494"/>
                  </a:cubicBezTo>
                  <a:cubicBezTo>
                    <a:pt x="2824" y="8960"/>
                    <a:pt x="3498" y="9338"/>
                    <a:pt x="4332" y="9338"/>
                  </a:cubicBezTo>
                  <a:cubicBezTo>
                    <a:pt x="5058" y="9338"/>
                    <a:pt x="5665" y="9052"/>
                    <a:pt x="5809" y="8670"/>
                  </a:cubicBezTo>
                  <a:cubicBezTo>
                    <a:pt x="6949" y="9833"/>
                    <a:pt x="8527" y="11866"/>
                    <a:pt x="8534" y="14227"/>
                  </a:cubicBezTo>
                  <a:cubicBezTo>
                    <a:pt x="8244" y="13960"/>
                    <a:pt x="7707" y="13680"/>
                    <a:pt x="6729" y="13460"/>
                  </a:cubicBezTo>
                  <a:cubicBezTo>
                    <a:pt x="4129" y="12874"/>
                    <a:pt x="3807" y="12323"/>
                    <a:pt x="3807" y="12323"/>
                  </a:cubicBezTo>
                  <a:cubicBezTo>
                    <a:pt x="3807" y="12323"/>
                    <a:pt x="3482" y="13972"/>
                    <a:pt x="5327" y="14881"/>
                  </a:cubicBezTo>
                  <a:cubicBezTo>
                    <a:pt x="6822" y="15618"/>
                    <a:pt x="7968" y="15407"/>
                    <a:pt x="8491" y="15234"/>
                  </a:cubicBezTo>
                  <a:cubicBezTo>
                    <a:pt x="8226" y="18494"/>
                    <a:pt x="6757" y="20968"/>
                    <a:pt x="6741" y="20995"/>
                  </a:cubicBezTo>
                  <a:lnTo>
                    <a:pt x="7666" y="21170"/>
                  </a:lnTo>
                  <a:cubicBezTo>
                    <a:pt x="7741" y="21045"/>
                    <a:pt x="9511" y="18073"/>
                    <a:pt x="9511" y="14242"/>
                  </a:cubicBezTo>
                  <a:cubicBezTo>
                    <a:pt x="9511" y="11717"/>
                    <a:pt x="7854" y="9589"/>
                    <a:pt x="6653" y="8379"/>
                  </a:cubicBezTo>
                  <a:cubicBezTo>
                    <a:pt x="7325" y="8512"/>
                    <a:pt x="8094" y="8364"/>
                    <a:pt x="8464" y="8006"/>
                  </a:cubicBezTo>
                  <a:cubicBezTo>
                    <a:pt x="8881" y="7603"/>
                    <a:pt x="8631" y="7087"/>
                    <a:pt x="7909" y="6854"/>
                  </a:cubicBezTo>
                  <a:cubicBezTo>
                    <a:pt x="7679" y="6780"/>
                    <a:pt x="7423" y="6721"/>
                    <a:pt x="7156" y="6675"/>
                  </a:cubicBezTo>
                  <a:cubicBezTo>
                    <a:pt x="7423" y="6628"/>
                    <a:pt x="7679" y="6569"/>
                    <a:pt x="7909" y="6495"/>
                  </a:cubicBezTo>
                  <a:cubicBezTo>
                    <a:pt x="8631" y="6262"/>
                    <a:pt x="8881" y="5746"/>
                    <a:pt x="8464" y="5343"/>
                  </a:cubicBezTo>
                  <a:cubicBezTo>
                    <a:pt x="8047" y="4940"/>
                    <a:pt x="7123" y="4802"/>
                    <a:pt x="6401" y="5035"/>
                  </a:cubicBezTo>
                  <a:cubicBezTo>
                    <a:pt x="6171" y="5109"/>
                    <a:pt x="5951" y="5204"/>
                    <a:pt x="5746" y="5309"/>
                  </a:cubicBezTo>
                  <a:cubicBezTo>
                    <a:pt x="5807" y="5157"/>
                    <a:pt x="5843" y="5004"/>
                    <a:pt x="5843" y="4855"/>
                  </a:cubicBezTo>
                  <a:cubicBezTo>
                    <a:pt x="5843" y="4390"/>
                    <a:pt x="5166" y="4012"/>
                    <a:pt x="4332" y="4012"/>
                  </a:cubicBezTo>
                  <a:close/>
                  <a:moveTo>
                    <a:pt x="16840" y="4012"/>
                  </a:moveTo>
                  <a:cubicBezTo>
                    <a:pt x="16006" y="4012"/>
                    <a:pt x="15332" y="4390"/>
                    <a:pt x="15332" y="4855"/>
                  </a:cubicBezTo>
                  <a:cubicBezTo>
                    <a:pt x="15332" y="5004"/>
                    <a:pt x="15368" y="5157"/>
                    <a:pt x="15429" y="5309"/>
                  </a:cubicBezTo>
                  <a:cubicBezTo>
                    <a:pt x="15224" y="5204"/>
                    <a:pt x="15004" y="5109"/>
                    <a:pt x="14774" y="5035"/>
                  </a:cubicBezTo>
                  <a:cubicBezTo>
                    <a:pt x="14052" y="4802"/>
                    <a:pt x="13128" y="4940"/>
                    <a:pt x="12711" y="5343"/>
                  </a:cubicBezTo>
                  <a:cubicBezTo>
                    <a:pt x="12294" y="5746"/>
                    <a:pt x="12541" y="6262"/>
                    <a:pt x="13263" y="6495"/>
                  </a:cubicBezTo>
                  <a:cubicBezTo>
                    <a:pt x="13493" y="6569"/>
                    <a:pt x="13749" y="6628"/>
                    <a:pt x="14016" y="6675"/>
                  </a:cubicBezTo>
                  <a:cubicBezTo>
                    <a:pt x="13749" y="6721"/>
                    <a:pt x="13493" y="6780"/>
                    <a:pt x="13263" y="6854"/>
                  </a:cubicBezTo>
                  <a:cubicBezTo>
                    <a:pt x="12541" y="7087"/>
                    <a:pt x="12294" y="7603"/>
                    <a:pt x="12711" y="8006"/>
                  </a:cubicBezTo>
                  <a:cubicBezTo>
                    <a:pt x="13081" y="8364"/>
                    <a:pt x="13850" y="8512"/>
                    <a:pt x="14522" y="8379"/>
                  </a:cubicBezTo>
                  <a:cubicBezTo>
                    <a:pt x="13321" y="9589"/>
                    <a:pt x="11661" y="11717"/>
                    <a:pt x="11661" y="14242"/>
                  </a:cubicBezTo>
                  <a:cubicBezTo>
                    <a:pt x="11661" y="18073"/>
                    <a:pt x="13431" y="21045"/>
                    <a:pt x="13506" y="21170"/>
                  </a:cubicBezTo>
                  <a:lnTo>
                    <a:pt x="14434" y="20995"/>
                  </a:lnTo>
                  <a:cubicBezTo>
                    <a:pt x="14416" y="20965"/>
                    <a:pt x="12641" y="17979"/>
                    <a:pt x="12641" y="14242"/>
                  </a:cubicBezTo>
                  <a:cubicBezTo>
                    <a:pt x="12641" y="13827"/>
                    <a:pt x="12692" y="13423"/>
                    <a:pt x="12778" y="13031"/>
                  </a:cubicBezTo>
                  <a:cubicBezTo>
                    <a:pt x="13247" y="13207"/>
                    <a:pt x="14444" y="13497"/>
                    <a:pt x="16036" y="12713"/>
                  </a:cubicBezTo>
                  <a:cubicBezTo>
                    <a:pt x="17881" y="11804"/>
                    <a:pt x="17553" y="10155"/>
                    <a:pt x="17553" y="10155"/>
                  </a:cubicBezTo>
                  <a:cubicBezTo>
                    <a:pt x="17553" y="10155"/>
                    <a:pt x="17234" y="10705"/>
                    <a:pt x="14635" y="11291"/>
                  </a:cubicBezTo>
                  <a:cubicBezTo>
                    <a:pt x="13958" y="11444"/>
                    <a:pt x="13494" y="11624"/>
                    <a:pt x="13175" y="11810"/>
                  </a:cubicBezTo>
                  <a:cubicBezTo>
                    <a:pt x="13737" y="10503"/>
                    <a:pt x="14640" y="9411"/>
                    <a:pt x="15366" y="8670"/>
                  </a:cubicBezTo>
                  <a:cubicBezTo>
                    <a:pt x="15510" y="9052"/>
                    <a:pt x="16114" y="9338"/>
                    <a:pt x="16840" y="9338"/>
                  </a:cubicBezTo>
                  <a:cubicBezTo>
                    <a:pt x="17674" y="9338"/>
                    <a:pt x="18351" y="8960"/>
                    <a:pt x="18351" y="8494"/>
                  </a:cubicBezTo>
                  <a:cubicBezTo>
                    <a:pt x="18351" y="8346"/>
                    <a:pt x="18315" y="8193"/>
                    <a:pt x="18254" y="8040"/>
                  </a:cubicBezTo>
                  <a:cubicBezTo>
                    <a:pt x="18460" y="8146"/>
                    <a:pt x="18679" y="8241"/>
                    <a:pt x="18909" y="8315"/>
                  </a:cubicBezTo>
                  <a:cubicBezTo>
                    <a:pt x="19631" y="8548"/>
                    <a:pt x="20552" y="8410"/>
                    <a:pt x="20969" y="8006"/>
                  </a:cubicBezTo>
                  <a:cubicBezTo>
                    <a:pt x="21386" y="7603"/>
                    <a:pt x="21139" y="7087"/>
                    <a:pt x="20417" y="6854"/>
                  </a:cubicBezTo>
                  <a:cubicBezTo>
                    <a:pt x="20187" y="6780"/>
                    <a:pt x="19931" y="6721"/>
                    <a:pt x="19665" y="6675"/>
                  </a:cubicBezTo>
                  <a:cubicBezTo>
                    <a:pt x="19931" y="6628"/>
                    <a:pt x="20187" y="6569"/>
                    <a:pt x="20417" y="6495"/>
                  </a:cubicBezTo>
                  <a:cubicBezTo>
                    <a:pt x="21139" y="6262"/>
                    <a:pt x="21386" y="5746"/>
                    <a:pt x="20969" y="5343"/>
                  </a:cubicBezTo>
                  <a:cubicBezTo>
                    <a:pt x="20552" y="4940"/>
                    <a:pt x="19631" y="4802"/>
                    <a:pt x="18909" y="5035"/>
                  </a:cubicBezTo>
                  <a:cubicBezTo>
                    <a:pt x="18679" y="5109"/>
                    <a:pt x="18460" y="5204"/>
                    <a:pt x="18254" y="5309"/>
                  </a:cubicBezTo>
                  <a:cubicBezTo>
                    <a:pt x="18315" y="5157"/>
                    <a:pt x="18351" y="5004"/>
                    <a:pt x="18351" y="4855"/>
                  </a:cubicBezTo>
                  <a:cubicBezTo>
                    <a:pt x="18351" y="4390"/>
                    <a:pt x="17674" y="4012"/>
                    <a:pt x="16840" y="4012"/>
                  </a:cubicBezTo>
                  <a:close/>
                  <a:moveTo>
                    <a:pt x="4332" y="5999"/>
                  </a:moveTo>
                  <a:cubicBezTo>
                    <a:pt x="5001" y="5999"/>
                    <a:pt x="5545" y="6301"/>
                    <a:pt x="5545" y="6675"/>
                  </a:cubicBezTo>
                  <a:cubicBezTo>
                    <a:pt x="5545" y="7048"/>
                    <a:pt x="5001" y="7351"/>
                    <a:pt x="4332" y="7351"/>
                  </a:cubicBezTo>
                  <a:cubicBezTo>
                    <a:pt x="3663" y="7351"/>
                    <a:pt x="3121" y="7048"/>
                    <a:pt x="3121" y="6675"/>
                  </a:cubicBezTo>
                  <a:cubicBezTo>
                    <a:pt x="3121" y="6301"/>
                    <a:pt x="3663" y="5999"/>
                    <a:pt x="4332" y="5999"/>
                  </a:cubicBezTo>
                  <a:close/>
                  <a:moveTo>
                    <a:pt x="16840" y="5999"/>
                  </a:moveTo>
                  <a:cubicBezTo>
                    <a:pt x="17509" y="5999"/>
                    <a:pt x="18051" y="6301"/>
                    <a:pt x="18051" y="6675"/>
                  </a:cubicBezTo>
                  <a:cubicBezTo>
                    <a:pt x="18051" y="7048"/>
                    <a:pt x="17509" y="7351"/>
                    <a:pt x="16840" y="7351"/>
                  </a:cubicBezTo>
                  <a:cubicBezTo>
                    <a:pt x="16171" y="7351"/>
                    <a:pt x="15630" y="7048"/>
                    <a:pt x="15630" y="6675"/>
                  </a:cubicBezTo>
                  <a:cubicBezTo>
                    <a:pt x="15630" y="6301"/>
                    <a:pt x="16171" y="5999"/>
                    <a:pt x="16840" y="5999"/>
                  </a:cubicBezTo>
                  <a:close/>
                </a:path>
              </a:pathLst>
            </a:cu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35" name="باقة"/>
            <p:cNvSpPr/>
            <p:nvPr/>
          </p:nvSpPr>
          <p:spPr>
            <a:xfrm>
              <a:off x="946311" y="0"/>
              <a:ext cx="1454164" cy="2656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600" fill="norm" stroke="1" extrusionOk="0">
                  <a:moveTo>
                    <a:pt x="10545" y="0"/>
                  </a:moveTo>
                  <a:cubicBezTo>
                    <a:pt x="9711" y="0"/>
                    <a:pt x="9034" y="378"/>
                    <a:pt x="9034" y="844"/>
                  </a:cubicBezTo>
                  <a:cubicBezTo>
                    <a:pt x="9034" y="992"/>
                    <a:pt x="9070" y="1145"/>
                    <a:pt x="9131" y="1298"/>
                  </a:cubicBezTo>
                  <a:cubicBezTo>
                    <a:pt x="8926" y="1192"/>
                    <a:pt x="8706" y="1097"/>
                    <a:pt x="8476" y="1023"/>
                  </a:cubicBezTo>
                  <a:cubicBezTo>
                    <a:pt x="7754" y="790"/>
                    <a:pt x="6833" y="928"/>
                    <a:pt x="6416" y="1332"/>
                  </a:cubicBezTo>
                  <a:cubicBezTo>
                    <a:pt x="5999" y="1735"/>
                    <a:pt x="6246" y="2251"/>
                    <a:pt x="6968" y="2484"/>
                  </a:cubicBezTo>
                  <a:cubicBezTo>
                    <a:pt x="7198" y="2558"/>
                    <a:pt x="7454" y="2617"/>
                    <a:pt x="7721" y="2663"/>
                  </a:cubicBezTo>
                  <a:cubicBezTo>
                    <a:pt x="7454" y="2710"/>
                    <a:pt x="7198" y="2769"/>
                    <a:pt x="6968" y="2843"/>
                  </a:cubicBezTo>
                  <a:cubicBezTo>
                    <a:pt x="6246" y="3076"/>
                    <a:pt x="5999" y="3592"/>
                    <a:pt x="6416" y="3995"/>
                  </a:cubicBezTo>
                  <a:cubicBezTo>
                    <a:pt x="6833" y="4398"/>
                    <a:pt x="7754" y="4536"/>
                    <a:pt x="8476" y="4303"/>
                  </a:cubicBezTo>
                  <a:cubicBezTo>
                    <a:pt x="8706" y="4229"/>
                    <a:pt x="8926" y="4134"/>
                    <a:pt x="9131" y="4029"/>
                  </a:cubicBezTo>
                  <a:cubicBezTo>
                    <a:pt x="9070" y="4181"/>
                    <a:pt x="9034" y="4334"/>
                    <a:pt x="9034" y="4483"/>
                  </a:cubicBezTo>
                  <a:cubicBezTo>
                    <a:pt x="9034" y="4852"/>
                    <a:pt x="9460" y="5165"/>
                    <a:pt x="10054" y="5279"/>
                  </a:cubicBezTo>
                  <a:lnTo>
                    <a:pt x="10054" y="21600"/>
                  </a:lnTo>
                  <a:lnTo>
                    <a:pt x="11033" y="21600"/>
                  </a:lnTo>
                  <a:lnTo>
                    <a:pt x="11033" y="5279"/>
                  </a:lnTo>
                  <a:cubicBezTo>
                    <a:pt x="11627" y="5165"/>
                    <a:pt x="12053" y="4852"/>
                    <a:pt x="12053" y="4483"/>
                  </a:cubicBezTo>
                  <a:cubicBezTo>
                    <a:pt x="12053" y="4334"/>
                    <a:pt x="12017" y="4181"/>
                    <a:pt x="11956" y="4029"/>
                  </a:cubicBezTo>
                  <a:cubicBezTo>
                    <a:pt x="12161" y="4134"/>
                    <a:pt x="12381" y="4229"/>
                    <a:pt x="12611" y="4303"/>
                  </a:cubicBezTo>
                  <a:cubicBezTo>
                    <a:pt x="13333" y="4536"/>
                    <a:pt x="14257" y="4398"/>
                    <a:pt x="14674" y="3995"/>
                  </a:cubicBezTo>
                  <a:cubicBezTo>
                    <a:pt x="15091" y="3592"/>
                    <a:pt x="14844" y="3076"/>
                    <a:pt x="14122" y="2843"/>
                  </a:cubicBezTo>
                  <a:cubicBezTo>
                    <a:pt x="13892" y="2769"/>
                    <a:pt x="13636" y="2710"/>
                    <a:pt x="13369" y="2663"/>
                  </a:cubicBezTo>
                  <a:cubicBezTo>
                    <a:pt x="13636" y="2617"/>
                    <a:pt x="13892" y="2558"/>
                    <a:pt x="14122" y="2484"/>
                  </a:cubicBezTo>
                  <a:cubicBezTo>
                    <a:pt x="14844" y="2251"/>
                    <a:pt x="15091" y="1735"/>
                    <a:pt x="14674" y="1332"/>
                  </a:cubicBezTo>
                  <a:cubicBezTo>
                    <a:pt x="14257" y="928"/>
                    <a:pt x="13333" y="790"/>
                    <a:pt x="12611" y="1023"/>
                  </a:cubicBezTo>
                  <a:cubicBezTo>
                    <a:pt x="12381" y="1097"/>
                    <a:pt x="12161" y="1192"/>
                    <a:pt x="11956" y="1298"/>
                  </a:cubicBezTo>
                  <a:cubicBezTo>
                    <a:pt x="12017" y="1145"/>
                    <a:pt x="12053" y="992"/>
                    <a:pt x="12053" y="844"/>
                  </a:cubicBezTo>
                  <a:cubicBezTo>
                    <a:pt x="12053" y="378"/>
                    <a:pt x="11379" y="0"/>
                    <a:pt x="10545" y="0"/>
                  </a:cubicBezTo>
                  <a:close/>
                  <a:moveTo>
                    <a:pt x="10545" y="1987"/>
                  </a:moveTo>
                  <a:cubicBezTo>
                    <a:pt x="11214" y="1987"/>
                    <a:pt x="11756" y="2290"/>
                    <a:pt x="11756" y="2663"/>
                  </a:cubicBezTo>
                  <a:cubicBezTo>
                    <a:pt x="11756" y="3037"/>
                    <a:pt x="11214" y="3339"/>
                    <a:pt x="10545" y="3339"/>
                  </a:cubicBezTo>
                  <a:cubicBezTo>
                    <a:pt x="9876" y="3339"/>
                    <a:pt x="9335" y="3037"/>
                    <a:pt x="9335" y="2663"/>
                  </a:cubicBezTo>
                  <a:cubicBezTo>
                    <a:pt x="9335" y="2290"/>
                    <a:pt x="9876" y="1987"/>
                    <a:pt x="10545" y="1987"/>
                  </a:cubicBezTo>
                  <a:close/>
                  <a:moveTo>
                    <a:pt x="4332" y="4012"/>
                  </a:moveTo>
                  <a:cubicBezTo>
                    <a:pt x="3498" y="4012"/>
                    <a:pt x="2824" y="4390"/>
                    <a:pt x="2824" y="4855"/>
                  </a:cubicBezTo>
                  <a:cubicBezTo>
                    <a:pt x="2824" y="5004"/>
                    <a:pt x="2860" y="5157"/>
                    <a:pt x="2921" y="5309"/>
                  </a:cubicBezTo>
                  <a:cubicBezTo>
                    <a:pt x="2715" y="5204"/>
                    <a:pt x="2496" y="5109"/>
                    <a:pt x="2266" y="5035"/>
                  </a:cubicBezTo>
                  <a:cubicBezTo>
                    <a:pt x="1544" y="4802"/>
                    <a:pt x="620" y="4940"/>
                    <a:pt x="203" y="5343"/>
                  </a:cubicBezTo>
                  <a:cubicBezTo>
                    <a:pt x="-214" y="5746"/>
                    <a:pt x="33" y="6262"/>
                    <a:pt x="755" y="6495"/>
                  </a:cubicBezTo>
                  <a:cubicBezTo>
                    <a:pt x="985" y="6569"/>
                    <a:pt x="1241" y="6628"/>
                    <a:pt x="1507" y="6675"/>
                  </a:cubicBezTo>
                  <a:cubicBezTo>
                    <a:pt x="1241" y="6721"/>
                    <a:pt x="985" y="6780"/>
                    <a:pt x="755" y="6854"/>
                  </a:cubicBezTo>
                  <a:cubicBezTo>
                    <a:pt x="33" y="7087"/>
                    <a:pt x="-214" y="7603"/>
                    <a:pt x="203" y="8006"/>
                  </a:cubicBezTo>
                  <a:cubicBezTo>
                    <a:pt x="620" y="8410"/>
                    <a:pt x="1544" y="8548"/>
                    <a:pt x="2266" y="8315"/>
                  </a:cubicBezTo>
                  <a:cubicBezTo>
                    <a:pt x="2496" y="8241"/>
                    <a:pt x="2715" y="8146"/>
                    <a:pt x="2921" y="8040"/>
                  </a:cubicBezTo>
                  <a:cubicBezTo>
                    <a:pt x="2860" y="8193"/>
                    <a:pt x="2824" y="8346"/>
                    <a:pt x="2824" y="8494"/>
                  </a:cubicBezTo>
                  <a:cubicBezTo>
                    <a:pt x="2824" y="8960"/>
                    <a:pt x="3498" y="9338"/>
                    <a:pt x="4332" y="9338"/>
                  </a:cubicBezTo>
                  <a:cubicBezTo>
                    <a:pt x="5058" y="9338"/>
                    <a:pt x="5665" y="9052"/>
                    <a:pt x="5809" y="8670"/>
                  </a:cubicBezTo>
                  <a:cubicBezTo>
                    <a:pt x="6949" y="9833"/>
                    <a:pt x="8527" y="11866"/>
                    <a:pt x="8534" y="14227"/>
                  </a:cubicBezTo>
                  <a:cubicBezTo>
                    <a:pt x="8244" y="13960"/>
                    <a:pt x="7707" y="13680"/>
                    <a:pt x="6729" y="13460"/>
                  </a:cubicBezTo>
                  <a:cubicBezTo>
                    <a:pt x="4129" y="12874"/>
                    <a:pt x="3807" y="12323"/>
                    <a:pt x="3807" y="12323"/>
                  </a:cubicBezTo>
                  <a:cubicBezTo>
                    <a:pt x="3807" y="12323"/>
                    <a:pt x="3482" y="13972"/>
                    <a:pt x="5327" y="14881"/>
                  </a:cubicBezTo>
                  <a:cubicBezTo>
                    <a:pt x="6822" y="15618"/>
                    <a:pt x="7968" y="15407"/>
                    <a:pt x="8491" y="15234"/>
                  </a:cubicBezTo>
                  <a:cubicBezTo>
                    <a:pt x="8226" y="18494"/>
                    <a:pt x="6757" y="20968"/>
                    <a:pt x="6741" y="20995"/>
                  </a:cubicBezTo>
                  <a:lnTo>
                    <a:pt x="7666" y="21170"/>
                  </a:lnTo>
                  <a:cubicBezTo>
                    <a:pt x="7741" y="21045"/>
                    <a:pt x="9511" y="18073"/>
                    <a:pt x="9511" y="14242"/>
                  </a:cubicBezTo>
                  <a:cubicBezTo>
                    <a:pt x="9511" y="11717"/>
                    <a:pt x="7854" y="9589"/>
                    <a:pt x="6653" y="8379"/>
                  </a:cubicBezTo>
                  <a:cubicBezTo>
                    <a:pt x="7325" y="8512"/>
                    <a:pt x="8094" y="8364"/>
                    <a:pt x="8464" y="8006"/>
                  </a:cubicBezTo>
                  <a:cubicBezTo>
                    <a:pt x="8881" y="7603"/>
                    <a:pt x="8631" y="7087"/>
                    <a:pt x="7909" y="6854"/>
                  </a:cubicBezTo>
                  <a:cubicBezTo>
                    <a:pt x="7679" y="6780"/>
                    <a:pt x="7423" y="6721"/>
                    <a:pt x="7156" y="6675"/>
                  </a:cubicBezTo>
                  <a:cubicBezTo>
                    <a:pt x="7423" y="6628"/>
                    <a:pt x="7679" y="6569"/>
                    <a:pt x="7909" y="6495"/>
                  </a:cubicBezTo>
                  <a:cubicBezTo>
                    <a:pt x="8631" y="6262"/>
                    <a:pt x="8881" y="5746"/>
                    <a:pt x="8464" y="5343"/>
                  </a:cubicBezTo>
                  <a:cubicBezTo>
                    <a:pt x="8047" y="4940"/>
                    <a:pt x="7123" y="4802"/>
                    <a:pt x="6401" y="5035"/>
                  </a:cubicBezTo>
                  <a:cubicBezTo>
                    <a:pt x="6171" y="5109"/>
                    <a:pt x="5951" y="5204"/>
                    <a:pt x="5746" y="5309"/>
                  </a:cubicBezTo>
                  <a:cubicBezTo>
                    <a:pt x="5807" y="5157"/>
                    <a:pt x="5843" y="5004"/>
                    <a:pt x="5843" y="4855"/>
                  </a:cubicBezTo>
                  <a:cubicBezTo>
                    <a:pt x="5843" y="4390"/>
                    <a:pt x="5166" y="4012"/>
                    <a:pt x="4332" y="4012"/>
                  </a:cubicBezTo>
                  <a:close/>
                  <a:moveTo>
                    <a:pt x="16840" y="4012"/>
                  </a:moveTo>
                  <a:cubicBezTo>
                    <a:pt x="16006" y="4012"/>
                    <a:pt x="15332" y="4390"/>
                    <a:pt x="15332" y="4855"/>
                  </a:cubicBezTo>
                  <a:cubicBezTo>
                    <a:pt x="15332" y="5004"/>
                    <a:pt x="15368" y="5157"/>
                    <a:pt x="15429" y="5309"/>
                  </a:cubicBezTo>
                  <a:cubicBezTo>
                    <a:pt x="15224" y="5204"/>
                    <a:pt x="15004" y="5109"/>
                    <a:pt x="14774" y="5035"/>
                  </a:cubicBezTo>
                  <a:cubicBezTo>
                    <a:pt x="14052" y="4802"/>
                    <a:pt x="13128" y="4940"/>
                    <a:pt x="12711" y="5343"/>
                  </a:cubicBezTo>
                  <a:cubicBezTo>
                    <a:pt x="12294" y="5746"/>
                    <a:pt x="12541" y="6262"/>
                    <a:pt x="13263" y="6495"/>
                  </a:cubicBezTo>
                  <a:cubicBezTo>
                    <a:pt x="13493" y="6569"/>
                    <a:pt x="13749" y="6628"/>
                    <a:pt x="14016" y="6675"/>
                  </a:cubicBezTo>
                  <a:cubicBezTo>
                    <a:pt x="13749" y="6721"/>
                    <a:pt x="13493" y="6780"/>
                    <a:pt x="13263" y="6854"/>
                  </a:cubicBezTo>
                  <a:cubicBezTo>
                    <a:pt x="12541" y="7087"/>
                    <a:pt x="12294" y="7603"/>
                    <a:pt x="12711" y="8006"/>
                  </a:cubicBezTo>
                  <a:cubicBezTo>
                    <a:pt x="13081" y="8364"/>
                    <a:pt x="13850" y="8512"/>
                    <a:pt x="14522" y="8379"/>
                  </a:cubicBezTo>
                  <a:cubicBezTo>
                    <a:pt x="13321" y="9589"/>
                    <a:pt x="11661" y="11717"/>
                    <a:pt x="11661" y="14242"/>
                  </a:cubicBezTo>
                  <a:cubicBezTo>
                    <a:pt x="11661" y="18073"/>
                    <a:pt x="13431" y="21045"/>
                    <a:pt x="13506" y="21170"/>
                  </a:cubicBezTo>
                  <a:lnTo>
                    <a:pt x="14434" y="20995"/>
                  </a:lnTo>
                  <a:cubicBezTo>
                    <a:pt x="14416" y="20965"/>
                    <a:pt x="12641" y="17979"/>
                    <a:pt x="12641" y="14242"/>
                  </a:cubicBezTo>
                  <a:cubicBezTo>
                    <a:pt x="12641" y="13827"/>
                    <a:pt x="12692" y="13423"/>
                    <a:pt x="12778" y="13031"/>
                  </a:cubicBezTo>
                  <a:cubicBezTo>
                    <a:pt x="13247" y="13207"/>
                    <a:pt x="14444" y="13497"/>
                    <a:pt x="16036" y="12713"/>
                  </a:cubicBezTo>
                  <a:cubicBezTo>
                    <a:pt x="17881" y="11804"/>
                    <a:pt x="17553" y="10155"/>
                    <a:pt x="17553" y="10155"/>
                  </a:cubicBezTo>
                  <a:cubicBezTo>
                    <a:pt x="17553" y="10155"/>
                    <a:pt x="17234" y="10705"/>
                    <a:pt x="14635" y="11291"/>
                  </a:cubicBezTo>
                  <a:cubicBezTo>
                    <a:pt x="13958" y="11444"/>
                    <a:pt x="13494" y="11624"/>
                    <a:pt x="13175" y="11810"/>
                  </a:cubicBezTo>
                  <a:cubicBezTo>
                    <a:pt x="13737" y="10503"/>
                    <a:pt x="14640" y="9411"/>
                    <a:pt x="15366" y="8670"/>
                  </a:cubicBezTo>
                  <a:cubicBezTo>
                    <a:pt x="15510" y="9052"/>
                    <a:pt x="16114" y="9338"/>
                    <a:pt x="16840" y="9338"/>
                  </a:cubicBezTo>
                  <a:cubicBezTo>
                    <a:pt x="17674" y="9338"/>
                    <a:pt x="18351" y="8960"/>
                    <a:pt x="18351" y="8494"/>
                  </a:cubicBezTo>
                  <a:cubicBezTo>
                    <a:pt x="18351" y="8346"/>
                    <a:pt x="18315" y="8193"/>
                    <a:pt x="18254" y="8040"/>
                  </a:cubicBezTo>
                  <a:cubicBezTo>
                    <a:pt x="18460" y="8146"/>
                    <a:pt x="18679" y="8241"/>
                    <a:pt x="18909" y="8315"/>
                  </a:cubicBezTo>
                  <a:cubicBezTo>
                    <a:pt x="19631" y="8548"/>
                    <a:pt x="20552" y="8410"/>
                    <a:pt x="20969" y="8006"/>
                  </a:cubicBezTo>
                  <a:cubicBezTo>
                    <a:pt x="21386" y="7603"/>
                    <a:pt x="21139" y="7087"/>
                    <a:pt x="20417" y="6854"/>
                  </a:cubicBezTo>
                  <a:cubicBezTo>
                    <a:pt x="20187" y="6780"/>
                    <a:pt x="19931" y="6721"/>
                    <a:pt x="19665" y="6675"/>
                  </a:cubicBezTo>
                  <a:cubicBezTo>
                    <a:pt x="19931" y="6628"/>
                    <a:pt x="20187" y="6569"/>
                    <a:pt x="20417" y="6495"/>
                  </a:cubicBezTo>
                  <a:cubicBezTo>
                    <a:pt x="21139" y="6262"/>
                    <a:pt x="21386" y="5746"/>
                    <a:pt x="20969" y="5343"/>
                  </a:cubicBezTo>
                  <a:cubicBezTo>
                    <a:pt x="20552" y="4940"/>
                    <a:pt x="19631" y="4802"/>
                    <a:pt x="18909" y="5035"/>
                  </a:cubicBezTo>
                  <a:cubicBezTo>
                    <a:pt x="18679" y="5109"/>
                    <a:pt x="18460" y="5204"/>
                    <a:pt x="18254" y="5309"/>
                  </a:cubicBezTo>
                  <a:cubicBezTo>
                    <a:pt x="18315" y="5157"/>
                    <a:pt x="18351" y="5004"/>
                    <a:pt x="18351" y="4855"/>
                  </a:cubicBezTo>
                  <a:cubicBezTo>
                    <a:pt x="18351" y="4390"/>
                    <a:pt x="17674" y="4012"/>
                    <a:pt x="16840" y="4012"/>
                  </a:cubicBezTo>
                  <a:close/>
                  <a:moveTo>
                    <a:pt x="4332" y="5999"/>
                  </a:moveTo>
                  <a:cubicBezTo>
                    <a:pt x="5001" y="5999"/>
                    <a:pt x="5545" y="6301"/>
                    <a:pt x="5545" y="6675"/>
                  </a:cubicBezTo>
                  <a:cubicBezTo>
                    <a:pt x="5545" y="7048"/>
                    <a:pt x="5001" y="7351"/>
                    <a:pt x="4332" y="7351"/>
                  </a:cubicBezTo>
                  <a:cubicBezTo>
                    <a:pt x="3663" y="7351"/>
                    <a:pt x="3121" y="7048"/>
                    <a:pt x="3121" y="6675"/>
                  </a:cubicBezTo>
                  <a:cubicBezTo>
                    <a:pt x="3121" y="6301"/>
                    <a:pt x="3663" y="5999"/>
                    <a:pt x="4332" y="5999"/>
                  </a:cubicBezTo>
                  <a:close/>
                  <a:moveTo>
                    <a:pt x="16840" y="5999"/>
                  </a:moveTo>
                  <a:cubicBezTo>
                    <a:pt x="17509" y="5999"/>
                    <a:pt x="18051" y="6301"/>
                    <a:pt x="18051" y="6675"/>
                  </a:cubicBezTo>
                  <a:cubicBezTo>
                    <a:pt x="18051" y="7048"/>
                    <a:pt x="17509" y="7351"/>
                    <a:pt x="16840" y="7351"/>
                  </a:cubicBezTo>
                  <a:cubicBezTo>
                    <a:pt x="16171" y="7351"/>
                    <a:pt x="15630" y="7048"/>
                    <a:pt x="15630" y="6675"/>
                  </a:cubicBezTo>
                  <a:cubicBezTo>
                    <a:pt x="15630" y="6301"/>
                    <a:pt x="16171" y="5999"/>
                    <a:pt x="16840" y="5999"/>
                  </a:cubicBezTo>
                  <a:close/>
                </a:path>
              </a:pathLst>
            </a:cu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36" name="باقة"/>
            <p:cNvSpPr/>
            <p:nvPr/>
          </p:nvSpPr>
          <p:spPr>
            <a:xfrm>
              <a:off x="0" y="174466"/>
              <a:ext cx="1369529" cy="2502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600" fill="norm" stroke="1" extrusionOk="0">
                  <a:moveTo>
                    <a:pt x="10545" y="0"/>
                  </a:moveTo>
                  <a:cubicBezTo>
                    <a:pt x="9711" y="0"/>
                    <a:pt x="9034" y="378"/>
                    <a:pt x="9034" y="844"/>
                  </a:cubicBezTo>
                  <a:cubicBezTo>
                    <a:pt x="9034" y="992"/>
                    <a:pt x="9070" y="1145"/>
                    <a:pt x="9131" y="1298"/>
                  </a:cubicBezTo>
                  <a:cubicBezTo>
                    <a:pt x="8926" y="1192"/>
                    <a:pt x="8706" y="1097"/>
                    <a:pt x="8476" y="1023"/>
                  </a:cubicBezTo>
                  <a:cubicBezTo>
                    <a:pt x="7754" y="790"/>
                    <a:pt x="6833" y="928"/>
                    <a:pt x="6416" y="1332"/>
                  </a:cubicBezTo>
                  <a:cubicBezTo>
                    <a:pt x="5999" y="1735"/>
                    <a:pt x="6246" y="2251"/>
                    <a:pt x="6968" y="2484"/>
                  </a:cubicBezTo>
                  <a:cubicBezTo>
                    <a:pt x="7198" y="2558"/>
                    <a:pt x="7454" y="2617"/>
                    <a:pt x="7721" y="2663"/>
                  </a:cubicBezTo>
                  <a:cubicBezTo>
                    <a:pt x="7454" y="2710"/>
                    <a:pt x="7198" y="2769"/>
                    <a:pt x="6968" y="2843"/>
                  </a:cubicBezTo>
                  <a:cubicBezTo>
                    <a:pt x="6246" y="3076"/>
                    <a:pt x="5999" y="3592"/>
                    <a:pt x="6416" y="3995"/>
                  </a:cubicBezTo>
                  <a:cubicBezTo>
                    <a:pt x="6833" y="4398"/>
                    <a:pt x="7754" y="4536"/>
                    <a:pt x="8476" y="4303"/>
                  </a:cubicBezTo>
                  <a:cubicBezTo>
                    <a:pt x="8706" y="4229"/>
                    <a:pt x="8926" y="4134"/>
                    <a:pt x="9131" y="4029"/>
                  </a:cubicBezTo>
                  <a:cubicBezTo>
                    <a:pt x="9070" y="4181"/>
                    <a:pt x="9034" y="4334"/>
                    <a:pt x="9034" y="4483"/>
                  </a:cubicBezTo>
                  <a:cubicBezTo>
                    <a:pt x="9034" y="4852"/>
                    <a:pt x="9460" y="5165"/>
                    <a:pt x="10054" y="5279"/>
                  </a:cubicBezTo>
                  <a:lnTo>
                    <a:pt x="10054" y="21600"/>
                  </a:lnTo>
                  <a:lnTo>
                    <a:pt x="11033" y="21600"/>
                  </a:lnTo>
                  <a:lnTo>
                    <a:pt x="11033" y="5279"/>
                  </a:lnTo>
                  <a:cubicBezTo>
                    <a:pt x="11627" y="5165"/>
                    <a:pt x="12053" y="4852"/>
                    <a:pt x="12053" y="4483"/>
                  </a:cubicBezTo>
                  <a:cubicBezTo>
                    <a:pt x="12053" y="4334"/>
                    <a:pt x="12017" y="4181"/>
                    <a:pt x="11956" y="4029"/>
                  </a:cubicBezTo>
                  <a:cubicBezTo>
                    <a:pt x="12161" y="4134"/>
                    <a:pt x="12381" y="4229"/>
                    <a:pt x="12611" y="4303"/>
                  </a:cubicBezTo>
                  <a:cubicBezTo>
                    <a:pt x="13333" y="4536"/>
                    <a:pt x="14257" y="4398"/>
                    <a:pt x="14674" y="3995"/>
                  </a:cubicBezTo>
                  <a:cubicBezTo>
                    <a:pt x="15091" y="3592"/>
                    <a:pt x="14844" y="3076"/>
                    <a:pt x="14122" y="2843"/>
                  </a:cubicBezTo>
                  <a:cubicBezTo>
                    <a:pt x="13892" y="2769"/>
                    <a:pt x="13636" y="2710"/>
                    <a:pt x="13369" y="2663"/>
                  </a:cubicBezTo>
                  <a:cubicBezTo>
                    <a:pt x="13636" y="2617"/>
                    <a:pt x="13892" y="2558"/>
                    <a:pt x="14122" y="2484"/>
                  </a:cubicBezTo>
                  <a:cubicBezTo>
                    <a:pt x="14844" y="2251"/>
                    <a:pt x="15091" y="1735"/>
                    <a:pt x="14674" y="1332"/>
                  </a:cubicBezTo>
                  <a:cubicBezTo>
                    <a:pt x="14257" y="928"/>
                    <a:pt x="13333" y="790"/>
                    <a:pt x="12611" y="1023"/>
                  </a:cubicBezTo>
                  <a:cubicBezTo>
                    <a:pt x="12381" y="1097"/>
                    <a:pt x="12161" y="1192"/>
                    <a:pt x="11956" y="1298"/>
                  </a:cubicBezTo>
                  <a:cubicBezTo>
                    <a:pt x="12017" y="1145"/>
                    <a:pt x="12053" y="992"/>
                    <a:pt x="12053" y="844"/>
                  </a:cubicBezTo>
                  <a:cubicBezTo>
                    <a:pt x="12053" y="378"/>
                    <a:pt x="11379" y="0"/>
                    <a:pt x="10545" y="0"/>
                  </a:cubicBezTo>
                  <a:close/>
                  <a:moveTo>
                    <a:pt x="10545" y="1987"/>
                  </a:moveTo>
                  <a:cubicBezTo>
                    <a:pt x="11214" y="1987"/>
                    <a:pt x="11756" y="2290"/>
                    <a:pt x="11756" y="2663"/>
                  </a:cubicBezTo>
                  <a:cubicBezTo>
                    <a:pt x="11756" y="3037"/>
                    <a:pt x="11214" y="3339"/>
                    <a:pt x="10545" y="3339"/>
                  </a:cubicBezTo>
                  <a:cubicBezTo>
                    <a:pt x="9876" y="3339"/>
                    <a:pt x="9335" y="3037"/>
                    <a:pt x="9335" y="2663"/>
                  </a:cubicBezTo>
                  <a:cubicBezTo>
                    <a:pt x="9335" y="2290"/>
                    <a:pt x="9876" y="1987"/>
                    <a:pt x="10545" y="1987"/>
                  </a:cubicBezTo>
                  <a:close/>
                  <a:moveTo>
                    <a:pt x="4332" y="4012"/>
                  </a:moveTo>
                  <a:cubicBezTo>
                    <a:pt x="3498" y="4012"/>
                    <a:pt x="2824" y="4390"/>
                    <a:pt x="2824" y="4855"/>
                  </a:cubicBezTo>
                  <a:cubicBezTo>
                    <a:pt x="2824" y="5004"/>
                    <a:pt x="2860" y="5157"/>
                    <a:pt x="2921" y="5309"/>
                  </a:cubicBezTo>
                  <a:cubicBezTo>
                    <a:pt x="2715" y="5204"/>
                    <a:pt x="2496" y="5109"/>
                    <a:pt x="2266" y="5035"/>
                  </a:cubicBezTo>
                  <a:cubicBezTo>
                    <a:pt x="1544" y="4802"/>
                    <a:pt x="620" y="4940"/>
                    <a:pt x="203" y="5343"/>
                  </a:cubicBezTo>
                  <a:cubicBezTo>
                    <a:pt x="-214" y="5746"/>
                    <a:pt x="33" y="6262"/>
                    <a:pt x="755" y="6495"/>
                  </a:cubicBezTo>
                  <a:cubicBezTo>
                    <a:pt x="985" y="6569"/>
                    <a:pt x="1241" y="6628"/>
                    <a:pt x="1507" y="6675"/>
                  </a:cubicBezTo>
                  <a:cubicBezTo>
                    <a:pt x="1241" y="6721"/>
                    <a:pt x="985" y="6780"/>
                    <a:pt x="755" y="6854"/>
                  </a:cubicBezTo>
                  <a:cubicBezTo>
                    <a:pt x="33" y="7087"/>
                    <a:pt x="-214" y="7603"/>
                    <a:pt x="203" y="8006"/>
                  </a:cubicBezTo>
                  <a:cubicBezTo>
                    <a:pt x="620" y="8410"/>
                    <a:pt x="1544" y="8548"/>
                    <a:pt x="2266" y="8315"/>
                  </a:cubicBezTo>
                  <a:cubicBezTo>
                    <a:pt x="2496" y="8241"/>
                    <a:pt x="2715" y="8146"/>
                    <a:pt x="2921" y="8040"/>
                  </a:cubicBezTo>
                  <a:cubicBezTo>
                    <a:pt x="2860" y="8193"/>
                    <a:pt x="2824" y="8346"/>
                    <a:pt x="2824" y="8494"/>
                  </a:cubicBezTo>
                  <a:cubicBezTo>
                    <a:pt x="2824" y="8960"/>
                    <a:pt x="3498" y="9338"/>
                    <a:pt x="4332" y="9338"/>
                  </a:cubicBezTo>
                  <a:cubicBezTo>
                    <a:pt x="5058" y="9338"/>
                    <a:pt x="5665" y="9052"/>
                    <a:pt x="5809" y="8670"/>
                  </a:cubicBezTo>
                  <a:cubicBezTo>
                    <a:pt x="6949" y="9833"/>
                    <a:pt x="8527" y="11866"/>
                    <a:pt x="8534" y="14227"/>
                  </a:cubicBezTo>
                  <a:cubicBezTo>
                    <a:pt x="8244" y="13960"/>
                    <a:pt x="7707" y="13680"/>
                    <a:pt x="6729" y="13460"/>
                  </a:cubicBezTo>
                  <a:cubicBezTo>
                    <a:pt x="4129" y="12874"/>
                    <a:pt x="3807" y="12323"/>
                    <a:pt x="3807" y="12323"/>
                  </a:cubicBezTo>
                  <a:cubicBezTo>
                    <a:pt x="3807" y="12323"/>
                    <a:pt x="3482" y="13972"/>
                    <a:pt x="5327" y="14881"/>
                  </a:cubicBezTo>
                  <a:cubicBezTo>
                    <a:pt x="6822" y="15618"/>
                    <a:pt x="7968" y="15407"/>
                    <a:pt x="8491" y="15234"/>
                  </a:cubicBezTo>
                  <a:cubicBezTo>
                    <a:pt x="8226" y="18494"/>
                    <a:pt x="6757" y="20968"/>
                    <a:pt x="6741" y="20995"/>
                  </a:cubicBezTo>
                  <a:lnTo>
                    <a:pt x="7666" y="21170"/>
                  </a:lnTo>
                  <a:cubicBezTo>
                    <a:pt x="7741" y="21045"/>
                    <a:pt x="9511" y="18073"/>
                    <a:pt x="9511" y="14242"/>
                  </a:cubicBezTo>
                  <a:cubicBezTo>
                    <a:pt x="9511" y="11717"/>
                    <a:pt x="7854" y="9589"/>
                    <a:pt x="6653" y="8379"/>
                  </a:cubicBezTo>
                  <a:cubicBezTo>
                    <a:pt x="7325" y="8512"/>
                    <a:pt x="8094" y="8364"/>
                    <a:pt x="8464" y="8006"/>
                  </a:cubicBezTo>
                  <a:cubicBezTo>
                    <a:pt x="8881" y="7603"/>
                    <a:pt x="8631" y="7087"/>
                    <a:pt x="7909" y="6854"/>
                  </a:cubicBezTo>
                  <a:cubicBezTo>
                    <a:pt x="7679" y="6780"/>
                    <a:pt x="7423" y="6721"/>
                    <a:pt x="7156" y="6675"/>
                  </a:cubicBezTo>
                  <a:cubicBezTo>
                    <a:pt x="7423" y="6628"/>
                    <a:pt x="7679" y="6569"/>
                    <a:pt x="7909" y="6495"/>
                  </a:cubicBezTo>
                  <a:cubicBezTo>
                    <a:pt x="8631" y="6262"/>
                    <a:pt x="8881" y="5746"/>
                    <a:pt x="8464" y="5343"/>
                  </a:cubicBezTo>
                  <a:cubicBezTo>
                    <a:pt x="8047" y="4940"/>
                    <a:pt x="7123" y="4802"/>
                    <a:pt x="6401" y="5035"/>
                  </a:cubicBezTo>
                  <a:cubicBezTo>
                    <a:pt x="6171" y="5109"/>
                    <a:pt x="5951" y="5204"/>
                    <a:pt x="5746" y="5309"/>
                  </a:cubicBezTo>
                  <a:cubicBezTo>
                    <a:pt x="5807" y="5157"/>
                    <a:pt x="5843" y="5004"/>
                    <a:pt x="5843" y="4855"/>
                  </a:cubicBezTo>
                  <a:cubicBezTo>
                    <a:pt x="5843" y="4390"/>
                    <a:pt x="5166" y="4012"/>
                    <a:pt x="4332" y="4012"/>
                  </a:cubicBezTo>
                  <a:close/>
                  <a:moveTo>
                    <a:pt x="16840" y="4012"/>
                  </a:moveTo>
                  <a:cubicBezTo>
                    <a:pt x="16006" y="4012"/>
                    <a:pt x="15332" y="4390"/>
                    <a:pt x="15332" y="4855"/>
                  </a:cubicBezTo>
                  <a:cubicBezTo>
                    <a:pt x="15332" y="5004"/>
                    <a:pt x="15368" y="5157"/>
                    <a:pt x="15429" y="5309"/>
                  </a:cubicBezTo>
                  <a:cubicBezTo>
                    <a:pt x="15224" y="5204"/>
                    <a:pt x="15004" y="5109"/>
                    <a:pt x="14774" y="5035"/>
                  </a:cubicBezTo>
                  <a:cubicBezTo>
                    <a:pt x="14052" y="4802"/>
                    <a:pt x="13128" y="4940"/>
                    <a:pt x="12711" y="5343"/>
                  </a:cubicBezTo>
                  <a:cubicBezTo>
                    <a:pt x="12294" y="5746"/>
                    <a:pt x="12541" y="6262"/>
                    <a:pt x="13263" y="6495"/>
                  </a:cubicBezTo>
                  <a:cubicBezTo>
                    <a:pt x="13493" y="6569"/>
                    <a:pt x="13749" y="6628"/>
                    <a:pt x="14016" y="6675"/>
                  </a:cubicBezTo>
                  <a:cubicBezTo>
                    <a:pt x="13749" y="6721"/>
                    <a:pt x="13493" y="6780"/>
                    <a:pt x="13263" y="6854"/>
                  </a:cubicBezTo>
                  <a:cubicBezTo>
                    <a:pt x="12541" y="7087"/>
                    <a:pt x="12294" y="7603"/>
                    <a:pt x="12711" y="8006"/>
                  </a:cubicBezTo>
                  <a:cubicBezTo>
                    <a:pt x="13081" y="8364"/>
                    <a:pt x="13850" y="8512"/>
                    <a:pt x="14522" y="8379"/>
                  </a:cubicBezTo>
                  <a:cubicBezTo>
                    <a:pt x="13321" y="9589"/>
                    <a:pt x="11661" y="11717"/>
                    <a:pt x="11661" y="14242"/>
                  </a:cubicBezTo>
                  <a:cubicBezTo>
                    <a:pt x="11661" y="18073"/>
                    <a:pt x="13431" y="21045"/>
                    <a:pt x="13506" y="21170"/>
                  </a:cubicBezTo>
                  <a:lnTo>
                    <a:pt x="14434" y="20995"/>
                  </a:lnTo>
                  <a:cubicBezTo>
                    <a:pt x="14416" y="20965"/>
                    <a:pt x="12641" y="17979"/>
                    <a:pt x="12641" y="14242"/>
                  </a:cubicBezTo>
                  <a:cubicBezTo>
                    <a:pt x="12641" y="13827"/>
                    <a:pt x="12692" y="13423"/>
                    <a:pt x="12778" y="13031"/>
                  </a:cubicBezTo>
                  <a:cubicBezTo>
                    <a:pt x="13247" y="13207"/>
                    <a:pt x="14444" y="13497"/>
                    <a:pt x="16036" y="12713"/>
                  </a:cubicBezTo>
                  <a:cubicBezTo>
                    <a:pt x="17881" y="11804"/>
                    <a:pt x="17553" y="10155"/>
                    <a:pt x="17553" y="10155"/>
                  </a:cubicBezTo>
                  <a:cubicBezTo>
                    <a:pt x="17553" y="10155"/>
                    <a:pt x="17234" y="10705"/>
                    <a:pt x="14635" y="11291"/>
                  </a:cubicBezTo>
                  <a:cubicBezTo>
                    <a:pt x="13958" y="11444"/>
                    <a:pt x="13494" y="11624"/>
                    <a:pt x="13175" y="11810"/>
                  </a:cubicBezTo>
                  <a:cubicBezTo>
                    <a:pt x="13737" y="10503"/>
                    <a:pt x="14640" y="9411"/>
                    <a:pt x="15366" y="8670"/>
                  </a:cubicBezTo>
                  <a:cubicBezTo>
                    <a:pt x="15510" y="9052"/>
                    <a:pt x="16114" y="9338"/>
                    <a:pt x="16840" y="9338"/>
                  </a:cubicBezTo>
                  <a:cubicBezTo>
                    <a:pt x="17674" y="9338"/>
                    <a:pt x="18351" y="8960"/>
                    <a:pt x="18351" y="8494"/>
                  </a:cubicBezTo>
                  <a:cubicBezTo>
                    <a:pt x="18351" y="8346"/>
                    <a:pt x="18315" y="8193"/>
                    <a:pt x="18254" y="8040"/>
                  </a:cubicBezTo>
                  <a:cubicBezTo>
                    <a:pt x="18460" y="8146"/>
                    <a:pt x="18679" y="8241"/>
                    <a:pt x="18909" y="8315"/>
                  </a:cubicBezTo>
                  <a:cubicBezTo>
                    <a:pt x="19631" y="8548"/>
                    <a:pt x="20552" y="8410"/>
                    <a:pt x="20969" y="8006"/>
                  </a:cubicBezTo>
                  <a:cubicBezTo>
                    <a:pt x="21386" y="7603"/>
                    <a:pt x="21139" y="7087"/>
                    <a:pt x="20417" y="6854"/>
                  </a:cubicBezTo>
                  <a:cubicBezTo>
                    <a:pt x="20187" y="6780"/>
                    <a:pt x="19931" y="6721"/>
                    <a:pt x="19665" y="6675"/>
                  </a:cubicBezTo>
                  <a:cubicBezTo>
                    <a:pt x="19931" y="6628"/>
                    <a:pt x="20187" y="6569"/>
                    <a:pt x="20417" y="6495"/>
                  </a:cubicBezTo>
                  <a:cubicBezTo>
                    <a:pt x="21139" y="6262"/>
                    <a:pt x="21386" y="5746"/>
                    <a:pt x="20969" y="5343"/>
                  </a:cubicBezTo>
                  <a:cubicBezTo>
                    <a:pt x="20552" y="4940"/>
                    <a:pt x="19631" y="4802"/>
                    <a:pt x="18909" y="5035"/>
                  </a:cubicBezTo>
                  <a:cubicBezTo>
                    <a:pt x="18679" y="5109"/>
                    <a:pt x="18460" y="5204"/>
                    <a:pt x="18254" y="5309"/>
                  </a:cubicBezTo>
                  <a:cubicBezTo>
                    <a:pt x="18315" y="5157"/>
                    <a:pt x="18351" y="5004"/>
                    <a:pt x="18351" y="4855"/>
                  </a:cubicBezTo>
                  <a:cubicBezTo>
                    <a:pt x="18351" y="4390"/>
                    <a:pt x="17674" y="4012"/>
                    <a:pt x="16840" y="4012"/>
                  </a:cubicBezTo>
                  <a:close/>
                  <a:moveTo>
                    <a:pt x="4332" y="5999"/>
                  </a:moveTo>
                  <a:cubicBezTo>
                    <a:pt x="5001" y="5999"/>
                    <a:pt x="5545" y="6301"/>
                    <a:pt x="5545" y="6675"/>
                  </a:cubicBezTo>
                  <a:cubicBezTo>
                    <a:pt x="5545" y="7048"/>
                    <a:pt x="5001" y="7351"/>
                    <a:pt x="4332" y="7351"/>
                  </a:cubicBezTo>
                  <a:cubicBezTo>
                    <a:pt x="3663" y="7351"/>
                    <a:pt x="3121" y="7048"/>
                    <a:pt x="3121" y="6675"/>
                  </a:cubicBezTo>
                  <a:cubicBezTo>
                    <a:pt x="3121" y="6301"/>
                    <a:pt x="3663" y="5999"/>
                    <a:pt x="4332" y="5999"/>
                  </a:cubicBezTo>
                  <a:close/>
                  <a:moveTo>
                    <a:pt x="16840" y="5999"/>
                  </a:moveTo>
                  <a:cubicBezTo>
                    <a:pt x="17509" y="5999"/>
                    <a:pt x="18051" y="6301"/>
                    <a:pt x="18051" y="6675"/>
                  </a:cubicBezTo>
                  <a:cubicBezTo>
                    <a:pt x="18051" y="7048"/>
                    <a:pt x="17509" y="7351"/>
                    <a:pt x="16840" y="7351"/>
                  </a:cubicBezTo>
                  <a:cubicBezTo>
                    <a:pt x="16171" y="7351"/>
                    <a:pt x="15630" y="7048"/>
                    <a:pt x="15630" y="6675"/>
                  </a:cubicBezTo>
                  <a:cubicBezTo>
                    <a:pt x="15630" y="6301"/>
                    <a:pt x="16171" y="5999"/>
                    <a:pt x="16840" y="5999"/>
                  </a:cubicBezTo>
                  <a:close/>
                </a:path>
              </a:pathLst>
            </a:cu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grpSp>
        <p:nvGrpSpPr>
          <p:cNvPr id="241" name="تجميع"/>
          <p:cNvGrpSpPr/>
          <p:nvPr/>
        </p:nvGrpSpPr>
        <p:grpSpPr>
          <a:xfrm>
            <a:off x="18782610" y="9226924"/>
            <a:ext cx="3806703" cy="2676624"/>
            <a:chOff x="0" y="0"/>
            <a:chExt cx="3806702" cy="2676622"/>
          </a:xfrm>
        </p:grpSpPr>
        <p:sp>
          <p:nvSpPr>
            <p:cNvPr id="238" name="باقة"/>
            <p:cNvSpPr/>
            <p:nvPr/>
          </p:nvSpPr>
          <p:spPr>
            <a:xfrm>
              <a:off x="2610098" y="252317"/>
              <a:ext cx="1196605" cy="2186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600" fill="norm" stroke="1" extrusionOk="0">
                  <a:moveTo>
                    <a:pt x="10545" y="0"/>
                  </a:moveTo>
                  <a:cubicBezTo>
                    <a:pt x="9711" y="0"/>
                    <a:pt x="9034" y="378"/>
                    <a:pt x="9034" y="844"/>
                  </a:cubicBezTo>
                  <a:cubicBezTo>
                    <a:pt x="9034" y="992"/>
                    <a:pt x="9070" y="1145"/>
                    <a:pt x="9131" y="1298"/>
                  </a:cubicBezTo>
                  <a:cubicBezTo>
                    <a:pt x="8926" y="1192"/>
                    <a:pt x="8706" y="1097"/>
                    <a:pt x="8476" y="1023"/>
                  </a:cubicBezTo>
                  <a:cubicBezTo>
                    <a:pt x="7754" y="790"/>
                    <a:pt x="6833" y="928"/>
                    <a:pt x="6416" y="1332"/>
                  </a:cubicBezTo>
                  <a:cubicBezTo>
                    <a:pt x="5999" y="1735"/>
                    <a:pt x="6246" y="2251"/>
                    <a:pt x="6968" y="2484"/>
                  </a:cubicBezTo>
                  <a:cubicBezTo>
                    <a:pt x="7198" y="2558"/>
                    <a:pt x="7454" y="2617"/>
                    <a:pt x="7721" y="2663"/>
                  </a:cubicBezTo>
                  <a:cubicBezTo>
                    <a:pt x="7454" y="2710"/>
                    <a:pt x="7198" y="2769"/>
                    <a:pt x="6968" y="2843"/>
                  </a:cubicBezTo>
                  <a:cubicBezTo>
                    <a:pt x="6246" y="3076"/>
                    <a:pt x="5999" y="3592"/>
                    <a:pt x="6416" y="3995"/>
                  </a:cubicBezTo>
                  <a:cubicBezTo>
                    <a:pt x="6833" y="4398"/>
                    <a:pt x="7754" y="4536"/>
                    <a:pt x="8476" y="4303"/>
                  </a:cubicBezTo>
                  <a:cubicBezTo>
                    <a:pt x="8706" y="4229"/>
                    <a:pt x="8926" y="4134"/>
                    <a:pt x="9131" y="4029"/>
                  </a:cubicBezTo>
                  <a:cubicBezTo>
                    <a:pt x="9070" y="4181"/>
                    <a:pt x="9034" y="4334"/>
                    <a:pt x="9034" y="4483"/>
                  </a:cubicBezTo>
                  <a:cubicBezTo>
                    <a:pt x="9034" y="4852"/>
                    <a:pt x="9460" y="5165"/>
                    <a:pt x="10054" y="5279"/>
                  </a:cubicBezTo>
                  <a:lnTo>
                    <a:pt x="10054" y="21600"/>
                  </a:lnTo>
                  <a:lnTo>
                    <a:pt x="11033" y="21600"/>
                  </a:lnTo>
                  <a:lnTo>
                    <a:pt x="11033" y="5279"/>
                  </a:lnTo>
                  <a:cubicBezTo>
                    <a:pt x="11627" y="5165"/>
                    <a:pt x="12053" y="4852"/>
                    <a:pt x="12053" y="4483"/>
                  </a:cubicBezTo>
                  <a:cubicBezTo>
                    <a:pt x="12053" y="4334"/>
                    <a:pt x="12017" y="4181"/>
                    <a:pt x="11956" y="4029"/>
                  </a:cubicBezTo>
                  <a:cubicBezTo>
                    <a:pt x="12161" y="4134"/>
                    <a:pt x="12381" y="4229"/>
                    <a:pt x="12611" y="4303"/>
                  </a:cubicBezTo>
                  <a:cubicBezTo>
                    <a:pt x="13333" y="4536"/>
                    <a:pt x="14257" y="4398"/>
                    <a:pt x="14674" y="3995"/>
                  </a:cubicBezTo>
                  <a:cubicBezTo>
                    <a:pt x="15091" y="3592"/>
                    <a:pt x="14844" y="3076"/>
                    <a:pt x="14122" y="2843"/>
                  </a:cubicBezTo>
                  <a:cubicBezTo>
                    <a:pt x="13892" y="2769"/>
                    <a:pt x="13636" y="2710"/>
                    <a:pt x="13369" y="2663"/>
                  </a:cubicBezTo>
                  <a:cubicBezTo>
                    <a:pt x="13636" y="2617"/>
                    <a:pt x="13892" y="2558"/>
                    <a:pt x="14122" y="2484"/>
                  </a:cubicBezTo>
                  <a:cubicBezTo>
                    <a:pt x="14844" y="2251"/>
                    <a:pt x="15091" y="1735"/>
                    <a:pt x="14674" y="1332"/>
                  </a:cubicBezTo>
                  <a:cubicBezTo>
                    <a:pt x="14257" y="928"/>
                    <a:pt x="13333" y="790"/>
                    <a:pt x="12611" y="1023"/>
                  </a:cubicBezTo>
                  <a:cubicBezTo>
                    <a:pt x="12381" y="1097"/>
                    <a:pt x="12161" y="1192"/>
                    <a:pt x="11956" y="1298"/>
                  </a:cubicBezTo>
                  <a:cubicBezTo>
                    <a:pt x="12017" y="1145"/>
                    <a:pt x="12053" y="992"/>
                    <a:pt x="12053" y="844"/>
                  </a:cubicBezTo>
                  <a:cubicBezTo>
                    <a:pt x="12053" y="378"/>
                    <a:pt x="11379" y="0"/>
                    <a:pt x="10545" y="0"/>
                  </a:cubicBezTo>
                  <a:close/>
                  <a:moveTo>
                    <a:pt x="10545" y="1987"/>
                  </a:moveTo>
                  <a:cubicBezTo>
                    <a:pt x="11214" y="1987"/>
                    <a:pt x="11756" y="2290"/>
                    <a:pt x="11756" y="2663"/>
                  </a:cubicBezTo>
                  <a:cubicBezTo>
                    <a:pt x="11756" y="3037"/>
                    <a:pt x="11214" y="3339"/>
                    <a:pt x="10545" y="3339"/>
                  </a:cubicBezTo>
                  <a:cubicBezTo>
                    <a:pt x="9876" y="3339"/>
                    <a:pt x="9335" y="3037"/>
                    <a:pt x="9335" y="2663"/>
                  </a:cubicBezTo>
                  <a:cubicBezTo>
                    <a:pt x="9335" y="2290"/>
                    <a:pt x="9876" y="1987"/>
                    <a:pt x="10545" y="1987"/>
                  </a:cubicBezTo>
                  <a:close/>
                  <a:moveTo>
                    <a:pt x="4332" y="4012"/>
                  </a:moveTo>
                  <a:cubicBezTo>
                    <a:pt x="3498" y="4012"/>
                    <a:pt x="2824" y="4390"/>
                    <a:pt x="2824" y="4855"/>
                  </a:cubicBezTo>
                  <a:cubicBezTo>
                    <a:pt x="2824" y="5004"/>
                    <a:pt x="2860" y="5157"/>
                    <a:pt x="2921" y="5309"/>
                  </a:cubicBezTo>
                  <a:cubicBezTo>
                    <a:pt x="2715" y="5204"/>
                    <a:pt x="2496" y="5109"/>
                    <a:pt x="2266" y="5035"/>
                  </a:cubicBezTo>
                  <a:cubicBezTo>
                    <a:pt x="1544" y="4802"/>
                    <a:pt x="620" y="4940"/>
                    <a:pt x="203" y="5343"/>
                  </a:cubicBezTo>
                  <a:cubicBezTo>
                    <a:pt x="-214" y="5746"/>
                    <a:pt x="33" y="6262"/>
                    <a:pt x="755" y="6495"/>
                  </a:cubicBezTo>
                  <a:cubicBezTo>
                    <a:pt x="985" y="6569"/>
                    <a:pt x="1241" y="6628"/>
                    <a:pt x="1507" y="6675"/>
                  </a:cubicBezTo>
                  <a:cubicBezTo>
                    <a:pt x="1241" y="6721"/>
                    <a:pt x="985" y="6780"/>
                    <a:pt x="755" y="6854"/>
                  </a:cubicBezTo>
                  <a:cubicBezTo>
                    <a:pt x="33" y="7087"/>
                    <a:pt x="-214" y="7603"/>
                    <a:pt x="203" y="8006"/>
                  </a:cubicBezTo>
                  <a:cubicBezTo>
                    <a:pt x="620" y="8410"/>
                    <a:pt x="1544" y="8548"/>
                    <a:pt x="2266" y="8315"/>
                  </a:cubicBezTo>
                  <a:cubicBezTo>
                    <a:pt x="2496" y="8241"/>
                    <a:pt x="2715" y="8146"/>
                    <a:pt x="2921" y="8040"/>
                  </a:cubicBezTo>
                  <a:cubicBezTo>
                    <a:pt x="2860" y="8193"/>
                    <a:pt x="2824" y="8346"/>
                    <a:pt x="2824" y="8494"/>
                  </a:cubicBezTo>
                  <a:cubicBezTo>
                    <a:pt x="2824" y="8960"/>
                    <a:pt x="3498" y="9338"/>
                    <a:pt x="4332" y="9338"/>
                  </a:cubicBezTo>
                  <a:cubicBezTo>
                    <a:pt x="5058" y="9338"/>
                    <a:pt x="5665" y="9052"/>
                    <a:pt x="5809" y="8670"/>
                  </a:cubicBezTo>
                  <a:cubicBezTo>
                    <a:pt x="6949" y="9833"/>
                    <a:pt x="8527" y="11866"/>
                    <a:pt x="8534" y="14227"/>
                  </a:cubicBezTo>
                  <a:cubicBezTo>
                    <a:pt x="8244" y="13960"/>
                    <a:pt x="7707" y="13680"/>
                    <a:pt x="6729" y="13460"/>
                  </a:cubicBezTo>
                  <a:cubicBezTo>
                    <a:pt x="4129" y="12874"/>
                    <a:pt x="3807" y="12323"/>
                    <a:pt x="3807" y="12323"/>
                  </a:cubicBezTo>
                  <a:cubicBezTo>
                    <a:pt x="3807" y="12323"/>
                    <a:pt x="3482" y="13972"/>
                    <a:pt x="5327" y="14881"/>
                  </a:cubicBezTo>
                  <a:cubicBezTo>
                    <a:pt x="6822" y="15618"/>
                    <a:pt x="7968" y="15407"/>
                    <a:pt x="8491" y="15234"/>
                  </a:cubicBezTo>
                  <a:cubicBezTo>
                    <a:pt x="8226" y="18494"/>
                    <a:pt x="6757" y="20968"/>
                    <a:pt x="6741" y="20995"/>
                  </a:cubicBezTo>
                  <a:lnTo>
                    <a:pt x="7666" y="21170"/>
                  </a:lnTo>
                  <a:cubicBezTo>
                    <a:pt x="7741" y="21045"/>
                    <a:pt x="9511" y="18073"/>
                    <a:pt x="9511" y="14242"/>
                  </a:cubicBezTo>
                  <a:cubicBezTo>
                    <a:pt x="9511" y="11717"/>
                    <a:pt x="7854" y="9589"/>
                    <a:pt x="6653" y="8379"/>
                  </a:cubicBezTo>
                  <a:cubicBezTo>
                    <a:pt x="7325" y="8512"/>
                    <a:pt x="8094" y="8364"/>
                    <a:pt x="8464" y="8006"/>
                  </a:cubicBezTo>
                  <a:cubicBezTo>
                    <a:pt x="8881" y="7603"/>
                    <a:pt x="8631" y="7087"/>
                    <a:pt x="7909" y="6854"/>
                  </a:cubicBezTo>
                  <a:cubicBezTo>
                    <a:pt x="7679" y="6780"/>
                    <a:pt x="7423" y="6721"/>
                    <a:pt x="7156" y="6675"/>
                  </a:cubicBezTo>
                  <a:cubicBezTo>
                    <a:pt x="7423" y="6628"/>
                    <a:pt x="7679" y="6569"/>
                    <a:pt x="7909" y="6495"/>
                  </a:cubicBezTo>
                  <a:cubicBezTo>
                    <a:pt x="8631" y="6262"/>
                    <a:pt x="8881" y="5746"/>
                    <a:pt x="8464" y="5343"/>
                  </a:cubicBezTo>
                  <a:cubicBezTo>
                    <a:pt x="8047" y="4940"/>
                    <a:pt x="7123" y="4802"/>
                    <a:pt x="6401" y="5035"/>
                  </a:cubicBezTo>
                  <a:cubicBezTo>
                    <a:pt x="6171" y="5109"/>
                    <a:pt x="5951" y="5204"/>
                    <a:pt x="5746" y="5309"/>
                  </a:cubicBezTo>
                  <a:cubicBezTo>
                    <a:pt x="5807" y="5157"/>
                    <a:pt x="5843" y="5004"/>
                    <a:pt x="5843" y="4855"/>
                  </a:cubicBezTo>
                  <a:cubicBezTo>
                    <a:pt x="5843" y="4390"/>
                    <a:pt x="5166" y="4012"/>
                    <a:pt x="4332" y="4012"/>
                  </a:cubicBezTo>
                  <a:close/>
                  <a:moveTo>
                    <a:pt x="16840" y="4012"/>
                  </a:moveTo>
                  <a:cubicBezTo>
                    <a:pt x="16006" y="4012"/>
                    <a:pt x="15332" y="4390"/>
                    <a:pt x="15332" y="4855"/>
                  </a:cubicBezTo>
                  <a:cubicBezTo>
                    <a:pt x="15332" y="5004"/>
                    <a:pt x="15368" y="5157"/>
                    <a:pt x="15429" y="5309"/>
                  </a:cubicBezTo>
                  <a:cubicBezTo>
                    <a:pt x="15224" y="5204"/>
                    <a:pt x="15004" y="5109"/>
                    <a:pt x="14774" y="5035"/>
                  </a:cubicBezTo>
                  <a:cubicBezTo>
                    <a:pt x="14052" y="4802"/>
                    <a:pt x="13128" y="4940"/>
                    <a:pt x="12711" y="5343"/>
                  </a:cubicBezTo>
                  <a:cubicBezTo>
                    <a:pt x="12294" y="5746"/>
                    <a:pt x="12541" y="6262"/>
                    <a:pt x="13263" y="6495"/>
                  </a:cubicBezTo>
                  <a:cubicBezTo>
                    <a:pt x="13493" y="6569"/>
                    <a:pt x="13749" y="6628"/>
                    <a:pt x="14016" y="6675"/>
                  </a:cubicBezTo>
                  <a:cubicBezTo>
                    <a:pt x="13749" y="6721"/>
                    <a:pt x="13493" y="6780"/>
                    <a:pt x="13263" y="6854"/>
                  </a:cubicBezTo>
                  <a:cubicBezTo>
                    <a:pt x="12541" y="7087"/>
                    <a:pt x="12294" y="7603"/>
                    <a:pt x="12711" y="8006"/>
                  </a:cubicBezTo>
                  <a:cubicBezTo>
                    <a:pt x="13081" y="8364"/>
                    <a:pt x="13850" y="8512"/>
                    <a:pt x="14522" y="8379"/>
                  </a:cubicBezTo>
                  <a:cubicBezTo>
                    <a:pt x="13321" y="9589"/>
                    <a:pt x="11661" y="11717"/>
                    <a:pt x="11661" y="14242"/>
                  </a:cubicBezTo>
                  <a:cubicBezTo>
                    <a:pt x="11661" y="18073"/>
                    <a:pt x="13431" y="21045"/>
                    <a:pt x="13506" y="21170"/>
                  </a:cubicBezTo>
                  <a:lnTo>
                    <a:pt x="14434" y="20995"/>
                  </a:lnTo>
                  <a:cubicBezTo>
                    <a:pt x="14416" y="20965"/>
                    <a:pt x="12641" y="17979"/>
                    <a:pt x="12641" y="14242"/>
                  </a:cubicBezTo>
                  <a:cubicBezTo>
                    <a:pt x="12641" y="13827"/>
                    <a:pt x="12692" y="13423"/>
                    <a:pt x="12778" y="13031"/>
                  </a:cubicBezTo>
                  <a:cubicBezTo>
                    <a:pt x="13247" y="13207"/>
                    <a:pt x="14444" y="13497"/>
                    <a:pt x="16036" y="12713"/>
                  </a:cubicBezTo>
                  <a:cubicBezTo>
                    <a:pt x="17881" y="11804"/>
                    <a:pt x="17553" y="10155"/>
                    <a:pt x="17553" y="10155"/>
                  </a:cubicBezTo>
                  <a:cubicBezTo>
                    <a:pt x="17553" y="10155"/>
                    <a:pt x="17234" y="10705"/>
                    <a:pt x="14635" y="11291"/>
                  </a:cubicBezTo>
                  <a:cubicBezTo>
                    <a:pt x="13958" y="11444"/>
                    <a:pt x="13494" y="11624"/>
                    <a:pt x="13175" y="11810"/>
                  </a:cubicBezTo>
                  <a:cubicBezTo>
                    <a:pt x="13737" y="10503"/>
                    <a:pt x="14640" y="9411"/>
                    <a:pt x="15366" y="8670"/>
                  </a:cubicBezTo>
                  <a:cubicBezTo>
                    <a:pt x="15510" y="9052"/>
                    <a:pt x="16114" y="9338"/>
                    <a:pt x="16840" y="9338"/>
                  </a:cubicBezTo>
                  <a:cubicBezTo>
                    <a:pt x="17674" y="9338"/>
                    <a:pt x="18351" y="8960"/>
                    <a:pt x="18351" y="8494"/>
                  </a:cubicBezTo>
                  <a:cubicBezTo>
                    <a:pt x="18351" y="8346"/>
                    <a:pt x="18315" y="8193"/>
                    <a:pt x="18254" y="8040"/>
                  </a:cubicBezTo>
                  <a:cubicBezTo>
                    <a:pt x="18460" y="8146"/>
                    <a:pt x="18679" y="8241"/>
                    <a:pt x="18909" y="8315"/>
                  </a:cubicBezTo>
                  <a:cubicBezTo>
                    <a:pt x="19631" y="8548"/>
                    <a:pt x="20552" y="8410"/>
                    <a:pt x="20969" y="8006"/>
                  </a:cubicBezTo>
                  <a:cubicBezTo>
                    <a:pt x="21386" y="7603"/>
                    <a:pt x="21139" y="7087"/>
                    <a:pt x="20417" y="6854"/>
                  </a:cubicBezTo>
                  <a:cubicBezTo>
                    <a:pt x="20187" y="6780"/>
                    <a:pt x="19931" y="6721"/>
                    <a:pt x="19665" y="6675"/>
                  </a:cubicBezTo>
                  <a:cubicBezTo>
                    <a:pt x="19931" y="6628"/>
                    <a:pt x="20187" y="6569"/>
                    <a:pt x="20417" y="6495"/>
                  </a:cubicBezTo>
                  <a:cubicBezTo>
                    <a:pt x="21139" y="6262"/>
                    <a:pt x="21386" y="5746"/>
                    <a:pt x="20969" y="5343"/>
                  </a:cubicBezTo>
                  <a:cubicBezTo>
                    <a:pt x="20552" y="4940"/>
                    <a:pt x="19631" y="4802"/>
                    <a:pt x="18909" y="5035"/>
                  </a:cubicBezTo>
                  <a:cubicBezTo>
                    <a:pt x="18679" y="5109"/>
                    <a:pt x="18460" y="5204"/>
                    <a:pt x="18254" y="5309"/>
                  </a:cubicBezTo>
                  <a:cubicBezTo>
                    <a:pt x="18315" y="5157"/>
                    <a:pt x="18351" y="5004"/>
                    <a:pt x="18351" y="4855"/>
                  </a:cubicBezTo>
                  <a:cubicBezTo>
                    <a:pt x="18351" y="4390"/>
                    <a:pt x="17674" y="4012"/>
                    <a:pt x="16840" y="4012"/>
                  </a:cubicBezTo>
                  <a:close/>
                  <a:moveTo>
                    <a:pt x="4332" y="5999"/>
                  </a:moveTo>
                  <a:cubicBezTo>
                    <a:pt x="5001" y="5999"/>
                    <a:pt x="5545" y="6301"/>
                    <a:pt x="5545" y="6675"/>
                  </a:cubicBezTo>
                  <a:cubicBezTo>
                    <a:pt x="5545" y="7048"/>
                    <a:pt x="5001" y="7351"/>
                    <a:pt x="4332" y="7351"/>
                  </a:cubicBezTo>
                  <a:cubicBezTo>
                    <a:pt x="3663" y="7351"/>
                    <a:pt x="3121" y="7048"/>
                    <a:pt x="3121" y="6675"/>
                  </a:cubicBezTo>
                  <a:cubicBezTo>
                    <a:pt x="3121" y="6301"/>
                    <a:pt x="3663" y="5999"/>
                    <a:pt x="4332" y="5999"/>
                  </a:cubicBezTo>
                  <a:close/>
                  <a:moveTo>
                    <a:pt x="16840" y="5999"/>
                  </a:moveTo>
                  <a:cubicBezTo>
                    <a:pt x="17509" y="5999"/>
                    <a:pt x="18051" y="6301"/>
                    <a:pt x="18051" y="6675"/>
                  </a:cubicBezTo>
                  <a:cubicBezTo>
                    <a:pt x="18051" y="7048"/>
                    <a:pt x="17509" y="7351"/>
                    <a:pt x="16840" y="7351"/>
                  </a:cubicBezTo>
                  <a:cubicBezTo>
                    <a:pt x="16171" y="7351"/>
                    <a:pt x="15630" y="7048"/>
                    <a:pt x="15630" y="6675"/>
                  </a:cubicBezTo>
                  <a:cubicBezTo>
                    <a:pt x="15630" y="6301"/>
                    <a:pt x="16171" y="5999"/>
                    <a:pt x="16840" y="5999"/>
                  </a:cubicBezTo>
                  <a:close/>
                </a:path>
              </a:pathLst>
            </a:cu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39" name="باقة"/>
            <p:cNvSpPr/>
            <p:nvPr/>
          </p:nvSpPr>
          <p:spPr>
            <a:xfrm>
              <a:off x="946311" y="0"/>
              <a:ext cx="1454164" cy="2656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600" fill="norm" stroke="1" extrusionOk="0">
                  <a:moveTo>
                    <a:pt x="10545" y="0"/>
                  </a:moveTo>
                  <a:cubicBezTo>
                    <a:pt x="9711" y="0"/>
                    <a:pt x="9034" y="378"/>
                    <a:pt x="9034" y="844"/>
                  </a:cubicBezTo>
                  <a:cubicBezTo>
                    <a:pt x="9034" y="992"/>
                    <a:pt x="9070" y="1145"/>
                    <a:pt x="9131" y="1298"/>
                  </a:cubicBezTo>
                  <a:cubicBezTo>
                    <a:pt x="8926" y="1192"/>
                    <a:pt x="8706" y="1097"/>
                    <a:pt x="8476" y="1023"/>
                  </a:cubicBezTo>
                  <a:cubicBezTo>
                    <a:pt x="7754" y="790"/>
                    <a:pt x="6833" y="928"/>
                    <a:pt x="6416" y="1332"/>
                  </a:cubicBezTo>
                  <a:cubicBezTo>
                    <a:pt x="5999" y="1735"/>
                    <a:pt x="6246" y="2251"/>
                    <a:pt x="6968" y="2484"/>
                  </a:cubicBezTo>
                  <a:cubicBezTo>
                    <a:pt x="7198" y="2558"/>
                    <a:pt x="7454" y="2617"/>
                    <a:pt x="7721" y="2663"/>
                  </a:cubicBezTo>
                  <a:cubicBezTo>
                    <a:pt x="7454" y="2710"/>
                    <a:pt x="7198" y="2769"/>
                    <a:pt x="6968" y="2843"/>
                  </a:cubicBezTo>
                  <a:cubicBezTo>
                    <a:pt x="6246" y="3076"/>
                    <a:pt x="5999" y="3592"/>
                    <a:pt x="6416" y="3995"/>
                  </a:cubicBezTo>
                  <a:cubicBezTo>
                    <a:pt x="6833" y="4398"/>
                    <a:pt x="7754" y="4536"/>
                    <a:pt x="8476" y="4303"/>
                  </a:cubicBezTo>
                  <a:cubicBezTo>
                    <a:pt x="8706" y="4229"/>
                    <a:pt x="8926" y="4134"/>
                    <a:pt x="9131" y="4029"/>
                  </a:cubicBezTo>
                  <a:cubicBezTo>
                    <a:pt x="9070" y="4181"/>
                    <a:pt x="9034" y="4334"/>
                    <a:pt x="9034" y="4483"/>
                  </a:cubicBezTo>
                  <a:cubicBezTo>
                    <a:pt x="9034" y="4852"/>
                    <a:pt x="9460" y="5165"/>
                    <a:pt x="10054" y="5279"/>
                  </a:cubicBezTo>
                  <a:lnTo>
                    <a:pt x="10054" y="21600"/>
                  </a:lnTo>
                  <a:lnTo>
                    <a:pt x="11033" y="21600"/>
                  </a:lnTo>
                  <a:lnTo>
                    <a:pt x="11033" y="5279"/>
                  </a:lnTo>
                  <a:cubicBezTo>
                    <a:pt x="11627" y="5165"/>
                    <a:pt x="12053" y="4852"/>
                    <a:pt x="12053" y="4483"/>
                  </a:cubicBezTo>
                  <a:cubicBezTo>
                    <a:pt x="12053" y="4334"/>
                    <a:pt x="12017" y="4181"/>
                    <a:pt x="11956" y="4029"/>
                  </a:cubicBezTo>
                  <a:cubicBezTo>
                    <a:pt x="12161" y="4134"/>
                    <a:pt x="12381" y="4229"/>
                    <a:pt x="12611" y="4303"/>
                  </a:cubicBezTo>
                  <a:cubicBezTo>
                    <a:pt x="13333" y="4536"/>
                    <a:pt x="14257" y="4398"/>
                    <a:pt x="14674" y="3995"/>
                  </a:cubicBezTo>
                  <a:cubicBezTo>
                    <a:pt x="15091" y="3592"/>
                    <a:pt x="14844" y="3076"/>
                    <a:pt x="14122" y="2843"/>
                  </a:cubicBezTo>
                  <a:cubicBezTo>
                    <a:pt x="13892" y="2769"/>
                    <a:pt x="13636" y="2710"/>
                    <a:pt x="13369" y="2663"/>
                  </a:cubicBezTo>
                  <a:cubicBezTo>
                    <a:pt x="13636" y="2617"/>
                    <a:pt x="13892" y="2558"/>
                    <a:pt x="14122" y="2484"/>
                  </a:cubicBezTo>
                  <a:cubicBezTo>
                    <a:pt x="14844" y="2251"/>
                    <a:pt x="15091" y="1735"/>
                    <a:pt x="14674" y="1332"/>
                  </a:cubicBezTo>
                  <a:cubicBezTo>
                    <a:pt x="14257" y="928"/>
                    <a:pt x="13333" y="790"/>
                    <a:pt x="12611" y="1023"/>
                  </a:cubicBezTo>
                  <a:cubicBezTo>
                    <a:pt x="12381" y="1097"/>
                    <a:pt x="12161" y="1192"/>
                    <a:pt x="11956" y="1298"/>
                  </a:cubicBezTo>
                  <a:cubicBezTo>
                    <a:pt x="12017" y="1145"/>
                    <a:pt x="12053" y="992"/>
                    <a:pt x="12053" y="844"/>
                  </a:cubicBezTo>
                  <a:cubicBezTo>
                    <a:pt x="12053" y="378"/>
                    <a:pt x="11379" y="0"/>
                    <a:pt x="10545" y="0"/>
                  </a:cubicBezTo>
                  <a:close/>
                  <a:moveTo>
                    <a:pt x="10545" y="1987"/>
                  </a:moveTo>
                  <a:cubicBezTo>
                    <a:pt x="11214" y="1987"/>
                    <a:pt x="11756" y="2290"/>
                    <a:pt x="11756" y="2663"/>
                  </a:cubicBezTo>
                  <a:cubicBezTo>
                    <a:pt x="11756" y="3037"/>
                    <a:pt x="11214" y="3339"/>
                    <a:pt x="10545" y="3339"/>
                  </a:cubicBezTo>
                  <a:cubicBezTo>
                    <a:pt x="9876" y="3339"/>
                    <a:pt x="9335" y="3037"/>
                    <a:pt x="9335" y="2663"/>
                  </a:cubicBezTo>
                  <a:cubicBezTo>
                    <a:pt x="9335" y="2290"/>
                    <a:pt x="9876" y="1987"/>
                    <a:pt x="10545" y="1987"/>
                  </a:cubicBezTo>
                  <a:close/>
                  <a:moveTo>
                    <a:pt x="4332" y="4012"/>
                  </a:moveTo>
                  <a:cubicBezTo>
                    <a:pt x="3498" y="4012"/>
                    <a:pt x="2824" y="4390"/>
                    <a:pt x="2824" y="4855"/>
                  </a:cubicBezTo>
                  <a:cubicBezTo>
                    <a:pt x="2824" y="5004"/>
                    <a:pt x="2860" y="5157"/>
                    <a:pt x="2921" y="5309"/>
                  </a:cubicBezTo>
                  <a:cubicBezTo>
                    <a:pt x="2715" y="5204"/>
                    <a:pt x="2496" y="5109"/>
                    <a:pt x="2266" y="5035"/>
                  </a:cubicBezTo>
                  <a:cubicBezTo>
                    <a:pt x="1544" y="4802"/>
                    <a:pt x="620" y="4940"/>
                    <a:pt x="203" y="5343"/>
                  </a:cubicBezTo>
                  <a:cubicBezTo>
                    <a:pt x="-214" y="5746"/>
                    <a:pt x="33" y="6262"/>
                    <a:pt x="755" y="6495"/>
                  </a:cubicBezTo>
                  <a:cubicBezTo>
                    <a:pt x="985" y="6569"/>
                    <a:pt x="1241" y="6628"/>
                    <a:pt x="1507" y="6675"/>
                  </a:cubicBezTo>
                  <a:cubicBezTo>
                    <a:pt x="1241" y="6721"/>
                    <a:pt x="985" y="6780"/>
                    <a:pt x="755" y="6854"/>
                  </a:cubicBezTo>
                  <a:cubicBezTo>
                    <a:pt x="33" y="7087"/>
                    <a:pt x="-214" y="7603"/>
                    <a:pt x="203" y="8006"/>
                  </a:cubicBezTo>
                  <a:cubicBezTo>
                    <a:pt x="620" y="8410"/>
                    <a:pt x="1544" y="8548"/>
                    <a:pt x="2266" y="8315"/>
                  </a:cubicBezTo>
                  <a:cubicBezTo>
                    <a:pt x="2496" y="8241"/>
                    <a:pt x="2715" y="8146"/>
                    <a:pt x="2921" y="8040"/>
                  </a:cubicBezTo>
                  <a:cubicBezTo>
                    <a:pt x="2860" y="8193"/>
                    <a:pt x="2824" y="8346"/>
                    <a:pt x="2824" y="8494"/>
                  </a:cubicBezTo>
                  <a:cubicBezTo>
                    <a:pt x="2824" y="8960"/>
                    <a:pt x="3498" y="9338"/>
                    <a:pt x="4332" y="9338"/>
                  </a:cubicBezTo>
                  <a:cubicBezTo>
                    <a:pt x="5058" y="9338"/>
                    <a:pt x="5665" y="9052"/>
                    <a:pt x="5809" y="8670"/>
                  </a:cubicBezTo>
                  <a:cubicBezTo>
                    <a:pt x="6949" y="9833"/>
                    <a:pt x="8527" y="11866"/>
                    <a:pt x="8534" y="14227"/>
                  </a:cubicBezTo>
                  <a:cubicBezTo>
                    <a:pt x="8244" y="13960"/>
                    <a:pt x="7707" y="13680"/>
                    <a:pt x="6729" y="13460"/>
                  </a:cubicBezTo>
                  <a:cubicBezTo>
                    <a:pt x="4129" y="12874"/>
                    <a:pt x="3807" y="12323"/>
                    <a:pt x="3807" y="12323"/>
                  </a:cubicBezTo>
                  <a:cubicBezTo>
                    <a:pt x="3807" y="12323"/>
                    <a:pt x="3482" y="13972"/>
                    <a:pt x="5327" y="14881"/>
                  </a:cubicBezTo>
                  <a:cubicBezTo>
                    <a:pt x="6822" y="15618"/>
                    <a:pt x="7968" y="15407"/>
                    <a:pt x="8491" y="15234"/>
                  </a:cubicBezTo>
                  <a:cubicBezTo>
                    <a:pt x="8226" y="18494"/>
                    <a:pt x="6757" y="20968"/>
                    <a:pt x="6741" y="20995"/>
                  </a:cubicBezTo>
                  <a:lnTo>
                    <a:pt x="7666" y="21170"/>
                  </a:lnTo>
                  <a:cubicBezTo>
                    <a:pt x="7741" y="21045"/>
                    <a:pt x="9511" y="18073"/>
                    <a:pt x="9511" y="14242"/>
                  </a:cubicBezTo>
                  <a:cubicBezTo>
                    <a:pt x="9511" y="11717"/>
                    <a:pt x="7854" y="9589"/>
                    <a:pt x="6653" y="8379"/>
                  </a:cubicBezTo>
                  <a:cubicBezTo>
                    <a:pt x="7325" y="8512"/>
                    <a:pt x="8094" y="8364"/>
                    <a:pt x="8464" y="8006"/>
                  </a:cubicBezTo>
                  <a:cubicBezTo>
                    <a:pt x="8881" y="7603"/>
                    <a:pt x="8631" y="7087"/>
                    <a:pt x="7909" y="6854"/>
                  </a:cubicBezTo>
                  <a:cubicBezTo>
                    <a:pt x="7679" y="6780"/>
                    <a:pt x="7423" y="6721"/>
                    <a:pt x="7156" y="6675"/>
                  </a:cubicBezTo>
                  <a:cubicBezTo>
                    <a:pt x="7423" y="6628"/>
                    <a:pt x="7679" y="6569"/>
                    <a:pt x="7909" y="6495"/>
                  </a:cubicBezTo>
                  <a:cubicBezTo>
                    <a:pt x="8631" y="6262"/>
                    <a:pt x="8881" y="5746"/>
                    <a:pt x="8464" y="5343"/>
                  </a:cubicBezTo>
                  <a:cubicBezTo>
                    <a:pt x="8047" y="4940"/>
                    <a:pt x="7123" y="4802"/>
                    <a:pt x="6401" y="5035"/>
                  </a:cubicBezTo>
                  <a:cubicBezTo>
                    <a:pt x="6171" y="5109"/>
                    <a:pt x="5951" y="5204"/>
                    <a:pt x="5746" y="5309"/>
                  </a:cubicBezTo>
                  <a:cubicBezTo>
                    <a:pt x="5807" y="5157"/>
                    <a:pt x="5843" y="5004"/>
                    <a:pt x="5843" y="4855"/>
                  </a:cubicBezTo>
                  <a:cubicBezTo>
                    <a:pt x="5843" y="4390"/>
                    <a:pt x="5166" y="4012"/>
                    <a:pt x="4332" y="4012"/>
                  </a:cubicBezTo>
                  <a:close/>
                  <a:moveTo>
                    <a:pt x="16840" y="4012"/>
                  </a:moveTo>
                  <a:cubicBezTo>
                    <a:pt x="16006" y="4012"/>
                    <a:pt x="15332" y="4390"/>
                    <a:pt x="15332" y="4855"/>
                  </a:cubicBezTo>
                  <a:cubicBezTo>
                    <a:pt x="15332" y="5004"/>
                    <a:pt x="15368" y="5157"/>
                    <a:pt x="15429" y="5309"/>
                  </a:cubicBezTo>
                  <a:cubicBezTo>
                    <a:pt x="15224" y="5204"/>
                    <a:pt x="15004" y="5109"/>
                    <a:pt x="14774" y="5035"/>
                  </a:cubicBezTo>
                  <a:cubicBezTo>
                    <a:pt x="14052" y="4802"/>
                    <a:pt x="13128" y="4940"/>
                    <a:pt x="12711" y="5343"/>
                  </a:cubicBezTo>
                  <a:cubicBezTo>
                    <a:pt x="12294" y="5746"/>
                    <a:pt x="12541" y="6262"/>
                    <a:pt x="13263" y="6495"/>
                  </a:cubicBezTo>
                  <a:cubicBezTo>
                    <a:pt x="13493" y="6569"/>
                    <a:pt x="13749" y="6628"/>
                    <a:pt x="14016" y="6675"/>
                  </a:cubicBezTo>
                  <a:cubicBezTo>
                    <a:pt x="13749" y="6721"/>
                    <a:pt x="13493" y="6780"/>
                    <a:pt x="13263" y="6854"/>
                  </a:cubicBezTo>
                  <a:cubicBezTo>
                    <a:pt x="12541" y="7087"/>
                    <a:pt x="12294" y="7603"/>
                    <a:pt x="12711" y="8006"/>
                  </a:cubicBezTo>
                  <a:cubicBezTo>
                    <a:pt x="13081" y="8364"/>
                    <a:pt x="13850" y="8512"/>
                    <a:pt x="14522" y="8379"/>
                  </a:cubicBezTo>
                  <a:cubicBezTo>
                    <a:pt x="13321" y="9589"/>
                    <a:pt x="11661" y="11717"/>
                    <a:pt x="11661" y="14242"/>
                  </a:cubicBezTo>
                  <a:cubicBezTo>
                    <a:pt x="11661" y="18073"/>
                    <a:pt x="13431" y="21045"/>
                    <a:pt x="13506" y="21170"/>
                  </a:cubicBezTo>
                  <a:lnTo>
                    <a:pt x="14434" y="20995"/>
                  </a:lnTo>
                  <a:cubicBezTo>
                    <a:pt x="14416" y="20965"/>
                    <a:pt x="12641" y="17979"/>
                    <a:pt x="12641" y="14242"/>
                  </a:cubicBezTo>
                  <a:cubicBezTo>
                    <a:pt x="12641" y="13827"/>
                    <a:pt x="12692" y="13423"/>
                    <a:pt x="12778" y="13031"/>
                  </a:cubicBezTo>
                  <a:cubicBezTo>
                    <a:pt x="13247" y="13207"/>
                    <a:pt x="14444" y="13497"/>
                    <a:pt x="16036" y="12713"/>
                  </a:cubicBezTo>
                  <a:cubicBezTo>
                    <a:pt x="17881" y="11804"/>
                    <a:pt x="17553" y="10155"/>
                    <a:pt x="17553" y="10155"/>
                  </a:cubicBezTo>
                  <a:cubicBezTo>
                    <a:pt x="17553" y="10155"/>
                    <a:pt x="17234" y="10705"/>
                    <a:pt x="14635" y="11291"/>
                  </a:cubicBezTo>
                  <a:cubicBezTo>
                    <a:pt x="13958" y="11444"/>
                    <a:pt x="13494" y="11624"/>
                    <a:pt x="13175" y="11810"/>
                  </a:cubicBezTo>
                  <a:cubicBezTo>
                    <a:pt x="13737" y="10503"/>
                    <a:pt x="14640" y="9411"/>
                    <a:pt x="15366" y="8670"/>
                  </a:cubicBezTo>
                  <a:cubicBezTo>
                    <a:pt x="15510" y="9052"/>
                    <a:pt x="16114" y="9338"/>
                    <a:pt x="16840" y="9338"/>
                  </a:cubicBezTo>
                  <a:cubicBezTo>
                    <a:pt x="17674" y="9338"/>
                    <a:pt x="18351" y="8960"/>
                    <a:pt x="18351" y="8494"/>
                  </a:cubicBezTo>
                  <a:cubicBezTo>
                    <a:pt x="18351" y="8346"/>
                    <a:pt x="18315" y="8193"/>
                    <a:pt x="18254" y="8040"/>
                  </a:cubicBezTo>
                  <a:cubicBezTo>
                    <a:pt x="18460" y="8146"/>
                    <a:pt x="18679" y="8241"/>
                    <a:pt x="18909" y="8315"/>
                  </a:cubicBezTo>
                  <a:cubicBezTo>
                    <a:pt x="19631" y="8548"/>
                    <a:pt x="20552" y="8410"/>
                    <a:pt x="20969" y="8006"/>
                  </a:cubicBezTo>
                  <a:cubicBezTo>
                    <a:pt x="21386" y="7603"/>
                    <a:pt x="21139" y="7087"/>
                    <a:pt x="20417" y="6854"/>
                  </a:cubicBezTo>
                  <a:cubicBezTo>
                    <a:pt x="20187" y="6780"/>
                    <a:pt x="19931" y="6721"/>
                    <a:pt x="19665" y="6675"/>
                  </a:cubicBezTo>
                  <a:cubicBezTo>
                    <a:pt x="19931" y="6628"/>
                    <a:pt x="20187" y="6569"/>
                    <a:pt x="20417" y="6495"/>
                  </a:cubicBezTo>
                  <a:cubicBezTo>
                    <a:pt x="21139" y="6262"/>
                    <a:pt x="21386" y="5746"/>
                    <a:pt x="20969" y="5343"/>
                  </a:cubicBezTo>
                  <a:cubicBezTo>
                    <a:pt x="20552" y="4940"/>
                    <a:pt x="19631" y="4802"/>
                    <a:pt x="18909" y="5035"/>
                  </a:cubicBezTo>
                  <a:cubicBezTo>
                    <a:pt x="18679" y="5109"/>
                    <a:pt x="18460" y="5204"/>
                    <a:pt x="18254" y="5309"/>
                  </a:cubicBezTo>
                  <a:cubicBezTo>
                    <a:pt x="18315" y="5157"/>
                    <a:pt x="18351" y="5004"/>
                    <a:pt x="18351" y="4855"/>
                  </a:cubicBezTo>
                  <a:cubicBezTo>
                    <a:pt x="18351" y="4390"/>
                    <a:pt x="17674" y="4012"/>
                    <a:pt x="16840" y="4012"/>
                  </a:cubicBezTo>
                  <a:close/>
                  <a:moveTo>
                    <a:pt x="4332" y="5999"/>
                  </a:moveTo>
                  <a:cubicBezTo>
                    <a:pt x="5001" y="5999"/>
                    <a:pt x="5545" y="6301"/>
                    <a:pt x="5545" y="6675"/>
                  </a:cubicBezTo>
                  <a:cubicBezTo>
                    <a:pt x="5545" y="7048"/>
                    <a:pt x="5001" y="7351"/>
                    <a:pt x="4332" y="7351"/>
                  </a:cubicBezTo>
                  <a:cubicBezTo>
                    <a:pt x="3663" y="7351"/>
                    <a:pt x="3121" y="7048"/>
                    <a:pt x="3121" y="6675"/>
                  </a:cubicBezTo>
                  <a:cubicBezTo>
                    <a:pt x="3121" y="6301"/>
                    <a:pt x="3663" y="5999"/>
                    <a:pt x="4332" y="5999"/>
                  </a:cubicBezTo>
                  <a:close/>
                  <a:moveTo>
                    <a:pt x="16840" y="5999"/>
                  </a:moveTo>
                  <a:cubicBezTo>
                    <a:pt x="17509" y="5999"/>
                    <a:pt x="18051" y="6301"/>
                    <a:pt x="18051" y="6675"/>
                  </a:cubicBezTo>
                  <a:cubicBezTo>
                    <a:pt x="18051" y="7048"/>
                    <a:pt x="17509" y="7351"/>
                    <a:pt x="16840" y="7351"/>
                  </a:cubicBezTo>
                  <a:cubicBezTo>
                    <a:pt x="16171" y="7351"/>
                    <a:pt x="15630" y="7048"/>
                    <a:pt x="15630" y="6675"/>
                  </a:cubicBezTo>
                  <a:cubicBezTo>
                    <a:pt x="15630" y="6301"/>
                    <a:pt x="16171" y="5999"/>
                    <a:pt x="16840" y="5999"/>
                  </a:cubicBezTo>
                  <a:close/>
                </a:path>
              </a:pathLst>
            </a:cu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40" name="باقة"/>
            <p:cNvSpPr/>
            <p:nvPr/>
          </p:nvSpPr>
          <p:spPr>
            <a:xfrm>
              <a:off x="0" y="174466"/>
              <a:ext cx="1369529" cy="2502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600" fill="norm" stroke="1" extrusionOk="0">
                  <a:moveTo>
                    <a:pt x="10545" y="0"/>
                  </a:moveTo>
                  <a:cubicBezTo>
                    <a:pt x="9711" y="0"/>
                    <a:pt x="9034" y="378"/>
                    <a:pt x="9034" y="844"/>
                  </a:cubicBezTo>
                  <a:cubicBezTo>
                    <a:pt x="9034" y="992"/>
                    <a:pt x="9070" y="1145"/>
                    <a:pt x="9131" y="1298"/>
                  </a:cubicBezTo>
                  <a:cubicBezTo>
                    <a:pt x="8926" y="1192"/>
                    <a:pt x="8706" y="1097"/>
                    <a:pt x="8476" y="1023"/>
                  </a:cubicBezTo>
                  <a:cubicBezTo>
                    <a:pt x="7754" y="790"/>
                    <a:pt x="6833" y="928"/>
                    <a:pt x="6416" y="1332"/>
                  </a:cubicBezTo>
                  <a:cubicBezTo>
                    <a:pt x="5999" y="1735"/>
                    <a:pt x="6246" y="2251"/>
                    <a:pt x="6968" y="2484"/>
                  </a:cubicBezTo>
                  <a:cubicBezTo>
                    <a:pt x="7198" y="2558"/>
                    <a:pt x="7454" y="2617"/>
                    <a:pt x="7721" y="2663"/>
                  </a:cubicBezTo>
                  <a:cubicBezTo>
                    <a:pt x="7454" y="2710"/>
                    <a:pt x="7198" y="2769"/>
                    <a:pt x="6968" y="2843"/>
                  </a:cubicBezTo>
                  <a:cubicBezTo>
                    <a:pt x="6246" y="3076"/>
                    <a:pt x="5999" y="3592"/>
                    <a:pt x="6416" y="3995"/>
                  </a:cubicBezTo>
                  <a:cubicBezTo>
                    <a:pt x="6833" y="4398"/>
                    <a:pt x="7754" y="4536"/>
                    <a:pt x="8476" y="4303"/>
                  </a:cubicBezTo>
                  <a:cubicBezTo>
                    <a:pt x="8706" y="4229"/>
                    <a:pt x="8926" y="4134"/>
                    <a:pt x="9131" y="4029"/>
                  </a:cubicBezTo>
                  <a:cubicBezTo>
                    <a:pt x="9070" y="4181"/>
                    <a:pt x="9034" y="4334"/>
                    <a:pt x="9034" y="4483"/>
                  </a:cubicBezTo>
                  <a:cubicBezTo>
                    <a:pt x="9034" y="4852"/>
                    <a:pt x="9460" y="5165"/>
                    <a:pt x="10054" y="5279"/>
                  </a:cubicBezTo>
                  <a:lnTo>
                    <a:pt x="10054" y="21600"/>
                  </a:lnTo>
                  <a:lnTo>
                    <a:pt x="11033" y="21600"/>
                  </a:lnTo>
                  <a:lnTo>
                    <a:pt x="11033" y="5279"/>
                  </a:lnTo>
                  <a:cubicBezTo>
                    <a:pt x="11627" y="5165"/>
                    <a:pt x="12053" y="4852"/>
                    <a:pt x="12053" y="4483"/>
                  </a:cubicBezTo>
                  <a:cubicBezTo>
                    <a:pt x="12053" y="4334"/>
                    <a:pt x="12017" y="4181"/>
                    <a:pt x="11956" y="4029"/>
                  </a:cubicBezTo>
                  <a:cubicBezTo>
                    <a:pt x="12161" y="4134"/>
                    <a:pt x="12381" y="4229"/>
                    <a:pt x="12611" y="4303"/>
                  </a:cubicBezTo>
                  <a:cubicBezTo>
                    <a:pt x="13333" y="4536"/>
                    <a:pt x="14257" y="4398"/>
                    <a:pt x="14674" y="3995"/>
                  </a:cubicBezTo>
                  <a:cubicBezTo>
                    <a:pt x="15091" y="3592"/>
                    <a:pt x="14844" y="3076"/>
                    <a:pt x="14122" y="2843"/>
                  </a:cubicBezTo>
                  <a:cubicBezTo>
                    <a:pt x="13892" y="2769"/>
                    <a:pt x="13636" y="2710"/>
                    <a:pt x="13369" y="2663"/>
                  </a:cubicBezTo>
                  <a:cubicBezTo>
                    <a:pt x="13636" y="2617"/>
                    <a:pt x="13892" y="2558"/>
                    <a:pt x="14122" y="2484"/>
                  </a:cubicBezTo>
                  <a:cubicBezTo>
                    <a:pt x="14844" y="2251"/>
                    <a:pt x="15091" y="1735"/>
                    <a:pt x="14674" y="1332"/>
                  </a:cubicBezTo>
                  <a:cubicBezTo>
                    <a:pt x="14257" y="928"/>
                    <a:pt x="13333" y="790"/>
                    <a:pt x="12611" y="1023"/>
                  </a:cubicBezTo>
                  <a:cubicBezTo>
                    <a:pt x="12381" y="1097"/>
                    <a:pt x="12161" y="1192"/>
                    <a:pt x="11956" y="1298"/>
                  </a:cubicBezTo>
                  <a:cubicBezTo>
                    <a:pt x="12017" y="1145"/>
                    <a:pt x="12053" y="992"/>
                    <a:pt x="12053" y="844"/>
                  </a:cubicBezTo>
                  <a:cubicBezTo>
                    <a:pt x="12053" y="378"/>
                    <a:pt x="11379" y="0"/>
                    <a:pt x="10545" y="0"/>
                  </a:cubicBezTo>
                  <a:close/>
                  <a:moveTo>
                    <a:pt x="10545" y="1987"/>
                  </a:moveTo>
                  <a:cubicBezTo>
                    <a:pt x="11214" y="1987"/>
                    <a:pt x="11756" y="2290"/>
                    <a:pt x="11756" y="2663"/>
                  </a:cubicBezTo>
                  <a:cubicBezTo>
                    <a:pt x="11756" y="3037"/>
                    <a:pt x="11214" y="3339"/>
                    <a:pt x="10545" y="3339"/>
                  </a:cubicBezTo>
                  <a:cubicBezTo>
                    <a:pt x="9876" y="3339"/>
                    <a:pt x="9335" y="3037"/>
                    <a:pt x="9335" y="2663"/>
                  </a:cubicBezTo>
                  <a:cubicBezTo>
                    <a:pt x="9335" y="2290"/>
                    <a:pt x="9876" y="1987"/>
                    <a:pt x="10545" y="1987"/>
                  </a:cubicBezTo>
                  <a:close/>
                  <a:moveTo>
                    <a:pt x="4332" y="4012"/>
                  </a:moveTo>
                  <a:cubicBezTo>
                    <a:pt x="3498" y="4012"/>
                    <a:pt x="2824" y="4390"/>
                    <a:pt x="2824" y="4855"/>
                  </a:cubicBezTo>
                  <a:cubicBezTo>
                    <a:pt x="2824" y="5004"/>
                    <a:pt x="2860" y="5157"/>
                    <a:pt x="2921" y="5309"/>
                  </a:cubicBezTo>
                  <a:cubicBezTo>
                    <a:pt x="2715" y="5204"/>
                    <a:pt x="2496" y="5109"/>
                    <a:pt x="2266" y="5035"/>
                  </a:cubicBezTo>
                  <a:cubicBezTo>
                    <a:pt x="1544" y="4802"/>
                    <a:pt x="620" y="4940"/>
                    <a:pt x="203" y="5343"/>
                  </a:cubicBezTo>
                  <a:cubicBezTo>
                    <a:pt x="-214" y="5746"/>
                    <a:pt x="33" y="6262"/>
                    <a:pt x="755" y="6495"/>
                  </a:cubicBezTo>
                  <a:cubicBezTo>
                    <a:pt x="985" y="6569"/>
                    <a:pt x="1241" y="6628"/>
                    <a:pt x="1507" y="6675"/>
                  </a:cubicBezTo>
                  <a:cubicBezTo>
                    <a:pt x="1241" y="6721"/>
                    <a:pt x="985" y="6780"/>
                    <a:pt x="755" y="6854"/>
                  </a:cubicBezTo>
                  <a:cubicBezTo>
                    <a:pt x="33" y="7087"/>
                    <a:pt x="-214" y="7603"/>
                    <a:pt x="203" y="8006"/>
                  </a:cubicBezTo>
                  <a:cubicBezTo>
                    <a:pt x="620" y="8410"/>
                    <a:pt x="1544" y="8548"/>
                    <a:pt x="2266" y="8315"/>
                  </a:cubicBezTo>
                  <a:cubicBezTo>
                    <a:pt x="2496" y="8241"/>
                    <a:pt x="2715" y="8146"/>
                    <a:pt x="2921" y="8040"/>
                  </a:cubicBezTo>
                  <a:cubicBezTo>
                    <a:pt x="2860" y="8193"/>
                    <a:pt x="2824" y="8346"/>
                    <a:pt x="2824" y="8494"/>
                  </a:cubicBezTo>
                  <a:cubicBezTo>
                    <a:pt x="2824" y="8960"/>
                    <a:pt x="3498" y="9338"/>
                    <a:pt x="4332" y="9338"/>
                  </a:cubicBezTo>
                  <a:cubicBezTo>
                    <a:pt x="5058" y="9338"/>
                    <a:pt x="5665" y="9052"/>
                    <a:pt x="5809" y="8670"/>
                  </a:cubicBezTo>
                  <a:cubicBezTo>
                    <a:pt x="6949" y="9833"/>
                    <a:pt x="8527" y="11866"/>
                    <a:pt x="8534" y="14227"/>
                  </a:cubicBezTo>
                  <a:cubicBezTo>
                    <a:pt x="8244" y="13960"/>
                    <a:pt x="7707" y="13680"/>
                    <a:pt x="6729" y="13460"/>
                  </a:cubicBezTo>
                  <a:cubicBezTo>
                    <a:pt x="4129" y="12874"/>
                    <a:pt x="3807" y="12323"/>
                    <a:pt x="3807" y="12323"/>
                  </a:cubicBezTo>
                  <a:cubicBezTo>
                    <a:pt x="3807" y="12323"/>
                    <a:pt x="3482" y="13972"/>
                    <a:pt x="5327" y="14881"/>
                  </a:cubicBezTo>
                  <a:cubicBezTo>
                    <a:pt x="6822" y="15618"/>
                    <a:pt x="7968" y="15407"/>
                    <a:pt x="8491" y="15234"/>
                  </a:cubicBezTo>
                  <a:cubicBezTo>
                    <a:pt x="8226" y="18494"/>
                    <a:pt x="6757" y="20968"/>
                    <a:pt x="6741" y="20995"/>
                  </a:cubicBezTo>
                  <a:lnTo>
                    <a:pt x="7666" y="21170"/>
                  </a:lnTo>
                  <a:cubicBezTo>
                    <a:pt x="7741" y="21045"/>
                    <a:pt x="9511" y="18073"/>
                    <a:pt x="9511" y="14242"/>
                  </a:cubicBezTo>
                  <a:cubicBezTo>
                    <a:pt x="9511" y="11717"/>
                    <a:pt x="7854" y="9589"/>
                    <a:pt x="6653" y="8379"/>
                  </a:cubicBezTo>
                  <a:cubicBezTo>
                    <a:pt x="7325" y="8512"/>
                    <a:pt x="8094" y="8364"/>
                    <a:pt x="8464" y="8006"/>
                  </a:cubicBezTo>
                  <a:cubicBezTo>
                    <a:pt x="8881" y="7603"/>
                    <a:pt x="8631" y="7087"/>
                    <a:pt x="7909" y="6854"/>
                  </a:cubicBezTo>
                  <a:cubicBezTo>
                    <a:pt x="7679" y="6780"/>
                    <a:pt x="7423" y="6721"/>
                    <a:pt x="7156" y="6675"/>
                  </a:cubicBezTo>
                  <a:cubicBezTo>
                    <a:pt x="7423" y="6628"/>
                    <a:pt x="7679" y="6569"/>
                    <a:pt x="7909" y="6495"/>
                  </a:cubicBezTo>
                  <a:cubicBezTo>
                    <a:pt x="8631" y="6262"/>
                    <a:pt x="8881" y="5746"/>
                    <a:pt x="8464" y="5343"/>
                  </a:cubicBezTo>
                  <a:cubicBezTo>
                    <a:pt x="8047" y="4940"/>
                    <a:pt x="7123" y="4802"/>
                    <a:pt x="6401" y="5035"/>
                  </a:cubicBezTo>
                  <a:cubicBezTo>
                    <a:pt x="6171" y="5109"/>
                    <a:pt x="5951" y="5204"/>
                    <a:pt x="5746" y="5309"/>
                  </a:cubicBezTo>
                  <a:cubicBezTo>
                    <a:pt x="5807" y="5157"/>
                    <a:pt x="5843" y="5004"/>
                    <a:pt x="5843" y="4855"/>
                  </a:cubicBezTo>
                  <a:cubicBezTo>
                    <a:pt x="5843" y="4390"/>
                    <a:pt x="5166" y="4012"/>
                    <a:pt x="4332" y="4012"/>
                  </a:cubicBezTo>
                  <a:close/>
                  <a:moveTo>
                    <a:pt x="16840" y="4012"/>
                  </a:moveTo>
                  <a:cubicBezTo>
                    <a:pt x="16006" y="4012"/>
                    <a:pt x="15332" y="4390"/>
                    <a:pt x="15332" y="4855"/>
                  </a:cubicBezTo>
                  <a:cubicBezTo>
                    <a:pt x="15332" y="5004"/>
                    <a:pt x="15368" y="5157"/>
                    <a:pt x="15429" y="5309"/>
                  </a:cubicBezTo>
                  <a:cubicBezTo>
                    <a:pt x="15224" y="5204"/>
                    <a:pt x="15004" y="5109"/>
                    <a:pt x="14774" y="5035"/>
                  </a:cubicBezTo>
                  <a:cubicBezTo>
                    <a:pt x="14052" y="4802"/>
                    <a:pt x="13128" y="4940"/>
                    <a:pt x="12711" y="5343"/>
                  </a:cubicBezTo>
                  <a:cubicBezTo>
                    <a:pt x="12294" y="5746"/>
                    <a:pt x="12541" y="6262"/>
                    <a:pt x="13263" y="6495"/>
                  </a:cubicBezTo>
                  <a:cubicBezTo>
                    <a:pt x="13493" y="6569"/>
                    <a:pt x="13749" y="6628"/>
                    <a:pt x="14016" y="6675"/>
                  </a:cubicBezTo>
                  <a:cubicBezTo>
                    <a:pt x="13749" y="6721"/>
                    <a:pt x="13493" y="6780"/>
                    <a:pt x="13263" y="6854"/>
                  </a:cubicBezTo>
                  <a:cubicBezTo>
                    <a:pt x="12541" y="7087"/>
                    <a:pt x="12294" y="7603"/>
                    <a:pt x="12711" y="8006"/>
                  </a:cubicBezTo>
                  <a:cubicBezTo>
                    <a:pt x="13081" y="8364"/>
                    <a:pt x="13850" y="8512"/>
                    <a:pt x="14522" y="8379"/>
                  </a:cubicBezTo>
                  <a:cubicBezTo>
                    <a:pt x="13321" y="9589"/>
                    <a:pt x="11661" y="11717"/>
                    <a:pt x="11661" y="14242"/>
                  </a:cubicBezTo>
                  <a:cubicBezTo>
                    <a:pt x="11661" y="18073"/>
                    <a:pt x="13431" y="21045"/>
                    <a:pt x="13506" y="21170"/>
                  </a:cubicBezTo>
                  <a:lnTo>
                    <a:pt x="14434" y="20995"/>
                  </a:lnTo>
                  <a:cubicBezTo>
                    <a:pt x="14416" y="20965"/>
                    <a:pt x="12641" y="17979"/>
                    <a:pt x="12641" y="14242"/>
                  </a:cubicBezTo>
                  <a:cubicBezTo>
                    <a:pt x="12641" y="13827"/>
                    <a:pt x="12692" y="13423"/>
                    <a:pt x="12778" y="13031"/>
                  </a:cubicBezTo>
                  <a:cubicBezTo>
                    <a:pt x="13247" y="13207"/>
                    <a:pt x="14444" y="13497"/>
                    <a:pt x="16036" y="12713"/>
                  </a:cubicBezTo>
                  <a:cubicBezTo>
                    <a:pt x="17881" y="11804"/>
                    <a:pt x="17553" y="10155"/>
                    <a:pt x="17553" y="10155"/>
                  </a:cubicBezTo>
                  <a:cubicBezTo>
                    <a:pt x="17553" y="10155"/>
                    <a:pt x="17234" y="10705"/>
                    <a:pt x="14635" y="11291"/>
                  </a:cubicBezTo>
                  <a:cubicBezTo>
                    <a:pt x="13958" y="11444"/>
                    <a:pt x="13494" y="11624"/>
                    <a:pt x="13175" y="11810"/>
                  </a:cubicBezTo>
                  <a:cubicBezTo>
                    <a:pt x="13737" y="10503"/>
                    <a:pt x="14640" y="9411"/>
                    <a:pt x="15366" y="8670"/>
                  </a:cubicBezTo>
                  <a:cubicBezTo>
                    <a:pt x="15510" y="9052"/>
                    <a:pt x="16114" y="9338"/>
                    <a:pt x="16840" y="9338"/>
                  </a:cubicBezTo>
                  <a:cubicBezTo>
                    <a:pt x="17674" y="9338"/>
                    <a:pt x="18351" y="8960"/>
                    <a:pt x="18351" y="8494"/>
                  </a:cubicBezTo>
                  <a:cubicBezTo>
                    <a:pt x="18351" y="8346"/>
                    <a:pt x="18315" y="8193"/>
                    <a:pt x="18254" y="8040"/>
                  </a:cubicBezTo>
                  <a:cubicBezTo>
                    <a:pt x="18460" y="8146"/>
                    <a:pt x="18679" y="8241"/>
                    <a:pt x="18909" y="8315"/>
                  </a:cubicBezTo>
                  <a:cubicBezTo>
                    <a:pt x="19631" y="8548"/>
                    <a:pt x="20552" y="8410"/>
                    <a:pt x="20969" y="8006"/>
                  </a:cubicBezTo>
                  <a:cubicBezTo>
                    <a:pt x="21386" y="7603"/>
                    <a:pt x="21139" y="7087"/>
                    <a:pt x="20417" y="6854"/>
                  </a:cubicBezTo>
                  <a:cubicBezTo>
                    <a:pt x="20187" y="6780"/>
                    <a:pt x="19931" y="6721"/>
                    <a:pt x="19665" y="6675"/>
                  </a:cubicBezTo>
                  <a:cubicBezTo>
                    <a:pt x="19931" y="6628"/>
                    <a:pt x="20187" y="6569"/>
                    <a:pt x="20417" y="6495"/>
                  </a:cubicBezTo>
                  <a:cubicBezTo>
                    <a:pt x="21139" y="6262"/>
                    <a:pt x="21386" y="5746"/>
                    <a:pt x="20969" y="5343"/>
                  </a:cubicBezTo>
                  <a:cubicBezTo>
                    <a:pt x="20552" y="4940"/>
                    <a:pt x="19631" y="4802"/>
                    <a:pt x="18909" y="5035"/>
                  </a:cubicBezTo>
                  <a:cubicBezTo>
                    <a:pt x="18679" y="5109"/>
                    <a:pt x="18460" y="5204"/>
                    <a:pt x="18254" y="5309"/>
                  </a:cubicBezTo>
                  <a:cubicBezTo>
                    <a:pt x="18315" y="5157"/>
                    <a:pt x="18351" y="5004"/>
                    <a:pt x="18351" y="4855"/>
                  </a:cubicBezTo>
                  <a:cubicBezTo>
                    <a:pt x="18351" y="4390"/>
                    <a:pt x="17674" y="4012"/>
                    <a:pt x="16840" y="4012"/>
                  </a:cubicBezTo>
                  <a:close/>
                  <a:moveTo>
                    <a:pt x="4332" y="5999"/>
                  </a:moveTo>
                  <a:cubicBezTo>
                    <a:pt x="5001" y="5999"/>
                    <a:pt x="5545" y="6301"/>
                    <a:pt x="5545" y="6675"/>
                  </a:cubicBezTo>
                  <a:cubicBezTo>
                    <a:pt x="5545" y="7048"/>
                    <a:pt x="5001" y="7351"/>
                    <a:pt x="4332" y="7351"/>
                  </a:cubicBezTo>
                  <a:cubicBezTo>
                    <a:pt x="3663" y="7351"/>
                    <a:pt x="3121" y="7048"/>
                    <a:pt x="3121" y="6675"/>
                  </a:cubicBezTo>
                  <a:cubicBezTo>
                    <a:pt x="3121" y="6301"/>
                    <a:pt x="3663" y="5999"/>
                    <a:pt x="4332" y="5999"/>
                  </a:cubicBezTo>
                  <a:close/>
                  <a:moveTo>
                    <a:pt x="16840" y="5999"/>
                  </a:moveTo>
                  <a:cubicBezTo>
                    <a:pt x="17509" y="5999"/>
                    <a:pt x="18051" y="6301"/>
                    <a:pt x="18051" y="6675"/>
                  </a:cubicBezTo>
                  <a:cubicBezTo>
                    <a:pt x="18051" y="7048"/>
                    <a:pt x="17509" y="7351"/>
                    <a:pt x="16840" y="7351"/>
                  </a:cubicBezTo>
                  <a:cubicBezTo>
                    <a:pt x="16171" y="7351"/>
                    <a:pt x="15630" y="7048"/>
                    <a:pt x="15630" y="6675"/>
                  </a:cubicBezTo>
                  <a:cubicBezTo>
                    <a:pt x="15630" y="6301"/>
                    <a:pt x="16171" y="5999"/>
                    <a:pt x="16840" y="5999"/>
                  </a:cubicBezTo>
                  <a:close/>
                </a:path>
              </a:pathLst>
            </a:cu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grpSp>
        <p:nvGrpSpPr>
          <p:cNvPr id="245" name="تجميع"/>
          <p:cNvGrpSpPr/>
          <p:nvPr/>
        </p:nvGrpSpPr>
        <p:grpSpPr>
          <a:xfrm>
            <a:off x="11056709" y="10384054"/>
            <a:ext cx="3604331" cy="2534329"/>
            <a:chOff x="0" y="0"/>
            <a:chExt cx="3604329" cy="2534327"/>
          </a:xfrm>
        </p:grpSpPr>
        <p:sp>
          <p:nvSpPr>
            <p:cNvPr id="242" name="باقة"/>
            <p:cNvSpPr/>
            <p:nvPr/>
          </p:nvSpPr>
          <p:spPr>
            <a:xfrm>
              <a:off x="2471340" y="238903"/>
              <a:ext cx="1132990" cy="2069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600" fill="norm" stroke="1" extrusionOk="0">
                  <a:moveTo>
                    <a:pt x="10545" y="0"/>
                  </a:moveTo>
                  <a:cubicBezTo>
                    <a:pt x="9711" y="0"/>
                    <a:pt x="9034" y="378"/>
                    <a:pt x="9034" y="844"/>
                  </a:cubicBezTo>
                  <a:cubicBezTo>
                    <a:pt x="9034" y="992"/>
                    <a:pt x="9070" y="1145"/>
                    <a:pt x="9131" y="1298"/>
                  </a:cubicBezTo>
                  <a:cubicBezTo>
                    <a:pt x="8926" y="1192"/>
                    <a:pt x="8706" y="1097"/>
                    <a:pt x="8476" y="1023"/>
                  </a:cubicBezTo>
                  <a:cubicBezTo>
                    <a:pt x="7754" y="790"/>
                    <a:pt x="6833" y="928"/>
                    <a:pt x="6416" y="1332"/>
                  </a:cubicBezTo>
                  <a:cubicBezTo>
                    <a:pt x="5999" y="1735"/>
                    <a:pt x="6246" y="2251"/>
                    <a:pt x="6968" y="2484"/>
                  </a:cubicBezTo>
                  <a:cubicBezTo>
                    <a:pt x="7198" y="2558"/>
                    <a:pt x="7454" y="2617"/>
                    <a:pt x="7721" y="2663"/>
                  </a:cubicBezTo>
                  <a:cubicBezTo>
                    <a:pt x="7454" y="2710"/>
                    <a:pt x="7198" y="2769"/>
                    <a:pt x="6968" y="2843"/>
                  </a:cubicBezTo>
                  <a:cubicBezTo>
                    <a:pt x="6246" y="3076"/>
                    <a:pt x="5999" y="3592"/>
                    <a:pt x="6416" y="3995"/>
                  </a:cubicBezTo>
                  <a:cubicBezTo>
                    <a:pt x="6833" y="4398"/>
                    <a:pt x="7754" y="4536"/>
                    <a:pt x="8476" y="4303"/>
                  </a:cubicBezTo>
                  <a:cubicBezTo>
                    <a:pt x="8706" y="4229"/>
                    <a:pt x="8926" y="4134"/>
                    <a:pt x="9131" y="4029"/>
                  </a:cubicBezTo>
                  <a:cubicBezTo>
                    <a:pt x="9070" y="4181"/>
                    <a:pt x="9034" y="4334"/>
                    <a:pt x="9034" y="4483"/>
                  </a:cubicBezTo>
                  <a:cubicBezTo>
                    <a:pt x="9034" y="4852"/>
                    <a:pt x="9460" y="5165"/>
                    <a:pt x="10054" y="5279"/>
                  </a:cubicBezTo>
                  <a:lnTo>
                    <a:pt x="10054" y="21600"/>
                  </a:lnTo>
                  <a:lnTo>
                    <a:pt x="11033" y="21600"/>
                  </a:lnTo>
                  <a:lnTo>
                    <a:pt x="11033" y="5279"/>
                  </a:lnTo>
                  <a:cubicBezTo>
                    <a:pt x="11627" y="5165"/>
                    <a:pt x="12053" y="4852"/>
                    <a:pt x="12053" y="4483"/>
                  </a:cubicBezTo>
                  <a:cubicBezTo>
                    <a:pt x="12053" y="4334"/>
                    <a:pt x="12017" y="4181"/>
                    <a:pt x="11956" y="4029"/>
                  </a:cubicBezTo>
                  <a:cubicBezTo>
                    <a:pt x="12161" y="4134"/>
                    <a:pt x="12381" y="4229"/>
                    <a:pt x="12611" y="4303"/>
                  </a:cubicBezTo>
                  <a:cubicBezTo>
                    <a:pt x="13333" y="4536"/>
                    <a:pt x="14257" y="4398"/>
                    <a:pt x="14674" y="3995"/>
                  </a:cubicBezTo>
                  <a:cubicBezTo>
                    <a:pt x="15091" y="3592"/>
                    <a:pt x="14844" y="3076"/>
                    <a:pt x="14122" y="2843"/>
                  </a:cubicBezTo>
                  <a:cubicBezTo>
                    <a:pt x="13892" y="2769"/>
                    <a:pt x="13636" y="2710"/>
                    <a:pt x="13369" y="2663"/>
                  </a:cubicBezTo>
                  <a:cubicBezTo>
                    <a:pt x="13636" y="2617"/>
                    <a:pt x="13892" y="2558"/>
                    <a:pt x="14122" y="2484"/>
                  </a:cubicBezTo>
                  <a:cubicBezTo>
                    <a:pt x="14844" y="2251"/>
                    <a:pt x="15091" y="1735"/>
                    <a:pt x="14674" y="1332"/>
                  </a:cubicBezTo>
                  <a:cubicBezTo>
                    <a:pt x="14257" y="928"/>
                    <a:pt x="13333" y="790"/>
                    <a:pt x="12611" y="1023"/>
                  </a:cubicBezTo>
                  <a:cubicBezTo>
                    <a:pt x="12381" y="1097"/>
                    <a:pt x="12161" y="1192"/>
                    <a:pt x="11956" y="1298"/>
                  </a:cubicBezTo>
                  <a:cubicBezTo>
                    <a:pt x="12017" y="1145"/>
                    <a:pt x="12053" y="992"/>
                    <a:pt x="12053" y="844"/>
                  </a:cubicBezTo>
                  <a:cubicBezTo>
                    <a:pt x="12053" y="378"/>
                    <a:pt x="11379" y="0"/>
                    <a:pt x="10545" y="0"/>
                  </a:cubicBezTo>
                  <a:close/>
                  <a:moveTo>
                    <a:pt x="10545" y="1987"/>
                  </a:moveTo>
                  <a:cubicBezTo>
                    <a:pt x="11214" y="1987"/>
                    <a:pt x="11756" y="2290"/>
                    <a:pt x="11756" y="2663"/>
                  </a:cubicBezTo>
                  <a:cubicBezTo>
                    <a:pt x="11756" y="3037"/>
                    <a:pt x="11214" y="3339"/>
                    <a:pt x="10545" y="3339"/>
                  </a:cubicBezTo>
                  <a:cubicBezTo>
                    <a:pt x="9876" y="3339"/>
                    <a:pt x="9335" y="3037"/>
                    <a:pt x="9335" y="2663"/>
                  </a:cubicBezTo>
                  <a:cubicBezTo>
                    <a:pt x="9335" y="2290"/>
                    <a:pt x="9876" y="1987"/>
                    <a:pt x="10545" y="1987"/>
                  </a:cubicBezTo>
                  <a:close/>
                  <a:moveTo>
                    <a:pt x="4332" y="4012"/>
                  </a:moveTo>
                  <a:cubicBezTo>
                    <a:pt x="3498" y="4012"/>
                    <a:pt x="2824" y="4390"/>
                    <a:pt x="2824" y="4855"/>
                  </a:cubicBezTo>
                  <a:cubicBezTo>
                    <a:pt x="2824" y="5004"/>
                    <a:pt x="2860" y="5157"/>
                    <a:pt x="2921" y="5309"/>
                  </a:cubicBezTo>
                  <a:cubicBezTo>
                    <a:pt x="2715" y="5204"/>
                    <a:pt x="2496" y="5109"/>
                    <a:pt x="2266" y="5035"/>
                  </a:cubicBezTo>
                  <a:cubicBezTo>
                    <a:pt x="1544" y="4802"/>
                    <a:pt x="620" y="4940"/>
                    <a:pt x="203" y="5343"/>
                  </a:cubicBezTo>
                  <a:cubicBezTo>
                    <a:pt x="-214" y="5746"/>
                    <a:pt x="33" y="6262"/>
                    <a:pt x="755" y="6495"/>
                  </a:cubicBezTo>
                  <a:cubicBezTo>
                    <a:pt x="985" y="6569"/>
                    <a:pt x="1241" y="6628"/>
                    <a:pt x="1507" y="6675"/>
                  </a:cubicBezTo>
                  <a:cubicBezTo>
                    <a:pt x="1241" y="6721"/>
                    <a:pt x="985" y="6780"/>
                    <a:pt x="755" y="6854"/>
                  </a:cubicBezTo>
                  <a:cubicBezTo>
                    <a:pt x="33" y="7087"/>
                    <a:pt x="-214" y="7603"/>
                    <a:pt x="203" y="8006"/>
                  </a:cubicBezTo>
                  <a:cubicBezTo>
                    <a:pt x="620" y="8410"/>
                    <a:pt x="1544" y="8548"/>
                    <a:pt x="2266" y="8315"/>
                  </a:cubicBezTo>
                  <a:cubicBezTo>
                    <a:pt x="2496" y="8241"/>
                    <a:pt x="2715" y="8146"/>
                    <a:pt x="2921" y="8040"/>
                  </a:cubicBezTo>
                  <a:cubicBezTo>
                    <a:pt x="2860" y="8193"/>
                    <a:pt x="2824" y="8346"/>
                    <a:pt x="2824" y="8494"/>
                  </a:cubicBezTo>
                  <a:cubicBezTo>
                    <a:pt x="2824" y="8960"/>
                    <a:pt x="3498" y="9338"/>
                    <a:pt x="4332" y="9338"/>
                  </a:cubicBezTo>
                  <a:cubicBezTo>
                    <a:pt x="5058" y="9338"/>
                    <a:pt x="5665" y="9052"/>
                    <a:pt x="5809" y="8670"/>
                  </a:cubicBezTo>
                  <a:cubicBezTo>
                    <a:pt x="6949" y="9833"/>
                    <a:pt x="8527" y="11866"/>
                    <a:pt x="8534" y="14227"/>
                  </a:cubicBezTo>
                  <a:cubicBezTo>
                    <a:pt x="8244" y="13960"/>
                    <a:pt x="7707" y="13680"/>
                    <a:pt x="6729" y="13460"/>
                  </a:cubicBezTo>
                  <a:cubicBezTo>
                    <a:pt x="4129" y="12874"/>
                    <a:pt x="3807" y="12323"/>
                    <a:pt x="3807" y="12323"/>
                  </a:cubicBezTo>
                  <a:cubicBezTo>
                    <a:pt x="3807" y="12323"/>
                    <a:pt x="3482" y="13972"/>
                    <a:pt x="5327" y="14881"/>
                  </a:cubicBezTo>
                  <a:cubicBezTo>
                    <a:pt x="6822" y="15618"/>
                    <a:pt x="7968" y="15407"/>
                    <a:pt x="8491" y="15234"/>
                  </a:cubicBezTo>
                  <a:cubicBezTo>
                    <a:pt x="8226" y="18494"/>
                    <a:pt x="6757" y="20968"/>
                    <a:pt x="6741" y="20995"/>
                  </a:cubicBezTo>
                  <a:lnTo>
                    <a:pt x="7666" y="21170"/>
                  </a:lnTo>
                  <a:cubicBezTo>
                    <a:pt x="7741" y="21045"/>
                    <a:pt x="9511" y="18073"/>
                    <a:pt x="9511" y="14242"/>
                  </a:cubicBezTo>
                  <a:cubicBezTo>
                    <a:pt x="9511" y="11717"/>
                    <a:pt x="7854" y="9589"/>
                    <a:pt x="6653" y="8379"/>
                  </a:cubicBezTo>
                  <a:cubicBezTo>
                    <a:pt x="7325" y="8512"/>
                    <a:pt x="8094" y="8364"/>
                    <a:pt x="8464" y="8006"/>
                  </a:cubicBezTo>
                  <a:cubicBezTo>
                    <a:pt x="8881" y="7603"/>
                    <a:pt x="8631" y="7087"/>
                    <a:pt x="7909" y="6854"/>
                  </a:cubicBezTo>
                  <a:cubicBezTo>
                    <a:pt x="7679" y="6780"/>
                    <a:pt x="7423" y="6721"/>
                    <a:pt x="7156" y="6675"/>
                  </a:cubicBezTo>
                  <a:cubicBezTo>
                    <a:pt x="7423" y="6628"/>
                    <a:pt x="7679" y="6569"/>
                    <a:pt x="7909" y="6495"/>
                  </a:cubicBezTo>
                  <a:cubicBezTo>
                    <a:pt x="8631" y="6262"/>
                    <a:pt x="8881" y="5746"/>
                    <a:pt x="8464" y="5343"/>
                  </a:cubicBezTo>
                  <a:cubicBezTo>
                    <a:pt x="8047" y="4940"/>
                    <a:pt x="7123" y="4802"/>
                    <a:pt x="6401" y="5035"/>
                  </a:cubicBezTo>
                  <a:cubicBezTo>
                    <a:pt x="6171" y="5109"/>
                    <a:pt x="5951" y="5204"/>
                    <a:pt x="5746" y="5309"/>
                  </a:cubicBezTo>
                  <a:cubicBezTo>
                    <a:pt x="5807" y="5157"/>
                    <a:pt x="5843" y="5004"/>
                    <a:pt x="5843" y="4855"/>
                  </a:cubicBezTo>
                  <a:cubicBezTo>
                    <a:pt x="5843" y="4390"/>
                    <a:pt x="5166" y="4012"/>
                    <a:pt x="4332" y="4012"/>
                  </a:cubicBezTo>
                  <a:close/>
                  <a:moveTo>
                    <a:pt x="16840" y="4012"/>
                  </a:moveTo>
                  <a:cubicBezTo>
                    <a:pt x="16006" y="4012"/>
                    <a:pt x="15332" y="4390"/>
                    <a:pt x="15332" y="4855"/>
                  </a:cubicBezTo>
                  <a:cubicBezTo>
                    <a:pt x="15332" y="5004"/>
                    <a:pt x="15368" y="5157"/>
                    <a:pt x="15429" y="5309"/>
                  </a:cubicBezTo>
                  <a:cubicBezTo>
                    <a:pt x="15224" y="5204"/>
                    <a:pt x="15004" y="5109"/>
                    <a:pt x="14774" y="5035"/>
                  </a:cubicBezTo>
                  <a:cubicBezTo>
                    <a:pt x="14052" y="4802"/>
                    <a:pt x="13128" y="4940"/>
                    <a:pt x="12711" y="5343"/>
                  </a:cubicBezTo>
                  <a:cubicBezTo>
                    <a:pt x="12294" y="5746"/>
                    <a:pt x="12541" y="6262"/>
                    <a:pt x="13263" y="6495"/>
                  </a:cubicBezTo>
                  <a:cubicBezTo>
                    <a:pt x="13493" y="6569"/>
                    <a:pt x="13749" y="6628"/>
                    <a:pt x="14016" y="6675"/>
                  </a:cubicBezTo>
                  <a:cubicBezTo>
                    <a:pt x="13749" y="6721"/>
                    <a:pt x="13493" y="6780"/>
                    <a:pt x="13263" y="6854"/>
                  </a:cubicBezTo>
                  <a:cubicBezTo>
                    <a:pt x="12541" y="7087"/>
                    <a:pt x="12294" y="7603"/>
                    <a:pt x="12711" y="8006"/>
                  </a:cubicBezTo>
                  <a:cubicBezTo>
                    <a:pt x="13081" y="8364"/>
                    <a:pt x="13850" y="8512"/>
                    <a:pt x="14522" y="8379"/>
                  </a:cubicBezTo>
                  <a:cubicBezTo>
                    <a:pt x="13321" y="9589"/>
                    <a:pt x="11661" y="11717"/>
                    <a:pt x="11661" y="14242"/>
                  </a:cubicBezTo>
                  <a:cubicBezTo>
                    <a:pt x="11661" y="18073"/>
                    <a:pt x="13431" y="21045"/>
                    <a:pt x="13506" y="21170"/>
                  </a:cubicBezTo>
                  <a:lnTo>
                    <a:pt x="14434" y="20995"/>
                  </a:lnTo>
                  <a:cubicBezTo>
                    <a:pt x="14416" y="20965"/>
                    <a:pt x="12641" y="17979"/>
                    <a:pt x="12641" y="14242"/>
                  </a:cubicBezTo>
                  <a:cubicBezTo>
                    <a:pt x="12641" y="13827"/>
                    <a:pt x="12692" y="13423"/>
                    <a:pt x="12778" y="13031"/>
                  </a:cubicBezTo>
                  <a:cubicBezTo>
                    <a:pt x="13247" y="13207"/>
                    <a:pt x="14444" y="13497"/>
                    <a:pt x="16036" y="12713"/>
                  </a:cubicBezTo>
                  <a:cubicBezTo>
                    <a:pt x="17881" y="11804"/>
                    <a:pt x="17553" y="10155"/>
                    <a:pt x="17553" y="10155"/>
                  </a:cubicBezTo>
                  <a:cubicBezTo>
                    <a:pt x="17553" y="10155"/>
                    <a:pt x="17234" y="10705"/>
                    <a:pt x="14635" y="11291"/>
                  </a:cubicBezTo>
                  <a:cubicBezTo>
                    <a:pt x="13958" y="11444"/>
                    <a:pt x="13494" y="11624"/>
                    <a:pt x="13175" y="11810"/>
                  </a:cubicBezTo>
                  <a:cubicBezTo>
                    <a:pt x="13737" y="10503"/>
                    <a:pt x="14640" y="9411"/>
                    <a:pt x="15366" y="8670"/>
                  </a:cubicBezTo>
                  <a:cubicBezTo>
                    <a:pt x="15510" y="9052"/>
                    <a:pt x="16114" y="9338"/>
                    <a:pt x="16840" y="9338"/>
                  </a:cubicBezTo>
                  <a:cubicBezTo>
                    <a:pt x="17674" y="9338"/>
                    <a:pt x="18351" y="8960"/>
                    <a:pt x="18351" y="8494"/>
                  </a:cubicBezTo>
                  <a:cubicBezTo>
                    <a:pt x="18351" y="8346"/>
                    <a:pt x="18315" y="8193"/>
                    <a:pt x="18254" y="8040"/>
                  </a:cubicBezTo>
                  <a:cubicBezTo>
                    <a:pt x="18460" y="8146"/>
                    <a:pt x="18679" y="8241"/>
                    <a:pt x="18909" y="8315"/>
                  </a:cubicBezTo>
                  <a:cubicBezTo>
                    <a:pt x="19631" y="8548"/>
                    <a:pt x="20552" y="8410"/>
                    <a:pt x="20969" y="8006"/>
                  </a:cubicBezTo>
                  <a:cubicBezTo>
                    <a:pt x="21386" y="7603"/>
                    <a:pt x="21139" y="7087"/>
                    <a:pt x="20417" y="6854"/>
                  </a:cubicBezTo>
                  <a:cubicBezTo>
                    <a:pt x="20187" y="6780"/>
                    <a:pt x="19931" y="6721"/>
                    <a:pt x="19665" y="6675"/>
                  </a:cubicBezTo>
                  <a:cubicBezTo>
                    <a:pt x="19931" y="6628"/>
                    <a:pt x="20187" y="6569"/>
                    <a:pt x="20417" y="6495"/>
                  </a:cubicBezTo>
                  <a:cubicBezTo>
                    <a:pt x="21139" y="6262"/>
                    <a:pt x="21386" y="5746"/>
                    <a:pt x="20969" y="5343"/>
                  </a:cubicBezTo>
                  <a:cubicBezTo>
                    <a:pt x="20552" y="4940"/>
                    <a:pt x="19631" y="4802"/>
                    <a:pt x="18909" y="5035"/>
                  </a:cubicBezTo>
                  <a:cubicBezTo>
                    <a:pt x="18679" y="5109"/>
                    <a:pt x="18460" y="5204"/>
                    <a:pt x="18254" y="5309"/>
                  </a:cubicBezTo>
                  <a:cubicBezTo>
                    <a:pt x="18315" y="5157"/>
                    <a:pt x="18351" y="5004"/>
                    <a:pt x="18351" y="4855"/>
                  </a:cubicBezTo>
                  <a:cubicBezTo>
                    <a:pt x="18351" y="4390"/>
                    <a:pt x="17674" y="4012"/>
                    <a:pt x="16840" y="4012"/>
                  </a:cubicBezTo>
                  <a:close/>
                  <a:moveTo>
                    <a:pt x="4332" y="5999"/>
                  </a:moveTo>
                  <a:cubicBezTo>
                    <a:pt x="5001" y="5999"/>
                    <a:pt x="5545" y="6301"/>
                    <a:pt x="5545" y="6675"/>
                  </a:cubicBezTo>
                  <a:cubicBezTo>
                    <a:pt x="5545" y="7048"/>
                    <a:pt x="5001" y="7351"/>
                    <a:pt x="4332" y="7351"/>
                  </a:cubicBezTo>
                  <a:cubicBezTo>
                    <a:pt x="3663" y="7351"/>
                    <a:pt x="3121" y="7048"/>
                    <a:pt x="3121" y="6675"/>
                  </a:cubicBezTo>
                  <a:cubicBezTo>
                    <a:pt x="3121" y="6301"/>
                    <a:pt x="3663" y="5999"/>
                    <a:pt x="4332" y="5999"/>
                  </a:cubicBezTo>
                  <a:close/>
                  <a:moveTo>
                    <a:pt x="16840" y="5999"/>
                  </a:moveTo>
                  <a:cubicBezTo>
                    <a:pt x="17509" y="5999"/>
                    <a:pt x="18051" y="6301"/>
                    <a:pt x="18051" y="6675"/>
                  </a:cubicBezTo>
                  <a:cubicBezTo>
                    <a:pt x="18051" y="7048"/>
                    <a:pt x="17509" y="7351"/>
                    <a:pt x="16840" y="7351"/>
                  </a:cubicBezTo>
                  <a:cubicBezTo>
                    <a:pt x="16171" y="7351"/>
                    <a:pt x="15630" y="7048"/>
                    <a:pt x="15630" y="6675"/>
                  </a:cubicBezTo>
                  <a:cubicBezTo>
                    <a:pt x="15630" y="6301"/>
                    <a:pt x="16171" y="5999"/>
                    <a:pt x="16840" y="5999"/>
                  </a:cubicBezTo>
                  <a:close/>
                </a:path>
              </a:pathLst>
            </a:cu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43" name="باقة"/>
            <p:cNvSpPr/>
            <p:nvPr/>
          </p:nvSpPr>
          <p:spPr>
            <a:xfrm>
              <a:off x="896003" y="0"/>
              <a:ext cx="1376858" cy="2515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600" fill="norm" stroke="1" extrusionOk="0">
                  <a:moveTo>
                    <a:pt x="10545" y="0"/>
                  </a:moveTo>
                  <a:cubicBezTo>
                    <a:pt x="9711" y="0"/>
                    <a:pt x="9034" y="378"/>
                    <a:pt x="9034" y="844"/>
                  </a:cubicBezTo>
                  <a:cubicBezTo>
                    <a:pt x="9034" y="992"/>
                    <a:pt x="9070" y="1145"/>
                    <a:pt x="9131" y="1298"/>
                  </a:cubicBezTo>
                  <a:cubicBezTo>
                    <a:pt x="8926" y="1192"/>
                    <a:pt x="8706" y="1097"/>
                    <a:pt x="8476" y="1023"/>
                  </a:cubicBezTo>
                  <a:cubicBezTo>
                    <a:pt x="7754" y="790"/>
                    <a:pt x="6833" y="928"/>
                    <a:pt x="6416" y="1332"/>
                  </a:cubicBezTo>
                  <a:cubicBezTo>
                    <a:pt x="5999" y="1735"/>
                    <a:pt x="6246" y="2251"/>
                    <a:pt x="6968" y="2484"/>
                  </a:cubicBezTo>
                  <a:cubicBezTo>
                    <a:pt x="7198" y="2558"/>
                    <a:pt x="7454" y="2617"/>
                    <a:pt x="7721" y="2663"/>
                  </a:cubicBezTo>
                  <a:cubicBezTo>
                    <a:pt x="7454" y="2710"/>
                    <a:pt x="7198" y="2769"/>
                    <a:pt x="6968" y="2843"/>
                  </a:cubicBezTo>
                  <a:cubicBezTo>
                    <a:pt x="6246" y="3076"/>
                    <a:pt x="5999" y="3592"/>
                    <a:pt x="6416" y="3995"/>
                  </a:cubicBezTo>
                  <a:cubicBezTo>
                    <a:pt x="6833" y="4398"/>
                    <a:pt x="7754" y="4536"/>
                    <a:pt x="8476" y="4303"/>
                  </a:cubicBezTo>
                  <a:cubicBezTo>
                    <a:pt x="8706" y="4229"/>
                    <a:pt x="8926" y="4134"/>
                    <a:pt x="9131" y="4029"/>
                  </a:cubicBezTo>
                  <a:cubicBezTo>
                    <a:pt x="9070" y="4181"/>
                    <a:pt x="9034" y="4334"/>
                    <a:pt x="9034" y="4483"/>
                  </a:cubicBezTo>
                  <a:cubicBezTo>
                    <a:pt x="9034" y="4852"/>
                    <a:pt x="9460" y="5165"/>
                    <a:pt x="10054" y="5279"/>
                  </a:cubicBezTo>
                  <a:lnTo>
                    <a:pt x="10054" y="21600"/>
                  </a:lnTo>
                  <a:lnTo>
                    <a:pt x="11033" y="21600"/>
                  </a:lnTo>
                  <a:lnTo>
                    <a:pt x="11033" y="5279"/>
                  </a:lnTo>
                  <a:cubicBezTo>
                    <a:pt x="11627" y="5165"/>
                    <a:pt x="12053" y="4852"/>
                    <a:pt x="12053" y="4483"/>
                  </a:cubicBezTo>
                  <a:cubicBezTo>
                    <a:pt x="12053" y="4334"/>
                    <a:pt x="12017" y="4181"/>
                    <a:pt x="11956" y="4029"/>
                  </a:cubicBezTo>
                  <a:cubicBezTo>
                    <a:pt x="12161" y="4134"/>
                    <a:pt x="12381" y="4229"/>
                    <a:pt x="12611" y="4303"/>
                  </a:cubicBezTo>
                  <a:cubicBezTo>
                    <a:pt x="13333" y="4536"/>
                    <a:pt x="14257" y="4398"/>
                    <a:pt x="14674" y="3995"/>
                  </a:cubicBezTo>
                  <a:cubicBezTo>
                    <a:pt x="15091" y="3592"/>
                    <a:pt x="14844" y="3076"/>
                    <a:pt x="14122" y="2843"/>
                  </a:cubicBezTo>
                  <a:cubicBezTo>
                    <a:pt x="13892" y="2769"/>
                    <a:pt x="13636" y="2710"/>
                    <a:pt x="13369" y="2663"/>
                  </a:cubicBezTo>
                  <a:cubicBezTo>
                    <a:pt x="13636" y="2617"/>
                    <a:pt x="13892" y="2558"/>
                    <a:pt x="14122" y="2484"/>
                  </a:cubicBezTo>
                  <a:cubicBezTo>
                    <a:pt x="14844" y="2251"/>
                    <a:pt x="15091" y="1735"/>
                    <a:pt x="14674" y="1332"/>
                  </a:cubicBezTo>
                  <a:cubicBezTo>
                    <a:pt x="14257" y="928"/>
                    <a:pt x="13333" y="790"/>
                    <a:pt x="12611" y="1023"/>
                  </a:cubicBezTo>
                  <a:cubicBezTo>
                    <a:pt x="12381" y="1097"/>
                    <a:pt x="12161" y="1192"/>
                    <a:pt x="11956" y="1298"/>
                  </a:cubicBezTo>
                  <a:cubicBezTo>
                    <a:pt x="12017" y="1145"/>
                    <a:pt x="12053" y="992"/>
                    <a:pt x="12053" y="844"/>
                  </a:cubicBezTo>
                  <a:cubicBezTo>
                    <a:pt x="12053" y="378"/>
                    <a:pt x="11379" y="0"/>
                    <a:pt x="10545" y="0"/>
                  </a:cubicBezTo>
                  <a:close/>
                  <a:moveTo>
                    <a:pt x="10545" y="1987"/>
                  </a:moveTo>
                  <a:cubicBezTo>
                    <a:pt x="11214" y="1987"/>
                    <a:pt x="11756" y="2290"/>
                    <a:pt x="11756" y="2663"/>
                  </a:cubicBezTo>
                  <a:cubicBezTo>
                    <a:pt x="11756" y="3037"/>
                    <a:pt x="11214" y="3339"/>
                    <a:pt x="10545" y="3339"/>
                  </a:cubicBezTo>
                  <a:cubicBezTo>
                    <a:pt x="9876" y="3339"/>
                    <a:pt x="9335" y="3037"/>
                    <a:pt x="9335" y="2663"/>
                  </a:cubicBezTo>
                  <a:cubicBezTo>
                    <a:pt x="9335" y="2290"/>
                    <a:pt x="9876" y="1987"/>
                    <a:pt x="10545" y="1987"/>
                  </a:cubicBezTo>
                  <a:close/>
                  <a:moveTo>
                    <a:pt x="4332" y="4012"/>
                  </a:moveTo>
                  <a:cubicBezTo>
                    <a:pt x="3498" y="4012"/>
                    <a:pt x="2824" y="4390"/>
                    <a:pt x="2824" y="4855"/>
                  </a:cubicBezTo>
                  <a:cubicBezTo>
                    <a:pt x="2824" y="5004"/>
                    <a:pt x="2860" y="5157"/>
                    <a:pt x="2921" y="5309"/>
                  </a:cubicBezTo>
                  <a:cubicBezTo>
                    <a:pt x="2715" y="5204"/>
                    <a:pt x="2496" y="5109"/>
                    <a:pt x="2266" y="5035"/>
                  </a:cubicBezTo>
                  <a:cubicBezTo>
                    <a:pt x="1544" y="4802"/>
                    <a:pt x="620" y="4940"/>
                    <a:pt x="203" y="5343"/>
                  </a:cubicBezTo>
                  <a:cubicBezTo>
                    <a:pt x="-214" y="5746"/>
                    <a:pt x="33" y="6262"/>
                    <a:pt x="755" y="6495"/>
                  </a:cubicBezTo>
                  <a:cubicBezTo>
                    <a:pt x="985" y="6569"/>
                    <a:pt x="1241" y="6628"/>
                    <a:pt x="1507" y="6675"/>
                  </a:cubicBezTo>
                  <a:cubicBezTo>
                    <a:pt x="1241" y="6721"/>
                    <a:pt x="985" y="6780"/>
                    <a:pt x="755" y="6854"/>
                  </a:cubicBezTo>
                  <a:cubicBezTo>
                    <a:pt x="33" y="7087"/>
                    <a:pt x="-214" y="7603"/>
                    <a:pt x="203" y="8006"/>
                  </a:cubicBezTo>
                  <a:cubicBezTo>
                    <a:pt x="620" y="8410"/>
                    <a:pt x="1544" y="8548"/>
                    <a:pt x="2266" y="8315"/>
                  </a:cubicBezTo>
                  <a:cubicBezTo>
                    <a:pt x="2496" y="8241"/>
                    <a:pt x="2715" y="8146"/>
                    <a:pt x="2921" y="8040"/>
                  </a:cubicBezTo>
                  <a:cubicBezTo>
                    <a:pt x="2860" y="8193"/>
                    <a:pt x="2824" y="8346"/>
                    <a:pt x="2824" y="8494"/>
                  </a:cubicBezTo>
                  <a:cubicBezTo>
                    <a:pt x="2824" y="8960"/>
                    <a:pt x="3498" y="9338"/>
                    <a:pt x="4332" y="9338"/>
                  </a:cubicBezTo>
                  <a:cubicBezTo>
                    <a:pt x="5058" y="9338"/>
                    <a:pt x="5665" y="9052"/>
                    <a:pt x="5809" y="8670"/>
                  </a:cubicBezTo>
                  <a:cubicBezTo>
                    <a:pt x="6949" y="9833"/>
                    <a:pt x="8527" y="11866"/>
                    <a:pt x="8534" y="14227"/>
                  </a:cubicBezTo>
                  <a:cubicBezTo>
                    <a:pt x="8244" y="13960"/>
                    <a:pt x="7707" y="13680"/>
                    <a:pt x="6729" y="13460"/>
                  </a:cubicBezTo>
                  <a:cubicBezTo>
                    <a:pt x="4129" y="12874"/>
                    <a:pt x="3807" y="12323"/>
                    <a:pt x="3807" y="12323"/>
                  </a:cubicBezTo>
                  <a:cubicBezTo>
                    <a:pt x="3807" y="12323"/>
                    <a:pt x="3482" y="13972"/>
                    <a:pt x="5327" y="14881"/>
                  </a:cubicBezTo>
                  <a:cubicBezTo>
                    <a:pt x="6822" y="15618"/>
                    <a:pt x="7968" y="15407"/>
                    <a:pt x="8491" y="15234"/>
                  </a:cubicBezTo>
                  <a:cubicBezTo>
                    <a:pt x="8226" y="18494"/>
                    <a:pt x="6757" y="20968"/>
                    <a:pt x="6741" y="20995"/>
                  </a:cubicBezTo>
                  <a:lnTo>
                    <a:pt x="7666" y="21170"/>
                  </a:lnTo>
                  <a:cubicBezTo>
                    <a:pt x="7741" y="21045"/>
                    <a:pt x="9511" y="18073"/>
                    <a:pt x="9511" y="14242"/>
                  </a:cubicBezTo>
                  <a:cubicBezTo>
                    <a:pt x="9511" y="11717"/>
                    <a:pt x="7854" y="9589"/>
                    <a:pt x="6653" y="8379"/>
                  </a:cubicBezTo>
                  <a:cubicBezTo>
                    <a:pt x="7325" y="8512"/>
                    <a:pt x="8094" y="8364"/>
                    <a:pt x="8464" y="8006"/>
                  </a:cubicBezTo>
                  <a:cubicBezTo>
                    <a:pt x="8881" y="7603"/>
                    <a:pt x="8631" y="7087"/>
                    <a:pt x="7909" y="6854"/>
                  </a:cubicBezTo>
                  <a:cubicBezTo>
                    <a:pt x="7679" y="6780"/>
                    <a:pt x="7423" y="6721"/>
                    <a:pt x="7156" y="6675"/>
                  </a:cubicBezTo>
                  <a:cubicBezTo>
                    <a:pt x="7423" y="6628"/>
                    <a:pt x="7679" y="6569"/>
                    <a:pt x="7909" y="6495"/>
                  </a:cubicBezTo>
                  <a:cubicBezTo>
                    <a:pt x="8631" y="6262"/>
                    <a:pt x="8881" y="5746"/>
                    <a:pt x="8464" y="5343"/>
                  </a:cubicBezTo>
                  <a:cubicBezTo>
                    <a:pt x="8047" y="4940"/>
                    <a:pt x="7123" y="4802"/>
                    <a:pt x="6401" y="5035"/>
                  </a:cubicBezTo>
                  <a:cubicBezTo>
                    <a:pt x="6171" y="5109"/>
                    <a:pt x="5951" y="5204"/>
                    <a:pt x="5746" y="5309"/>
                  </a:cubicBezTo>
                  <a:cubicBezTo>
                    <a:pt x="5807" y="5157"/>
                    <a:pt x="5843" y="5004"/>
                    <a:pt x="5843" y="4855"/>
                  </a:cubicBezTo>
                  <a:cubicBezTo>
                    <a:pt x="5843" y="4390"/>
                    <a:pt x="5166" y="4012"/>
                    <a:pt x="4332" y="4012"/>
                  </a:cubicBezTo>
                  <a:close/>
                  <a:moveTo>
                    <a:pt x="16840" y="4012"/>
                  </a:moveTo>
                  <a:cubicBezTo>
                    <a:pt x="16006" y="4012"/>
                    <a:pt x="15332" y="4390"/>
                    <a:pt x="15332" y="4855"/>
                  </a:cubicBezTo>
                  <a:cubicBezTo>
                    <a:pt x="15332" y="5004"/>
                    <a:pt x="15368" y="5157"/>
                    <a:pt x="15429" y="5309"/>
                  </a:cubicBezTo>
                  <a:cubicBezTo>
                    <a:pt x="15224" y="5204"/>
                    <a:pt x="15004" y="5109"/>
                    <a:pt x="14774" y="5035"/>
                  </a:cubicBezTo>
                  <a:cubicBezTo>
                    <a:pt x="14052" y="4802"/>
                    <a:pt x="13128" y="4940"/>
                    <a:pt x="12711" y="5343"/>
                  </a:cubicBezTo>
                  <a:cubicBezTo>
                    <a:pt x="12294" y="5746"/>
                    <a:pt x="12541" y="6262"/>
                    <a:pt x="13263" y="6495"/>
                  </a:cubicBezTo>
                  <a:cubicBezTo>
                    <a:pt x="13493" y="6569"/>
                    <a:pt x="13749" y="6628"/>
                    <a:pt x="14016" y="6675"/>
                  </a:cubicBezTo>
                  <a:cubicBezTo>
                    <a:pt x="13749" y="6721"/>
                    <a:pt x="13493" y="6780"/>
                    <a:pt x="13263" y="6854"/>
                  </a:cubicBezTo>
                  <a:cubicBezTo>
                    <a:pt x="12541" y="7087"/>
                    <a:pt x="12294" y="7603"/>
                    <a:pt x="12711" y="8006"/>
                  </a:cubicBezTo>
                  <a:cubicBezTo>
                    <a:pt x="13081" y="8364"/>
                    <a:pt x="13850" y="8512"/>
                    <a:pt x="14522" y="8379"/>
                  </a:cubicBezTo>
                  <a:cubicBezTo>
                    <a:pt x="13321" y="9589"/>
                    <a:pt x="11661" y="11717"/>
                    <a:pt x="11661" y="14242"/>
                  </a:cubicBezTo>
                  <a:cubicBezTo>
                    <a:pt x="11661" y="18073"/>
                    <a:pt x="13431" y="21045"/>
                    <a:pt x="13506" y="21170"/>
                  </a:cubicBezTo>
                  <a:lnTo>
                    <a:pt x="14434" y="20995"/>
                  </a:lnTo>
                  <a:cubicBezTo>
                    <a:pt x="14416" y="20965"/>
                    <a:pt x="12641" y="17979"/>
                    <a:pt x="12641" y="14242"/>
                  </a:cubicBezTo>
                  <a:cubicBezTo>
                    <a:pt x="12641" y="13827"/>
                    <a:pt x="12692" y="13423"/>
                    <a:pt x="12778" y="13031"/>
                  </a:cubicBezTo>
                  <a:cubicBezTo>
                    <a:pt x="13247" y="13207"/>
                    <a:pt x="14444" y="13497"/>
                    <a:pt x="16036" y="12713"/>
                  </a:cubicBezTo>
                  <a:cubicBezTo>
                    <a:pt x="17881" y="11804"/>
                    <a:pt x="17553" y="10155"/>
                    <a:pt x="17553" y="10155"/>
                  </a:cubicBezTo>
                  <a:cubicBezTo>
                    <a:pt x="17553" y="10155"/>
                    <a:pt x="17234" y="10705"/>
                    <a:pt x="14635" y="11291"/>
                  </a:cubicBezTo>
                  <a:cubicBezTo>
                    <a:pt x="13958" y="11444"/>
                    <a:pt x="13494" y="11624"/>
                    <a:pt x="13175" y="11810"/>
                  </a:cubicBezTo>
                  <a:cubicBezTo>
                    <a:pt x="13737" y="10503"/>
                    <a:pt x="14640" y="9411"/>
                    <a:pt x="15366" y="8670"/>
                  </a:cubicBezTo>
                  <a:cubicBezTo>
                    <a:pt x="15510" y="9052"/>
                    <a:pt x="16114" y="9338"/>
                    <a:pt x="16840" y="9338"/>
                  </a:cubicBezTo>
                  <a:cubicBezTo>
                    <a:pt x="17674" y="9338"/>
                    <a:pt x="18351" y="8960"/>
                    <a:pt x="18351" y="8494"/>
                  </a:cubicBezTo>
                  <a:cubicBezTo>
                    <a:pt x="18351" y="8346"/>
                    <a:pt x="18315" y="8193"/>
                    <a:pt x="18254" y="8040"/>
                  </a:cubicBezTo>
                  <a:cubicBezTo>
                    <a:pt x="18460" y="8146"/>
                    <a:pt x="18679" y="8241"/>
                    <a:pt x="18909" y="8315"/>
                  </a:cubicBezTo>
                  <a:cubicBezTo>
                    <a:pt x="19631" y="8548"/>
                    <a:pt x="20552" y="8410"/>
                    <a:pt x="20969" y="8006"/>
                  </a:cubicBezTo>
                  <a:cubicBezTo>
                    <a:pt x="21386" y="7603"/>
                    <a:pt x="21139" y="7087"/>
                    <a:pt x="20417" y="6854"/>
                  </a:cubicBezTo>
                  <a:cubicBezTo>
                    <a:pt x="20187" y="6780"/>
                    <a:pt x="19931" y="6721"/>
                    <a:pt x="19665" y="6675"/>
                  </a:cubicBezTo>
                  <a:cubicBezTo>
                    <a:pt x="19931" y="6628"/>
                    <a:pt x="20187" y="6569"/>
                    <a:pt x="20417" y="6495"/>
                  </a:cubicBezTo>
                  <a:cubicBezTo>
                    <a:pt x="21139" y="6262"/>
                    <a:pt x="21386" y="5746"/>
                    <a:pt x="20969" y="5343"/>
                  </a:cubicBezTo>
                  <a:cubicBezTo>
                    <a:pt x="20552" y="4940"/>
                    <a:pt x="19631" y="4802"/>
                    <a:pt x="18909" y="5035"/>
                  </a:cubicBezTo>
                  <a:cubicBezTo>
                    <a:pt x="18679" y="5109"/>
                    <a:pt x="18460" y="5204"/>
                    <a:pt x="18254" y="5309"/>
                  </a:cubicBezTo>
                  <a:cubicBezTo>
                    <a:pt x="18315" y="5157"/>
                    <a:pt x="18351" y="5004"/>
                    <a:pt x="18351" y="4855"/>
                  </a:cubicBezTo>
                  <a:cubicBezTo>
                    <a:pt x="18351" y="4390"/>
                    <a:pt x="17674" y="4012"/>
                    <a:pt x="16840" y="4012"/>
                  </a:cubicBezTo>
                  <a:close/>
                  <a:moveTo>
                    <a:pt x="4332" y="5999"/>
                  </a:moveTo>
                  <a:cubicBezTo>
                    <a:pt x="5001" y="5999"/>
                    <a:pt x="5545" y="6301"/>
                    <a:pt x="5545" y="6675"/>
                  </a:cubicBezTo>
                  <a:cubicBezTo>
                    <a:pt x="5545" y="7048"/>
                    <a:pt x="5001" y="7351"/>
                    <a:pt x="4332" y="7351"/>
                  </a:cubicBezTo>
                  <a:cubicBezTo>
                    <a:pt x="3663" y="7351"/>
                    <a:pt x="3121" y="7048"/>
                    <a:pt x="3121" y="6675"/>
                  </a:cubicBezTo>
                  <a:cubicBezTo>
                    <a:pt x="3121" y="6301"/>
                    <a:pt x="3663" y="5999"/>
                    <a:pt x="4332" y="5999"/>
                  </a:cubicBezTo>
                  <a:close/>
                  <a:moveTo>
                    <a:pt x="16840" y="5999"/>
                  </a:moveTo>
                  <a:cubicBezTo>
                    <a:pt x="17509" y="5999"/>
                    <a:pt x="18051" y="6301"/>
                    <a:pt x="18051" y="6675"/>
                  </a:cubicBezTo>
                  <a:cubicBezTo>
                    <a:pt x="18051" y="7048"/>
                    <a:pt x="17509" y="7351"/>
                    <a:pt x="16840" y="7351"/>
                  </a:cubicBezTo>
                  <a:cubicBezTo>
                    <a:pt x="16171" y="7351"/>
                    <a:pt x="15630" y="7048"/>
                    <a:pt x="15630" y="6675"/>
                  </a:cubicBezTo>
                  <a:cubicBezTo>
                    <a:pt x="15630" y="6301"/>
                    <a:pt x="16171" y="5999"/>
                    <a:pt x="16840" y="5999"/>
                  </a:cubicBezTo>
                  <a:close/>
                </a:path>
              </a:pathLst>
            </a:cu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44" name="باقة"/>
            <p:cNvSpPr/>
            <p:nvPr/>
          </p:nvSpPr>
          <p:spPr>
            <a:xfrm>
              <a:off x="0" y="165191"/>
              <a:ext cx="1296722" cy="2369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600" fill="norm" stroke="1" extrusionOk="0">
                  <a:moveTo>
                    <a:pt x="10545" y="0"/>
                  </a:moveTo>
                  <a:cubicBezTo>
                    <a:pt x="9711" y="0"/>
                    <a:pt x="9034" y="378"/>
                    <a:pt x="9034" y="844"/>
                  </a:cubicBezTo>
                  <a:cubicBezTo>
                    <a:pt x="9034" y="992"/>
                    <a:pt x="9070" y="1145"/>
                    <a:pt x="9131" y="1298"/>
                  </a:cubicBezTo>
                  <a:cubicBezTo>
                    <a:pt x="8926" y="1192"/>
                    <a:pt x="8706" y="1097"/>
                    <a:pt x="8476" y="1023"/>
                  </a:cubicBezTo>
                  <a:cubicBezTo>
                    <a:pt x="7754" y="790"/>
                    <a:pt x="6833" y="928"/>
                    <a:pt x="6416" y="1332"/>
                  </a:cubicBezTo>
                  <a:cubicBezTo>
                    <a:pt x="5999" y="1735"/>
                    <a:pt x="6246" y="2251"/>
                    <a:pt x="6968" y="2484"/>
                  </a:cubicBezTo>
                  <a:cubicBezTo>
                    <a:pt x="7198" y="2558"/>
                    <a:pt x="7454" y="2617"/>
                    <a:pt x="7721" y="2663"/>
                  </a:cubicBezTo>
                  <a:cubicBezTo>
                    <a:pt x="7454" y="2710"/>
                    <a:pt x="7198" y="2769"/>
                    <a:pt x="6968" y="2843"/>
                  </a:cubicBezTo>
                  <a:cubicBezTo>
                    <a:pt x="6246" y="3076"/>
                    <a:pt x="5999" y="3592"/>
                    <a:pt x="6416" y="3995"/>
                  </a:cubicBezTo>
                  <a:cubicBezTo>
                    <a:pt x="6833" y="4398"/>
                    <a:pt x="7754" y="4536"/>
                    <a:pt x="8476" y="4303"/>
                  </a:cubicBezTo>
                  <a:cubicBezTo>
                    <a:pt x="8706" y="4229"/>
                    <a:pt x="8926" y="4134"/>
                    <a:pt x="9131" y="4029"/>
                  </a:cubicBezTo>
                  <a:cubicBezTo>
                    <a:pt x="9070" y="4181"/>
                    <a:pt x="9034" y="4334"/>
                    <a:pt x="9034" y="4483"/>
                  </a:cubicBezTo>
                  <a:cubicBezTo>
                    <a:pt x="9034" y="4852"/>
                    <a:pt x="9460" y="5165"/>
                    <a:pt x="10054" y="5279"/>
                  </a:cubicBezTo>
                  <a:lnTo>
                    <a:pt x="10054" y="21600"/>
                  </a:lnTo>
                  <a:lnTo>
                    <a:pt x="11033" y="21600"/>
                  </a:lnTo>
                  <a:lnTo>
                    <a:pt x="11033" y="5279"/>
                  </a:lnTo>
                  <a:cubicBezTo>
                    <a:pt x="11627" y="5165"/>
                    <a:pt x="12053" y="4852"/>
                    <a:pt x="12053" y="4483"/>
                  </a:cubicBezTo>
                  <a:cubicBezTo>
                    <a:pt x="12053" y="4334"/>
                    <a:pt x="12017" y="4181"/>
                    <a:pt x="11956" y="4029"/>
                  </a:cubicBezTo>
                  <a:cubicBezTo>
                    <a:pt x="12161" y="4134"/>
                    <a:pt x="12381" y="4229"/>
                    <a:pt x="12611" y="4303"/>
                  </a:cubicBezTo>
                  <a:cubicBezTo>
                    <a:pt x="13333" y="4536"/>
                    <a:pt x="14257" y="4398"/>
                    <a:pt x="14674" y="3995"/>
                  </a:cubicBezTo>
                  <a:cubicBezTo>
                    <a:pt x="15091" y="3592"/>
                    <a:pt x="14844" y="3076"/>
                    <a:pt x="14122" y="2843"/>
                  </a:cubicBezTo>
                  <a:cubicBezTo>
                    <a:pt x="13892" y="2769"/>
                    <a:pt x="13636" y="2710"/>
                    <a:pt x="13369" y="2663"/>
                  </a:cubicBezTo>
                  <a:cubicBezTo>
                    <a:pt x="13636" y="2617"/>
                    <a:pt x="13892" y="2558"/>
                    <a:pt x="14122" y="2484"/>
                  </a:cubicBezTo>
                  <a:cubicBezTo>
                    <a:pt x="14844" y="2251"/>
                    <a:pt x="15091" y="1735"/>
                    <a:pt x="14674" y="1332"/>
                  </a:cubicBezTo>
                  <a:cubicBezTo>
                    <a:pt x="14257" y="928"/>
                    <a:pt x="13333" y="790"/>
                    <a:pt x="12611" y="1023"/>
                  </a:cubicBezTo>
                  <a:cubicBezTo>
                    <a:pt x="12381" y="1097"/>
                    <a:pt x="12161" y="1192"/>
                    <a:pt x="11956" y="1298"/>
                  </a:cubicBezTo>
                  <a:cubicBezTo>
                    <a:pt x="12017" y="1145"/>
                    <a:pt x="12053" y="992"/>
                    <a:pt x="12053" y="844"/>
                  </a:cubicBezTo>
                  <a:cubicBezTo>
                    <a:pt x="12053" y="378"/>
                    <a:pt x="11379" y="0"/>
                    <a:pt x="10545" y="0"/>
                  </a:cubicBezTo>
                  <a:close/>
                  <a:moveTo>
                    <a:pt x="10545" y="1987"/>
                  </a:moveTo>
                  <a:cubicBezTo>
                    <a:pt x="11214" y="1987"/>
                    <a:pt x="11756" y="2290"/>
                    <a:pt x="11756" y="2663"/>
                  </a:cubicBezTo>
                  <a:cubicBezTo>
                    <a:pt x="11756" y="3037"/>
                    <a:pt x="11214" y="3339"/>
                    <a:pt x="10545" y="3339"/>
                  </a:cubicBezTo>
                  <a:cubicBezTo>
                    <a:pt x="9876" y="3339"/>
                    <a:pt x="9335" y="3037"/>
                    <a:pt x="9335" y="2663"/>
                  </a:cubicBezTo>
                  <a:cubicBezTo>
                    <a:pt x="9335" y="2290"/>
                    <a:pt x="9876" y="1987"/>
                    <a:pt x="10545" y="1987"/>
                  </a:cubicBezTo>
                  <a:close/>
                  <a:moveTo>
                    <a:pt x="4332" y="4012"/>
                  </a:moveTo>
                  <a:cubicBezTo>
                    <a:pt x="3498" y="4012"/>
                    <a:pt x="2824" y="4390"/>
                    <a:pt x="2824" y="4855"/>
                  </a:cubicBezTo>
                  <a:cubicBezTo>
                    <a:pt x="2824" y="5004"/>
                    <a:pt x="2860" y="5157"/>
                    <a:pt x="2921" y="5309"/>
                  </a:cubicBezTo>
                  <a:cubicBezTo>
                    <a:pt x="2715" y="5204"/>
                    <a:pt x="2496" y="5109"/>
                    <a:pt x="2266" y="5035"/>
                  </a:cubicBezTo>
                  <a:cubicBezTo>
                    <a:pt x="1544" y="4802"/>
                    <a:pt x="620" y="4940"/>
                    <a:pt x="203" y="5343"/>
                  </a:cubicBezTo>
                  <a:cubicBezTo>
                    <a:pt x="-214" y="5746"/>
                    <a:pt x="33" y="6262"/>
                    <a:pt x="755" y="6495"/>
                  </a:cubicBezTo>
                  <a:cubicBezTo>
                    <a:pt x="985" y="6569"/>
                    <a:pt x="1241" y="6628"/>
                    <a:pt x="1507" y="6675"/>
                  </a:cubicBezTo>
                  <a:cubicBezTo>
                    <a:pt x="1241" y="6721"/>
                    <a:pt x="985" y="6780"/>
                    <a:pt x="755" y="6854"/>
                  </a:cubicBezTo>
                  <a:cubicBezTo>
                    <a:pt x="33" y="7087"/>
                    <a:pt x="-214" y="7603"/>
                    <a:pt x="203" y="8006"/>
                  </a:cubicBezTo>
                  <a:cubicBezTo>
                    <a:pt x="620" y="8410"/>
                    <a:pt x="1544" y="8548"/>
                    <a:pt x="2266" y="8315"/>
                  </a:cubicBezTo>
                  <a:cubicBezTo>
                    <a:pt x="2496" y="8241"/>
                    <a:pt x="2715" y="8146"/>
                    <a:pt x="2921" y="8040"/>
                  </a:cubicBezTo>
                  <a:cubicBezTo>
                    <a:pt x="2860" y="8193"/>
                    <a:pt x="2824" y="8346"/>
                    <a:pt x="2824" y="8494"/>
                  </a:cubicBezTo>
                  <a:cubicBezTo>
                    <a:pt x="2824" y="8960"/>
                    <a:pt x="3498" y="9338"/>
                    <a:pt x="4332" y="9338"/>
                  </a:cubicBezTo>
                  <a:cubicBezTo>
                    <a:pt x="5058" y="9338"/>
                    <a:pt x="5665" y="9052"/>
                    <a:pt x="5809" y="8670"/>
                  </a:cubicBezTo>
                  <a:cubicBezTo>
                    <a:pt x="6949" y="9833"/>
                    <a:pt x="8527" y="11866"/>
                    <a:pt x="8534" y="14227"/>
                  </a:cubicBezTo>
                  <a:cubicBezTo>
                    <a:pt x="8244" y="13960"/>
                    <a:pt x="7707" y="13680"/>
                    <a:pt x="6729" y="13460"/>
                  </a:cubicBezTo>
                  <a:cubicBezTo>
                    <a:pt x="4129" y="12874"/>
                    <a:pt x="3807" y="12323"/>
                    <a:pt x="3807" y="12323"/>
                  </a:cubicBezTo>
                  <a:cubicBezTo>
                    <a:pt x="3807" y="12323"/>
                    <a:pt x="3482" y="13972"/>
                    <a:pt x="5327" y="14881"/>
                  </a:cubicBezTo>
                  <a:cubicBezTo>
                    <a:pt x="6822" y="15618"/>
                    <a:pt x="7968" y="15407"/>
                    <a:pt x="8491" y="15234"/>
                  </a:cubicBezTo>
                  <a:cubicBezTo>
                    <a:pt x="8226" y="18494"/>
                    <a:pt x="6757" y="20968"/>
                    <a:pt x="6741" y="20995"/>
                  </a:cubicBezTo>
                  <a:lnTo>
                    <a:pt x="7666" y="21170"/>
                  </a:lnTo>
                  <a:cubicBezTo>
                    <a:pt x="7741" y="21045"/>
                    <a:pt x="9511" y="18073"/>
                    <a:pt x="9511" y="14242"/>
                  </a:cubicBezTo>
                  <a:cubicBezTo>
                    <a:pt x="9511" y="11717"/>
                    <a:pt x="7854" y="9589"/>
                    <a:pt x="6653" y="8379"/>
                  </a:cubicBezTo>
                  <a:cubicBezTo>
                    <a:pt x="7325" y="8512"/>
                    <a:pt x="8094" y="8364"/>
                    <a:pt x="8464" y="8006"/>
                  </a:cubicBezTo>
                  <a:cubicBezTo>
                    <a:pt x="8881" y="7603"/>
                    <a:pt x="8631" y="7087"/>
                    <a:pt x="7909" y="6854"/>
                  </a:cubicBezTo>
                  <a:cubicBezTo>
                    <a:pt x="7679" y="6780"/>
                    <a:pt x="7423" y="6721"/>
                    <a:pt x="7156" y="6675"/>
                  </a:cubicBezTo>
                  <a:cubicBezTo>
                    <a:pt x="7423" y="6628"/>
                    <a:pt x="7679" y="6569"/>
                    <a:pt x="7909" y="6495"/>
                  </a:cubicBezTo>
                  <a:cubicBezTo>
                    <a:pt x="8631" y="6262"/>
                    <a:pt x="8881" y="5746"/>
                    <a:pt x="8464" y="5343"/>
                  </a:cubicBezTo>
                  <a:cubicBezTo>
                    <a:pt x="8047" y="4940"/>
                    <a:pt x="7123" y="4802"/>
                    <a:pt x="6401" y="5035"/>
                  </a:cubicBezTo>
                  <a:cubicBezTo>
                    <a:pt x="6171" y="5109"/>
                    <a:pt x="5951" y="5204"/>
                    <a:pt x="5746" y="5309"/>
                  </a:cubicBezTo>
                  <a:cubicBezTo>
                    <a:pt x="5807" y="5157"/>
                    <a:pt x="5843" y="5004"/>
                    <a:pt x="5843" y="4855"/>
                  </a:cubicBezTo>
                  <a:cubicBezTo>
                    <a:pt x="5843" y="4390"/>
                    <a:pt x="5166" y="4012"/>
                    <a:pt x="4332" y="4012"/>
                  </a:cubicBezTo>
                  <a:close/>
                  <a:moveTo>
                    <a:pt x="16840" y="4012"/>
                  </a:moveTo>
                  <a:cubicBezTo>
                    <a:pt x="16006" y="4012"/>
                    <a:pt x="15332" y="4390"/>
                    <a:pt x="15332" y="4855"/>
                  </a:cubicBezTo>
                  <a:cubicBezTo>
                    <a:pt x="15332" y="5004"/>
                    <a:pt x="15368" y="5157"/>
                    <a:pt x="15429" y="5309"/>
                  </a:cubicBezTo>
                  <a:cubicBezTo>
                    <a:pt x="15224" y="5204"/>
                    <a:pt x="15004" y="5109"/>
                    <a:pt x="14774" y="5035"/>
                  </a:cubicBezTo>
                  <a:cubicBezTo>
                    <a:pt x="14052" y="4802"/>
                    <a:pt x="13128" y="4940"/>
                    <a:pt x="12711" y="5343"/>
                  </a:cubicBezTo>
                  <a:cubicBezTo>
                    <a:pt x="12294" y="5746"/>
                    <a:pt x="12541" y="6262"/>
                    <a:pt x="13263" y="6495"/>
                  </a:cubicBezTo>
                  <a:cubicBezTo>
                    <a:pt x="13493" y="6569"/>
                    <a:pt x="13749" y="6628"/>
                    <a:pt x="14016" y="6675"/>
                  </a:cubicBezTo>
                  <a:cubicBezTo>
                    <a:pt x="13749" y="6721"/>
                    <a:pt x="13493" y="6780"/>
                    <a:pt x="13263" y="6854"/>
                  </a:cubicBezTo>
                  <a:cubicBezTo>
                    <a:pt x="12541" y="7087"/>
                    <a:pt x="12294" y="7603"/>
                    <a:pt x="12711" y="8006"/>
                  </a:cubicBezTo>
                  <a:cubicBezTo>
                    <a:pt x="13081" y="8364"/>
                    <a:pt x="13850" y="8512"/>
                    <a:pt x="14522" y="8379"/>
                  </a:cubicBezTo>
                  <a:cubicBezTo>
                    <a:pt x="13321" y="9589"/>
                    <a:pt x="11661" y="11717"/>
                    <a:pt x="11661" y="14242"/>
                  </a:cubicBezTo>
                  <a:cubicBezTo>
                    <a:pt x="11661" y="18073"/>
                    <a:pt x="13431" y="21045"/>
                    <a:pt x="13506" y="21170"/>
                  </a:cubicBezTo>
                  <a:lnTo>
                    <a:pt x="14434" y="20995"/>
                  </a:lnTo>
                  <a:cubicBezTo>
                    <a:pt x="14416" y="20965"/>
                    <a:pt x="12641" y="17979"/>
                    <a:pt x="12641" y="14242"/>
                  </a:cubicBezTo>
                  <a:cubicBezTo>
                    <a:pt x="12641" y="13827"/>
                    <a:pt x="12692" y="13423"/>
                    <a:pt x="12778" y="13031"/>
                  </a:cubicBezTo>
                  <a:cubicBezTo>
                    <a:pt x="13247" y="13207"/>
                    <a:pt x="14444" y="13497"/>
                    <a:pt x="16036" y="12713"/>
                  </a:cubicBezTo>
                  <a:cubicBezTo>
                    <a:pt x="17881" y="11804"/>
                    <a:pt x="17553" y="10155"/>
                    <a:pt x="17553" y="10155"/>
                  </a:cubicBezTo>
                  <a:cubicBezTo>
                    <a:pt x="17553" y="10155"/>
                    <a:pt x="17234" y="10705"/>
                    <a:pt x="14635" y="11291"/>
                  </a:cubicBezTo>
                  <a:cubicBezTo>
                    <a:pt x="13958" y="11444"/>
                    <a:pt x="13494" y="11624"/>
                    <a:pt x="13175" y="11810"/>
                  </a:cubicBezTo>
                  <a:cubicBezTo>
                    <a:pt x="13737" y="10503"/>
                    <a:pt x="14640" y="9411"/>
                    <a:pt x="15366" y="8670"/>
                  </a:cubicBezTo>
                  <a:cubicBezTo>
                    <a:pt x="15510" y="9052"/>
                    <a:pt x="16114" y="9338"/>
                    <a:pt x="16840" y="9338"/>
                  </a:cubicBezTo>
                  <a:cubicBezTo>
                    <a:pt x="17674" y="9338"/>
                    <a:pt x="18351" y="8960"/>
                    <a:pt x="18351" y="8494"/>
                  </a:cubicBezTo>
                  <a:cubicBezTo>
                    <a:pt x="18351" y="8346"/>
                    <a:pt x="18315" y="8193"/>
                    <a:pt x="18254" y="8040"/>
                  </a:cubicBezTo>
                  <a:cubicBezTo>
                    <a:pt x="18460" y="8146"/>
                    <a:pt x="18679" y="8241"/>
                    <a:pt x="18909" y="8315"/>
                  </a:cubicBezTo>
                  <a:cubicBezTo>
                    <a:pt x="19631" y="8548"/>
                    <a:pt x="20552" y="8410"/>
                    <a:pt x="20969" y="8006"/>
                  </a:cubicBezTo>
                  <a:cubicBezTo>
                    <a:pt x="21386" y="7603"/>
                    <a:pt x="21139" y="7087"/>
                    <a:pt x="20417" y="6854"/>
                  </a:cubicBezTo>
                  <a:cubicBezTo>
                    <a:pt x="20187" y="6780"/>
                    <a:pt x="19931" y="6721"/>
                    <a:pt x="19665" y="6675"/>
                  </a:cubicBezTo>
                  <a:cubicBezTo>
                    <a:pt x="19931" y="6628"/>
                    <a:pt x="20187" y="6569"/>
                    <a:pt x="20417" y="6495"/>
                  </a:cubicBezTo>
                  <a:cubicBezTo>
                    <a:pt x="21139" y="6262"/>
                    <a:pt x="21386" y="5746"/>
                    <a:pt x="20969" y="5343"/>
                  </a:cubicBezTo>
                  <a:cubicBezTo>
                    <a:pt x="20552" y="4940"/>
                    <a:pt x="19631" y="4802"/>
                    <a:pt x="18909" y="5035"/>
                  </a:cubicBezTo>
                  <a:cubicBezTo>
                    <a:pt x="18679" y="5109"/>
                    <a:pt x="18460" y="5204"/>
                    <a:pt x="18254" y="5309"/>
                  </a:cubicBezTo>
                  <a:cubicBezTo>
                    <a:pt x="18315" y="5157"/>
                    <a:pt x="18351" y="5004"/>
                    <a:pt x="18351" y="4855"/>
                  </a:cubicBezTo>
                  <a:cubicBezTo>
                    <a:pt x="18351" y="4390"/>
                    <a:pt x="17674" y="4012"/>
                    <a:pt x="16840" y="4012"/>
                  </a:cubicBezTo>
                  <a:close/>
                  <a:moveTo>
                    <a:pt x="4332" y="5999"/>
                  </a:moveTo>
                  <a:cubicBezTo>
                    <a:pt x="5001" y="5999"/>
                    <a:pt x="5545" y="6301"/>
                    <a:pt x="5545" y="6675"/>
                  </a:cubicBezTo>
                  <a:cubicBezTo>
                    <a:pt x="5545" y="7048"/>
                    <a:pt x="5001" y="7351"/>
                    <a:pt x="4332" y="7351"/>
                  </a:cubicBezTo>
                  <a:cubicBezTo>
                    <a:pt x="3663" y="7351"/>
                    <a:pt x="3121" y="7048"/>
                    <a:pt x="3121" y="6675"/>
                  </a:cubicBezTo>
                  <a:cubicBezTo>
                    <a:pt x="3121" y="6301"/>
                    <a:pt x="3663" y="5999"/>
                    <a:pt x="4332" y="5999"/>
                  </a:cubicBezTo>
                  <a:close/>
                  <a:moveTo>
                    <a:pt x="16840" y="5999"/>
                  </a:moveTo>
                  <a:cubicBezTo>
                    <a:pt x="17509" y="5999"/>
                    <a:pt x="18051" y="6301"/>
                    <a:pt x="18051" y="6675"/>
                  </a:cubicBezTo>
                  <a:cubicBezTo>
                    <a:pt x="18051" y="7048"/>
                    <a:pt x="17509" y="7351"/>
                    <a:pt x="16840" y="7351"/>
                  </a:cubicBezTo>
                  <a:cubicBezTo>
                    <a:pt x="16171" y="7351"/>
                    <a:pt x="15630" y="7048"/>
                    <a:pt x="15630" y="6675"/>
                  </a:cubicBezTo>
                  <a:cubicBezTo>
                    <a:pt x="15630" y="6301"/>
                    <a:pt x="16171" y="5999"/>
                    <a:pt x="16840" y="5999"/>
                  </a:cubicBezTo>
                  <a:close/>
                </a:path>
              </a:pathLst>
            </a:cu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grpSp>
        <p:nvGrpSpPr>
          <p:cNvPr id="249" name="تجميع"/>
          <p:cNvGrpSpPr/>
          <p:nvPr/>
        </p:nvGrpSpPr>
        <p:grpSpPr>
          <a:xfrm>
            <a:off x="290289" y="10999299"/>
            <a:ext cx="6352819" cy="2332628"/>
            <a:chOff x="0" y="0"/>
            <a:chExt cx="6352818" cy="2332627"/>
          </a:xfrm>
        </p:grpSpPr>
        <p:sp>
          <p:nvSpPr>
            <p:cNvPr id="246" name="عشب"/>
            <p:cNvSpPr/>
            <p:nvPr/>
          </p:nvSpPr>
          <p:spPr>
            <a:xfrm>
              <a:off x="1934584" y="0"/>
              <a:ext cx="2330812" cy="2332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47" name="عشب"/>
            <p:cNvSpPr/>
            <p:nvPr/>
          </p:nvSpPr>
          <p:spPr>
            <a:xfrm>
              <a:off x="0" y="0"/>
              <a:ext cx="2330811" cy="2332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48" name="عشب"/>
            <p:cNvSpPr/>
            <p:nvPr/>
          </p:nvSpPr>
          <p:spPr>
            <a:xfrm>
              <a:off x="4022007" y="0"/>
              <a:ext cx="2330812" cy="2332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grpSp>
        <p:nvGrpSpPr>
          <p:cNvPr id="253" name="تجميع"/>
          <p:cNvGrpSpPr/>
          <p:nvPr/>
        </p:nvGrpSpPr>
        <p:grpSpPr>
          <a:xfrm>
            <a:off x="5704515" y="11056217"/>
            <a:ext cx="6197805" cy="2275710"/>
            <a:chOff x="0" y="0"/>
            <a:chExt cx="6197804" cy="2275709"/>
          </a:xfrm>
        </p:grpSpPr>
        <p:sp>
          <p:nvSpPr>
            <p:cNvPr id="250" name="عشب"/>
            <p:cNvSpPr/>
            <p:nvPr/>
          </p:nvSpPr>
          <p:spPr>
            <a:xfrm>
              <a:off x="1887378" y="0"/>
              <a:ext cx="2273939" cy="227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51" name="عشب"/>
            <p:cNvSpPr/>
            <p:nvPr/>
          </p:nvSpPr>
          <p:spPr>
            <a:xfrm>
              <a:off x="0" y="0"/>
              <a:ext cx="2273938" cy="227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52" name="عشب"/>
            <p:cNvSpPr/>
            <p:nvPr/>
          </p:nvSpPr>
          <p:spPr>
            <a:xfrm>
              <a:off x="3923867" y="0"/>
              <a:ext cx="2273938" cy="227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grpSp>
        <p:nvGrpSpPr>
          <p:cNvPr id="257" name="تجميع"/>
          <p:cNvGrpSpPr/>
          <p:nvPr/>
        </p:nvGrpSpPr>
        <p:grpSpPr>
          <a:xfrm>
            <a:off x="10963726" y="10999299"/>
            <a:ext cx="6352819" cy="2332628"/>
            <a:chOff x="0" y="0"/>
            <a:chExt cx="6352818" cy="2332627"/>
          </a:xfrm>
        </p:grpSpPr>
        <p:sp>
          <p:nvSpPr>
            <p:cNvPr id="254" name="عشب"/>
            <p:cNvSpPr/>
            <p:nvPr/>
          </p:nvSpPr>
          <p:spPr>
            <a:xfrm>
              <a:off x="1934584" y="0"/>
              <a:ext cx="2330812" cy="2332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55" name="عشب"/>
            <p:cNvSpPr/>
            <p:nvPr/>
          </p:nvSpPr>
          <p:spPr>
            <a:xfrm>
              <a:off x="0" y="0"/>
              <a:ext cx="2330811" cy="2332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56" name="عشب"/>
            <p:cNvSpPr/>
            <p:nvPr/>
          </p:nvSpPr>
          <p:spPr>
            <a:xfrm>
              <a:off x="4022007" y="0"/>
              <a:ext cx="2330812" cy="2332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grpSp>
        <p:nvGrpSpPr>
          <p:cNvPr id="261" name="تجميع"/>
          <p:cNvGrpSpPr/>
          <p:nvPr/>
        </p:nvGrpSpPr>
        <p:grpSpPr>
          <a:xfrm>
            <a:off x="16924495" y="11027758"/>
            <a:ext cx="6197806" cy="2275711"/>
            <a:chOff x="0" y="0"/>
            <a:chExt cx="6197804" cy="2275709"/>
          </a:xfrm>
        </p:grpSpPr>
        <p:sp>
          <p:nvSpPr>
            <p:cNvPr id="258" name="عشب"/>
            <p:cNvSpPr/>
            <p:nvPr/>
          </p:nvSpPr>
          <p:spPr>
            <a:xfrm>
              <a:off x="1887378" y="0"/>
              <a:ext cx="2273939" cy="227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59" name="عشب"/>
            <p:cNvSpPr/>
            <p:nvPr/>
          </p:nvSpPr>
          <p:spPr>
            <a:xfrm>
              <a:off x="0" y="0"/>
              <a:ext cx="2273938" cy="227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60" name="عشب"/>
            <p:cNvSpPr/>
            <p:nvPr/>
          </p:nvSpPr>
          <p:spPr>
            <a:xfrm>
              <a:off x="3923867" y="0"/>
              <a:ext cx="2273938" cy="227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sp>
        <p:nvSpPr>
          <p:cNvPr id="262" name="افراد الله بالعبادة"/>
          <p:cNvSpPr/>
          <p:nvPr/>
        </p:nvSpPr>
        <p:spPr>
          <a:xfrm>
            <a:off x="12662452" y="605001"/>
            <a:ext cx="4124807" cy="1905001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FEE4A8"/>
              </a:gs>
              <a:gs pos="100000">
                <a:srgbClr val="93E3FD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rPr sz="4400">
                <a:latin typeface="Geeza Pro Bold"/>
                <a:ea typeface="Geeza Pro Bold"/>
                <a:cs typeface="Geeza Pro Bold"/>
                <a:sym typeface="Geeza Pro Bold"/>
              </a:rPr>
              <a:t>افراد الله بالعبادة</a:t>
            </a:r>
            <a:r>
              <a:t> </a:t>
            </a:r>
          </a:p>
        </p:txBody>
      </p:sp>
      <p:sp>
        <p:nvSpPr>
          <p:cNvPr id="263" name="ولا نجعل معه شريك"/>
          <p:cNvSpPr/>
          <p:nvPr/>
        </p:nvSpPr>
        <p:spPr>
          <a:xfrm>
            <a:off x="5209280" y="6773774"/>
            <a:ext cx="5377006" cy="2215722"/>
          </a:xfrm>
          <a:prstGeom prst="roundRect">
            <a:avLst>
              <a:gd name="adj" fmla="val 8598"/>
            </a:avLst>
          </a:prstGeom>
          <a:gradFill>
            <a:gsLst>
              <a:gs pos="0">
                <a:srgbClr val="3C071B"/>
              </a:gs>
              <a:gs pos="100000">
                <a:srgbClr val="CBF0F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825500">
              <a:defRPr sz="44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ولا نجعل معه شريك</a:t>
            </a:r>
          </a:p>
        </p:txBody>
      </p:sp>
      <p:sp>
        <p:nvSpPr>
          <p:cNvPr id="264" name="فراشة"/>
          <p:cNvSpPr/>
          <p:nvPr/>
        </p:nvSpPr>
        <p:spPr>
          <a:xfrm rot="20417981">
            <a:off x="18961386" y="5686056"/>
            <a:ext cx="3497881" cy="2279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568" h="19380" fill="norm" stroke="1" extrusionOk="0">
                <a:moveTo>
                  <a:pt x="1603" y="0"/>
                </a:moveTo>
                <a:cubicBezTo>
                  <a:pt x="-1515" y="0"/>
                  <a:pt x="832" y="4355"/>
                  <a:pt x="1078" y="6599"/>
                </a:cubicBezTo>
                <a:cubicBezTo>
                  <a:pt x="1301" y="8605"/>
                  <a:pt x="1028" y="11622"/>
                  <a:pt x="4740" y="11131"/>
                </a:cubicBezTo>
                <a:cubicBezTo>
                  <a:pt x="3468" y="11919"/>
                  <a:pt x="1612" y="13323"/>
                  <a:pt x="3403" y="17900"/>
                </a:cubicBezTo>
                <a:cubicBezTo>
                  <a:pt x="4850" y="21600"/>
                  <a:pt x="7542" y="17564"/>
                  <a:pt x="8684" y="14503"/>
                </a:cubicBezTo>
                <a:cubicBezTo>
                  <a:pt x="8800" y="14815"/>
                  <a:pt x="8889" y="15240"/>
                  <a:pt x="8907" y="15819"/>
                </a:cubicBezTo>
                <a:cubicBezTo>
                  <a:pt x="8958" y="17565"/>
                  <a:pt x="8796" y="19193"/>
                  <a:pt x="9278" y="19193"/>
                </a:cubicBezTo>
                <a:cubicBezTo>
                  <a:pt x="9761" y="19193"/>
                  <a:pt x="9603" y="17573"/>
                  <a:pt x="9650" y="15819"/>
                </a:cubicBezTo>
                <a:cubicBezTo>
                  <a:pt x="9668" y="15240"/>
                  <a:pt x="9755" y="14815"/>
                  <a:pt x="9871" y="14503"/>
                </a:cubicBezTo>
                <a:cubicBezTo>
                  <a:pt x="11013" y="17564"/>
                  <a:pt x="13709" y="21600"/>
                  <a:pt x="15152" y="17900"/>
                </a:cubicBezTo>
                <a:cubicBezTo>
                  <a:pt x="16944" y="13315"/>
                  <a:pt x="15087" y="11919"/>
                  <a:pt x="13816" y="11131"/>
                </a:cubicBezTo>
                <a:cubicBezTo>
                  <a:pt x="17528" y="11622"/>
                  <a:pt x="17259" y="8605"/>
                  <a:pt x="17477" y="6599"/>
                </a:cubicBezTo>
                <a:cubicBezTo>
                  <a:pt x="17737" y="4355"/>
                  <a:pt x="20085" y="0"/>
                  <a:pt x="16962" y="0"/>
                </a:cubicBezTo>
                <a:cubicBezTo>
                  <a:pt x="12976" y="0"/>
                  <a:pt x="10860" y="5282"/>
                  <a:pt x="10029" y="8039"/>
                </a:cubicBezTo>
                <a:cubicBezTo>
                  <a:pt x="9932" y="7496"/>
                  <a:pt x="9778" y="7066"/>
                  <a:pt x="9597" y="6836"/>
                </a:cubicBezTo>
                <a:cubicBezTo>
                  <a:pt x="9713" y="6799"/>
                  <a:pt x="9783" y="6694"/>
                  <a:pt x="9783" y="6397"/>
                </a:cubicBezTo>
                <a:cubicBezTo>
                  <a:pt x="9783" y="6137"/>
                  <a:pt x="9728" y="5899"/>
                  <a:pt x="9635" y="5728"/>
                </a:cubicBezTo>
                <a:cubicBezTo>
                  <a:pt x="9779" y="3997"/>
                  <a:pt x="10275" y="3225"/>
                  <a:pt x="10424" y="2965"/>
                </a:cubicBezTo>
                <a:cubicBezTo>
                  <a:pt x="10531" y="2779"/>
                  <a:pt x="10661" y="2897"/>
                  <a:pt x="10902" y="2310"/>
                </a:cubicBezTo>
                <a:cubicBezTo>
                  <a:pt x="11037" y="1991"/>
                  <a:pt x="10957" y="1701"/>
                  <a:pt x="10637" y="1939"/>
                </a:cubicBezTo>
                <a:cubicBezTo>
                  <a:pt x="10289" y="2191"/>
                  <a:pt x="10326" y="2512"/>
                  <a:pt x="10243" y="2668"/>
                </a:cubicBezTo>
                <a:cubicBezTo>
                  <a:pt x="9714" y="3790"/>
                  <a:pt x="9537" y="5001"/>
                  <a:pt x="9477" y="5535"/>
                </a:cubicBezTo>
                <a:cubicBezTo>
                  <a:pt x="9417" y="5483"/>
                  <a:pt x="9352" y="5461"/>
                  <a:pt x="9283" y="5461"/>
                </a:cubicBezTo>
                <a:cubicBezTo>
                  <a:pt x="9213" y="5461"/>
                  <a:pt x="9147" y="5491"/>
                  <a:pt x="9087" y="5535"/>
                </a:cubicBezTo>
                <a:cubicBezTo>
                  <a:pt x="9031" y="5001"/>
                  <a:pt x="8850" y="3790"/>
                  <a:pt x="8321" y="2668"/>
                </a:cubicBezTo>
                <a:cubicBezTo>
                  <a:pt x="8242" y="2519"/>
                  <a:pt x="8280" y="2199"/>
                  <a:pt x="7927" y="1939"/>
                </a:cubicBezTo>
                <a:cubicBezTo>
                  <a:pt x="7602" y="1701"/>
                  <a:pt x="7528" y="1991"/>
                  <a:pt x="7663" y="2310"/>
                </a:cubicBezTo>
                <a:cubicBezTo>
                  <a:pt x="7909" y="2905"/>
                  <a:pt x="8035" y="2779"/>
                  <a:pt x="8141" y="2965"/>
                </a:cubicBezTo>
                <a:cubicBezTo>
                  <a:pt x="8290" y="3225"/>
                  <a:pt x="8782" y="3997"/>
                  <a:pt x="8930" y="5728"/>
                </a:cubicBezTo>
                <a:cubicBezTo>
                  <a:pt x="8838" y="5899"/>
                  <a:pt x="8781" y="6137"/>
                  <a:pt x="8781" y="6397"/>
                </a:cubicBezTo>
                <a:cubicBezTo>
                  <a:pt x="8781" y="6694"/>
                  <a:pt x="8855" y="6799"/>
                  <a:pt x="8967" y="6836"/>
                </a:cubicBezTo>
                <a:cubicBezTo>
                  <a:pt x="8786" y="7066"/>
                  <a:pt x="8633" y="7496"/>
                  <a:pt x="8536" y="8039"/>
                </a:cubicBezTo>
                <a:cubicBezTo>
                  <a:pt x="7705" y="5282"/>
                  <a:pt x="5589" y="0"/>
                  <a:pt x="1603" y="0"/>
                </a:cubicBezTo>
                <a:close/>
              </a:path>
            </a:pathLst>
          </a:custGeom>
          <a:solidFill>
            <a:srgbClr val="EF5F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65" name="معنى التوحيد"/>
          <p:cNvSpPr/>
          <p:nvPr/>
        </p:nvSpPr>
        <p:spPr>
          <a:xfrm>
            <a:off x="778196" y="953625"/>
            <a:ext cx="5377005" cy="4907430"/>
          </a:xfrm>
          <a:prstGeom prst="rightArrow">
            <a:avLst>
              <a:gd name="adj1" fmla="val 32000"/>
              <a:gd name="adj2" fmla="val 24844"/>
            </a:avLst>
          </a:prstGeom>
          <a:solidFill>
            <a:srgbClr val="76BB4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rPr b="1" sz="5700">
                <a:solidFill>
                  <a:srgbClr val="0061FE"/>
                </a:solidFill>
              </a:rPr>
              <a:t>معنى التوحيد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-0.007661 -0.034302 -0.015322 -0.068603 -0.025892 -0.101266 C -0.036461 -0.133928 -0.049939 -0.164951 -0.065120 -0.192443 C -0.080300 -0.219935 -0.097183 -0.243895 -0.114421 -0.262433 C -0.131658 -0.280971 -0.149250 -0.294087 -0.168687 -0.298627 C -0.188124 -0.303167 -0.209404 -0.299131 -0.228203 -0.285890 C -0.247001 -0.272648 -0.263316 -0.250201 -0.277929 -0.223592 C -0.292542 -0.196983 -0.305452 -0.166212 -0.317937 -0.136955 C -0.330422 -0.107697 -0.342481 -0.079953 -0.356810 -0.053975 C -0.371140 -0.027996 -0.387739 -0.003783 -0.405331 0.015638 C -0.422923 0.035058 -0.441509 0.049687 -0.457682 0.045904 C -0.473856 0.042121 -0.487617 0.019925 -0.502017 -0.002270 C -0.516418 -0.024465 -0.531456 -0.046660 -0.549900 -0.059776 C -0.568343 -0.072891 -0.590191 -0.076927 -0.612182 -0.078314 C -0.634172 -0.079701 -0.656304 -0.078440 -0.678436 -0.075666 C -0.700569 -0.072891 -0.722701 -0.068603 -0.739584 -0.065577 C -0.756467 -0.062550 -0.768100 -0.060785 -0.779734 -0.059019" origin="layout" pathEditMode="relative">
                                      <p:cBhvr>
                                        <p:cTn id="6" dur="31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مستطيل"/>
          <p:cNvSpPr/>
          <p:nvPr/>
        </p:nvSpPr>
        <p:spPr>
          <a:xfrm>
            <a:off x="-58743" y="14476"/>
            <a:ext cx="24501487" cy="6216547"/>
          </a:xfrm>
          <a:prstGeom prst="rect">
            <a:avLst/>
          </a:prstGeom>
          <a:gradFill>
            <a:gsLst>
              <a:gs pos="0">
                <a:srgbClr val="52D6FC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68" name="مستطيل"/>
          <p:cNvSpPr/>
          <p:nvPr/>
        </p:nvSpPr>
        <p:spPr>
          <a:xfrm>
            <a:off x="-44515" y="6218549"/>
            <a:ext cx="24473030" cy="7468745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76BB40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69" name="باقة"/>
          <p:cNvSpPr/>
          <p:nvPr/>
        </p:nvSpPr>
        <p:spPr>
          <a:xfrm>
            <a:off x="4953149" y="9377778"/>
            <a:ext cx="1196604" cy="2186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10545" y="0"/>
                </a:moveTo>
                <a:cubicBezTo>
                  <a:pt x="9711" y="0"/>
                  <a:pt x="9034" y="378"/>
                  <a:pt x="9034" y="844"/>
                </a:cubicBezTo>
                <a:cubicBezTo>
                  <a:pt x="9034" y="992"/>
                  <a:pt x="9070" y="1145"/>
                  <a:pt x="9131" y="1298"/>
                </a:cubicBezTo>
                <a:cubicBezTo>
                  <a:pt x="8926" y="1192"/>
                  <a:pt x="8706" y="1097"/>
                  <a:pt x="8476" y="1023"/>
                </a:cubicBezTo>
                <a:cubicBezTo>
                  <a:pt x="7754" y="790"/>
                  <a:pt x="6833" y="928"/>
                  <a:pt x="6416" y="1332"/>
                </a:cubicBezTo>
                <a:cubicBezTo>
                  <a:pt x="5999" y="1735"/>
                  <a:pt x="6246" y="2251"/>
                  <a:pt x="6968" y="2484"/>
                </a:cubicBezTo>
                <a:cubicBezTo>
                  <a:pt x="7198" y="2558"/>
                  <a:pt x="7454" y="2617"/>
                  <a:pt x="7721" y="2663"/>
                </a:cubicBezTo>
                <a:cubicBezTo>
                  <a:pt x="7454" y="2710"/>
                  <a:pt x="7198" y="2769"/>
                  <a:pt x="6968" y="2843"/>
                </a:cubicBezTo>
                <a:cubicBezTo>
                  <a:pt x="6246" y="3076"/>
                  <a:pt x="5999" y="3592"/>
                  <a:pt x="6416" y="3995"/>
                </a:cubicBezTo>
                <a:cubicBezTo>
                  <a:pt x="6833" y="4398"/>
                  <a:pt x="7754" y="4536"/>
                  <a:pt x="8476" y="4303"/>
                </a:cubicBezTo>
                <a:cubicBezTo>
                  <a:pt x="8706" y="4229"/>
                  <a:pt x="8926" y="4134"/>
                  <a:pt x="9131" y="4029"/>
                </a:cubicBezTo>
                <a:cubicBezTo>
                  <a:pt x="9070" y="4181"/>
                  <a:pt x="9034" y="4334"/>
                  <a:pt x="9034" y="4483"/>
                </a:cubicBezTo>
                <a:cubicBezTo>
                  <a:pt x="9034" y="4852"/>
                  <a:pt x="9460" y="5165"/>
                  <a:pt x="10054" y="5279"/>
                </a:cubicBezTo>
                <a:lnTo>
                  <a:pt x="10054" y="21600"/>
                </a:lnTo>
                <a:lnTo>
                  <a:pt x="11033" y="21600"/>
                </a:lnTo>
                <a:lnTo>
                  <a:pt x="11033" y="5279"/>
                </a:lnTo>
                <a:cubicBezTo>
                  <a:pt x="11627" y="5165"/>
                  <a:pt x="12053" y="4852"/>
                  <a:pt x="12053" y="4483"/>
                </a:cubicBezTo>
                <a:cubicBezTo>
                  <a:pt x="12053" y="4334"/>
                  <a:pt x="12017" y="4181"/>
                  <a:pt x="11956" y="4029"/>
                </a:cubicBezTo>
                <a:cubicBezTo>
                  <a:pt x="12161" y="4134"/>
                  <a:pt x="12381" y="4229"/>
                  <a:pt x="12611" y="4303"/>
                </a:cubicBezTo>
                <a:cubicBezTo>
                  <a:pt x="13333" y="4536"/>
                  <a:pt x="14257" y="4398"/>
                  <a:pt x="14674" y="3995"/>
                </a:cubicBezTo>
                <a:cubicBezTo>
                  <a:pt x="15091" y="3592"/>
                  <a:pt x="14844" y="3076"/>
                  <a:pt x="14122" y="2843"/>
                </a:cubicBezTo>
                <a:cubicBezTo>
                  <a:pt x="13892" y="2769"/>
                  <a:pt x="13636" y="2710"/>
                  <a:pt x="13369" y="2663"/>
                </a:cubicBezTo>
                <a:cubicBezTo>
                  <a:pt x="13636" y="2617"/>
                  <a:pt x="13892" y="2558"/>
                  <a:pt x="14122" y="2484"/>
                </a:cubicBezTo>
                <a:cubicBezTo>
                  <a:pt x="14844" y="2251"/>
                  <a:pt x="15091" y="1735"/>
                  <a:pt x="14674" y="1332"/>
                </a:cubicBezTo>
                <a:cubicBezTo>
                  <a:pt x="14257" y="928"/>
                  <a:pt x="13333" y="790"/>
                  <a:pt x="12611" y="1023"/>
                </a:cubicBezTo>
                <a:cubicBezTo>
                  <a:pt x="12381" y="1097"/>
                  <a:pt x="12161" y="1192"/>
                  <a:pt x="11956" y="1298"/>
                </a:cubicBezTo>
                <a:cubicBezTo>
                  <a:pt x="12017" y="1145"/>
                  <a:pt x="12053" y="992"/>
                  <a:pt x="12053" y="844"/>
                </a:cubicBezTo>
                <a:cubicBezTo>
                  <a:pt x="12053" y="378"/>
                  <a:pt x="11379" y="0"/>
                  <a:pt x="10545" y="0"/>
                </a:cubicBezTo>
                <a:close/>
                <a:moveTo>
                  <a:pt x="10545" y="1987"/>
                </a:moveTo>
                <a:cubicBezTo>
                  <a:pt x="11214" y="1987"/>
                  <a:pt x="11756" y="2290"/>
                  <a:pt x="11756" y="2663"/>
                </a:cubicBezTo>
                <a:cubicBezTo>
                  <a:pt x="11756" y="3037"/>
                  <a:pt x="11214" y="3339"/>
                  <a:pt x="10545" y="3339"/>
                </a:cubicBezTo>
                <a:cubicBezTo>
                  <a:pt x="9876" y="3339"/>
                  <a:pt x="9335" y="3037"/>
                  <a:pt x="9335" y="2663"/>
                </a:cubicBezTo>
                <a:cubicBezTo>
                  <a:pt x="9335" y="2290"/>
                  <a:pt x="9876" y="1987"/>
                  <a:pt x="10545" y="1987"/>
                </a:cubicBezTo>
                <a:close/>
                <a:moveTo>
                  <a:pt x="4332" y="4012"/>
                </a:moveTo>
                <a:cubicBezTo>
                  <a:pt x="3498" y="4012"/>
                  <a:pt x="2824" y="4390"/>
                  <a:pt x="2824" y="4855"/>
                </a:cubicBezTo>
                <a:cubicBezTo>
                  <a:pt x="2824" y="5004"/>
                  <a:pt x="2860" y="5157"/>
                  <a:pt x="2921" y="5309"/>
                </a:cubicBezTo>
                <a:cubicBezTo>
                  <a:pt x="2715" y="5204"/>
                  <a:pt x="2496" y="5109"/>
                  <a:pt x="2266" y="5035"/>
                </a:cubicBezTo>
                <a:cubicBezTo>
                  <a:pt x="1544" y="4802"/>
                  <a:pt x="620" y="4940"/>
                  <a:pt x="203" y="5343"/>
                </a:cubicBezTo>
                <a:cubicBezTo>
                  <a:pt x="-214" y="5746"/>
                  <a:pt x="33" y="6262"/>
                  <a:pt x="755" y="6495"/>
                </a:cubicBezTo>
                <a:cubicBezTo>
                  <a:pt x="985" y="6569"/>
                  <a:pt x="1241" y="6628"/>
                  <a:pt x="1507" y="6675"/>
                </a:cubicBezTo>
                <a:cubicBezTo>
                  <a:pt x="1241" y="6721"/>
                  <a:pt x="985" y="6780"/>
                  <a:pt x="755" y="6854"/>
                </a:cubicBezTo>
                <a:cubicBezTo>
                  <a:pt x="33" y="7087"/>
                  <a:pt x="-214" y="7603"/>
                  <a:pt x="203" y="8006"/>
                </a:cubicBezTo>
                <a:cubicBezTo>
                  <a:pt x="620" y="8410"/>
                  <a:pt x="1544" y="8548"/>
                  <a:pt x="2266" y="8315"/>
                </a:cubicBezTo>
                <a:cubicBezTo>
                  <a:pt x="2496" y="8241"/>
                  <a:pt x="2715" y="8146"/>
                  <a:pt x="2921" y="8040"/>
                </a:cubicBezTo>
                <a:cubicBezTo>
                  <a:pt x="2860" y="8193"/>
                  <a:pt x="2824" y="8346"/>
                  <a:pt x="2824" y="8494"/>
                </a:cubicBezTo>
                <a:cubicBezTo>
                  <a:pt x="2824" y="8960"/>
                  <a:pt x="3498" y="9338"/>
                  <a:pt x="4332" y="9338"/>
                </a:cubicBezTo>
                <a:cubicBezTo>
                  <a:pt x="5058" y="9338"/>
                  <a:pt x="5665" y="9052"/>
                  <a:pt x="5809" y="8670"/>
                </a:cubicBezTo>
                <a:cubicBezTo>
                  <a:pt x="6949" y="9833"/>
                  <a:pt x="8527" y="11866"/>
                  <a:pt x="8534" y="14227"/>
                </a:cubicBezTo>
                <a:cubicBezTo>
                  <a:pt x="8244" y="13960"/>
                  <a:pt x="7707" y="13680"/>
                  <a:pt x="6729" y="13460"/>
                </a:cubicBezTo>
                <a:cubicBezTo>
                  <a:pt x="4129" y="12874"/>
                  <a:pt x="3807" y="12323"/>
                  <a:pt x="3807" y="12323"/>
                </a:cubicBezTo>
                <a:cubicBezTo>
                  <a:pt x="3807" y="12323"/>
                  <a:pt x="3482" y="13972"/>
                  <a:pt x="5327" y="14881"/>
                </a:cubicBezTo>
                <a:cubicBezTo>
                  <a:pt x="6822" y="15618"/>
                  <a:pt x="7968" y="15407"/>
                  <a:pt x="8491" y="15234"/>
                </a:cubicBezTo>
                <a:cubicBezTo>
                  <a:pt x="8226" y="18494"/>
                  <a:pt x="6757" y="20968"/>
                  <a:pt x="6741" y="20995"/>
                </a:cubicBezTo>
                <a:lnTo>
                  <a:pt x="7666" y="21170"/>
                </a:lnTo>
                <a:cubicBezTo>
                  <a:pt x="7741" y="21045"/>
                  <a:pt x="9511" y="18073"/>
                  <a:pt x="9511" y="14242"/>
                </a:cubicBezTo>
                <a:cubicBezTo>
                  <a:pt x="9511" y="11717"/>
                  <a:pt x="7854" y="9589"/>
                  <a:pt x="6653" y="8379"/>
                </a:cubicBezTo>
                <a:cubicBezTo>
                  <a:pt x="7325" y="8512"/>
                  <a:pt x="8094" y="8364"/>
                  <a:pt x="8464" y="8006"/>
                </a:cubicBezTo>
                <a:cubicBezTo>
                  <a:pt x="8881" y="7603"/>
                  <a:pt x="8631" y="7087"/>
                  <a:pt x="7909" y="6854"/>
                </a:cubicBezTo>
                <a:cubicBezTo>
                  <a:pt x="7679" y="6780"/>
                  <a:pt x="7423" y="6721"/>
                  <a:pt x="7156" y="6675"/>
                </a:cubicBezTo>
                <a:cubicBezTo>
                  <a:pt x="7423" y="6628"/>
                  <a:pt x="7679" y="6569"/>
                  <a:pt x="7909" y="6495"/>
                </a:cubicBezTo>
                <a:cubicBezTo>
                  <a:pt x="8631" y="6262"/>
                  <a:pt x="8881" y="5746"/>
                  <a:pt x="8464" y="5343"/>
                </a:cubicBezTo>
                <a:cubicBezTo>
                  <a:pt x="8047" y="4940"/>
                  <a:pt x="7123" y="4802"/>
                  <a:pt x="6401" y="5035"/>
                </a:cubicBezTo>
                <a:cubicBezTo>
                  <a:pt x="6171" y="5109"/>
                  <a:pt x="5951" y="5204"/>
                  <a:pt x="5746" y="5309"/>
                </a:cubicBezTo>
                <a:cubicBezTo>
                  <a:pt x="5807" y="5157"/>
                  <a:pt x="5843" y="5004"/>
                  <a:pt x="5843" y="4855"/>
                </a:cubicBezTo>
                <a:cubicBezTo>
                  <a:pt x="5843" y="4390"/>
                  <a:pt x="5166" y="4012"/>
                  <a:pt x="4332" y="4012"/>
                </a:cubicBezTo>
                <a:close/>
                <a:moveTo>
                  <a:pt x="16840" y="4012"/>
                </a:moveTo>
                <a:cubicBezTo>
                  <a:pt x="16006" y="4012"/>
                  <a:pt x="15332" y="4390"/>
                  <a:pt x="15332" y="4855"/>
                </a:cubicBezTo>
                <a:cubicBezTo>
                  <a:pt x="15332" y="5004"/>
                  <a:pt x="15368" y="5157"/>
                  <a:pt x="15429" y="5309"/>
                </a:cubicBezTo>
                <a:cubicBezTo>
                  <a:pt x="15224" y="5204"/>
                  <a:pt x="15004" y="5109"/>
                  <a:pt x="14774" y="5035"/>
                </a:cubicBezTo>
                <a:cubicBezTo>
                  <a:pt x="14052" y="4802"/>
                  <a:pt x="13128" y="4940"/>
                  <a:pt x="12711" y="5343"/>
                </a:cubicBezTo>
                <a:cubicBezTo>
                  <a:pt x="12294" y="5746"/>
                  <a:pt x="12541" y="6262"/>
                  <a:pt x="13263" y="6495"/>
                </a:cubicBezTo>
                <a:cubicBezTo>
                  <a:pt x="13493" y="6569"/>
                  <a:pt x="13749" y="6628"/>
                  <a:pt x="14016" y="6675"/>
                </a:cubicBezTo>
                <a:cubicBezTo>
                  <a:pt x="13749" y="6721"/>
                  <a:pt x="13493" y="6780"/>
                  <a:pt x="13263" y="6854"/>
                </a:cubicBezTo>
                <a:cubicBezTo>
                  <a:pt x="12541" y="7087"/>
                  <a:pt x="12294" y="7603"/>
                  <a:pt x="12711" y="8006"/>
                </a:cubicBezTo>
                <a:cubicBezTo>
                  <a:pt x="13081" y="8364"/>
                  <a:pt x="13850" y="8512"/>
                  <a:pt x="14522" y="8379"/>
                </a:cubicBezTo>
                <a:cubicBezTo>
                  <a:pt x="13321" y="9589"/>
                  <a:pt x="11661" y="11717"/>
                  <a:pt x="11661" y="14242"/>
                </a:cubicBezTo>
                <a:cubicBezTo>
                  <a:pt x="11661" y="18073"/>
                  <a:pt x="13431" y="21045"/>
                  <a:pt x="13506" y="21170"/>
                </a:cubicBezTo>
                <a:lnTo>
                  <a:pt x="14434" y="20995"/>
                </a:lnTo>
                <a:cubicBezTo>
                  <a:pt x="14416" y="20965"/>
                  <a:pt x="12641" y="17979"/>
                  <a:pt x="12641" y="14242"/>
                </a:cubicBezTo>
                <a:cubicBezTo>
                  <a:pt x="12641" y="13827"/>
                  <a:pt x="12692" y="13423"/>
                  <a:pt x="12778" y="13031"/>
                </a:cubicBezTo>
                <a:cubicBezTo>
                  <a:pt x="13247" y="13207"/>
                  <a:pt x="14444" y="13497"/>
                  <a:pt x="16036" y="12713"/>
                </a:cubicBezTo>
                <a:cubicBezTo>
                  <a:pt x="17881" y="11804"/>
                  <a:pt x="17553" y="10155"/>
                  <a:pt x="17553" y="10155"/>
                </a:cubicBezTo>
                <a:cubicBezTo>
                  <a:pt x="17553" y="10155"/>
                  <a:pt x="17234" y="10705"/>
                  <a:pt x="14635" y="11291"/>
                </a:cubicBezTo>
                <a:cubicBezTo>
                  <a:pt x="13958" y="11444"/>
                  <a:pt x="13494" y="11624"/>
                  <a:pt x="13175" y="11810"/>
                </a:cubicBezTo>
                <a:cubicBezTo>
                  <a:pt x="13737" y="10503"/>
                  <a:pt x="14640" y="9411"/>
                  <a:pt x="15366" y="8670"/>
                </a:cubicBezTo>
                <a:cubicBezTo>
                  <a:pt x="15510" y="9052"/>
                  <a:pt x="16114" y="9338"/>
                  <a:pt x="16840" y="9338"/>
                </a:cubicBezTo>
                <a:cubicBezTo>
                  <a:pt x="17674" y="9338"/>
                  <a:pt x="18351" y="8960"/>
                  <a:pt x="18351" y="8494"/>
                </a:cubicBezTo>
                <a:cubicBezTo>
                  <a:pt x="18351" y="8346"/>
                  <a:pt x="18315" y="8193"/>
                  <a:pt x="18254" y="8040"/>
                </a:cubicBezTo>
                <a:cubicBezTo>
                  <a:pt x="18460" y="8146"/>
                  <a:pt x="18679" y="8241"/>
                  <a:pt x="18909" y="8315"/>
                </a:cubicBezTo>
                <a:cubicBezTo>
                  <a:pt x="19631" y="8548"/>
                  <a:pt x="20552" y="8410"/>
                  <a:pt x="20969" y="8006"/>
                </a:cubicBezTo>
                <a:cubicBezTo>
                  <a:pt x="21386" y="7603"/>
                  <a:pt x="21139" y="7087"/>
                  <a:pt x="20417" y="6854"/>
                </a:cubicBezTo>
                <a:cubicBezTo>
                  <a:pt x="20187" y="6780"/>
                  <a:pt x="19931" y="6721"/>
                  <a:pt x="19665" y="6675"/>
                </a:cubicBezTo>
                <a:cubicBezTo>
                  <a:pt x="19931" y="6628"/>
                  <a:pt x="20187" y="6569"/>
                  <a:pt x="20417" y="6495"/>
                </a:cubicBezTo>
                <a:cubicBezTo>
                  <a:pt x="21139" y="6262"/>
                  <a:pt x="21386" y="5746"/>
                  <a:pt x="20969" y="5343"/>
                </a:cubicBezTo>
                <a:cubicBezTo>
                  <a:pt x="20552" y="4940"/>
                  <a:pt x="19631" y="4802"/>
                  <a:pt x="18909" y="5035"/>
                </a:cubicBezTo>
                <a:cubicBezTo>
                  <a:pt x="18679" y="5109"/>
                  <a:pt x="18460" y="5204"/>
                  <a:pt x="18254" y="5309"/>
                </a:cubicBezTo>
                <a:cubicBezTo>
                  <a:pt x="18315" y="5157"/>
                  <a:pt x="18351" y="5004"/>
                  <a:pt x="18351" y="4855"/>
                </a:cubicBezTo>
                <a:cubicBezTo>
                  <a:pt x="18351" y="4390"/>
                  <a:pt x="17674" y="4012"/>
                  <a:pt x="16840" y="4012"/>
                </a:cubicBezTo>
                <a:close/>
                <a:moveTo>
                  <a:pt x="4332" y="5999"/>
                </a:moveTo>
                <a:cubicBezTo>
                  <a:pt x="5001" y="5999"/>
                  <a:pt x="5545" y="6301"/>
                  <a:pt x="5545" y="6675"/>
                </a:cubicBezTo>
                <a:cubicBezTo>
                  <a:pt x="5545" y="7048"/>
                  <a:pt x="5001" y="7351"/>
                  <a:pt x="4332" y="7351"/>
                </a:cubicBezTo>
                <a:cubicBezTo>
                  <a:pt x="3663" y="7351"/>
                  <a:pt x="3121" y="7048"/>
                  <a:pt x="3121" y="6675"/>
                </a:cubicBezTo>
                <a:cubicBezTo>
                  <a:pt x="3121" y="6301"/>
                  <a:pt x="3663" y="5999"/>
                  <a:pt x="4332" y="5999"/>
                </a:cubicBezTo>
                <a:close/>
                <a:moveTo>
                  <a:pt x="16840" y="5999"/>
                </a:moveTo>
                <a:cubicBezTo>
                  <a:pt x="17509" y="5999"/>
                  <a:pt x="18051" y="6301"/>
                  <a:pt x="18051" y="6675"/>
                </a:cubicBezTo>
                <a:cubicBezTo>
                  <a:pt x="18051" y="7048"/>
                  <a:pt x="17509" y="7351"/>
                  <a:pt x="16840" y="7351"/>
                </a:cubicBezTo>
                <a:cubicBezTo>
                  <a:pt x="16171" y="7351"/>
                  <a:pt x="15630" y="7048"/>
                  <a:pt x="15630" y="6675"/>
                </a:cubicBezTo>
                <a:cubicBezTo>
                  <a:pt x="15630" y="6301"/>
                  <a:pt x="16171" y="5999"/>
                  <a:pt x="16840" y="5999"/>
                </a:cubicBezTo>
                <a:close/>
              </a:path>
            </a:pathLst>
          </a:custGeom>
          <a:solidFill>
            <a:srgbClr val="00A2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70" name="باقة"/>
          <p:cNvSpPr/>
          <p:nvPr/>
        </p:nvSpPr>
        <p:spPr>
          <a:xfrm>
            <a:off x="3502061" y="9336798"/>
            <a:ext cx="1241465" cy="2268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10545" y="0"/>
                </a:moveTo>
                <a:cubicBezTo>
                  <a:pt x="9711" y="0"/>
                  <a:pt x="9034" y="378"/>
                  <a:pt x="9034" y="844"/>
                </a:cubicBezTo>
                <a:cubicBezTo>
                  <a:pt x="9034" y="992"/>
                  <a:pt x="9070" y="1145"/>
                  <a:pt x="9131" y="1298"/>
                </a:cubicBezTo>
                <a:cubicBezTo>
                  <a:pt x="8926" y="1192"/>
                  <a:pt x="8706" y="1097"/>
                  <a:pt x="8476" y="1023"/>
                </a:cubicBezTo>
                <a:cubicBezTo>
                  <a:pt x="7754" y="790"/>
                  <a:pt x="6833" y="928"/>
                  <a:pt x="6416" y="1332"/>
                </a:cubicBezTo>
                <a:cubicBezTo>
                  <a:pt x="5999" y="1735"/>
                  <a:pt x="6246" y="2251"/>
                  <a:pt x="6968" y="2484"/>
                </a:cubicBezTo>
                <a:cubicBezTo>
                  <a:pt x="7198" y="2558"/>
                  <a:pt x="7454" y="2617"/>
                  <a:pt x="7721" y="2663"/>
                </a:cubicBezTo>
                <a:cubicBezTo>
                  <a:pt x="7454" y="2710"/>
                  <a:pt x="7198" y="2769"/>
                  <a:pt x="6968" y="2843"/>
                </a:cubicBezTo>
                <a:cubicBezTo>
                  <a:pt x="6246" y="3076"/>
                  <a:pt x="5999" y="3592"/>
                  <a:pt x="6416" y="3995"/>
                </a:cubicBezTo>
                <a:cubicBezTo>
                  <a:pt x="6833" y="4398"/>
                  <a:pt x="7754" y="4536"/>
                  <a:pt x="8476" y="4303"/>
                </a:cubicBezTo>
                <a:cubicBezTo>
                  <a:pt x="8706" y="4229"/>
                  <a:pt x="8926" y="4134"/>
                  <a:pt x="9131" y="4029"/>
                </a:cubicBezTo>
                <a:cubicBezTo>
                  <a:pt x="9070" y="4181"/>
                  <a:pt x="9034" y="4334"/>
                  <a:pt x="9034" y="4483"/>
                </a:cubicBezTo>
                <a:cubicBezTo>
                  <a:pt x="9034" y="4852"/>
                  <a:pt x="9460" y="5165"/>
                  <a:pt x="10054" y="5279"/>
                </a:cubicBezTo>
                <a:lnTo>
                  <a:pt x="10054" y="21600"/>
                </a:lnTo>
                <a:lnTo>
                  <a:pt x="11033" y="21600"/>
                </a:lnTo>
                <a:lnTo>
                  <a:pt x="11033" y="5279"/>
                </a:lnTo>
                <a:cubicBezTo>
                  <a:pt x="11627" y="5165"/>
                  <a:pt x="12053" y="4852"/>
                  <a:pt x="12053" y="4483"/>
                </a:cubicBezTo>
                <a:cubicBezTo>
                  <a:pt x="12053" y="4334"/>
                  <a:pt x="12017" y="4181"/>
                  <a:pt x="11956" y="4029"/>
                </a:cubicBezTo>
                <a:cubicBezTo>
                  <a:pt x="12161" y="4134"/>
                  <a:pt x="12381" y="4229"/>
                  <a:pt x="12611" y="4303"/>
                </a:cubicBezTo>
                <a:cubicBezTo>
                  <a:pt x="13333" y="4536"/>
                  <a:pt x="14257" y="4398"/>
                  <a:pt x="14674" y="3995"/>
                </a:cubicBezTo>
                <a:cubicBezTo>
                  <a:pt x="15091" y="3592"/>
                  <a:pt x="14844" y="3076"/>
                  <a:pt x="14122" y="2843"/>
                </a:cubicBezTo>
                <a:cubicBezTo>
                  <a:pt x="13892" y="2769"/>
                  <a:pt x="13636" y="2710"/>
                  <a:pt x="13369" y="2663"/>
                </a:cubicBezTo>
                <a:cubicBezTo>
                  <a:pt x="13636" y="2617"/>
                  <a:pt x="13892" y="2558"/>
                  <a:pt x="14122" y="2484"/>
                </a:cubicBezTo>
                <a:cubicBezTo>
                  <a:pt x="14844" y="2251"/>
                  <a:pt x="15091" y="1735"/>
                  <a:pt x="14674" y="1332"/>
                </a:cubicBezTo>
                <a:cubicBezTo>
                  <a:pt x="14257" y="928"/>
                  <a:pt x="13333" y="790"/>
                  <a:pt x="12611" y="1023"/>
                </a:cubicBezTo>
                <a:cubicBezTo>
                  <a:pt x="12381" y="1097"/>
                  <a:pt x="12161" y="1192"/>
                  <a:pt x="11956" y="1298"/>
                </a:cubicBezTo>
                <a:cubicBezTo>
                  <a:pt x="12017" y="1145"/>
                  <a:pt x="12053" y="992"/>
                  <a:pt x="12053" y="844"/>
                </a:cubicBezTo>
                <a:cubicBezTo>
                  <a:pt x="12053" y="378"/>
                  <a:pt x="11379" y="0"/>
                  <a:pt x="10545" y="0"/>
                </a:cubicBezTo>
                <a:close/>
                <a:moveTo>
                  <a:pt x="10545" y="1987"/>
                </a:moveTo>
                <a:cubicBezTo>
                  <a:pt x="11214" y="1987"/>
                  <a:pt x="11756" y="2290"/>
                  <a:pt x="11756" y="2663"/>
                </a:cubicBezTo>
                <a:cubicBezTo>
                  <a:pt x="11756" y="3037"/>
                  <a:pt x="11214" y="3339"/>
                  <a:pt x="10545" y="3339"/>
                </a:cubicBezTo>
                <a:cubicBezTo>
                  <a:pt x="9876" y="3339"/>
                  <a:pt x="9335" y="3037"/>
                  <a:pt x="9335" y="2663"/>
                </a:cubicBezTo>
                <a:cubicBezTo>
                  <a:pt x="9335" y="2290"/>
                  <a:pt x="9876" y="1987"/>
                  <a:pt x="10545" y="1987"/>
                </a:cubicBezTo>
                <a:close/>
                <a:moveTo>
                  <a:pt x="4332" y="4012"/>
                </a:moveTo>
                <a:cubicBezTo>
                  <a:pt x="3498" y="4012"/>
                  <a:pt x="2824" y="4390"/>
                  <a:pt x="2824" y="4855"/>
                </a:cubicBezTo>
                <a:cubicBezTo>
                  <a:pt x="2824" y="5004"/>
                  <a:pt x="2860" y="5157"/>
                  <a:pt x="2921" y="5309"/>
                </a:cubicBezTo>
                <a:cubicBezTo>
                  <a:pt x="2715" y="5204"/>
                  <a:pt x="2496" y="5109"/>
                  <a:pt x="2266" y="5035"/>
                </a:cubicBezTo>
                <a:cubicBezTo>
                  <a:pt x="1544" y="4802"/>
                  <a:pt x="620" y="4940"/>
                  <a:pt x="203" y="5343"/>
                </a:cubicBezTo>
                <a:cubicBezTo>
                  <a:pt x="-214" y="5746"/>
                  <a:pt x="33" y="6262"/>
                  <a:pt x="755" y="6495"/>
                </a:cubicBezTo>
                <a:cubicBezTo>
                  <a:pt x="985" y="6569"/>
                  <a:pt x="1241" y="6628"/>
                  <a:pt x="1507" y="6675"/>
                </a:cubicBezTo>
                <a:cubicBezTo>
                  <a:pt x="1241" y="6721"/>
                  <a:pt x="985" y="6780"/>
                  <a:pt x="755" y="6854"/>
                </a:cubicBezTo>
                <a:cubicBezTo>
                  <a:pt x="33" y="7087"/>
                  <a:pt x="-214" y="7603"/>
                  <a:pt x="203" y="8006"/>
                </a:cubicBezTo>
                <a:cubicBezTo>
                  <a:pt x="620" y="8410"/>
                  <a:pt x="1544" y="8548"/>
                  <a:pt x="2266" y="8315"/>
                </a:cubicBezTo>
                <a:cubicBezTo>
                  <a:pt x="2496" y="8241"/>
                  <a:pt x="2715" y="8146"/>
                  <a:pt x="2921" y="8040"/>
                </a:cubicBezTo>
                <a:cubicBezTo>
                  <a:pt x="2860" y="8193"/>
                  <a:pt x="2824" y="8346"/>
                  <a:pt x="2824" y="8494"/>
                </a:cubicBezTo>
                <a:cubicBezTo>
                  <a:pt x="2824" y="8960"/>
                  <a:pt x="3498" y="9338"/>
                  <a:pt x="4332" y="9338"/>
                </a:cubicBezTo>
                <a:cubicBezTo>
                  <a:pt x="5058" y="9338"/>
                  <a:pt x="5665" y="9052"/>
                  <a:pt x="5809" y="8670"/>
                </a:cubicBezTo>
                <a:cubicBezTo>
                  <a:pt x="6949" y="9833"/>
                  <a:pt x="8527" y="11866"/>
                  <a:pt x="8534" y="14227"/>
                </a:cubicBezTo>
                <a:cubicBezTo>
                  <a:pt x="8244" y="13960"/>
                  <a:pt x="7707" y="13680"/>
                  <a:pt x="6729" y="13460"/>
                </a:cubicBezTo>
                <a:cubicBezTo>
                  <a:pt x="4129" y="12874"/>
                  <a:pt x="3807" y="12323"/>
                  <a:pt x="3807" y="12323"/>
                </a:cubicBezTo>
                <a:cubicBezTo>
                  <a:pt x="3807" y="12323"/>
                  <a:pt x="3482" y="13972"/>
                  <a:pt x="5327" y="14881"/>
                </a:cubicBezTo>
                <a:cubicBezTo>
                  <a:pt x="6822" y="15618"/>
                  <a:pt x="7968" y="15407"/>
                  <a:pt x="8491" y="15234"/>
                </a:cubicBezTo>
                <a:cubicBezTo>
                  <a:pt x="8226" y="18494"/>
                  <a:pt x="6757" y="20968"/>
                  <a:pt x="6741" y="20995"/>
                </a:cubicBezTo>
                <a:lnTo>
                  <a:pt x="7666" y="21170"/>
                </a:lnTo>
                <a:cubicBezTo>
                  <a:pt x="7741" y="21045"/>
                  <a:pt x="9511" y="18073"/>
                  <a:pt x="9511" y="14242"/>
                </a:cubicBezTo>
                <a:cubicBezTo>
                  <a:pt x="9511" y="11717"/>
                  <a:pt x="7854" y="9589"/>
                  <a:pt x="6653" y="8379"/>
                </a:cubicBezTo>
                <a:cubicBezTo>
                  <a:pt x="7325" y="8512"/>
                  <a:pt x="8094" y="8364"/>
                  <a:pt x="8464" y="8006"/>
                </a:cubicBezTo>
                <a:cubicBezTo>
                  <a:pt x="8881" y="7603"/>
                  <a:pt x="8631" y="7087"/>
                  <a:pt x="7909" y="6854"/>
                </a:cubicBezTo>
                <a:cubicBezTo>
                  <a:pt x="7679" y="6780"/>
                  <a:pt x="7423" y="6721"/>
                  <a:pt x="7156" y="6675"/>
                </a:cubicBezTo>
                <a:cubicBezTo>
                  <a:pt x="7423" y="6628"/>
                  <a:pt x="7679" y="6569"/>
                  <a:pt x="7909" y="6495"/>
                </a:cubicBezTo>
                <a:cubicBezTo>
                  <a:pt x="8631" y="6262"/>
                  <a:pt x="8881" y="5746"/>
                  <a:pt x="8464" y="5343"/>
                </a:cubicBezTo>
                <a:cubicBezTo>
                  <a:pt x="8047" y="4940"/>
                  <a:pt x="7123" y="4802"/>
                  <a:pt x="6401" y="5035"/>
                </a:cubicBezTo>
                <a:cubicBezTo>
                  <a:pt x="6171" y="5109"/>
                  <a:pt x="5951" y="5204"/>
                  <a:pt x="5746" y="5309"/>
                </a:cubicBezTo>
                <a:cubicBezTo>
                  <a:pt x="5807" y="5157"/>
                  <a:pt x="5843" y="5004"/>
                  <a:pt x="5843" y="4855"/>
                </a:cubicBezTo>
                <a:cubicBezTo>
                  <a:pt x="5843" y="4390"/>
                  <a:pt x="5166" y="4012"/>
                  <a:pt x="4332" y="4012"/>
                </a:cubicBezTo>
                <a:close/>
                <a:moveTo>
                  <a:pt x="16840" y="4012"/>
                </a:moveTo>
                <a:cubicBezTo>
                  <a:pt x="16006" y="4012"/>
                  <a:pt x="15332" y="4390"/>
                  <a:pt x="15332" y="4855"/>
                </a:cubicBezTo>
                <a:cubicBezTo>
                  <a:pt x="15332" y="5004"/>
                  <a:pt x="15368" y="5157"/>
                  <a:pt x="15429" y="5309"/>
                </a:cubicBezTo>
                <a:cubicBezTo>
                  <a:pt x="15224" y="5204"/>
                  <a:pt x="15004" y="5109"/>
                  <a:pt x="14774" y="5035"/>
                </a:cubicBezTo>
                <a:cubicBezTo>
                  <a:pt x="14052" y="4802"/>
                  <a:pt x="13128" y="4940"/>
                  <a:pt x="12711" y="5343"/>
                </a:cubicBezTo>
                <a:cubicBezTo>
                  <a:pt x="12294" y="5746"/>
                  <a:pt x="12541" y="6262"/>
                  <a:pt x="13263" y="6495"/>
                </a:cubicBezTo>
                <a:cubicBezTo>
                  <a:pt x="13493" y="6569"/>
                  <a:pt x="13749" y="6628"/>
                  <a:pt x="14016" y="6675"/>
                </a:cubicBezTo>
                <a:cubicBezTo>
                  <a:pt x="13749" y="6721"/>
                  <a:pt x="13493" y="6780"/>
                  <a:pt x="13263" y="6854"/>
                </a:cubicBezTo>
                <a:cubicBezTo>
                  <a:pt x="12541" y="7087"/>
                  <a:pt x="12294" y="7603"/>
                  <a:pt x="12711" y="8006"/>
                </a:cubicBezTo>
                <a:cubicBezTo>
                  <a:pt x="13081" y="8364"/>
                  <a:pt x="13850" y="8512"/>
                  <a:pt x="14522" y="8379"/>
                </a:cubicBezTo>
                <a:cubicBezTo>
                  <a:pt x="13321" y="9589"/>
                  <a:pt x="11661" y="11717"/>
                  <a:pt x="11661" y="14242"/>
                </a:cubicBezTo>
                <a:cubicBezTo>
                  <a:pt x="11661" y="18073"/>
                  <a:pt x="13431" y="21045"/>
                  <a:pt x="13506" y="21170"/>
                </a:cubicBezTo>
                <a:lnTo>
                  <a:pt x="14434" y="20995"/>
                </a:lnTo>
                <a:cubicBezTo>
                  <a:pt x="14416" y="20965"/>
                  <a:pt x="12641" y="17979"/>
                  <a:pt x="12641" y="14242"/>
                </a:cubicBezTo>
                <a:cubicBezTo>
                  <a:pt x="12641" y="13827"/>
                  <a:pt x="12692" y="13423"/>
                  <a:pt x="12778" y="13031"/>
                </a:cubicBezTo>
                <a:cubicBezTo>
                  <a:pt x="13247" y="13207"/>
                  <a:pt x="14444" y="13497"/>
                  <a:pt x="16036" y="12713"/>
                </a:cubicBezTo>
                <a:cubicBezTo>
                  <a:pt x="17881" y="11804"/>
                  <a:pt x="17553" y="10155"/>
                  <a:pt x="17553" y="10155"/>
                </a:cubicBezTo>
                <a:cubicBezTo>
                  <a:pt x="17553" y="10155"/>
                  <a:pt x="17234" y="10705"/>
                  <a:pt x="14635" y="11291"/>
                </a:cubicBezTo>
                <a:cubicBezTo>
                  <a:pt x="13958" y="11444"/>
                  <a:pt x="13494" y="11624"/>
                  <a:pt x="13175" y="11810"/>
                </a:cubicBezTo>
                <a:cubicBezTo>
                  <a:pt x="13737" y="10503"/>
                  <a:pt x="14640" y="9411"/>
                  <a:pt x="15366" y="8670"/>
                </a:cubicBezTo>
                <a:cubicBezTo>
                  <a:pt x="15510" y="9052"/>
                  <a:pt x="16114" y="9338"/>
                  <a:pt x="16840" y="9338"/>
                </a:cubicBezTo>
                <a:cubicBezTo>
                  <a:pt x="17674" y="9338"/>
                  <a:pt x="18351" y="8960"/>
                  <a:pt x="18351" y="8494"/>
                </a:cubicBezTo>
                <a:cubicBezTo>
                  <a:pt x="18351" y="8346"/>
                  <a:pt x="18315" y="8193"/>
                  <a:pt x="18254" y="8040"/>
                </a:cubicBezTo>
                <a:cubicBezTo>
                  <a:pt x="18460" y="8146"/>
                  <a:pt x="18679" y="8241"/>
                  <a:pt x="18909" y="8315"/>
                </a:cubicBezTo>
                <a:cubicBezTo>
                  <a:pt x="19631" y="8548"/>
                  <a:pt x="20552" y="8410"/>
                  <a:pt x="20969" y="8006"/>
                </a:cubicBezTo>
                <a:cubicBezTo>
                  <a:pt x="21386" y="7603"/>
                  <a:pt x="21139" y="7087"/>
                  <a:pt x="20417" y="6854"/>
                </a:cubicBezTo>
                <a:cubicBezTo>
                  <a:pt x="20187" y="6780"/>
                  <a:pt x="19931" y="6721"/>
                  <a:pt x="19665" y="6675"/>
                </a:cubicBezTo>
                <a:cubicBezTo>
                  <a:pt x="19931" y="6628"/>
                  <a:pt x="20187" y="6569"/>
                  <a:pt x="20417" y="6495"/>
                </a:cubicBezTo>
                <a:cubicBezTo>
                  <a:pt x="21139" y="6262"/>
                  <a:pt x="21386" y="5746"/>
                  <a:pt x="20969" y="5343"/>
                </a:cubicBezTo>
                <a:cubicBezTo>
                  <a:pt x="20552" y="4940"/>
                  <a:pt x="19631" y="4802"/>
                  <a:pt x="18909" y="5035"/>
                </a:cubicBezTo>
                <a:cubicBezTo>
                  <a:pt x="18679" y="5109"/>
                  <a:pt x="18460" y="5204"/>
                  <a:pt x="18254" y="5309"/>
                </a:cubicBezTo>
                <a:cubicBezTo>
                  <a:pt x="18315" y="5157"/>
                  <a:pt x="18351" y="5004"/>
                  <a:pt x="18351" y="4855"/>
                </a:cubicBezTo>
                <a:cubicBezTo>
                  <a:pt x="18351" y="4390"/>
                  <a:pt x="17674" y="4012"/>
                  <a:pt x="16840" y="4012"/>
                </a:cubicBezTo>
                <a:close/>
                <a:moveTo>
                  <a:pt x="4332" y="5999"/>
                </a:moveTo>
                <a:cubicBezTo>
                  <a:pt x="5001" y="5999"/>
                  <a:pt x="5545" y="6301"/>
                  <a:pt x="5545" y="6675"/>
                </a:cubicBezTo>
                <a:cubicBezTo>
                  <a:pt x="5545" y="7048"/>
                  <a:pt x="5001" y="7351"/>
                  <a:pt x="4332" y="7351"/>
                </a:cubicBezTo>
                <a:cubicBezTo>
                  <a:pt x="3663" y="7351"/>
                  <a:pt x="3121" y="7048"/>
                  <a:pt x="3121" y="6675"/>
                </a:cubicBezTo>
                <a:cubicBezTo>
                  <a:pt x="3121" y="6301"/>
                  <a:pt x="3663" y="5999"/>
                  <a:pt x="4332" y="5999"/>
                </a:cubicBezTo>
                <a:close/>
                <a:moveTo>
                  <a:pt x="16840" y="5999"/>
                </a:moveTo>
                <a:cubicBezTo>
                  <a:pt x="17509" y="5999"/>
                  <a:pt x="18051" y="6301"/>
                  <a:pt x="18051" y="6675"/>
                </a:cubicBezTo>
                <a:cubicBezTo>
                  <a:pt x="18051" y="7048"/>
                  <a:pt x="17509" y="7351"/>
                  <a:pt x="16840" y="7351"/>
                </a:cubicBezTo>
                <a:cubicBezTo>
                  <a:pt x="16171" y="7351"/>
                  <a:pt x="15630" y="7048"/>
                  <a:pt x="15630" y="6675"/>
                </a:cubicBezTo>
                <a:cubicBezTo>
                  <a:pt x="15630" y="6301"/>
                  <a:pt x="16171" y="5999"/>
                  <a:pt x="16840" y="5999"/>
                </a:cubicBezTo>
                <a:close/>
              </a:path>
            </a:pathLst>
          </a:custGeom>
          <a:solidFill>
            <a:srgbClr val="00A2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grpSp>
        <p:nvGrpSpPr>
          <p:cNvPr id="274" name="تجميع"/>
          <p:cNvGrpSpPr/>
          <p:nvPr/>
        </p:nvGrpSpPr>
        <p:grpSpPr>
          <a:xfrm>
            <a:off x="13807255" y="9134165"/>
            <a:ext cx="5190212" cy="1905743"/>
            <a:chOff x="0" y="0"/>
            <a:chExt cx="5190212" cy="1905741"/>
          </a:xfrm>
        </p:grpSpPr>
        <p:sp>
          <p:nvSpPr>
            <p:cNvPr id="271" name="عشب"/>
            <p:cNvSpPr/>
            <p:nvPr/>
          </p:nvSpPr>
          <p:spPr>
            <a:xfrm>
              <a:off x="1580543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72" name="عشب"/>
            <p:cNvSpPr/>
            <p:nvPr/>
          </p:nvSpPr>
          <p:spPr>
            <a:xfrm>
              <a:off x="0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73" name="عشب"/>
            <p:cNvSpPr/>
            <p:nvPr/>
          </p:nvSpPr>
          <p:spPr>
            <a:xfrm>
              <a:off x="3285954" y="0"/>
              <a:ext cx="1904259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sp>
        <p:nvSpPr>
          <p:cNvPr id="275" name="باقة"/>
          <p:cNvSpPr/>
          <p:nvPr/>
        </p:nvSpPr>
        <p:spPr>
          <a:xfrm>
            <a:off x="20818327" y="9336798"/>
            <a:ext cx="1241465" cy="2268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10545" y="0"/>
                </a:moveTo>
                <a:cubicBezTo>
                  <a:pt x="9711" y="0"/>
                  <a:pt x="9034" y="378"/>
                  <a:pt x="9034" y="844"/>
                </a:cubicBezTo>
                <a:cubicBezTo>
                  <a:pt x="9034" y="992"/>
                  <a:pt x="9070" y="1145"/>
                  <a:pt x="9131" y="1298"/>
                </a:cubicBezTo>
                <a:cubicBezTo>
                  <a:pt x="8926" y="1192"/>
                  <a:pt x="8706" y="1097"/>
                  <a:pt x="8476" y="1023"/>
                </a:cubicBezTo>
                <a:cubicBezTo>
                  <a:pt x="7754" y="790"/>
                  <a:pt x="6833" y="928"/>
                  <a:pt x="6416" y="1332"/>
                </a:cubicBezTo>
                <a:cubicBezTo>
                  <a:pt x="5999" y="1735"/>
                  <a:pt x="6246" y="2251"/>
                  <a:pt x="6968" y="2484"/>
                </a:cubicBezTo>
                <a:cubicBezTo>
                  <a:pt x="7198" y="2558"/>
                  <a:pt x="7454" y="2617"/>
                  <a:pt x="7721" y="2663"/>
                </a:cubicBezTo>
                <a:cubicBezTo>
                  <a:pt x="7454" y="2710"/>
                  <a:pt x="7198" y="2769"/>
                  <a:pt x="6968" y="2843"/>
                </a:cubicBezTo>
                <a:cubicBezTo>
                  <a:pt x="6246" y="3076"/>
                  <a:pt x="5999" y="3592"/>
                  <a:pt x="6416" y="3995"/>
                </a:cubicBezTo>
                <a:cubicBezTo>
                  <a:pt x="6833" y="4398"/>
                  <a:pt x="7754" y="4536"/>
                  <a:pt x="8476" y="4303"/>
                </a:cubicBezTo>
                <a:cubicBezTo>
                  <a:pt x="8706" y="4229"/>
                  <a:pt x="8926" y="4134"/>
                  <a:pt x="9131" y="4029"/>
                </a:cubicBezTo>
                <a:cubicBezTo>
                  <a:pt x="9070" y="4181"/>
                  <a:pt x="9034" y="4334"/>
                  <a:pt x="9034" y="4483"/>
                </a:cubicBezTo>
                <a:cubicBezTo>
                  <a:pt x="9034" y="4852"/>
                  <a:pt x="9460" y="5165"/>
                  <a:pt x="10054" y="5279"/>
                </a:cubicBezTo>
                <a:lnTo>
                  <a:pt x="10054" y="21600"/>
                </a:lnTo>
                <a:lnTo>
                  <a:pt x="11033" y="21600"/>
                </a:lnTo>
                <a:lnTo>
                  <a:pt x="11033" y="5279"/>
                </a:lnTo>
                <a:cubicBezTo>
                  <a:pt x="11627" y="5165"/>
                  <a:pt x="12053" y="4852"/>
                  <a:pt x="12053" y="4483"/>
                </a:cubicBezTo>
                <a:cubicBezTo>
                  <a:pt x="12053" y="4334"/>
                  <a:pt x="12017" y="4181"/>
                  <a:pt x="11956" y="4029"/>
                </a:cubicBezTo>
                <a:cubicBezTo>
                  <a:pt x="12161" y="4134"/>
                  <a:pt x="12381" y="4229"/>
                  <a:pt x="12611" y="4303"/>
                </a:cubicBezTo>
                <a:cubicBezTo>
                  <a:pt x="13333" y="4536"/>
                  <a:pt x="14257" y="4398"/>
                  <a:pt x="14674" y="3995"/>
                </a:cubicBezTo>
                <a:cubicBezTo>
                  <a:pt x="15091" y="3592"/>
                  <a:pt x="14844" y="3076"/>
                  <a:pt x="14122" y="2843"/>
                </a:cubicBezTo>
                <a:cubicBezTo>
                  <a:pt x="13892" y="2769"/>
                  <a:pt x="13636" y="2710"/>
                  <a:pt x="13369" y="2663"/>
                </a:cubicBezTo>
                <a:cubicBezTo>
                  <a:pt x="13636" y="2617"/>
                  <a:pt x="13892" y="2558"/>
                  <a:pt x="14122" y="2484"/>
                </a:cubicBezTo>
                <a:cubicBezTo>
                  <a:pt x="14844" y="2251"/>
                  <a:pt x="15091" y="1735"/>
                  <a:pt x="14674" y="1332"/>
                </a:cubicBezTo>
                <a:cubicBezTo>
                  <a:pt x="14257" y="928"/>
                  <a:pt x="13333" y="790"/>
                  <a:pt x="12611" y="1023"/>
                </a:cubicBezTo>
                <a:cubicBezTo>
                  <a:pt x="12381" y="1097"/>
                  <a:pt x="12161" y="1192"/>
                  <a:pt x="11956" y="1298"/>
                </a:cubicBezTo>
                <a:cubicBezTo>
                  <a:pt x="12017" y="1145"/>
                  <a:pt x="12053" y="992"/>
                  <a:pt x="12053" y="844"/>
                </a:cubicBezTo>
                <a:cubicBezTo>
                  <a:pt x="12053" y="378"/>
                  <a:pt x="11379" y="0"/>
                  <a:pt x="10545" y="0"/>
                </a:cubicBezTo>
                <a:close/>
                <a:moveTo>
                  <a:pt x="10545" y="1987"/>
                </a:moveTo>
                <a:cubicBezTo>
                  <a:pt x="11214" y="1987"/>
                  <a:pt x="11756" y="2290"/>
                  <a:pt x="11756" y="2663"/>
                </a:cubicBezTo>
                <a:cubicBezTo>
                  <a:pt x="11756" y="3037"/>
                  <a:pt x="11214" y="3339"/>
                  <a:pt x="10545" y="3339"/>
                </a:cubicBezTo>
                <a:cubicBezTo>
                  <a:pt x="9876" y="3339"/>
                  <a:pt x="9335" y="3037"/>
                  <a:pt x="9335" y="2663"/>
                </a:cubicBezTo>
                <a:cubicBezTo>
                  <a:pt x="9335" y="2290"/>
                  <a:pt x="9876" y="1987"/>
                  <a:pt x="10545" y="1987"/>
                </a:cubicBezTo>
                <a:close/>
                <a:moveTo>
                  <a:pt x="4332" y="4012"/>
                </a:moveTo>
                <a:cubicBezTo>
                  <a:pt x="3498" y="4012"/>
                  <a:pt x="2824" y="4390"/>
                  <a:pt x="2824" y="4855"/>
                </a:cubicBezTo>
                <a:cubicBezTo>
                  <a:pt x="2824" y="5004"/>
                  <a:pt x="2860" y="5157"/>
                  <a:pt x="2921" y="5309"/>
                </a:cubicBezTo>
                <a:cubicBezTo>
                  <a:pt x="2715" y="5204"/>
                  <a:pt x="2496" y="5109"/>
                  <a:pt x="2266" y="5035"/>
                </a:cubicBezTo>
                <a:cubicBezTo>
                  <a:pt x="1544" y="4802"/>
                  <a:pt x="620" y="4940"/>
                  <a:pt x="203" y="5343"/>
                </a:cubicBezTo>
                <a:cubicBezTo>
                  <a:pt x="-214" y="5746"/>
                  <a:pt x="33" y="6262"/>
                  <a:pt x="755" y="6495"/>
                </a:cubicBezTo>
                <a:cubicBezTo>
                  <a:pt x="985" y="6569"/>
                  <a:pt x="1241" y="6628"/>
                  <a:pt x="1507" y="6675"/>
                </a:cubicBezTo>
                <a:cubicBezTo>
                  <a:pt x="1241" y="6721"/>
                  <a:pt x="985" y="6780"/>
                  <a:pt x="755" y="6854"/>
                </a:cubicBezTo>
                <a:cubicBezTo>
                  <a:pt x="33" y="7087"/>
                  <a:pt x="-214" y="7603"/>
                  <a:pt x="203" y="8006"/>
                </a:cubicBezTo>
                <a:cubicBezTo>
                  <a:pt x="620" y="8410"/>
                  <a:pt x="1544" y="8548"/>
                  <a:pt x="2266" y="8315"/>
                </a:cubicBezTo>
                <a:cubicBezTo>
                  <a:pt x="2496" y="8241"/>
                  <a:pt x="2715" y="8146"/>
                  <a:pt x="2921" y="8040"/>
                </a:cubicBezTo>
                <a:cubicBezTo>
                  <a:pt x="2860" y="8193"/>
                  <a:pt x="2824" y="8346"/>
                  <a:pt x="2824" y="8494"/>
                </a:cubicBezTo>
                <a:cubicBezTo>
                  <a:pt x="2824" y="8960"/>
                  <a:pt x="3498" y="9338"/>
                  <a:pt x="4332" y="9338"/>
                </a:cubicBezTo>
                <a:cubicBezTo>
                  <a:pt x="5058" y="9338"/>
                  <a:pt x="5665" y="9052"/>
                  <a:pt x="5809" y="8670"/>
                </a:cubicBezTo>
                <a:cubicBezTo>
                  <a:pt x="6949" y="9833"/>
                  <a:pt x="8527" y="11866"/>
                  <a:pt x="8534" y="14227"/>
                </a:cubicBezTo>
                <a:cubicBezTo>
                  <a:pt x="8244" y="13960"/>
                  <a:pt x="7707" y="13680"/>
                  <a:pt x="6729" y="13460"/>
                </a:cubicBezTo>
                <a:cubicBezTo>
                  <a:pt x="4129" y="12874"/>
                  <a:pt x="3807" y="12323"/>
                  <a:pt x="3807" y="12323"/>
                </a:cubicBezTo>
                <a:cubicBezTo>
                  <a:pt x="3807" y="12323"/>
                  <a:pt x="3482" y="13972"/>
                  <a:pt x="5327" y="14881"/>
                </a:cubicBezTo>
                <a:cubicBezTo>
                  <a:pt x="6822" y="15618"/>
                  <a:pt x="7968" y="15407"/>
                  <a:pt x="8491" y="15234"/>
                </a:cubicBezTo>
                <a:cubicBezTo>
                  <a:pt x="8226" y="18494"/>
                  <a:pt x="6757" y="20968"/>
                  <a:pt x="6741" y="20995"/>
                </a:cubicBezTo>
                <a:lnTo>
                  <a:pt x="7666" y="21170"/>
                </a:lnTo>
                <a:cubicBezTo>
                  <a:pt x="7741" y="21045"/>
                  <a:pt x="9511" y="18073"/>
                  <a:pt x="9511" y="14242"/>
                </a:cubicBezTo>
                <a:cubicBezTo>
                  <a:pt x="9511" y="11717"/>
                  <a:pt x="7854" y="9589"/>
                  <a:pt x="6653" y="8379"/>
                </a:cubicBezTo>
                <a:cubicBezTo>
                  <a:pt x="7325" y="8512"/>
                  <a:pt x="8094" y="8364"/>
                  <a:pt x="8464" y="8006"/>
                </a:cubicBezTo>
                <a:cubicBezTo>
                  <a:pt x="8881" y="7603"/>
                  <a:pt x="8631" y="7087"/>
                  <a:pt x="7909" y="6854"/>
                </a:cubicBezTo>
                <a:cubicBezTo>
                  <a:pt x="7679" y="6780"/>
                  <a:pt x="7423" y="6721"/>
                  <a:pt x="7156" y="6675"/>
                </a:cubicBezTo>
                <a:cubicBezTo>
                  <a:pt x="7423" y="6628"/>
                  <a:pt x="7679" y="6569"/>
                  <a:pt x="7909" y="6495"/>
                </a:cubicBezTo>
                <a:cubicBezTo>
                  <a:pt x="8631" y="6262"/>
                  <a:pt x="8881" y="5746"/>
                  <a:pt x="8464" y="5343"/>
                </a:cubicBezTo>
                <a:cubicBezTo>
                  <a:pt x="8047" y="4940"/>
                  <a:pt x="7123" y="4802"/>
                  <a:pt x="6401" y="5035"/>
                </a:cubicBezTo>
                <a:cubicBezTo>
                  <a:pt x="6171" y="5109"/>
                  <a:pt x="5951" y="5204"/>
                  <a:pt x="5746" y="5309"/>
                </a:cubicBezTo>
                <a:cubicBezTo>
                  <a:pt x="5807" y="5157"/>
                  <a:pt x="5843" y="5004"/>
                  <a:pt x="5843" y="4855"/>
                </a:cubicBezTo>
                <a:cubicBezTo>
                  <a:pt x="5843" y="4390"/>
                  <a:pt x="5166" y="4012"/>
                  <a:pt x="4332" y="4012"/>
                </a:cubicBezTo>
                <a:close/>
                <a:moveTo>
                  <a:pt x="16840" y="4012"/>
                </a:moveTo>
                <a:cubicBezTo>
                  <a:pt x="16006" y="4012"/>
                  <a:pt x="15332" y="4390"/>
                  <a:pt x="15332" y="4855"/>
                </a:cubicBezTo>
                <a:cubicBezTo>
                  <a:pt x="15332" y="5004"/>
                  <a:pt x="15368" y="5157"/>
                  <a:pt x="15429" y="5309"/>
                </a:cubicBezTo>
                <a:cubicBezTo>
                  <a:pt x="15224" y="5204"/>
                  <a:pt x="15004" y="5109"/>
                  <a:pt x="14774" y="5035"/>
                </a:cubicBezTo>
                <a:cubicBezTo>
                  <a:pt x="14052" y="4802"/>
                  <a:pt x="13128" y="4940"/>
                  <a:pt x="12711" y="5343"/>
                </a:cubicBezTo>
                <a:cubicBezTo>
                  <a:pt x="12294" y="5746"/>
                  <a:pt x="12541" y="6262"/>
                  <a:pt x="13263" y="6495"/>
                </a:cubicBezTo>
                <a:cubicBezTo>
                  <a:pt x="13493" y="6569"/>
                  <a:pt x="13749" y="6628"/>
                  <a:pt x="14016" y="6675"/>
                </a:cubicBezTo>
                <a:cubicBezTo>
                  <a:pt x="13749" y="6721"/>
                  <a:pt x="13493" y="6780"/>
                  <a:pt x="13263" y="6854"/>
                </a:cubicBezTo>
                <a:cubicBezTo>
                  <a:pt x="12541" y="7087"/>
                  <a:pt x="12294" y="7603"/>
                  <a:pt x="12711" y="8006"/>
                </a:cubicBezTo>
                <a:cubicBezTo>
                  <a:pt x="13081" y="8364"/>
                  <a:pt x="13850" y="8512"/>
                  <a:pt x="14522" y="8379"/>
                </a:cubicBezTo>
                <a:cubicBezTo>
                  <a:pt x="13321" y="9589"/>
                  <a:pt x="11661" y="11717"/>
                  <a:pt x="11661" y="14242"/>
                </a:cubicBezTo>
                <a:cubicBezTo>
                  <a:pt x="11661" y="18073"/>
                  <a:pt x="13431" y="21045"/>
                  <a:pt x="13506" y="21170"/>
                </a:cubicBezTo>
                <a:lnTo>
                  <a:pt x="14434" y="20995"/>
                </a:lnTo>
                <a:cubicBezTo>
                  <a:pt x="14416" y="20965"/>
                  <a:pt x="12641" y="17979"/>
                  <a:pt x="12641" y="14242"/>
                </a:cubicBezTo>
                <a:cubicBezTo>
                  <a:pt x="12641" y="13827"/>
                  <a:pt x="12692" y="13423"/>
                  <a:pt x="12778" y="13031"/>
                </a:cubicBezTo>
                <a:cubicBezTo>
                  <a:pt x="13247" y="13207"/>
                  <a:pt x="14444" y="13497"/>
                  <a:pt x="16036" y="12713"/>
                </a:cubicBezTo>
                <a:cubicBezTo>
                  <a:pt x="17881" y="11804"/>
                  <a:pt x="17553" y="10155"/>
                  <a:pt x="17553" y="10155"/>
                </a:cubicBezTo>
                <a:cubicBezTo>
                  <a:pt x="17553" y="10155"/>
                  <a:pt x="17234" y="10705"/>
                  <a:pt x="14635" y="11291"/>
                </a:cubicBezTo>
                <a:cubicBezTo>
                  <a:pt x="13958" y="11444"/>
                  <a:pt x="13494" y="11624"/>
                  <a:pt x="13175" y="11810"/>
                </a:cubicBezTo>
                <a:cubicBezTo>
                  <a:pt x="13737" y="10503"/>
                  <a:pt x="14640" y="9411"/>
                  <a:pt x="15366" y="8670"/>
                </a:cubicBezTo>
                <a:cubicBezTo>
                  <a:pt x="15510" y="9052"/>
                  <a:pt x="16114" y="9338"/>
                  <a:pt x="16840" y="9338"/>
                </a:cubicBezTo>
                <a:cubicBezTo>
                  <a:pt x="17674" y="9338"/>
                  <a:pt x="18351" y="8960"/>
                  <a:pt x="18351" y="8494"/>
                </a:cubicBezTo>
                <a:cubicBezTo>
                  <a:pt x="18351" y="8346"/>
                  <a:pt x="18315" y="8193"/>
                  <a:pt x="18254" y="8040"/>
                </a:cubicBezTo>
                <a:cubicBezTo>
                  <a:pt x="18460" y="8146"/>
                  <a:pt x="18679" y="8241"/>
                  <a:pt x="18909" y="8315"/>
                </a:cubicBezTo>
                <a:cubicBezTo>
                  <a:pt x="19631" y="8548"/>
                  <a:pt x="20552" y="8410"/>
                  <a:pt x="20969" y="8006"/>
                </a:cubicBezTo>
                <a:cubicBezTo>
                  <a:pt x="21386" y="7603"/>
                  <a:pt x="21139" y="7087"/>
                  <a:pt x="20417" y="6854"/>
                </a:cubicBezTo>
                <a:cubicBezTo>
                  <a:pt x="20187" y="6780"/>
                  <a:pt x="19931" y="6721"/>
                  <a:pt x="19665" y="6675"/>
                </a:cubicBezTo>
                <a:cubicBezTo>
                  <a:pt x="19931" y="6628"/>
                  <a:pt x="20187" y="6569"/>
                  <a:pt x="20417" y="6495"/>
                </a:cubicBezTo>
                <a:cubicBezTo>
                  <a:pt x="21139" y="6262"/>
                  <a:pt x="21386" y="5746"/>
                  <a:pt x="20969" y="5343"/>
                </a:cubicBezTo>
                <a:cubicBezTo>
                  <a:pt x="20552" y="4940"/>
                  <a:pt x="19631" y="4802"/>
                  <a:pt x="18909" y="5035"/>
                </a:cubicBezTo>
                <a:cubicBezTo>
                  <a:pt x="18679" y="5109"/>
                  <a:pt x="18460" y="5204"/>
                  <a:pt x="18254" y="5309"/>
                </a:cubicBezTo>
                <a:cubicBezTo>
                  <a:pt x="18315" y="5157"/>
                  <a:pt x="18351" y="5004"/>
                  <a:pt x="18351" y="4855"/>
                </a:cubicBezTo>
                <a:cubicBezTo>
                  <a:pt x="18351" y="4390"/>
                  <a:pt x="17674" y="4012"/>
                  <a:pt x="16840" y="4012"/>
                </a:cubicBezTo>
                <a:close/>
                <a:moveTo>
                  <a:pt x="4332" y="5999"/>
                </a:moveTo>
                <a:cubicBezTo>
                  <a:pt x="5001" y="5999"/>
                  <a:pt x="5545" y="6301"/>
                  <a:pt x="5545" y="6675"/>
                </a:cubicBezTo>
                <a:cubicBezTo>
                  <a:pt x="5545" y="7048"/>
                  <a:pt x="5001" y="7351"/>
                  <a:pt x="4332" y="7351"/>
                </a:cubicBezTo>
                <a:cubicBezTo>
                  <a:pt x="3663" y="7351"/>
                  <a:pt x="3121" y="7048"/>
                  <a:pt x="3121" y="6675"/>
                </a:cubicBezTo>
                <a:cubicBezTo>
                  <a:pt x="3121" y="6301"/>
                  <a:pt x="3663" y="5999"/>
                  <a:pt x="4332" y="5999"/>
                </a:cubicBezTo>
                <a:close/>
                <a:moveTo>
                  <a:pt x="16840" y="5999"/>
                </a:moveTo>
                <a:cubicBezTo>
                  <a:pt x="17509" y="5999"/>
                  <a:pt x="18051" y="6301"/>
                  <a:pt x="18051" y="6675"/>
                </a:cubicBezTo>
                <a:cubicBezTo>
                  <a:pt x="18051" y="7048"/>
                  <a:pt x="17509" y="7351"/>
                  <a:pt x="16840" y="7351"/>
                </a:cubicBezTo>
                <a:cubicBezTo>
                  <a:pt x="16171" y="7351"/>
                  <a:pt x="15630" y="7048"/>
                  <a:pt x="15630" y="6675"/>
                </a:cubicBezTo>
                <a:cubicBezTo>
                  <a:pt x="15630" y="6301"/>
                  <a:pt x="16171" y="5999"/>
                  <a:pt x="16840" y="5999"/>
                </a:cubicBezTo>
                <a:close/>
              </a:path>
            </a:pathLst>
          </a:custGeom>
          <a:solidFill>
            <a:srgbClr val="00A2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76" name="باقة"/>
          <p:cNvSpPr/>
          <p:nvPr/>
        </p:nvSpPr>
        <p:spPr>
          <a:xfrm>
            <a:off x="2050973" y="9336798"/>
            <a:ext cx="1241464" cy="2268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10545" y="0"/>
                </a:moveTo>
                <a:cubicBezTo>
                  <a:pt x="9711" y="0"/>
                  <a:pt x="9034" y="378"/>
                  <a:pt x="9034" y="844"/>
                </a:cubicBezTo>
                <a:cubicBezTo>
                  <a:pt x="9034" y="992"/>
                  <a:pt x="9070" y="1145"/>
                  <a:pt x="9131" y="1298"/>
                </a:cubicBezTo>
                <a:cubicBezTo>
                  <a:pt x="8926" y="1192"/>
                  <a:pt x="8706" y="1097"/>
                  <a:pt x="8476" y="1023"/>
                </a:cubicBezTo>
                <a:cubicBezTo>
                  <a:pt x="7754" y="790"/>
                  <a:pt x="6833" y="928"/>
                  <a:pt x="6416" y="1332"/>
                </a:cubicBezTo>
                <a:cubicBezTo>
                  <a:pt x="5999" y="1735"/>
                  <a:pt x="6246" y="2251"/>
                  <a:pt x="6968" y="2484"/>
                </a:cubicBezTo>
                <a:cubicBezTo>
                  <a:pt x="7198" y="2558"/>
                  <a:pt x="7454" y="2617"/>
                  <a:pt x="7721" y="2663"/>
                </a:cubicBezTo>
                <a:cubicBezTo>
                  <a:pt x="7454" y="2710"/>
                  <a:pt x="7198" y="2769"/>
                  <a:pt x="6968" y="2843"/>
                </a:cubicBezTo>
                <a:cubicBezTo>
                  <a:pt x="6246" y="3076"/>
                  <a:pt x="5999" y="3592"/>
                  <a:pt x="6416" y="3995"/>
                </a:cubicBezTo>
                <a:cubicBezTo>
                  <a:pt x="6833" y="4398"/>
                  <a:pt x="7754" y="4536"/>
                  <a:pt x="8476" y="4303"/>
                </a:cubicBezTo>
                <a:cubicBezTo>
                  <a:pt x="8706" y="4229"/>
                  <a:pt x="8926" y="4134"/>
                  <a:pt x="9131" y="4029"/>
                </a:cubicBezTo>
                <a:cubicBezTo>
                  <a:pt x="9070" y="4181"/>
                  <a:pt x="9034" y="4334"/>
                  <a:pt x="9034" y="4483"/>
                </a:cubicBezTo>
                <a:cubicBezTo>
                  <a:pt x="9034" y="4852"/>
                  <a:pt x="9460" y="5165"/>
                  <a:pt x="10054" y="5279"/>
                </a:cubicBezTo>
                <a:lnTo>
                  <a:pt x="10054" y="21600"/>
                </a:lnTo>
                <a:lnTo>
                  <a:pt x="11033" y="21600"/>
                </a:lnTo>
                <a:lnTo>
                  <a:pt x="11033" y="5279"/>
                </a:lnTo>
                <a:cubicBezTo>
                  <a:pt x="11627" y="5165"/>
                  <a:pt x="12053" y="4852"/>
                  <a:pt x="12053" y="4483"/>
                </a:cubicBezTo>
                <a:cubicBezTo>
                  <a:pt x="12053" y="4334"/>
                  <a:pt x="12017" y="4181"/>
                  <a:pt x="11956" y="4029"/>
                </a:cubicBezTo>
                <a:cubicBezTo>
                  <a:pt x="12161" y="4134"/>
                  <a:pt x="12381" y="4229"/>
                  <a:pt x="12611" y="4303"/>
                </a:cubicBezTo>
                <a:cubicBezTo>
                  <a:pt x="13333" y="4536"/>
                  <a:pt x="14257" y="4398"/>
                  <a:pt x="14674" y="3995"/>
                </a:cubicBezTo>
                <a:cubicBezTo>
                  <a:pt x="15091" y="3592"/>
                  <a:pt x="14844" y="3076"/>
                  <a:pt x="14122" y="2843"/>
                </a:cubicBezTo>
                <a:cubicBezTo>
                  <a:pt x="13892" y="2769"/>
                  <a:pt x="13636" y="2710"/>
                  <a:pt x="13369" y="2663"/>
                </a:cubicBezTo>
                <a:cubicBezTo>
                  <a:pt x="13636" y="2617"/>
                  <a:pt x="13892" y="2558"/>
                  <a:pt x="14122" y="2484"/>
                </a:cubicBezTo>
                <a:cubicBezTo>
                  <a:pt x="14844" y="2251"/>
                  <a:pt x="15091" y="1735"/>
                  <a:pt x="14674" y="1332"/>
                </a:cubicBezTo>
                <a:cubicBezTo>
                  <a:pt x="14257" y="928"/>
                  <a:pt x="13333" y="790"/>
                  <a:pt x="12611" y="1023"/>
                </a:cubicBezTo>
                <a:cubicBezTo>
                  <a:pt x="12381" y="1097"/>
                  <a:pt x="12161" y="1192"/>
                  <a:pt x="11956" y="1298"/>
                </a:cubicBezTo>
                <a:cubicBezTo>
                  <a:pt x="12017" y="1145"/>
                  <a:pt x="12053" y="992"/>
                  <a:pt x="12053" y="844"/>
                </a:cubicBezTo>
                <a:cubicBezTo>
                  <a:pt x="12053" y="378"/>
                  <a:pt x="11379" y="0"/>
                  <a:pt x="10545" y="0"/>
                </a:cubicBezTo>
                <a:close/>
                <a:moveTo>
                  <a:pt x="10545" y="1987"/>
                </a:moveTo>
                <a:cubicBezTo>
                  <a:pt x="11214" y="1987"/>
                  <a:pt x="11756" y="2290"/>
                  <a:pt x="11756" y="2663"/>
                </a:cubicBezTo>
                <a:cubicBezTo>
                  <a:pt x="11756" y="3037"/>
                  <a:pt x="11214" y="3339"/>
                  <a:pt x="10545" y="3339"/>
                </a:cubicBezTo>
                <a:cubicBezTo>
                  <a:pt x="9876" y="3339"/>
                  <a:pt x="9335" y="3037"/>
                  <a:pt x="9335" y="2663"/>
                </a:cubicBezTo>
                <a:cubicBezTo>
                  <a:pt x="9335" y="2290"/>
                  <a:pt x="9876" y="1987"/>
                  <a:pt x="10545" y="1987"/>
                </a:cubicBezTo>
                <a:close/>
                <a:moveTo>
                  <a:pt x="4332" y="4012"/>
                </a:moveTo>
                <a:cubicBezTo>
                  <a:pt x="3498" y="4012"/>
                  <a:pt x="2824" y="4390"/>
                  <a:pt x="2824" y="4855"/>
                </a:cubicBezTo>
                <a:cubicBezTo>
                  <a:pt x="2824" y="5004"/>
                  <a:pt x="2860" y="5157"/>
                  <a:pt x="2921" y="5309"/>
                </a:cubicBezTo>
                <a:cubicBezTo>
                  <a:pt x="2715" y="5204"/>
                  <a:pt x="2496" y="5109"/>
                  <a:pt x="2266" y="5035"/>
                </a:cubicBezTo>
                <a:cubicBezTo>
                  <a:pt x="1544" y="4802"/>
                  <a:pt x="620" y="4940"/>
                  <a:pt x="203" y="5343"/>
                </a:cubicBezTo>
                <a:cubicBezTo>
                  <a:pt x="-214" y="5746"/>
                  <a:pt x="33" y="6262"/>
                  <a:pt x="755" y="6495"/>
                </a:cubicBezTo>
                <a:cubicBezTo>
                  <a:pt x="985" y="6569"/>
                  <a:pt x="1241" y="6628"/>
                  <a:pt x="1507" y="6675"/>
                </a:cubicBezTo>
                <a:cubicBezTo>
                  <a:pt x="1241" y="6721"/>
                  <a:pt x="985" y="6780"/>
                  <a:pt x="755" y="6854"/>
                </a:cubicBezTo>
                <a:cubicBezTo>
                  <a:pt x="33" y="7087"/>
                  <a:pt x="-214" y="7603"/>
                  <a:pt x="203" y="8006"/>
                </a:cubicBezTo>
                <a:cubicBezTo>
                  <a:pt x="620" y="8410"/>
                  <a:pt x="1544" y="8548"/>
                  <a:pt x="2266" y="8315"/>
                </a:cubicBezTo>
                <a:cubicBezTo>
                  <a:pt x="2496" y="8241"/>
                  <a:pt x="2715" y="8146"/>
                  <a:pt x="2921" y="8040"/>
                </a:cubicBezTo>
                <a:cubicBezTo>
                  <a:pt x="2860" y="8193"/>
                  <a:pt x="2824" y="8346"/>
                  <a:pt x="2824" y="8494"/>
                </a:cubicBezTo>
                <a:cubicBezTo>
                  <a:pt x="2824" y="8960"/>
                  <a:pt x="3498" y="9338"/>
                  <a:pt x="4332" y="9338"/>
                </a:cubicBezTo>
                <a:cubicBezTo>
                  <a:pt x="5058" y="9338"/>
                  <a:pt x="5665" y="9052"/>
                  <a:pt x="5809" y="8670"/>
                </a:cubicBezTo>
                <a:cubicBezTo>
                  <a:pt x="6949" y="9833"/>
                  <a:pt x="8527" y="11866"/>
                  <a:pt x="8534" y="14227"/>
                </a:cubicBezTo>
                <a:cubicBezTo>
                  <a:pt x="8244" y="13960"/>
                  <a:pt x="7707" y="13680"/>
                  <a:pt x="6729" y="13460"/>
                </a:cubicBezTo>
                <a:cubicBezTo>
                  <a:pt x="4129" y="12874"/>
                  <a:pt x="3807" y="12323"/>
                  <a:pt x="3807" y="12323"/>
                </a:cubicBezTo>
                <a:cubicBezTo>
                  <a:pt x="3807" y="12323"/>
                  <a:pt x="3482" y="13972"/>
                  <a:pt x="5327" y="14881"/>
                </a:cubicBezTo>
                <a:cubicBezTo>
                  <a:pt x="6822" y="15618"/>
                  <a:pt x="7968" y="15407"/>
                  <a:pt x="8491" y="15234"/>
                </a:cubicBezTo>
                <a:cubicBezTo>
                  <a:pt x="8226" y="18494"/>
                  <a:pt x="6757" y="20968"/>
                  <a:pt x="6741" y="20995"/>
                </a:cubicBezTo>
                <a:lnTo>
                  <a:pt x="7666" y="21170"/>
                </a:lnTo>
                <a:cubicBezTo>
                  <a:pt x="7741" y="21045"/>
                  <a:pt x="9511" y="18073"/>
                  <a:pt x="9511" y="14242"/>
                </a:cubicBezTo>
                <a:cubicBezTo>
                  <a:pt x="9511" y="11717"/>
                  <a:pt x="7854" y="9589"/>
                  <a:pt x="6653" y="8379"/>
                </a:cubicBezTo>
                <a:cubicBezTo>
                  <a:pt x="7325" y="8512"/>
                  <a:pt x="8094" y="8364"/>
                  <a:pt x="8464" y="8006"/>
                </a:cubicBezTo>
                <a:cubicBezTo>
                  <a:pt x="8881" y="7603"/>
                  <a:pt x="8631" y="7087"/>
                  <a:pt x="7909" y="6854"/>
                </a:cubicBezTo>
                <a:cubicBezTo>
                  <a:pt x="7679" y="6780"/>
                  <a:pt x="7423" y="6721"/>
                  <a:pt x="7156" y="6675"/>
                </a:cubicBezTo>
                <a:cubicBezTo>
                  <a:pt x="7423" y="6628"/>
                  <a:pt x="7679" y="6569"/>
                  <a:pt x="7909" y="6495"/>
                </a:cubicBezTo>
                <a:cubicBezTo>
                  <a:pt x="8631" y="6262"/>
                  <a:pt x="8881" y="5746"/>
                  <a:pt x="8464" y="5343"/>
                </a:cubicBezTo>
                <a:cubicBezTo>
                  <a:pt x="8047" y="4940"/>
                  <a:pt x="7123" y="4802"/>
                  <a:pt x="6401" y="5035"/>
                </a:cubicBezTo>
                <a:cubicBezTo>
                  <a:pt x="6171" y="5109"/>
                  <a:pt x="5951" y="5204"/>
                  <a:pt x="5746" y="5309"/>
                </a:cubicBezTo>
                <a:cubicBezTo>
                  <a:pt x="5807" y="5157"/>
                  <a:pt x="5843" y="5004"/>
                  <a:pt x="5843" y="4855"/>
                </a:cubicBezTo>
                <a:cubicBezTo>
                  <a:pt x="5843" y="4390"/>
                  <a:pt x="5166" y="4012"/>
                  <a:pt x="4332" y="4012"/>
                </a:cubicBezTo>
                <a:close/>
                <a:moveTo>
                  <a:pt x="16840" y="4012"/>
                </a:moveTo>
                <a:cubicBezTo>
                  <a:pt x="16006" y="4012"/>
                  <a:pt x="15332" y="4390"/>
                  <a:pt x="15332" y="4855"/>
                </a:cubicBezTo>
                <a:cubicBezTo>
                  <a:pt x="15332" y="5004"/>
                  <a:pt x="15368" y="5157"/>
                  <a:pt x="15429" y="5309"/>
                </a:cubicBezTo>
                <a:cubicBezTo>
                  <a:pt x="15224" y="5204"/>
                  <a:pt x="15004" y="5109"/>
                  <a:pt x="14774" y="5035"/>
                </a:cubicBezTo>
                <a:cubicBezTo>
                  <a:pt x="14052" y="4802"/>
                  <a:pt x="13128" y="4940"/>
                  <a:pt x="12711" y="5343"/>
                </a:cubicBezTo>
                <a:cubicBezTo>
                  <a:pt x="12294" y="5746"/>
                  <a:pt x="12541" y="6262"/>
                  <a:pt x="13263" y="6495"/>
                </a:cubicBezTo>
                <a:cubicBezTo>
                  <a:pt x="13493" y="6569"/>
                  <a:pt x="13749" y="6628"/>
                  <a:pt x="14016" y="6675"/>
                </a:cubicBezTo>
                <a:cubicBezTo>
                  <a:pt x="13749" y="6721"/>
                  <a:pt x="13493" y="6780"/>
                  <a:pt x="13263" y="6854"/>
                </a:cubicBezTo>
                <a:cubicBezTo>
                  <a:pt x="12541" y="7087"/>
                  <a:pt x="12294" y="7603"/>
                  <a:pt x="12711" y="8006"/>
                </a:cubicBezTo>
                <a:cubicBezTo>
                  <a:pt x="13081" y="8364"/>
                  <a:pt x="13850" y="8512"/>
                  <a:pt x="14522" y="8379"/>
                </a:cubicBezTo>
                <a:cubicBezTo>
                  <a:pt x="13321" y="9589"/>
                  <a:pt x="11661" y="11717"/>
                  <a:pt x="11661" y="14242"/>
                </a:cubicBezTo>
                <a:cubicBezTo>
                  <a:pt x="11661" y="18073"/>
                  <a:pt x="13431" y="21045"/>
                  <a:pt x="13506" y="21170"/>
                </a:cubicBezTo>
                <a:lnTo>
                  <a:pt x="14434" y="20995"/>
                </a:lnTo>
                <a:cubicBezTo>
                  <a:pt x="14416" y="20965"/>
                  <a:pt x="12641" y="17979"/>
                  <a:pt x="12641" y="14242"/>
                </a:cubicBezTo>
                <a:cubicBezTo>
                  <a:pt x="12641" y="13827"/>
                  <a:pt x="12692" y="13423"/>
                  <a:pt x="12778" y="13031"/>
                </a:cubicBezTo>
                <a:cubicBezTo>
                  <a:pt x="13247" y="13207"/>
                  <a:pt x="14444" y="13497"/>
                  <a:pt x="16036" y="12713"/>
                </a:cubicBezTo>
                <a:cubicBezTo>
                  <a:pt x="17881" y="11804"/>
                  <a:pt x="17553" y="10155"/>
                  <a:pt x="17553" y="10155"/>
                </a:cubicBezTo>
                <a:cubicBezTo>
                  <a:pt x="17553" y="10155"/>
                  <a:pt x="17234" y="10705"/>
                  <a:pt x="14635" y="11291"/>
                </a:cubicBezTo>
                <a:cubicBezTo>
                  <a:pt x="13958" y="11444"/>
                  <a:pt x="13494" y="11624"/>
                  <a:pt x="13175" y="11810"/>
                </a:cubicBezTo>
                <a:cubicBezTo>
                  <a:pt x="13737" y="10503"/>
                  <a:pt x="14640" y="9411"/>
                  <a:pt x="15366" y="8670"/>
                </a:cubicBezTo>
                <a:cubicBezTo>
                  <a:pt x="15510" y="9052"/>
                  <a:pt x="16114" y="9338"/>
                  <a:pt x="16840" y="9338"/>
                </a:cubicBezTo>
                <a:cubicBezTo>
                  <a:pt x="17674" y="9338"/>
                  <a:pt x="18351" y="8960"/>
                  <a:pt x="18351" y="8494"/>
                </a:cubicBezTo>
                <a:cubicBezTo>
                  <a:pt x="18351" y="8346"/>
                  <a:pt x="18315" y="8193"/>
                  <a:pt x="18254" y="8040"/>
                </a:cubicBezTo>
                <a:cubicBezTo>
                  <a:pt x="18460" y="8146"/>
                  <a:pt x="18679" y="8241"/>
                  <a:pt x="18909" y="8315"/>
                </a:cubicBezTo>
                <a:cubicBezTo>
                  <a:pt x="19631" y="8548"/>
                  <a:pt x="20552" y="8410"/>
                  <a:pt x="20969" y="8006"/>
                </a:cubicBezTo>
                <a:cubicBezTo>
                  <a:pt x="21386" y="7603"/>
                  <a:pt x="21139" y="7087"/>
                  <a:pt x="20417" y="6854"/>
                </a:cubicBezTo>
                <a:cubicBezTo>
                  <a:pt x="20187" y="6780"/>
                  <a:pt x="19931" y="6721"/>
                  <a:pt x="19665" y="6675"/>
                </a:cubicBezTo>
                <a:cubicBezTo>
                  <a:pt x="19931" y="6628"/>
                  <a:pt x="20187" y="6569"/>
                  <a:pt x="20417" y="6495"/>
                </a:cubicBezTo>
                <a:cubicBezTo>
                  <a:pt x="21139" y="6262"/>
                  <a:pt x="21386" y="5746"/>
                  <a:pt x="20969" y="5343"/>
                </a:cubicBezTo>
                <a:cubicBezTo>
                  <a:pt x="20552" y="4940"/>
                  <a:pt x="19631" y="4802"/>
                  <a:pt x="18909" y="5035"/>
                </a:cubicBezTo>
                <a:cubicBezTo>
                  <a:pt x="18679" y="5109"/>
                  <a:pt x="18460" y="5204"/>
                  <a:pt x="18254" y="5309"/>
                </a:cubicBezTo>
                <a:cubicBezTo>
                  <a:pt x="18315" y="5157"/>
                  <a:pt x="18351" y="5004"/>
                  <a:pt x="18351" y="4855"/>
                </a:cubicBezTo>
                <a:cubicBezTo>
                  <a:pt x="18351" y="4390"/>
                  <a:pt x="17674" y="4012"/>
                  <a:pt x="16840" y="4012"/>
                </a:cubicBezTo>
                <a:close/>
                <a:moveTo>
                  <a:pt x="4332" y="5999"/>
                </a:moveTo>
                <a:cubicBezTo>
                  <a:pt x="5001" y="5999"/>
                  <a:pt x="5545" y="6301"/>
                  <a:pt x="5545" y="6675"/>
                </a:cubicBezTo>
                <a:cubicBezTo>
                  <a:pt x="5545" y="7048"/>
                  <a:pt x="5001" y="7351"/>
                  <a:pt x="4332" y="7351"/>
                </a:cubicBezTo>
                <a:cubicBezTo>
                  <a:pt x="3663" y="7351"/>
                  <a:pt x="3121" y="7048"/>
                  <a:pt x="3121" y="6675"/>
                </a:cubicBezTo>
                <a:cubicBezTo>
                  <a:pt x="3121" y="6301"/>
                  <a:pt x="3663" y="5999"/>
                  <a:pt x="4332" y="5999"/>
                </a:cubicBezTo>
                <a:close/>
                <a:moveTo>
                  <a:pt x="16840" y="5999"/>
                </a:moveTo>
                <a:cubicBezTo>
                  <a:pt x="17509" y="5999"/>
                  <a:pt x="18051" y="6301"/>
                  <a:pt x="18051" y="6675"/>
                </a:cubicBezTo>
                <a:cubicBezTo>
                  <a:pt x="18051" y="7048"/>
                  <a:pt x="17509" y="7351"/>
                  <a:pt x="16840" y="7351"/>
                </a:cubicBezTo>
                <a:cubicBezTo>
                  <a:pt x="16171" y="7351"/>
                  <a:pt x="15630" y="7048"/>
                  <a:pt x="15630" y="6675"/>
                </a:cubicBezTo>
                <a:cubicBezTo>
                  <a:pt x="15630" y="6301"/>
                  <a:pt x="16171" y="5999"/>
                  <a:pt x="16840" y="5999"/>
                </a:cubicBezTo>
                <a:close/>
              </a:path>
            </a:pathLst>
          </a:custGeom>
          <a:solidFill>
            <a:srgbClr val="00A2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77" name="مستطيل"/>
          <p:cNvSpPr/>
          <p:nvPr/>
        </p:nvSpPr>
        <p:spPr>
          <a:xfrm>
            <a:off x="-243729" y="6352664"/>
            <a:ext cx="24473030" cy="7468745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76BB40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grpSp>
        <p:nvGrpSpPr>
          <p:cNvPr id="281" name="تجميع"/>
          <p:cNvGrpSpPr/>
          <p:nvPr/>
        </p:nvGrpSpPr>
        <p:grpSpPr>
          <a:xfrm>
            <a:off x="5704515" y="9532247"/>
            <a:ext cx="5190212" cy="1905743"/>
            <a:chOff x="0" y="0"/>
            <a:chExt cx="5190212" cy="1905741"/>
          </a:xfrm>
        </p:grpSpPr>
        <p:sp>
          <p:nvSpPr>
            <p:cNvPr id="278" name="عشب"/>
            <p:cNvSpPr/>
            <p:nvPr/>
          </p:nvSpPr>
          <p:spPr>
            <a:xfrm>
              <a:off x="1580543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79" name="عشب"/>
            <p:cNvSpPr/>
            <p:nvPr/>
          </p:nvSpPr>
          <p:spPr>
            <a:xfrm>
              <a:off x="0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80" name="عشب"/>
            <p:cNvSpPr/>
            <p:nvPr/>
          </p:nvSpPr>
          <p:spPr>
            <a:xfrm>
              <a:off x="3285954" y="0"/>
              <a:ext cx="1904259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grpSp>
        <p:nvGrpSpPr>
          <p:cNvPr id="285" name="تجميع"/>
          <p:cNvGrpSpPr/>
          <p:nvPr/>
        </p:nvGrpSpPr>
        <p:grpSpPr>
          <a:xfrm>
            <a:off x="13934255" y="9739365"/>
            <a:ext cx="5190212" cy="1905742"/>
            <a:chOff x="0" y="0"/>
            <a:chExt cx="5190212" cy="1905741"/>
          </a:xfrm>
        </p:grpSpPr>
        <p:sp>
          <p:nvSpPr>
            <p:cNvPr id="282" name="عشب"/>
            <p:cNvSpPr/>
            <p:nvPr/>
          </p:nvSpPr>
          <p:spPr>
            <a:xfrm>
              <a:off x="1580543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83" name="عشب"/>
            <p:cNvSpPr/>
            <p:nvPr/>
          </p:nvSpPr>
          <p:spPr>
            <a:xfrm>
              <a:off x="0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84" name="عشب"/>
            <p:cNvSpPr/>
            <p:nvPr/>
          </p:nvSpPr>
          <p:spPr>
            <a:xfrm>
              <a:off x="3285954" y="0"/>
              <a:ext cx="1904259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sp>
        <p:nvSpPr>
          <p:cNvPr id="286" name="باقة"/>
          <p:cNvSpPr/>
          <p:nvPr/>
        </p:nvSpPr>
        <p:spPr>
          <a:xfrm>
            <a:off x="4829540" y="9384893"/>
            <a:ext cx="1196605" cy="2186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10545" y="0"/>
                </a:moveTo>
                <a:cubicBezTo>
                  <a:pt x="9711" y="0"/>
                  <a:pt x="9034" y="378"/>
                  <a:pt x="9034" y="844"/>
                </a:cubicBezTo>
                <a:cubicBezTo>
                  <a:pt x="9034" y="992"/>
                  <a:pt x="9070" y="1145"/>
                  <a:pt x="9131" y="1298"/>
                </a:cubicBezTo>
                <a:cubicBezTo>
                  <a:pt x="8926" y="1192"/>
                  <a:pt x="8706" y="1097"/>
                  <a:pt x="8476" y="1023"/>
                </a:cubicBezTo>
                <a:cubicBezTo>
                  <a:pt x="7754" y="790"/>
                  <a:pt x="6833" y="928"/>
                  <a:pt x="6416" y="1332"/>
                </a:cubicBezTo>
                <a:cubicBezTo>
                  <a:pt x="5999" y="1735"/>
                  <a:pt x="6246" y="2251"/>
                  <a:pt x="6968" y="2484"/>
                </a:cubicBezTo>
                <a:cubicBezTo>
                  <a:pt x="7198" y="2558"/>
                  <a:pt x="7454" y="2617"/>
                  <a:pt x="7721" y="2663"/>
                </a:cubicBezTo>
                <a:cubicBezTo>
                  <a:pt x="7454" y="2710"/>
                  <a:pt x="7198" y="2769"/>
                  <a:pt x="6968" y="2843"/>
                </a:cubicBezTo>
                <a:cubicBezTo>
                  <a:pt x="6246" y="3076"/>
                  <a:pt x="5999" y="3592"/>
                  <a:pt x="6416" y="3995"/>
                </a:cubicBezTo>
                <a:cubicBezTo>
                  <a:pt x="6833" y="4398"/>
                  <a:pt x="7754" y="4536"/>
                  <a:pt x="8476" y="4303"/>
                </a:cubicBezTo>
                <a:cubicBezTo>
                  <a:pt x="8706" y="4229"/>
                  <a:pt x="8926" y="4134"/>
                  <a:pt x="9131" y="4029"/>
                </a:cubicBezTo>
                <a:cubicBezTo>
                  <a:pt x="9070" y="4181"/>
                  <a:pt x="9034" y="4334"/>
                  <a:pt x="9034" y="4483"/>
                </a:cubicBezTo>
                <a:cubicBezTo>
                  <a:pt x="9034" y="4852"/>
                  <a:pt x="9460" y="5165"/>
                  <a:pt x="10054" y="5279"/>
                </a:cubicBezTo>
                <a:lnTo>
                  <a:pt x="10054" y="21600"/>
                </a:lnTo>
                <a:lnTo>
                  <a:pt x="11033" y="21600"/>
                </a:lnTo>
                <a:lnTo>
                  <a:pt x="11033" y="5279"/>
                </a:lnTo>
                <a:cubicBezTo>
                  <a:pt x="11627" y="5165"/>
                  <a:pt x="12053" y="4852"/>
                  <a:pt x="12053" y="4483"/>
                </a:cubicBezTo>
                <a:cubicBezTo>
                  <a:pt x="12053" y="4334"/>
                  <a:pt x="12017" y="4181"/>
                  <a:pt x="11956" y="4029"/>
                </a:cubicBezTo>
                <a:cubicBezTo>
                  <a:pt x="12161" y="4134"/>
                  <a:pt x="12381" y="4229"/>
                  <a:pt x="12611" y="4303"/>
                </a:cubicBezTo>
                <a:cubicBezTo>
                  <a:pt x="13333" y="4536"/>
                  <a:pt x="14257" y="4398"/>
                  <a:pt x="14674" y="3995"/>
                </a:cubicBezTo>
                <a:cubicBezTo>
                  <a:pt x="15091" y="3592"/>
                  <a:pt x="14844" y="3076"/>
                  <a:pt x="14122" y="2843"/>
                </a:cubicBezTo>
                <a:cubicBezTo>
                  <a:pt x="13892" y="2769"/>
                  <a:pt x="13636" y="2710"/>
                  <a:pt x="13369" y="2663"/>
                </a:cubicBezTo>
                <a:cubicBezTo>
                  <a:pt x="13636" y="2617"/>
                  <a:pt x="13892" y="2558"/>
                  <a:pt x="14122" y="2484"/>
                </a:cubicBezTo>
                <a:cubicBezTo>
                  <a:pt x="14844" y="2251"/>
                  <a:pt x="15091" y="1735"/>
                  <a:pt x="14674" y="1332"/>
                </a:cubicBezTo>
                <a:cubicBezTo>
                  <a:pt x="14257" y="928"/>
                  <a:pt x="13333" y="790"/>
                  <a:pt x="12611" y="1023"/>
                </a:cubicBezTo>
                <a:cubicBezTo>
                  <a:pt x="12381" y="1097"/>
                  <a:pt x="12161" y="1192"/>
                  <a:pt x="11956" y="1298"/>
                </a:cubicBezTo>
                <a:cubicBezTo>
                  <a:pt x="12017" y="1145"/>
                  <a:pt x="12053" y="992"/>
                  <a:pt x="12053" y="844"/>
                </a:cubicBezTo>
                <a:cubicBezTo>
                  <a:pt x="12053" y="378"/>
                  <a:pt x="11379" y="0"/>
                  <a:pt x="10545" y="0"/>
                </a:cubicBezTo>
                <a:close/>
                <a:moveTo>
                  <a:pt x="10545" y="1987"/>
                </a:moveTo>
                <a:cubicBezTo>
                  <a:pt x="11214" y="1987"/>
                  <a:pt x="11756" y="2290"/>
                  <a:pt x="11756" y="2663"/>
                </a:cubicBezTo>
                <a:cubicBezTo>
                  <a:pt x="11756" y="3037"/>
                  <a:pt x="11214" y="3339"/>
                  <a:pt x="10545" y="3339"/>
                </a:cubicBezTo>
                <a:cubicBezTo>
                  <a:pt x="9876" y="3339"/>
                  <a:pt x="9335" y="3037"/>
                  <a:pt x="9335" y="2663"/>
                </a:cubicBezTo>
                <a:cubicBezTo>
                  <a:pt x="9335" y="2290"/>
                  <a:pt x="9876" y="1987"/>
                  <a:pt x="10545" y="1987"/>
                </a:cubicBezTo>
                <a:close/>
                <a:moveTo>
                  <a:pt x="4332" y="4012"/>
                </a:moveTo>
                <a:cubicBezTo>
                  <a:pt x="3498" y="4012"/>
                  <a:pt x="2824" y="4390"/>
                  <a:pt x="2824" y="4855"/>
                </a:cubicBezTo>
                <a:cubicBezTo>
                  <a:pt x="2824" y="5004"/>
                  <a:pt x="2860" y="5157"/>
                  <a:pt x="2921" y="5309"/>
                </a:cubicBezTo>
                <a:cubicBezTo>
                  <a:pt x="2715" y="5204"/>
                  <a:pt x="2496" y="5109"/>
                  <a:pt x="2266" y="5035"/>
                </a:cubicBezTo>
                <a:cubicBezTo>
                  <a:pt x="1544" y="4802"/>
                  <a:pt x="620" y="4940"/>
                  <a:pt x="203" y="5343"/>
                </a:cubicBezTo>
                <a:cubicBezTo>
                  <a:pt x="-214" y="5746"/>
                  <a:pt x="33" y="6262"/>
                  <a:pt x="755" y="6495"/>
                </a:cubicBezTo>
                <a:cubicBezTo>
                  <a:pt x="985" y="6569"/>
                  <a:pt x="1241" y="6628"/>
                  <a:pt x="1507" y="6675"/>
                </a:cubicBezTo>
                <a:cubicBezTo>
                  <a:pt x="1241" y="6721"/>
                  <a:pt x="985" y="6780"/>
                  <a:pt x="755" y="6854"/>
                </a:cubicBezTo>
                <a:cubicBezTo>
                  <a:pt x="33" y="7087"/>
                  <a:pt x="-214" y="7603"/>
                  <a:pt x="203" y="8006"/>
                </a:cubicBezTo>
                <a:cubicBezTo>
                  <a:pt x="620" y="8410"/>
                  <a:pt x="1544" y="8548"/>
                  <a:pt x="2266" y="8315"/>
                </a:cubicBezTo>
                <a:cubicBezTo>
                  <a:pt x="2496" y="8241"/>
                  <a:pt x="2715" y="8146"/>
                  <a:pt x="2921" y="8040"/>
                </a:cubicBezTo>
                <a:cubicBezTo>
                  <a:pt x="2860" y="8193"/>
                  <a:pt x="2824" y="8346"/>
                  <a:pt x="2824" y="8494"/>
                </a:cubicBezTo>
                <a:cubicBezTo>
                  <a:pt x="2824" y="8960"/>
                  <a:pt x="3498" y="9338"/>
                  <a:pt x="4332" y="9338"/>
                </a:cubicBezTo>
                <a:cubicBezTo>
                  <a:pt x="5058" y="9338"/>
                  <a:pt x="5665" y="9052"/>
                  <a:pt x="5809" y="8670"/>
                </a:cubicBezTo>
                <a:cubicBezTo>
                  <a:pt x="6949" y="9833"/>
                  <a:pt x="8527" y="11866"/>
                  <a:pt x="8534" y="14227"/>
                </a:cubicBezTo>
                <a:cubicBezTo>
                  <a:pt x="8244" y="13960"/>
                  <a:pt x="7707" y="13680"/>
                  <a:pt x="6729" y="13460"/>
                </a:cubicBezTo>
                <a:cubicBezTo>
                  <a:pt x="4129" y="12874"/>
                  <a:pt x="3807" y="12323"/>
                  <a:pt x="3807" y="12323"/>
                </a:cubicBezTo>
                <a:cubicBezTo>
                  <a:pt x="3807" y="12323"/>
                  <a:pt x="3482" y="13972"/>
                  <a:pt x="5327" y="14881"/>
                </a:cubicBezTo>
                <a:cubicBezTo>
                  <a:pt x="6822" y="15618"/>
                  <a:pt x="7968" y="15407"/>
                  <a:pt x="8491" y="15234"/>
                </a:cubicBezTo>
                <a:cubicBezTo>
                  <a:pt x="8226" y="18494"/>
                  <a:pt x="6757" y="20968"/>
                  <a:pt x="6741" y="20995"/>
                </a:cubicBezTo>
                <a:lnTo>
                  <a:pt x="7666" y="21170"/>
                </a:lnTo>
                <a:cubicBezTo>
                  <a:pt x="7741" y="21045"/>
                  <a:pt x="9511" y="18073"/>
                  <a:pt x="9511" y="14242"/>
                </a:cubicBezTo>
                <a:cubicBezTo>
                  <a:pt x="9511" y="11717"/>
                  <a:pt x="7854" y="9589"/>
                  <a:pt x="6653" y="8379"/>
                </a:cubicBezTo>
                <a:cubicBezTo>
                  <a:pt x="7325" y="8512"/>
                  <a:pt x="8094" y="8364"/>
                  <a:pt x="8464" y="8006"/>
                </a:cubicBezTo>
                <a:cubicBezTo>
                  <a:pt x="8881" y="7603"/>
                  <a:pt x="8631" y="7087"/>
                  <a:pt x="7909" y="6854"/>
                </a:cubicBezTo>
                <a:cubicBezTo>
                  <a:pt x="7679" y="6780"/>
                  <a:pt x="7423" y="6721"/>
                  <a:pt x="7156" y="6675"/>
                </a:cubicBezTo>
                <a:cubicBezTo>
                  <a:pt x="7423" y="6628"/>
                  <a:pt x="7679" y="6569"/>
                  <a:pt x="7909" y="6495"/>
                </a:cubicBezTo>
                <a:cubicBezTo>
                  <a:pt x="8631" y="6262"/>
                  <a:pt x="8881" y="5746"/>
                  <a:pt x="8464" y="5343"/>
                </a:cubicBezTo>
                <a:cubicBezTo>
                  <a:pt x="8047" y="4940"/>
                  <a:pt x="7123" y="4802"/>
                  <a:pt x="6401" y="5035"/>
                </a:cubicBezTo>
                <a:cubicBezTo>
                  <a:pt x="6171" y="5109"/>
                  <a:pt x="5951" y="5204"/>
                  <a:pt x="5746" y="5309"/>
                </a:cubicBezTo>
                <a:cubicBezTo>
                  <a:pt x="5807" y="5157"/>
                  <a:pt x="5843" y="5004"/>
                  <a:pt x="5843" y="4855"/>
                </a:cubicBezTo>
                <a:cubicBezTo>
                  <a:pt x="5843" y="4390"/>
                  <a:pt x="5166" y="4012"/>
                  <a:pt x="4332" y="4012"/>
                </a:cubicBezTo>
                <a:close/>
                <a:moveTo>
                  <a:pt x="16840" y="4012"/>
                </a:moveTo>
                <a:cubicBezTo>
                  <a:pt x="16006" y="4012"/>
                  <a:pt x="15332" y="4390"/>
                  <a:pt x="15332" y="4855"/>
                </a:cubicBezTo>
                <a:cubicBezTo>
                  <a:pt x="15332" y="5004"/>
                  <a:pt x="15368" y="5157"/>
                  <a:pt x="15429" y="5309"/>
                </a:cubicBezTo>
                <a:cubicBezTo>
                  <a:pt x="15224" y="5204"/>
                  <a:pt x="15004" y="5109"/>
                  <a:pt x="14774" y="5035"/>
                </a:cubicBezTo>
                <a:cubicBezTo>
                  <a:pt x="14052" y="4802"/>
                  <a:pt x="13128" y="4940"/>
                  <a:pt x="12711" y="5343"/>
                </a:cubicBezTo>
                <a:cubicBezTo>
                  <a:pt x="12294" y="5746"/>
                  <a:pt x="12541" y="6262"/>
                  <a:pt x="13263" y="6495"/>
                </a:cubicBezTo>
                <a:cubicBezTo>
                  <a:pt x="13493" y="6569"/>
                  <a:pt x="13749" y="6628"/>
                  <a:pt x="14016" y="6675"/>
                </a:cubicBezTo>
                <a:cubicBezTo>
                  <a:pt x="13749" y="6721"/>
                  <a:pt x="13493" y="6780"/>
                  <a:pt x="13263" y="6854"/>
                </a:cubicBezTo>
                <a:cubicBezTo>
                  <a:pt x="12541" y="7087"/>
                  <a:pt x="12294" y="7603"/>
                  <a:pt x="12711" y="8006"/>
                </a:cubicBezTo>
                <a:cubicBezTo>
                  <a:pt x="13081" y="8364"/>
                  <a:pt x="13850" y="8512"/>
                  <a:pt x="14522" y="8379"/>
                </a:cubicBezTo>
                <a:cubicBezTo>
                  <a:pt x="13321" y="9589"/>
                  <a:pt x="11661" y="11717"/>
                  <a:pt x="11661" y="14242"/>
                </a:cubicBezTo>
                <a:cubicBezTo>
                  <a:pt x="11661" y="18073"/>
                  <a:pt x="13431" y="21045"/>
                  <a:pt x="13506" y="21170"/>
                </a:cubicBezTo>
                <a:lnTo>
                  <a:pt x="14434" y="20995"/>
                </a:lnTo>
                <a:cubicBezTo>
                  <a:pt x="14416" y="20965"/>
                  <a:pt x="12641" y="17979"/>
                  <a:pt x="12641" y="14242"/>
                </a:cubicBezTo>
                <a:cubicBezTo>
                  <a:pt x="12641" y="13827"/>
                  <a:pt x="12692" y="13423"/>
                  <a:pt x="12778" y="13031"/>
                </a:cubicBezTo>
                <a:cubicBezTo>
                  <a:pt x="13247" y="13207"/>
                  <a:pt x="14444" y="13497"/>
                  <a:pt x="16036" y="12713"/>
                </a:cubicBezTo>
                <a:cubicBezTo>
                  <a:pt x="17881" y="11804"/>
                  <a:pt x="17553" y="10155"/>
                  <a:pt x="17553" y="10155"/>
                </a:cubicBezTo>
                <a:cubicBezTo>
                  <a:pt x="17553" y="10155"/>
                  <a:pt x="17234" y="10705"/>
                  <a:pt x="14635" y="11291"/>
                </a:cubicBezTo>
                <a:cubicBezTo>
                  <a:pt x="13958" y="11444"/>
                  <a:pt x="13494" y="11624"/>
                  <a:pt x="13175" y="11810"/>
                </a:cubicBezTo>
                <a:cubicBezTo>
                  <a:pt x="13737" y="10503"/>
                  <a:pt x="14640" y="9411"/>
                  <a:pt x="15366" y="8670"/>
                </a:cubicBezTo>
                <a:cubicBezTo>
                  <a:pt x="15510" y="9052"/>
                  <a:pt x="16114" y="9338"/>
                  <a:pt x="16840" y="9338"/>
                </a:cubicBezTo>
                <a:cubicBezTo>
                  <a:pt x="17674" y="9338"/>
                  <a:pt x="18351" y="8960"/>
                  <a:pt x="18351" y="8494"/>
                </a:cubicBezTo>
                <a:cubicBezTo>
                  <a:pt x="18351" y="8346"/>
                  <a:pt x="18315" y="8193"/>
                  <a:pt x="18254" y="8040"/>
                </a:cubicBezTo>
                <a:cubicBezTo>
                  <a:pt x="18460" y="8146"/>
                  <a:pt x="18679" y="8241"/>
                  <a:pt x="18909" y="8315"/>
                </a:cubicBezTo>
                <a:cubicBezTo>
                  <a:pt x="19631" y="8548"/>
                  <a:pt x="20552" y="8410"/>
                  <a:pt x="20969" y="8006"/>
                </a:cubicBezTo>
                <a:cubicBezTo>
                  <a:pt x="21386" y="7603"/>
                  <a:pt x="21139" y="7087"/>
                  <a:pt x="20417" y="6854"/>
                </a:cubicBezTo>
                <a:cubicBezTo>
                  <a:pt x="20187" y="6780"/>
                  <a:pt x="19931" y="6721"/>
                  <a:pt x="19665" y="6675"/>
                </a:cubicBezTo>
                <a:cubicBezTo>
                  <a:pt x="19931" y="6628"/>
                  <a:pt x="20187" y="6569"/>
                  <a:pt x="20417" y="6495"/>
                </a:cubicBezTo>
                <a:cubicBezTo>
                  <a:pt x="21139" y="6262"/>
                  <a:pt x="21386" y="5746"/>
                  <a:pt x="20969" y="5343"/>
                </a:cubicBezTo>
                <a:cubicBezTo>
                  <a:pt x="20552" y="4940"/>
                  <a:pt x="19631" y="4802"/>
                  <a:pt x="18909" y="5035"/>
                </a:cubicBezTo>
                <a:cubicBezTo>
                  <a:pt x="18679" y="5109"/>
                  <a:pt x="18460" y="5204"/>
                  <a:pt x="18254" y="5309"/>
                </a:cubicBezTo>
                <a:cubicBezTo>
                  <a:pt x="18315" y="5157"/>
                  <a:pt x="18351" y="5004"/>
                  <a:pt x="18351" y="4855"/>
                </a:cubicBezTo>
                <a:cubicBezTo>
                  <a:pt x="18351" y="4390"/>
                  <a:pt x="17674" y="4012"/>
                  <a:pt x="16840" y="4012"/>
                </a:cubicBezTo>
                <a:close/>
                <a:moveTo>
                  <a:pt x="4332" y="5999"/>
                </a:moveTo>
                <a:cubicBezTo>
                  <a:pt x="5001" y="5999"/>
                  <a:pt x="5545" y="6301"/>
                  <a:pt x="5545" y="6675"/>
                </a:cubicBezTo>
                <a:cubicBezTo>
                  <a:pt x="5545" y="7048"/>
                  <a:pt x="5001" y="7351"/>
                  <a:pt x="4332" y="7351"/>
                </a:cubicBezTo>
                <a:cubicBezTo>
                  <a:pt x="3663" y="7351"/>
                  <a:pt x="3121" y="7048"/>
                  <a:pt x="3121" y="6675"/>
                </a:cubicBezTo>
                <a:cubicBezTo>
                  <a:pt x="3121" y="6301"/>
                  <a:pt x="3663" y="5999"/>
                  <a:pt x="4332" y="5999"/>
                </a:cubicBezTo>
                <a:close/>
                <a:moveTo>
                  <a:pt x="16840" y="5999"/>
                </a:moveTo>
                <a:cubicBezTo>
                  <a:pt x="17509" y="5999"/>
                  <a:pt x="18051" y="6301"/>
                  <a:pt x="18051" y="6675"/>
                </a:cubicBezTo>
                <a:cubicBezTo>
                  <a:pt x="18051" y="7048"/>
                  <a:pt x="17509" y="7351"/>
                  <a:pt x="16840" y="7351"/>
                </a:cubicBezTo>
                <a:cubicBezTo>
                  <a:pt x="16171" y="7351"/>
                  <a:pt x="15630" y="7048"/>
                  <a:pt x="15630" y="6675"/>
                </a:cubicBezTo>
                <a:cubicBezTo>
                  <a:pt x="15630" y="6301"/>
                  <a:pt x="16171" y="5999"/>
                  <a:pt x="16840" y="5999"/>
                </a:cubicBezTo>
                <a:close/>
              </a:path>
            </a:pathLst>
          </a:custGeom>
          <a:solidFill>
            <a:srgbClr val="F8B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grpSp>
        <p:nvGrpSpPr>
          <p:cNvPr id="290" name="تجميع"/>
          <p:cNvGrpSpPr/>
          <p:nvPr/>
        </p:nvGrpSpPr>
        <p:grpSpPr>
          <a:xfrm>
            <a:off x="17863182" y="9518017"/>
            <a:ext cx="5190213" cy="1905743"/>
            <a:chOff x="0" y="0"/>
            <a:chExt cx="5190212" cy="1905741"/>
          </a:xfrm>
        </p:grpSpPr>
        <p:sp>
          <p:nvSpPr>
            <p:cNvPr id="287" name="عشب"/>
            <p:cNvSpPr/>
            <p:nvPr/>
          </p:nvSpPr>
          <p:spPr>
            <a:xfrm>
              <a:off x="1580543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88" name="عشب"/>
            <p:cNvSpPr/>
            <p:nvPr/>
          </p:nvSpPr>
          <p:spPr>
            <a:xfrm>
              <a:off x="0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89" name="عشب"/>
            <p:cNvSpPr/>
            <p:nvPr/>
          </p:nvSpPr>
          <p:spPr>
            <a:xfrm>
              <a:off x="3285954" y="0"/>
              <a:ext cx="1904259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sp>
        <p:nvSpPr>
          <p:cNvPr id="291" name="باقة"/>
          <p:cNvSpPr/>
          <p:nvPr/>
        </p:nvSpPr>
        <p:spPr>
          <a:xfrm>
            <a:off x="3165752" y="9132576"/>
            <a:ext cx="1454165" cy="2656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10545" y="0"/>
                </a:moveTo>
                <a:cubicBezTo>
                  <a:pt x="9711" y="0"/>
                  <a:pt x="9034" y="378"/>
                  <a:pt x="9034" y="844"/>
                </a:cubicBezTo>
                <a:cubicBezTo>
                  <a:pt x="9034" y="992"/>
                  <a:pt x="9070" y="1145"/>
                  <a:pt x="9131" y="1298"/>
                </a:cubicBezTo>
                <a:cubicBezTo>
                  <a:pt x="8926" y="1192"/>
                  <a:pt x="8706" y="1097"/>
                  <a:pt x="8476" y="1023"/>
                </a:cubicBezTo>
                <a:cubicBezTo>
                  <a:pt x="7754" y="790"/>
                  <a:pt x="6833" y="928"/>
                  <a:pt x="6416" y="1332"/>
                </a:cubicBezTo>
                <a:cubicBezTo>
                  <a:pt x="5999" y="1735"/>
                  <a:pt x="6246" y="2251"/>
                  <a:pt x="6968" y="2484"/>
                </a:cubicBezTo>
                <a:cubicBezTo>
                  <a:pt x="7198" y="2558"/>
                  <a:pt x="7454" y="2617"/>
                  <a:pt x="7721" y="2663"/>
                </a:cubicBezTo>
                <a:cubicBezTo>
                  <a:pt x="7454" y="2710"/>
                  <a:pt x="7198" y="2769"/>
                  <a:pt x="6968" y="2843"/>
                </a:cubicBezTo>
                <a:cubicBezTo>
                  <a:pt x="6246" y="3076"/>
                  <a:pt x="5999" y="3592"/>
                  <a:pt x="6416" y="3995"/>
                </a:cubicBezTo>
                <a:cubicBezTo>
                  <a:pt x="6833" y="4398"/>
                  <a:pt x="7754" y="4536"/>
                  <a:pt x="8476" y="4303"/>
                </a:cubicBezTo>
                <a:cubicBezTo>
                  <a:pt x="8706" y="4229"/>
                  <a:pt x="8926" y="4134"/>
                  <a:pt x="9131" y="4029"/>
                </a:cubicBezTo>
                <a:cubicBezTo>
                  <a:pt x="9070" y="4181"/>
                  <a:pt x="9034" y="4334"/>
                  <a:pt x="9034" y="4483"/>
                </a:cubicBezTo>
                <a:cubicBezTo>
                  <a:pt x="9034" y="4852"/>
                  <a:pt x="9460" y="5165"/>
                  <a:pt x="10054" y="5279"/>
                </a:cubicBezTo>
                <a:lnTo>
                  <a:pt x="10054" y="21600"/>
                </a:lnTo>
                <a:lnTo>
                  <a:pt x="11033" y="21600"/>
                </a:lnTo>
                <a:lnTo>
                  <a:pt x="11033" y="5279"/>
                </a:lnTo>
                <a:cubicBezTo>
                  <a:pt x="11627" y="5165"/>
                  <a:pt x="12053" y="4852"/>
                  <a:pt x="12053" y="4483"/>
                </a:cubicBezTo>
                <a:cubicBezTo>
                  <a:pt x="12053" y="4334"/>
                  <a:pt x="12017" y="4181"/>
                  <a:pt x="11956" y="4029"/>
                </a:cubicBezTo>
                <a:cubicBezTo>
                  <a:pt x="12161" y="4134"/>
                  <a:pt x="12381" y="4229"/>
                  <a:pt x="12611" y="4303"/>
                </a:cubicBezTo>
                <a:cubicBezTo>
                  <a:pt x="13333" y="4536"/>
                  <a:pt x="14257" y="4398"/>
                  <a:pt x="14674" y="3995"/>
                </a:cubicBezTo>
                <a:cubicBezTo>
                  <a:pt x="15091" y="3592"/>
                  <a:pt x="14844" y="3076"/>
                  <a:pt x="14122" y="2843"/>
                </a:cubicBezTo>
                <a:cubicBezTo>
                  <a:pt x="13892" y="2769"/>
                  <a:pt x="13636" y="2710"/>
                  <a:pt x="13369" y="2663"/>
                </a:cubicBezTo>
                <a:cubicBezTo>
                  <a:pt x="13636" y="2617"/>
                  <a:pt x="13892" y="2558"/>
                  <a:pt x="14122" y="2484"/>
                </a:cubicBezTo>
                <a:cubicBezTo>
                  <a:pt x="14844" y="2251"/>
                  <a:pt x="15091" y="1735"/>
                  <a:pt x="14674" y="1332"/>
                </a:cubicBezTo>
                <a:cubicBezTo>
                  <a:pt x="14257" y="928"/>
                  <a:pt x="13333" y="790"/>
                  <a:pt x="12611" y="1023"/>
                </a:cubicBezTo>
                <a:cubicBezTo>
                  <a:pt x="12381" y="1097"/>
                  <a:pt x="12161" y="1192"/>
                  <a:pt x="11956" y="1298"/>
                </a:cubicBezTo>
                <a:cubicBezTo>
                  <a:pt x="12017" y="1145"/>
                  <a:pt x="12053" y="992"/>
                  <a:pt x="12053" y="844"/>
                </a:cubicBezTo>
                <a:cubicBezTo>
                  <a:pt x="12053" y="378"/>
                  <a:pt x="11379" y="0"/>
                  <a:pt x="10545" y="0"/>
                </a:cubicBezTo>
                <a:close/>
                <a:moveTo>
                  <a:pt x="10545" y="1987"/>
                </a:moveTo>
                <a:cubicBezTo>
                  <a:pt x="11214" y="1987"/>
                  <a:pt x="11756" y="2290"/>
                  <a:pt x="11756" y="2663"/>
                </a:cubicBezTo>
                <a:cubicBezTo>
                  <a:pt x="11756" y="3037"/>
                  <a:pt x="11214" y="3339"/>
                  <a:pt x="10545" y="3339"/>
                </a:cubicBezTo>
                <a:cubicBezTo>
                  <a:pt x="9876" y="3339"/>
                  <a:pt x="9335" y="3037"/>
                  <a:pt x="9335" y="2663"/>
                </a:cubicBezTo>
                <a:cubicBezTo>
                  <a:pt x="9335" y="2290"/>
                  <a:pt x="9876" y="1987"/>
                  <a:pt x="10545" y="1987"/>
                </a:cubicBezTo>
                <a:close/>
                <a:moveTo>
                  <a:pt x="4332" y="4012"/>
                </a:moveTo>
                <a:cubicBezTo>
                  <a:pt x="3498" y="4012"/>
                  <a:pt x="2824" y="4390"/>
                  <a:pt x="2824" y="4855"/>
                </a:cubicBezTo>
                <a:cubicBezTo>
                  <a:pt x="2824" y="5004"/>
                  <a:pt x="2860" y="5157"/>
                  <a:pt x="2921" y="5309"/>
                </a:cubicBezTo>
                <a:cubicBezTo>
                  <a:pt x="2715" y="5204"/>
                  <a:pt x="2496" y="5109"/>
                  <a:pt x="2266" y="5035"/>
                </a:cubicBezTo>
                <a:cubicBezTo>
                  <a:pt x="1544" y="4802"/>
                  <a:pt x="620" y="4940"/>
                  <a:pt x="203" y="5343"/>
                </a:cubicBezTo>
                <a:cubicBezTo>
                  <a:pt x="-214" y="5746"/>
                  <a:pt x="33" y="6262"/>
                  <a:pt x="755" y="6495"/>
                </a:cubicBezTo>
                <a:cubicBezTo>
                  <a:pt x="985" y="6569"/>
                  <a:pt x="1241" y="6628"/>
                  <a:pt x="1507" y="6675"/>
                </a:cubicBezTo>
                <a:cubicBezTo>
                  <a:pt x="1241" y="6721"/>
                  <a:pt x="985" y="6780"/>
                  <a:pt x="755" y="6854"/>
                </a:cubicBezTo>
                <a:cubicBezTo>
                  <a:pt x="33" y="7087"/>
                  <a:pt x="-214" y="7603"/>
                  <a:pt x="203" y="8006"/>
                </a:cubicBezTo>
                <a:cubicBezTo>
                  <a:pt x="620" y="8410"/>
                  <a:pt x="1544" y="8548"/>
                  <a:pt x="2266" y="8315"/>
                </a:cubicBezTo>
                <a:cubicBezTo>
                  <a:pt x="2496" y="8241"/>
                  <a:pt x="2715" y="8146"/>
                  <a:pt x="2921" y="8040"/>
                </a:cubicBezTo>
                <a:cubicBezTo>
                  <a:pt x="2860" y="8193"/>
                  <a:pt x="2824" y="8346"/>
                  <a:pt x="2824" y="8494"/>
                </a:cubicBezTo>
                <a:cubicBezTo>
                  <a:pt x="2824" y="8960"/>
                  <a:pt x="3498" y="9338"/>
                  <a:pt x="4332" y="9338"/>
                </a:cubicBezTo>
                <a:cubicBezTo>
                  <a:pt x="5058" y="9338"/>
                  <a:pt x="5665" y="9052"/>
                  <a:pt x="5809" y="8670"/>
                </a:cubicBezTo>
                <a:cubicBezTo>
                  <a:pt x="6949" y="9833"/>
                  <a:pt x="8527" y="11866"/>
                  <a:pt x="8534" y="14227"/>
                </a:cubicBezTo>
                <a:cubicBezTo>
                  <a:pt x="8244" y="13960"/>
                  <a:pt x="7707" y="13680"/>
                  <a:pt x="6729" y="13460"/>
                </a:cubicBezTo>
                <a:cubicBezTo>
                  <a:pt x="4129" y="12874"/>
                  <a:pt x="3807" y="12323"/>
                  <a:pt x="3807" y="12323"/>
                </a:cubicBezTo>
                <a:cubicBezTo>
                  <a:pt x="3807" y="12323"/>
                  <a:pt x="3482" y="13972"/>
                  <a:pt x="5327" y="14881"/>
                </a:cubicBezTo>
                <a:cubicBezTo>
                  <a:pt x="6822" y="15618"/>
                  <a:pt x="7968" y="15407"/>
                  <a:pt x="8491" y="15234"/>
                </a:cubicBezTo>
                <a:cubicBezTo>
                  <a:pt x="8226" y="18494"/>
                  <a:pt x="6757" y="20968"/>
                  <a:pt x="6741" y="20995"/>
                </a:cubicBezTo>
                <a:lnTo>
                  <a:pt x="7666" y="21170"/>
                </a:lnTo>
                <a:cubicBezTo>
                  <a:pt x="7741" y="21045"/>
                  <a:pt x="9511" y="18073"/>
                  <a:pt x="9511" y="14242"/>
                </a:cubicBezTo>
                <a:cubicBezTo>
                  <a:pt x="9511" y="11717"/>
                  <a:pt x="7854" y="9589"/>
                  <a:pt x="6653" y="8379"/>
                </a:cubicBezTo>
                <a:cubicBezTo>
                  <a:pt x="7325" y="8512"/>
                  <a:pt x="8094" y="8364"/>
                  <a:pt x="8464" y="8006"/>
                </a:cubicBezTo>
                <a:cubicBezTo>
                  <a:pt x="8881" y="7603"/>
                  <a:pt x="8631" y="7087"/>
                  <a:pt x="7909" y="6854"/>
                </a:cubicBezTo>
                <a:cubicBezTo>
                  <a:pt x="7679" y="6780"/>
                  <a:pt x="7423" y="6721"/>
                  <a:pt x="7156" y="6675"/>
                </a:cubicBezTo>
                <a:cubicBezTo>
                  <a:pt x="7423" y="6628"/>
                  <a:pt x="7679" y="6569"/>
                  <a:pt x="7909" y="6495"/>
                </a:cubicBezTo>
                <a:cubicBezTo>
                  <a:pt x="8631" y="6262"/>
                  <a:pt x="8881" y="5746"/>
                  <a:pt x="8464" y="5343"/>
                </a:cubicBezTo>
                <a:cubicBezTo>
                  <a:pt x="8047" y="4940"/>
                  <a:pt x="7123" y="4802"/>
                  <a:pt x="6401" y="5035"/>
                </a:cubicBezTo>
                <a:cubicBezTo>
                  <a:pt x="6171" y="5109"/>
                  <a:pt x="5951" y="5204"/>
                  <a:pt x="5746" y="5309"/>
                </a:cubicBezTo>
                <a:cubicBezTo>
                  <a:pt x="5807" y="5157"/>
                  <a:pt x="5843" y="5004"/>
                  <a:pt x="5843" y="4855"/>
                </a:cubicBezTo>
                <a:cubicBezTo>
                  <a:pt x="5843" y="4390"/>
                  <a:pt x="5166" y="4012"/>
                  <a:pt x="4332" y="4012"/>
                </a:cubicBezTo>
                <a:close/>
                <a:moveTo>
                  <a:pt x="16840" y="4012"/>
                </a:moveTo>
                <a:cubicBezTo>
                  <a:pt x="16006" y="4012"/>
                  <a:pt x="15332" y="4390"/>
                  <a:pt x="15332" y="4855"/>
                </a:cubicBezTo>
                <a:cubicBezTo>
                  <a:pt x="15332" y="5004"/>
                  <a:pt x="15368" y="5157"/>
                  <a:pt x="15429" y="5309"/>
                </a:cubicBezTo>
                <a:cubicBezTo>
                  <a:pt x="15224" y="5204"/>
                  <a:pt x="15004" y="5109"/>
                  <a:pt x="14774" y="5035"/>
                </a:cubicBezTo>
                <a:cubicBezTo>
                  <a:pt x="14052" y="4802"/>
                  <a:pt x="13128" y="4940"/>
                  <a:pt x="12711" y="5343"/>
                </a:cubicBezTo>
                <a:cubicBezTo>
                  <a:pt x="12294" y="5746"/>
                  <a:pt x="12541" y="6262"/>
                  <a:pt x="13263" y="6495"/>
                </a:cubicBezTo>
                <a:cubicBezTo>
                  <a:pt x="13493" y="6569"/>
                  <a:pt x="13749" y="6628"/>
                  <a:pt x="14016" y="6675"/>
                </a:cubicBezTo>
                <a:cubicBezTo>
                  <a:pt x="13749" y="6721"/>
                  <a:pt x="13493" y="6780"/>
                  <a:pt x="13263" y="6854"/>
                </a:cubicBezTo>
                <a:cubicBezTo>
                  <a:pt x="12541" y="7087"/>
                  <a:pt x="12294" y="7603"/>
                  <a:pt x="12711" y="8006"/>
                </a:cubicBezTo>
                <a:cubicBezTo>
                  <a:pt x="13081" y="8364"/>
                  <a:pt x="13850" y="8512"/>
                  <a:pt x="14522" y="8379"/>
                </a:cubicBezTo>
                <a:cubicBezTo>
                  <a:pt x="13321" y="9589"/>
                  <a:pt x="11661" y="11717"/>
                  <a:pt x="11661" y="14242"/>
                </a:cubicBezTo>
                <a:cubicBezTo>
                  <a:pt x="11661" y="18073"/>
                  <a:pt x="13431" y="21045"/>
                  <a:pt x="13506" y="21170"/>
                </a:cubicBezTo>
                <a:lnTo>
                  <a:pt x="14434" y="20995"/>
                </a:lnTo>
                <a:cubicBezTo>
                  <a:pt x="14416" y="20965"/>
                  <a:pt x="12641" y="17979"/>
                  <a:pt x="12641" y="14242"/>
                </a:cubicBezTo>
                <a:cubicBezTo>
                  <a:pt x="12641" y="13827"/>
                  <a:pt x="12692" y="13423"/>
                  <a:pt x="12778" y="13031"/>
                </a:cubicBezTo>
                <a:cubicBezTo>
                  <a:pt x="13247" y="13207"/>
                  <a:pt x="14444" y="13497"/>
                  <a:pt x="16036" y="12713"/>
                </a:cubicBezTo>
                <a:cubicBezTo>
                  <a:pt x="17881" y="11804"/>
                  <a:pt x="17553" y="10155"/>
                  <a:pt x="17553" y="10155"/>
                </a:cubicBezTo>
                <a:cubicBezTo>
                  <a:pt x="17553" y="10155"/>
                  <a:pt x="17234" y="10705"/>
                  <a:pt x="14635" y="11291"/>
                </a:cubicBezTo>
                <a:cubicBezTo>
                  <a:pt x="13958" y="11444"/>
                  <a:pt x="13494" y="11624"/>
                  <a:pt x="13175" y="11810"/>
                </a:cubicBezTo>
                <a:cubicBezTo>
                  <a:pt x="13737" y="10503"/>
                  <a:pt x="14640" y="9411"/>
                  <a:pt x="15366" y="8670"/>
                </a:cubicBezTo>
                <a:cubicBezTo>
                  <a:pt x="15510" y="9052"/>
                  <a:pt x="16114" y="9338"/>
                  <a:pt x="16840" y="9338"/>
                </a:cubicBezTo>
                <a:cubicBezTo>
                  <a:pt x="17674" y="9338"/>
                  <a:pt x="18351" y="8960"/>
                  <a:pt x="18351" y="8494"/>
                </a:cubicBezTo>
                <a:cubicBezTo>
                  <a:pt x="18351" y="8346"/>
                  <a:pt x="18315" y="8193"/>
                  <a:pt x="18254" y="8040"/>
                </a:cubicBezTo>
                <a:cubicBezTo>
                  <a:pt x="18460" y="8146"/>
                  <a:pt x="18679" y="8241"/>
                  <a:pt x="18909" y="8315"/>
                </a:cubicBezTo>
                <a:cubicBezTo>
                  <a:pt x="19631" y="8548"/>
                  <a:pt x="20552" y="8410"/>
                  <a:pt x="20969" y="8006"/>
                </a:cubicBezTo>
                <a:cubicBezTo>
                  <a:pt x="21386" y="7603"/>
                  <a:pt x="21139" y="7087"/>
                  <a:pt x="20417" y="6854"/>
                </a:cubicBezTo>
                <a:cubicBezTo>
                  <a:pt x="20187" y="6780"/>
                  <a:pt x="19931" y="6721"/>
                  <a:pt x="19665" y="6675"/>
                </a:cubicBezTo>
                <a:cubicBezTo>
                  <a:pt x="19931" y="6628"/>
                  <a:pt x="20187" y="6569"/>
                  <a:pt x="20417" y="6495"/>
                </a:cubicBezTo>
                <a:cubicBezTo>
                  <a:pt x="21139" y="6262"/>
                  <a:pt x="21386" y="5746"/>
                  <a:pt x="20969" y="5343"/>
                </a:cubicBezTo>
                <a:cubicBezTo>
                  <a:pt x="20552" y="4940"/>
                  <a:pt x="19631" y="4802"/>
                  <a:pt x="18909" y="5035"/>
                </a:cubicBezTo>
                <a:cubicBezTo>
                  <a:pt x="18679" y="5109"/>
                  <a:pt x="18460" y="5204"/>
                  <a:pt x="18254" y="5309"/>
                </a:cubicBezTo>
                <a:cubicBezTo>
                  <a:pt x="18315" y="5157"/>
                  <a:pt x="18351" y="5004"/>
                  <a:pt x="18351" y="4855"/>
                </a:cubicBezTo>
                <a:cubicBezTo>
                  <a:pt x="18351" y="4390"/>
                  <a:pt x="17674" y="4012"/>
                  <a:pt x="16840" y="4012"/>
                </a:cubicBezTo>
                <a:close/>
                <a:moveTo>
                  <a:pt x="4332" y="5999"/>
                </a:moveTo>
                <a:cubicBezTo>
                  <a:pt x="5001" y="5999"/>
                  <a:pt x="5545" y="6301"/>
                  <a:pt x="5545" y="6675"/>
                </a:cubicBezTo>
                <a:cubicBezTo>
                  <a:pt x="5545" y="7048"/>
                  <a:pt x="5001" y="7351"/>
                  <a:pt x="4332" y="7351"/>
                </a:cubicBezTo>
                <a:cubicBezTo>
                  <a:pt x="3663" y="7351"/>
                  <a:pt x="3121" y="7048"/>
                  <a:pt x="3121" y="6675"/>
                </a:cubicBezTo>
                <a:cubicBezTo>
                  <a:pt x="3121" y="6301"/>
                  <a:pt x="3663" y="5999"/>
                  <a:pt x="4332" y="5999"/>
                </a:cubicBezTo>
                <a:close/>
                <a:moveTo>
                  <a:pt x="16840" y="5999"/>
                </a:moveTo>
                <a:cubicBezTo>
                  <a:pt x="17509" y="5999"/>
                  <a:pt x="18051" y="6301"/>
                  <a:pt x="18051" y="6675"/>
                </a:cubicBezTo>
                <a:cubicBezTo>
                  <a:pt x="18051" y="7048"/>
                  <a:pt x="17509" y="7351"/>
                  <a:pt x="16840" y="7351"/>
                </a:cubicBezTo>
                <a:cubicBezTo>
                  <a:pt x="16171" y="7351"/>
                  <a:pt x="15630" y="7048"/>
                  <a:pt x="15630" y="6675"/>
                </a:cubicBezTo>
                <a:cubicBezTo>
                  <a:pt x="15630" y="6301"/>
                  <a:pt x="16171" y="5999"/>
                  <a:pt x="16840" y="5999"/>
                </a:cubicBezTo>
                <a:close/>
              </a:path>
            </a:pathLst>
          </a:custGeom>
          <a:solidFill>
            <a:srgbClr val="F8B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grpSp>
        <p:nvGrpSpPr>
          <p:cNvPr id="295" name="تجميع"/>
          <p:cNvGrpSpPr/>
          <p:nvPr/>
        </p:nvGrpSpPr>
        <p:grpSpPr>
          <a:xfrm>
            <a:off x="835932" y="9532247"/>
            <a:ext cx="5190213" cy="1905743"/>
            <a:chOff x="0" y="0"/>
            <a:chExt cx="5190212" cy="1905741"/>
          </a:xfrm>
        </p:grpSpPr>
        <p:sp>
          <p:nvSpPr>
            <p:cNvPr id="292" name="عشب"/>
            <p:cNvSpPr/>
            <p:nvPr/>
          </p:nvSpPr>
          <p:spPr>
            <a:xfrm>
              <a:off x="1580543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93" name="عشب"/>
            <p:cNvSpPr/>
            <p:nvPr/>
          </p:nvSpPr>
          <p:spPr>
            <a:xfrm>
              <a:off x="0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294" name="عشب"/>
            <p:cNvSpPr/>
            <p:nvPr/>
          </p:nvSpPr>
          <p:spPr>
            <a:xfrm>
              <a:off x="3285954" y="0"/>
              <a:ext cx="1904259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sp>
        <p:nvSpPr>
          <p:cNvPr id="296" name="باقة"/>
          <p:cNvSpPr/>
          <p:nvPr/>
        </p:nvSpPr>
        <p:spPr>
          <a:xfrm>
            <a:off x="2333278" y="9411033"/>
            <a:ext cx="1255693" cy="2294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10545" y="0"/>
                </a:moveTo>
                <a:cubicBezTo>
                  <a:pt x="9711" y="0"/>
                  <a:pt x="9034" y="378"/>
                  <a:pt x="9034" y="844"/>
                </a:cubicBezTo>
                <a:cubicBezTo>
                  <a:pt x="9034" y="992"/>
                  <a:pt x="9070" y="1145"/>
                  <a:pt x="9131" y="1298"/>
                </a:cubicBezTo>
                <a:cubicBezTo>
                  <a:pt x="8926" y="1192"/>
                  <a:pt x="8706" y="1097"/>
                  <a:pt x="8476" y="1023"/>
                </a:cubicBezTo>
                <a:cubicBezTo>
                  <a:pt x="7754" y="790"/>
                  <a:pt x="6833" y="928"/>
                  <a:pt x="6416" y="1332"/>
                </a:cubicBezTo>
                <a:cubicBezTo>
                  <a:pt x="5999" y="1735"/>
                  <a:pt x="6246" y="2251"/>
                  <a:pt x="6968" y="2484"/>
                </a:cubicBezTo>
                <a:cubicBezTo>
                  <a:pt x="7198" y="2558"/>
                  <a:pt x="7454" y="2617"/>
                  <a:pt x="7721" y="2663"/>
                </a:cubicBezTo>
                <a:cubicBezTo>
                  <a:pt x="7454" y="2710"/>
                  <a:pt x="7198" y="2769"/>
                  <a:pt x="6968" y="2843"/>
                </a:cubicBezTo>
                <a:cubicBezTo>
                  <a:pt x="6246" y="3076"/>
                  <a:pt x="5999" y="3592"/>
                  <a:pt x="6416" y="3995"/>
                </a:cubicBezTo>
                <a:cubicBezTo>
                  <a:pt x="6833" y="4398"/>
                  <a:pt x="7754" y="4536"/>
                  <a:pt x="8476" y="4303"/>
                </a:cubicBezTo>
                <a:cubicBezTo>
                  <a:pt x="8706" y="4229"/>
                  <a:pt x="8926" y="4134"/>
                  <a:pt x="9131" y="4029"/>
                </a:cubicBezTo>
                <a:cubicBezTo>
                  <a:pt x="9070" y="4181"/>
                  <a:pt x="9034" y="4334"/>
                  <a:pt x="9034" y="4483"/>
                </a:cubicBezTo>
                <a:cubicBezTo>
                  <a:pt x="9034" y="4852"/>
                  <a:pt x="9460" y="5165"/>
                  <a:pt x="10054" y="5279"/>
                </a:cubicBezTo>
                <a:lnTo>
                  <a:pt x="10054" y="21600"/>
                </a:lnTo>
                <a:lnTo>
                  <a:pt x="11033" y="21600"/>
                </a:lnTo>
                <a:lnTo>
                  <a:pt x="11033" y="5279"/>
                </a:lnTo>
                <a:cubicBezTo>
                  <a:pt x="11627" y="5165"/>
                  <a:pt x="12053" y="4852"/>
                  <a:pt x="12053" y="4483"/>
                </a:cubicBezTo>
                <a:cubicBezTo>
                  <a:pt x="12053" y="4334"/>
                  <a:pt x="12017" y="4181"/>
                  <a:pt x="11956" y="4029"/>
                </a:cubicBezTo>
                <a:cubicBezTo>
                  <a:pt x="12161" y="4134"/>
                  <a:pt x="12381" y="4229"/>
                  <a:pt x="12611" y="4303"/>
                </a:cubicBezTo>
                <a:cubicBezTo>
                  <a:pt x="13333" y="4536"/>
                  <a:pt x="14257" y="4398"/>
                  <a:pt x="14674" y="3995"/>
                </a:cubicBezTo>
                <a:cubicBezTo>
                  <a:pt x="15091" y="3592"/>
                  <a:pt x="14844" y="3076"/>
                  <a:pt x="14122" y="2843"/>
                </a:cubicBezTo>
                <a:cubicBezTo>
                  <a:pt x="13892" y="2769"/>
                  <a:pt x="13636" y="2710"/>
                  <a:pt x="13369" y="2663"/>
                </a:cubicBezTo>
                <a:cubicBezTo>
                  <a:pt x="13636" y="2617"/>
                  <a:pt x="13892" y="2558"/>
                  <a:pt x="14122" y="2484"/>
                </a:cubicBezTo>
                <a:cubicBezTo>
                  <a:pt x="14844" y="2251"/>
                  <a:pt x="15091" y="1735"/>
                  <a:pt x="14674" y="1332"/>
                </a:cubicBezTo>
                <a:cubicBezTo>
                  <a:pt x="14257" y="928"/>
                  <a:pt x="13333" y="790"/>
                  <a:pt x="12611" y="1023"/>
                </a:cubicBezTo>
                <a:cubicBezTo>
                  <a:pt x="12381" y="1097"/>
                  <a:pt x="12161" y="1192"/>
                  <a:pt x="11956" y="1298"/>
                </a:cubicBezTo>
                <a:cubicBezTo>
                  <a:pt x="12017" y="1145"/>
                  <a:pt x="12053" y="992"/>
                  <a:pt x="12053" y="844"/>
                </a:cubicBezTo>
                <a:cubicBezTo>
                  <a:pt x="12053" y="378"/>
                  <a:pt x="11379" y="0"/>
                  <a:pt x="10545" y="0"/>
                </a:cubicBezTo>
                <a:close/>
                <a:moveTo>
                  <a:pt x="10545" y="1987"/>
                </a:moveTo>
                <a:cubicBezTo>
                  <a:pt x="11214" y="1987"/>
                  <a:pt x="11756" y="2290"/>
                  <a:pt x="11756" y="2663"/>
                </a:cubicBezTo>
                <a:cubicBezTo>
                  <a:pt x="11756" y="3037"/>
                  <a:pt x="11214" y="3339"/>
                  <a:pt x="10545" y="3339"/>
                </a:cubicBezTo>
                <a:cubicBezTo>
                  <a:pt x="9876" y="3339"/>
                  <a:pt x="9335" y="3037"/>
                  <a:pt x="9335" y="2663"/>
                </a:cubicBezTo>
                <a:cubicBezTo>
                  <a:pt x="9335" y="2290"/>
                  <a:pt x="9876" y="1987"/>
                  <a:pt x="10545" y="1987"/>
                </a:cubicBezTo>
                <a:close/>
                <a:moveTo>
                  <a:pt x="4332" y="4012"/>
                </a:moveTo>
                <a:cubicBezTo>
                  <a:pt x="3498" y="4012"/>
                  <a:pt x="2824" y="4390"/>
                  <a:pt x="2824" y="4855"/>
                </a:cubicBezTo>
                <a:cubicBezTo>
                  <a:pt x="2824" y="5004"/>
                  <a:pt x="2860" y="5157"/>
                  <a:pt x="2921" y="5309"/>
                </a:cubicBezTo>
                <a:cubicBezTo>
                  <a:pt x="2715" y="5204"/>
                  <a:pt x="2496" y="5109"/>
                  <a:pt x="2266" y="5035"/>
                </a:cubicBezTo>
                <a:cubicBezTo>
                  <a:pt x="1544" y="4802"/>
                  <a:pt x="620" y="4940"/>
                  <a:pt x="203" y="5343"/>
                </a:cubicBezTo>
                <a:cubicBezTo>
                  <a:pt x="-214" y="5746"/>
                  <a:pt x="33" y="6262"/>
                  <a:pt x="755" y="6495"/>
                </a:cubicBezTo>
                <a:cubicBezTo>
                  <a:pt x="985" y="6569"/>
                  <a:pt x="1241" y="6628"/>
                  <a:pt x="1507" y="6675"/>
                </a:cubicBezTo>
                <a:cubicBezTo>
                  <a:pt x="1241" y="6721"/>
                  <a:pt x="985" y="6780"/>
                  <a:pt x="755" y="6854"/>
                </a:cubicBezTo>
                <a:cubicBezTo>
                  <a:pt x="33" y="7087"/>
                  <a:pt x="-214" y="7603"/>
                  <a:pt x="203" y="8006"/>
                </a:cubicBezTo>
                <a:cubicBezTo>
                  <a:pt x="620" y="8410"/>
                  <a:pt x="1544" y="8548"/>
                  <a:pt x="2266" y="8315"/>
                </a:cubicBezTo>
                <a:cubicBezTo>
                  <a:pt x="2496" y="8241"/>
                  <a:pt x="2715" y="8146"/>
                  <a:pt x="2921" y="8040"/>
                </a:cubicBezTo>
                <a:cubicBezTo>
                  <a:pt x="2860" y="8193"/>
                  <a:pt x="2824" y="8346"/>
                  <a:pt x="2824" y="8494"/>
                </a:cubicBezTo>
                <a:cubicBezTo>
                  <a:pt x="2824" y="8960"/>
                  <a:pt x="3498" y="9338"/>
                  <a:pt x="4332" y="9338"/>
                </a:cubicBezTo>
                <a:cubicBezTo>
                  <a:pt x="5058" y="9338"/>
                  <a:pt x="5665" y="9052"/>
                  <a:pt x="5809" y="8670"/>
                </a:cubicBezTo>
                <a:cubicBezTo>
                  <a:pt x="6949" y="9833"/>
                  <a:pt x="8527" y="11866"/>
                  <a:pt x="8534" y="14227"/>
                </a:cubicBezTo>
                <a:cubicBezTo>
                  <a:pt x="8244" y="13960"/>
                  <a:pt x="7707" y="13680"/>
                  <a:pt x="6729" y="13460"/>
                </a:cubicBezTo>
                <a:cubicBezTo>
                  <a:pt x="4129" y="12874"/>
                  <a:pt x="3807" y="12323"/>
                  <a:pt x="3807" y="12323"/>
                </a:cubicBezTo>
                <a:cubicBezTo>
                  <a:pt x="3807" y="12323"/>
                  <a:pt x="3482" y="13972"/>
                  <a:pt x="5327" y="14881"/>
                </a:cubicBezTo>
                <a:cubicBezTo>
                  <a:pt x="6822" y="15618"/>
                  <a:pt x="7968" y="15407"/>
                  <a:pt x="8491" y="15234"/>
                </a:cubicBezTo>
                <a:cubicBezTo>
                  <a:pt x="8226" y="18494"/>
                  <a:pt x="6757" y="20968"/>
                  <a:pt x="6741" y="20995"/>
                </a:cubicBezTo>
                <a:lnTo>
                  <a:pt x="7666" y="21170"/>
                </a:lnTo>
                <a:cubicBezTo>
                  <a:pt x="7741" y="21045"/>
                  <a:pt x="9511" y="18073"/>
                  <a:pt x="9511" y="14242"/>
                </a:cubicBezTo>
                <a:cubicBezTo>
                  <a:pt x="9511" y="11717"/>
                  <a:pt x="7854" y="9589"/>
                  <a:pt x="6653" y="8379"/>
                </a:cubicBezTo>
                <a:cubicBezTo>
                  <a:pt x="7325" y="8512"/>
                  <a:pt x="8094" y="8364"/>
                  <a:pt x="8464" y="8006"/>
                </a:cubicBezTo>
                <a:cubicBezTo>
                  <a:pt x="8881" y="7603"/>
                  <a:pt x="8631" y="7087"/>
                  <a:pt x="7909" y="6854"/>
                </a:cubicBezTo>
                <a:cubicBezTo>
                  <a:pt x="7679" y="6780"/>
                  <a:pt x="7423" y="6721"/>
                  <a:pt x="7156" y="6675"/>
                </a:cubicBezTo>
                <a:cubicBezTo>
                  <a:pt x="7423" y="6628"/>
                  <a:pt x="7679" y="6569"/>
                  <a:pt x="7909" y="6495"/>
                </a:cubicBezTo>
                <a:cubicBezTo>
                  <a:pt x="8631" y="6262"/>
                  <a:pt x="8881" y="5746"/>
                  <a:pt x="8464" y="5343"/>
                </a:cubicBezTo>
                <a:cubicBezTo>
                  <a:pt x="8047" y="4940"/>
                  <a:pt x="7123" y="4802"/>
                  <a:pt x="6401" y="5035"/>
                </a:cubicBezTo>
                <a:cubicBezTo>
                  <a:pt x="6171" y="5109"/>
                  <a:pt x="5951" y="5204"/>
                  <a:pt x="5746" y="5309"/>
                </a:cubicBezTo>
                <a:cubicBezTo>
                  <a:pt x="5807" y="5157"/>
                  <a:pt x="5843" y="5004"/>
                  <a:pt x="5843" y="4855"/>
                </a:cubicBezTo>
                <a:cubicBezTo>
                  <a:pt x="5843" y="4390"/>
                  <a:pt x="5166" y="4012"/>
                  <a:pt x="4332" y="4012"/>
                </a:cubicBezTo>
                <a:close/>
                <a:moveTo>
                  <a:pt x="16840" y="4012"/>
                </a:moveTo>
                <a:cubicBezTo>
                  <a:pt x="16006" y="4012"/>
                  <a:pt x="15332" y="4390"/>
                  <a:pt x="15332" y="4855"/>
                </a:cubicBezTo>
                <a:cubicBezTo>
                  <a:pt x="15332" y="5004"/>
                  <a:pt x="15368" y="5157"/>
                  <a:pt x="15429" y="5309"/>
                </a:cubicBezTo>
                <a:cubicBezTo>
                  <a:pt x="15224" y="5204"/>
                  <a:pt x="15004" y="5109"/>
                  <a:pt x="14774" y="5035"/>
                </a:cubicBezTo>
                <a:cubicBezTo>
                  <a:pt x="14052" y="4802"/>
                  <a:pt x="13128" y="4940"/>
                  <a:pt x="12711" y="5343"/>
                </a:cubicBezTo>
                <a:cubicBezTo>
                  <a:pt x="12294" y="5746"/>
                  <a:pt x="12541" y="6262"/>
                  <a:pt x="13263" y="6495"/>
                </a:cubicBezTo>
                <a:cubicBezTo>
                  <a:pt x="13493" y="6569"/>
                  <a:pt x="13749" y="6628"/>
                  <a:pt x="14016" y="6675"/>
                </a:cubicBezTo>
                <a:cubicBezTo>
                  <a:pt x="13749" y="6721"/>
                  <a:pt x="13493" y="6780"/>
                  <a:pt x="13263" y="6854"/>
                </a:cubicBezTo>
                <a:cubicBezTo>
                  <a:pt x="12541" y="7087"/>
                  <a:pt x="12294" y="7603"/>
                  <a:pt x="12711" y="8006"/>
                </a:cubicBezTo>
                <a:cubicBezTo>
                  <a:pt x="13081" y="8364"/>
                  <a:pt x="13850" y="8512"/>
                  <a:pt x="14522" y="8379"/>
                </a:cubicBezTo>
                <a:cubicBezTo>
                  <a:pt x="13321" y="9589"/>
                  <a:pt x="11661" y="11717"/>
                  <a:pt x="11661" y="14242"/>
                </a:cubicBezTo>
                <a:cubicBezTo>
                  <a:pt x="11661" y="18073"/>
                  <a:pt x="13431" y="21045"/>
                  <a:pt x="13506" y="21170"/>
                </a:cubicBezTo>
                <a:lnTo>
                  <a:pt x="14434" y="20995"/>
                </a:lnTo>
                <a:cubicBezTo>
                  <a:pt x="14416" y="20965"/>
                  <a:pt x="12641" y="17979"/>
                  <a:pt x="12641" y="14242"/>
                </a:cubicBezTo>
                <a:cubicBezTo>
                  <a:pt x="12641" y="13827"/>
                  <a:pt x="12692" y="13423"/>
                  <a:pt x="12778" y="13031"/>
                </a:cubicBezTo>
                <a:cubicBezTo>
                  <a:pt x="13247" y="13207"/>
                  <a:pt x="14444" y="13497"/>
                  <a:pt x="16036" y="12713"/>
                </a:cubicBezTo>
                <a:cubicBezTo>
                  <a:pt x="17881" y="11804"/>
                  <a:pt x="17553" y="10155"/>
                  <a:pt x="17553" y="10155"/>
                </a:cubicBezTo>
                <a:cubicBezTo>
                  <a:pt x="17553" y="10155"/>
                  <a:pt x="17234" y="10705"/>
                  <a:pt x="14635" y="11291"/>
                </a:cubicBezTo>
                <a:cubicBezTo>
                  <a:pt x="13958" y="11444"/>
                  <a:pt x="13494" y="11624"/>
                  <a:pt x="13175" y="11810"/>
                </a:cubicBezTo>
                <a:cubicBezTo>
                  <a:pt x="13737" y="10503"/>
                  <a:pt x="14640" y="9411"/>
                  <a:pt x="15366" y="8670"/>
                </a:cubicBezTo>
                <a:cubicBezTo>
                  <a:pt x="15510" y="9052"/>
                  <a:pt x="16114" y="9338"/>
                  <a:pt x="16840" y="9338"/>
                </a:cubicBezTo>
                <a:cubicBezTo>
                  <a:pt x="17674" y="9338"/>
                  <a:pt x="18351" y="8960"/>
                  <a:pt x="18351" y="8494"/>
                </a:cubicBezTo>
                <a:cubicBezTo>
                  <a:pt x="18351" y="8346"/>
                  <a:pt x="18315" y="8193"/>
                  <a:pt x="18254" y="8040"/>
                </a:cubicBezTo>
                <a:cubicBezTo>
                  <a:pt x="18460" y="8146"/>
                  <a:pt x="18679" y="8241"/>
                  <a:pt x="18909" y="8315"/>
                </a:cubicBezTo>
                <a:cubicBezTo>
                  <a:pt x="19631" y="8548"/>
                  <a:pt x="20552" y="8410"/>
                  <a:pt x="20969" y="8006"/>
                </a:cubicBezTo>
                <a:cubicBezTo>
                  <a:pt x="21386" y="7603"/>
                  <a:pt x="21139" y="7087"/>
                  <a:pt x="20417" y="6854"/>
                </a:cubicBezTo>
                <a:cubicBezTo>
                  <a:pt x="20187" y="6780"/>
                  <a:pt x="19931" y="6721"/>
                  <a:pt x="19665" y="6675"/>
                </a:cubicBezTo>
                <a:cubicBezTo>
                  <a:pt x="19931" y="6628"/>
                  <a:pt x="20187" y="6569"/>
                  <a:pt x="20417" y="6495"/>
                </a:cubicBezTo>
                <a:cubicBezTo>
                  <a:pt x="21139" y="6262"/>
                  <a:pt x="21386" y="5746"/>
                  <a:pt x="20969" y="5343"/>
                </a:cubicBezTo>
                <a:cubicBezTo>
                  <a:pt x="20552" y="4940"/>
                  <a:pt x="19631" y="4802"/>
                  <a:pt x="18909" y="5035"/>
                </a:cubicBezTo>
                <a:cubicBezTo>
                  <a:pt x="18679" y="5109"/>
                  <a:pt x="18460" y="5204"/>
                  <a:pt x="18254" y="5309"/>
                </a:cubicBezTo>
                <a:cubicBezTo>
                  <a:pt x="18315" y="5157"/>
                  <a:pt x="18351" y="5004"/>
                  <a:pt x="18351" y="4855"/>
                </a:cubicBezTo>
                <a:cubicBezTo>
                  <a:pt x="18351" y="4390"/>
                  <a:pt x="17674" y="4012"/>
                  <a:pt x="16840" y="4012"/>
                </a:cubicBezTo>
                <a:close/>
                <a:moveTo>
                  <a:pt x="4332" y="5999"/>
                </a:moveTo>
                <a:cubicBezTo>
                  <a:pt x="5001" y="5999"/>
                  <a:pt x="5545" y="6301"/>
                  <a:pt x="5545" y="6675"/>
                </a:cubicBezTo>
                <a:cubicBezTo>
                  <a:pt x="5545" y="7048"/>
                  <a:pt x="5001" y="7351"/>
                  <a:pt x="4332" y="7351"/>
                </a:cubicBezTo>
                <a:cubicBezTo>
                  <a:pt x="3663" y="7351"/>
                  <a:pt x="3121" y="7048"/>
                  <a:pt x="3121" y="6675"/>
                </a:cubicBezTo>
                <a:cubicBezTo>
                  <a:pt x="3121" y="6301"/>
                  <a:pt x="3663" y="5999"/>
                  <a:pt x="4332" y="5999"/>
                </a:cubicBezTo>
                <a:close/>
                <a:moveTo>
                  <a:pt x="16840" y="5999"/>
                </a:moveTo>
                <a:cubicBezTo>
                  <a:pt x="17509" y="5999"/>
                  <a:pt x="18051" y="6301"/>
                  <a:pt x="18051" y="6675"/>
                </a:cubicBezTo>
                <a:cubicBezTo>
                  <a:pt x="18051" y="7048"/>
                  <a:pt x="17509" y="7351"/>
                  <a:pt x="16840" y="7351"/>
                </a:cubicBezTo>
                <a:cubicBezTo>
                  <a:pt x="16171" y="7351"/>
                  <a:pt x="15630" y="7048"/>
                  <a:pt x="15630" y="6675"/>
                </a:cubicBezTo>
                <a:cubicBezTo>
                  <a:pt x="15630" y="6301"/>
                  <a:pt x="16171" y="5999"/>
                  <a:pt x="16840" y="5999"/>
                </a:cubicBezTo>
                <a:close/>
              </a:path>
            </a:pathLst>
          </a:custGeom>
          <a:solidFill>
            <a:srgbClr val="F8B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97" name="مستطيل"/>
          <p:cNvSpPr/>
          <p:nvPr/>
        </p:nvSpPr>
        <p:spPr>
          <a:xfrm>
            <a:off x="-58743" y="21591"/>
            <a:ext cx="24501486" cy="6216547"/>
          </a:xfrm>
          <a:prstGeom prst="rect">
            <a:avLst/>
          </a:prstGeom>
          <a:gradFill>
            <a:gsLst>
              <a:gs pos="0">
                <a:srgbClr val="52D6FC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98" name="باقة"/>
          <p:cNvSpPr/>
          <p:nvPr/>
        </p:nvSpPr>
        <p:spPr>
          <a:xfrm>
            <a:off x="16924495" y="9392008"/>
            <a:ext cx="1196605" cy="2186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10545" y="0"/>
                </a:moveTo>
                <a:cubicBezTo>
                  <a:pt x="9711" y="0"/>
                  <a:pt x="9034" y="378"/>
                  <a:pt x="9034" y="844"/>
                </a:cubicBezTo>
                <a:cubicBezTo>
                  <a:pt x="9034" y="992"/>
                  <a:pt x="9070" y="1145"/>
                  <a:pt x="9131" y="1298"/>
                </a:cubicBezTo>
                <a:cubicBezTo>
                  <a:pt x="8926" y="1192"/>
                  <a:pt x="8706" y="1097"/>
                  <a:pt x="8476" y="1023"/>
                </a:cubicBezTo>
                <a:cubicBezTo>
                  <a:pt x="7754" y="790"/>
                  <a:pt x="6833" y="928"/>
                  <a:pt x="6416" y="1332"/>
                </a:cubicBezTo>
                <a:cubicBezTo>
                  <a:pt x="5999" y="1735"/>
                  <a:pt x="6246" y="2251"/>
                  <a:pt x="6968" y="2484"/>
                </a:cubicBezTo>
                <a:cubicBezTo>
                  <a:pt x="7198" y="2558"/>
                  <a:pt x="7454" y="2617"/>
                  <a:pt x="7721" y="2663"/>
                </a:cubicBezTo>
                <a:cubicBezTo>
                  <a:pt x="7454" y="2710"/>
                  <a:pt x="7198" y="2769"/>
                  <a:pt x="6968" y="2843"/>
                </a:cubicBezTo>
                <a:cubicBezTo>
                  <a:pt x="6246" y="3076"/>
                  <a:pt x="5999" y="3592"/>
                  <a:pt x="6416" y="3995"/>
                </a:cubicBezTo>
                <a:cubicBezTo>
                  <a:pt x="6833" y="4398"/>
                  <a:pt x="7754" y="4536"/>
                  <a:pt x="8476" y="4303"/>
                </a:cubicBezTo>
                <a:cubicBezTo>
                  <a:pt x="8706" y="4229"/>
                  <a:pt x="8926" y="4134"/>
                  <a:pt x="9131" y="4029"/>
                </a:cubicBezTo>
                <a:cubicBezTo>
                  <a:pt x="9070" y="4181"/>
                  <a:pt x="9034" y="4334"/>
                  <a:pt x="9034" y="4483"/>
                </a:cubicBezTo>
                <a:cubicBezTo>
                  <a:pt x="9034" y="4852"/>
                  <a:pt x="9460" y="5165"/>
                  <a:pt x="10054" y="5279"/>
                </a:cubicBezTo>
                <a:lnTo>
                  <a:pt x="10054" y="21600"/>
                </a:lnTo>
                <a:lnTo>
                  <a:pt x="11033" y="21600"/>
                </a:lnTo>
                <a:lnTo>
                  <a:pt x="11033" y="5279"/>
                </a:lnTo>
                <a:cubicBezTo>
                  <a:pt x="11627" y="5165"/>
                  <a:pt x="12053" y="4852"/>
                  <a:pt x="12053" y="4483"/>
                </a:cubicBezTo>
                <a:cubicBezTo>
                  <a:pt x="12053" y="4334"/>
                  <a:pt x="12017" y="4181"/>
                  <a:pt x="11956" y="4029"/>
                </a:cubicBezTo>
                <a:cubicBezTo>
                  <a:pt x="12161" y="4134"/>
                  <a:pt x="12381" y="4229"/>
                  <a:pt x="12611" y="4303"/>
                </a:cubicBezTo>
                <a:cubicBezTo>
                  <a:pt x="13333" y="4536"/>
                  <a:pt x="14257" y="4398"/>
                  <a:pt x="14674" y="3995"/>
                </a:cubicBezTo>
                <a:cubicBezTo>
                  <a:pt x="15091" y="3592"/>
                  <a:pt x="14844" y="3076"/>
                  <a:pt x="14122" y="2843"/>
                </a:cubicBezTo>
                <a:cubicBezTo>
                  <a:pt x="13892" y="2769"/>
                  <a:pt x="13636" y="2710"/>
                  <a:pt x="13369" y="2663"/>
                </a:cubicBezTo>
                <a:cubicBezTo>
                  <a:pt x="13636" y="2617"/>
                  <a:pt x="13892" y="2558"/>
                  <a:pt x="14122" y="2484"/>
                </a:cubicBezTo>
                <a:cubicBezTo>
                  <a:pt x="14844" y="2251"/>
                  <a:pt x="15091" y="1735"/>
                  <a:pt x="14674" y="1332"/>
                </a:cubicBezTo>
                <a:cubicBezTo>
                  <a:pt x="14257" y="928"/>
                  <a:pt x="13333" y="790"/>
                  <a:pt x="12611" y="1023"/>
                </a:cubicBezTo>
                <a:cubicBezTo>
                  <a:pt x="12381" y="1097"/>
                  <a:pt x="12161" y="1192"/>
                  <a:pt x="11956" y="1298"/>
                </a:cubicBezTo>
                <a:cubicBezTo>
                  <a:pt x="12017" y="1145"/>
                  <a:pt x="12053" y="992"/>
                  <a:pt x="12053" y="844"/>
                </a:cubicBezTo>
                <a:cubicBezTo>
                  <a:pt x="12053" y="378"/>
                  <a:pt x="11379" y="0"/>
                  <a:pt x="10545" y="0"/>
                </a:cubicBezTo>
                <a:close/>
                <a:moveTo>
                  <a:pt x="10545" y="1987"/>
                </a:moveTo>
                <a:cubicBezTo>
                  <a:pt x="11214" y="1987"/>
                  <a:pt x="11756" y="2290"/>
                  <a:pt x="11756" y="2663"/>
                </a:cubicBezTo>
                <a:cubicBezTo>
                  <a:pt x="11756" y="3037"/>
                  <a:pt x="11214" y="3339"/>
                  <a:pt x="10545" y="3339"/>
                </a:cubicBezTo>
                <a:cubicBezTo>
                  <a:pt x="9876" y="3339"/>
                  <a:pt x="9335" y="3037"/>
                  <a:pt x="9335" y="2663"/>
                </a:cubicBezTo>
                <a:cubicBezTo>
                  <a:pt x="9335" y="2290"/>
                  <a:pt x="9876" y="1987"/>
                  <a:pt x="10545" y="1987"/>
                </a:cubicBezTo>
                <a:close/>
                <a:moveTo>
                  <a:pt x="4332" y="4012"/>
                </a:moveTo>
                <a:cubicBezTo>
                  <a:pt x="3498" y="4012"/>
                  <a:pt x="2824" y="4390"/>
                  <a:pt x="2824" y="4855"/>
                </a:cubicBezTo>
                <a:cubicBezTo>
                  <a:pt x="2824" y="5004"/>
                  <a:pt x="2860" y="5157"/>
                  <a:pt x="2921" y="5309"/>
                </a:cubicBezTo>
                <a:cubicBezTo>
                  <a:pt x="2715" y="5204"/>
                  <a:pt x="2496" y="5109"/>
                  <a:pt x="2266" y="5035"/>
                </a:cubicBezTo>
                <a:cubicBezTo>
                  <a:pt x="1544" y="4802"/>
                  <a:pt x="620" y="4940"/>
                  <a:pt x="203" y="5343"/>
                </a:cubicBezTo>
                <a:cubicBezTo>
                  <a:pt x="-214" y="5746"/>
                  <a:pt x="33" y="6262"/>
                  <a:pt x="755" y="6495"/>
                </a:cubicBezTo>
                <a:cubicBezTo>
                  <a:pt x="985" y="6569"/>
                  <a:pt x="1241" y="6628"/>
                  <a:pt x="1507" y="6675"/>
                </a:cubicBezTo>
                <a:cubicBezTo>
                  <a:pt x="1241" y="6721"/>
                  <a:pt x="985" y="6780"/>
                  <a:pt x="755" y="6854"/>
                </a:cubicBezTo>
                <a:cubicBezTo>
                  <a:pt x="33" y="7087"/>
                  <a:pt x="-214" y="7603"/>
                  <a:pt x="203" y="8006"/>
                </a:cubicBezTo>
                <a:cubicBezTo>
                  <a:pt x="620" y="8410"/>
                  <a:pt x="1544" y="8548"/>
                  <a:pt x="2266" y="8315"/>
                </a:cubicBezTo>
                <a:cubicBezTo>
                  <a:pt x="2496" y="8241"/>
                  <a:pt x="2715" y="8146"/>
                  <a:pt x="2921" y="8040"/>
                </a:cubicBezTo>
                <a:cubicBezTo>
                  <a:pt x="2860" y="8193"/>
                  <a:pt x="2824" y="8346"/>
                  <a:pt x="2824" y="8494"/>
                </a:cubicBezTo>
                <a:cubicBezTo>
                  <a:pt x="2824" y="8960"/>
                  <a:pt x="3498" y="9338"/>
                  <a:pt x="4332" y="9338"/>
                </a:cubicBezTo>
                <a:cubicBezTo>
                  <a:pt x="5058" y="9338"/>
                  <a:pt x="5665" y="9052"/>
                  <a:pt x="5809" y="8670"/>
                </a:cubicBezTo>
                <a:cubicBezTo>
                  <a:pt x="6949" y="9833"/>
                  <a:pt x="8527" y="11866"/>
                  <a:pt x="8534" y="14227"/>
                </a:cubicBezTo>
                <a:cubicBezTo>
                  <a:pt x="8244" y="13960"/>
                  <a:pt x="7707" y="13680"/>
                  <a:pt x="6729" y="13460"/>
                </a:cubicBezTo>
                <a:cubicBezTo>
                  <a:pt x="4129" y="12874"/>
                  <a:pt x="3807" y="12323"/>
                  <a:pt x="3807" y="12323"/>
                </a:cubicBezTo>
                <a:cubicBezTo>
                  <a:pt x="3807" y="12323"/>
                  <a:pt x="3482" y="13972"/>
                  <a:pt x="5327" y="14881"/>
                </a:cubicBezTo>
                <a:cubicBezTo>
                  <a:pt x="6822" y="15618"/>
                  <a:pt x="7968" y="15407"/>
                  <a:pt x="8491" y="15234"/>
                </a:cubicBezTo>
                <a:cubicBezTo>
                  <a:pt x="8226" y="18494"/>
                  <a:pt x="6757" y="20968"/>
                  <a:pt x="6741" y="20995"/>
                </a:cubicBezTo>
                <a:lnTo>
                  <a:pt x="7666" y="21170"/>
                </a:lnTo>
                <a:cubicBezTo>
                  <a:pt x="7741" y="21045"/>
                  <a:pt x="9511" y="18073"/>
                  <a:pt x="9511" y="14242"/>
                </a:cubicBezTo>
                <a:cubicBezTo>
                  <a:pt x="9511" y="11717"/>
                  <a:pt x="7854" y="9589"/>
                  <a:pt x="6653" y="8379"/>
                </a:cubicBezTo>
                <a:cubicBezTo>
                  <a:pt x="7325" y="8512"/>
                  <a:pt x="8094" y="8364"/>
                  <a:pt x="8464" y="8006"/>
                </a:cubicBezTo>
                <a:cubicBezTo>
                  <a:pt x="8881" y="7603"/>
                  <a:pt x="8631" y="7087"/>
                  <a:pt x="7909" y="6854"/>
                </a:cubicBezTo>
                <a:cubicBezTo>
                  <a:pt x="7679" y="6780"/>
                  <a:pt x="7423" y="6721"/>
                  <a:pt x="7156" y="6675"/>
                </a:cubicBezTo>
                <a:cubicBezTo>
                  <a:pt x="7423" y="6628"/>
                  <a:pt x="7679" y="6569"/>
                  <a:pt x="7909" y="6495"/>
                </a:cubicBezTo>
                <a:cubicBezTo>
                  <a:pt x="8631" y="6262"/>
                  <a:pt x="8881" y="5746"/>
                  <a:pt x="8464" y="5343"/>
                </a:cubicBezTo>
                <a:cubicBezTo>
                  <a:pt x="8047" y="4940"/>
                  <a:pt x="7123" y="4802"/>
                  <a:pt x="6401" y="5035"/>
                </a:cubicBezTo>
                <a:cubicBezTo>
                  <a:pt x="6171" y="5109"/>
                  <a:pt x="5951" y="5204"/>
                  <a:pt x="5746" y="5309"/>
                </a:cubicBezTo>
                <a:cubicBezTo>
                  <a:pt x="5807" y="5157"/>
                  <a:pt x="5843" y="5004"/>
                  <a:pt x="5843" y="4855"/>
                </a:cubicBezTo>
                <a:cubicBezTo>
                  <a:pt x="5843" y="4390"/>
                  <a:pt x="5166" y="4012"/>
                  <a:pt x="4332" y="4012"/>
                </a:cubicBezTo>
                <a:close/>
                <a:moveTo>
                  <a:pt x="16840" y="4012"/>
                </a:moveTo>
                <a:cubicBezTo>
                  <a:pt x="16006" y="4012"/>
                  <a:pt x="15332" y="4390"/>
                  <a:pt x="15332" y="4855"/>
                </a:cubicBezTo>
                <a:cubicBezTo>
                  <a:pt x="15332" y="5004"/>
                  <a:pt x="15368" y="5157"/>
                  <a:pt x="15429" y="5309"/>
                </a:cubicBezTo>
                <a:cubicBezTo>
                  <a:pt x="15224" y="5204"/>
                  <a:pt x="15004" y="5109"/>
                  <a:pt x="14774" y="5035"/>
                </a:cubicBezTo>
                <a:cubicBezTo>
                  <a:pt x="14052" y="4802"/>
                  <a:pt x="13128" y="4940"/>
                  <a:pt x="12711" y="5343"/>
                </a:cubicBezTo>
                <a:cubicBezTo>
                  <a:pt x="12294" y="5746"/>
                  <a:pt x="12541" y="6262"/>
                  <a:pt x="13263" y="6495"/>
                </a:cubicBezTo>
                <a:cubicBezTo>
                  <a:pt x="13493" y="6569"/>
                  <a:pt x="13749" y="6628"/>
                  <a:pt x="14016" y="6675"/>
                </a:cubicBezTo>
                <a:cubicBezTo>
                  <a:pt x="13749" y="6721"/>
                  <a:pt x="13493" y="6780"/>
                  <a:pt x="13263" y="6854"/>
                </a:cubicBezTo>
                <a:cubicBezTo>
                  <a:pt x="12541" y="7087"/>
                  <a:pt x="12294" y="7603"/>
                  <a:pt x="12711" y="8006"/>
                </a:cubicBezTo>
                <a:cubicBezTo>
                  <a:pt x="13081" y="8364"/>
                  <a:pt x="13850" y="8512"/>
                  <a:pt x="14522" y="8379"/>
                </a:cubicBezTo>
                <a:cubicBezTo>
                  <a:pt x="13321" y="9589"/>
                  <a:pt x="11661" y="11717"/>
                  <a:pt x="11661" y="14242"/>
                </a:cubicBezTo>
                <a:cubicBezTo>
                  <a:pt x="11661" y="18073"/>
                  <a:pt x="13431" y="21045"/>
                  <a:pt x="13506" y="21170"/>
                </a:cubicBezTo>
                <a:lnTo>
                  <a:pt x="14434" y="20995"/>
                </a:lnTo>
                <a:cubicBezTo>
                  <a:pt x="14416" y="20965"/>
                  <a:pt x="12641" y="17979"/>
                  <a:pt x="12641" y="14242"/>
                </a:cubicBezTo>
                <a:cubicBezTo>
                  <a:pt x="12641" y="13827"/>
                  <a:pt x="12692" y="13423"/>
                  <a:pt x="12778" y="13031"/>
                </a:cubicBezTo>
                <a:cubicBezTo>
                  <a:pt x="13247" y="13207"/>
                  <a:pt x="14444" y="13497"/>
                  <a:pt x="16036" y="12713"/>
                </a:cubicBezTo>
                <a:cubicBezTo>
                  <a:pt x="17881" y="11804"/>
                  <a:pt x="17553" y="10155"/>
                  <a:pt x="17553" y="10155"/>
                </a:cubicBezTo>
                <a:cubicBezTo>
                  <a:pt x="17553" y="10155"/>
                  <a:pt x="17234" y="10705"/>
                  <a:pt x="14635" y="11291"/>
                </a:cubicBezTo>
                <a:cubicBezTo>
                  <a:pt x="13958" y="11444"/>
                  <a:pt x="13494" y="11624"/>
                  <a:pt x="13175" y="11810"/>
                </a:cubicBezTo>
                <a:cubicBezTo>
                  <a:pt x="13737" y="10503"/>
                  <a:pt x="14640" y="9411"/>
                  <a:pt x="15366" y="8670"/>
                </a:cubicBezTo>
                <a:cubicBezTo>
                  <a:pt x="15510" y="9052"/>
                  <a:pt x="16114" y="9338"/>
                  <a:pt x="16840" y="9338"/>
                </a:cubicBezTo>
                <a:cubicBezTo>
                  <a:pt x="17674" y="9338"/>
                  <a:pt x="18351" y="8960"/>
                  <a:pt x="18351" y="8494"/>
                </a:cubicBezTo>
                <a:cubicBezTo>
                  <a:pt x="18351" y="8346"/>
                  <a:pt x="18315" y="8193"/>
                  <a:pt x="18254" y="8040"/>
                </a:cubicBezTo>
                <a:cubicBezTo>
                  <a:pt x="18460" y="8146"/>
                  <a:pt x="18679" y="8241"/>
                  <a:pt x="18909" y="8315"/>
                </a:cubicBezTo>
                <a:cubicBezTo>
                  <a:pt x="19631" y="8548"/>
                  <a:pt x="20552" y="8410"/>
                  <a:pt x="20969" y="8006"/>
                </a:cubicBezTo>
                <a:cubicBezTo>
                  <a:pt x="21386" y="7603"/>
                  <a:pt x="21139" y="7087"/>
                  <a:pt x="20417" y="6854"/>
                </a:cubicBezTo>
                <a:cubicBezTo>
                  <a:pt x="20187" y="6780"/>
                  <a:pt x="19931" y="6721"/>
                  <a:pt x="19665" y="6675"/>
                </a:cubicBezTo>
                <a:cubicBezTo>
                  <a:pt x="19931" y="6628"/>
                  <a:pt x="20187" y="6569"/>
                  <a:pt x="20417" y="6495"/>
                </a:cubicBezTo>
                <a:cubicBezTo>
                  <a:pt x="21139" y="6262"/>
                  <a:pt x="21386" y="5746"/>
                  <a:pt x="20969" y="5343"/>
                </a:cubicBezTo>
                <a:cubicBezTo>
                  <a:pt x="20552" y="4940"/>
                  <a:pt x="19631" y="4802"/>
                  <a:pt x="18909" y="5035"/>
                </a:cubicBezTo>
                <a:cubicBezTo>
                  <a:pt x="18679" y="5109"/>
                  <a:pt x="18460" y="5204"/>
                  <a:pt x="18254" y="5309"/>
                </a:cubicBezTo>
                <a:cubicBezTo>
                  <a:pt x="18315" y="5157"/>
                  <a:pt x="18351" y="5004"/>
                  <a:pt x="18351" y="4855"/>
                </a:cubicBezTo>
                <a:cubicBezTo>
                  <a:pt x="18351" y="4390"/>
                  <a:pt x="17674" y="4012"/>
                  <a:pt x="16840" y="4012"/>
                </a:cubicBezTo>
                <a:close/>
                <a:moveTo>
                  <a:pt x="4332" y="5999"/>
                </a:moveTo>
                <a:cubicBezTo>
                  <a:pt x="5001" y="5999"/>
                  <a:pt x="5545" y="6301"/>
                  <a:pt x="5545" y="6675"/>
                </a:cubicBezTo>
                <a:cubicBezTo>
                  <a:pt x="5545" y="7048"/>
                  <a:pt x="5001" y="7351"/>
                  <a:pt x="4332" y="7351"/>
                </a:cubicBezTo>
                <a:cubicBezTo>
                  <a:pt x="3663" y="7351"/>
                  <a:pt x="3121" y="7048"/>
                  <a:pt x="3121" y="6675"/>
                </a:cubicBezTo>
                <a:cubicBezTo>
                  <a:pt x="3121" y="6301"/>
                  <a:pt x="3663" y="5999"/>
                  <a:pt x="4332" y="5999"/>
                </a:cubicBezTo>
                <a:close/>
                <a:moveTo>
                  <a:pt x="16840" y="5999"/>
                </a:moveTo>
                <a:cubicBezTo>
                  <a:pt x="17509" y="5999"/>
                  <a:pt x="18051" y="6301"/>
                  <a:pt x="18051" y="6675"/>
                </a:cubicBezTo>
                <a:cubicBezTo>
                  <a:pt x="18051" y="7048"/>
                  <a:pt x="17509" y="7351"/>
                  <a:pt x="16840" y="7351"/>
                </a:cubicBezTo>
                <a:cubicBezTo>
                  <a:pt x="16171" y="7351"/>
                  <a:pt x="15630" y="7048"/>
                  <a:pt x="15630" y="6675"/>
                </a:cubicBezTo>
                <a:cubicBezTo>
                  <a:pt x="15630" y="6301"/>
                  <a:pt x="16171" y="5999"/>
                  <a:pt x="16840" y="5999"/>
                </a:cubicBezTo>
                <a:close/>
              </a:path>
            </a:pathLst>
          </a:custGeom>
          <a:solidFill>
            <a:srgbClr val="EF5F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99" name="باقة"/>
          <p:cNvSpPr/>
          <p:nvPr/>
        </p:nvSpPr>
        <p:spPr>
          <a:xfrm>
            <a:off x="15675278" y="9236843"/>
            <a:ext cx="1454165" cy="26567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10545" y="0"/>
                </a:moveTo>
                <a:cubicBezTo>
                  <a:pt x="9711" y="0"/>
                  <a:pt x="9034" y="378"/>
                  <a:pt x="9034" y="844"/>
                </a:cubicBezTo>
                <a:cubicBezTo>
                  <a:pt x="9034" y="992"/>
                  <a:pt x="9070" y="1145"/>
                  <a:pt x="9131" y="1298"/>
                </a:cubicBezTo>
                <a:cubicBezTo>
                  <a:pt x="8926" y="1192"/>
                  <a:pt x="8706" y="1097"/>
                  <a:pt x="8476" y="1023"/>
                </a:cubicBezTo>
                <a:cubicBezTo>
                  <a:pt x="7754" y="790"/>
                  <a:pt x="6833" y="928"/>
                  <a:pt x="6416" y="1332"/>
                </a:cubicBezTo>
                <a:cubicBezTo>
                  <a:pt x="5999" y="1735"/>
                  <a:pt x="6246" y="2251"/>
                  <a:pt x="6968" y="2484"/>
                </a:cubicBezTo>
                <a:cubicBezTo>
                  <a:pt x="7198" y="2558"/>
                  <a:pt x="7454" y="2617"/>
                  <a:pt x="7721" y="2663"/>
                </a:cubicBezTo>
                <a:cubicBezTo>
                  <a:pt x="7454" y="2710"/>
                  <a:pt x="7198" y="2769"/>
                  <a:pt x="6968" y="2843"/>
                </a:cubicBezTo>
                <a:cubicBezTo>
                  <a:pt x="6246" y="3076"/>
                  <a:pt x="5999" y="3592"/>
                  <a:pt x="6416" y="3995"/>
                </a:cubicBezTo>
                <a:cubicBezTo>
                  <a:pt x="6833" y="4398"/>
                  <a:pt x="7754" y="4536"/>
                  <a:pt x="8476" y="4303"/>
                </a:cubicBezTo>
                <a:cubicBezTo>
                  <a:pt x="8706" y="4229"/>
                  <a:pt x="8926" y="4134"/>
                  <a:pt x="9131" y="4029"/>
                </a:cubicBezTo>
                <a:cubicBezTo>
                  <a:pt x="9070" y="4181"/>
                  <a:pt x="9034" y="4334"/>
                  <a:pt x="9034" y="4483"/>
                </a:cubicBezTo>
                <a:cubicBezTo>
                  <a:pt x="9034" y="4852"/>
                  <a:pt x="9460" y="5165"/>
                  <a:pt x="10054" y="5279"/>
                </a:cubicBezTo>
                <a:lnTo>
                  <a:pt x="10054" y="21600"/>
                </a:lnTo>
                <a:lnTo>
                  <a:pt x="11033" y="21600"/>
                </a:lnTo>
                <a:lnTo>
                  <a:pt x="11033" y="5279"/>
                </a:lnTo>
                <a:cubicBezTo>
                  <a:pt x="11627" y="5165"/>
                  <a:pt x="12053" y="4852"/>
                  <a:pt x="12053" y="4483"/>
                </a:cubicBezTo>
                <a:cubicBezTo>
                  <a:pt x="12053" y="4334"/>
                  <a:pt x="12017" y="4181"/>
                  <a:pt x="11956" y="4029"/>
                </a:cubicBezTo>
                <a:cubicBezTo>
                  <a:pt x="12161" y="4134"/>
                  <a:pt x="12381" y="4229"/>
                  <a:pt x="12611" y="4303"/>
                </a:cubicBezTo>
                <a:cubicBezTo>
                  <a:pt x="13333" y="4536"/>
                  <a:pt x="14257" y="4398"/>
                  <a:pt x="14674" y="3995"/>
                </a:cubicBezTo>
                <a:cubicBezTo>
                  <a:pt x="15091" y="3592"/>
                  <a:pt x="14844" y="3076"/>
                  <a:pt x="14122" y="2843"/>
                </a:cubicBezTo>
                <a:cubicBezTo>
                  <a:pt x="13892" y="2769"/>
                  <a:pt x="13636" y="2710"/>
                  <a:pt x="13369" y="2663"/>
                </a:cubicBezTo>
                <a:cubicBezTo>
                  <a:pt x="13636" y="2617"/>
                  <a:pt x="13892" y="2558"/>
                  <a:pt x="14122" y="2484"/>
                </a:cubicBezTo>
                <a:cubicBezTo>
                  <a:pt x="14844" y="2251"/>
                  <a:pt x="15091" y="1735"/>
                  <a:pt x="14674" y="1332"/>
                </a:cubicBezTo>
                <a:cubicBezTo>
                  <a:pt x="14257" y="928"/>
                  <a:pt x="13333" y="790"/>
                  <a:pt x="12611" y="1023"/>
                </a:cubicBezTo>
                <a:cubicBezTo>
                  <a:pt x="12381" y="1097"/>
                  <a:pt x="12161" y="1192"/>
                  <a:pt x="11956" y="1298"/>
                </a:cubicBezTo>
                <a:cubicBezTo>
                  <a:pt x="12017" y="1145"/>
                  <a:pt x="12053" y="992"/>
                  <a:pt x="12053" y="844"/>
                </a:cubicBezTo>
                <a:cubicBezTo>
                  <a:pt x="12053" y="378"/>
                  <a:pt x="11379" y="0"/>
                  <a:pt x="10545" y="0"/>
                </a:cubicBezTo>
                <a:close/>
                <a:moveTo>
                  <a:pt x="10545" y="1987"/>
                </a:moveTo>
                <a:cubicBezTo>
                  <a:pt x="11214" y="1987"/>
                  <a:pt x="11756" y="2290"/>
                  <a:pt x="11756" y="2663"/>
                </a:cubicBezTo>
                <a:cubicBezTo>
                  <a:pt x="11756" y="3037"/>
                  <a:pt x="11214" y="3339"/>
                  <a:pt x="10545" y="3339"/>
                </a:cubicBezTo>
                <a:cubicBezTo>
                  <a:pt x="9876" y="3339"/>
                  <a:pt x="9335" y="3037"/>
                  <a:pt x="9335" y="2663"/>
                </a:cubicBezTo>
                <a:cubicBezTo>
                  <a:pt x="9335" y="2290"/>
                  <a:pt x="9876" y="1987"/>
                  <a:pt x="10545" y="1987"/>
                </a:cubicBezTo>
                <a:close/>
                <a:moveTo>
                  <a:pt x="4332" y="4012"/>
                </a:moveTo>
                <a:cubicBezTo>
                  <a:pt x="3498" y="4012"/>
                  <a:pt x="2824" y="4390"/>
                  <a:pt x="2824" y="4855"/>
                </a:cubicBezTo>
                <a:cubicBezTo>
                  <a:pt x="2824" y="5004"/>
                  <a:pt x="2860" y="5157"/>
                  <a:pt x="2921" y="5309"/>
                </a:cubicBezTo>
                <a:cubicBezTo>
                  <a:pt x="2715" y="5204"/>
                  <a:pt x="2496" y="5109"/>
                  <a:pt x="2266" y="5035"/>
                </a:cubicBezTo>
                <a:cubicBezTo>
                  <a:pt x="1544" y="4802"/>
                  <a:pt x="620" y="4940"/>
                  <a:pt x="203" y="5343"/>
                </a:cubicBezTo>
                <a:cubicBezTo>
                  <a:pt x="-214" y="5746"/>
                  <a:pt x="33" y="6262"/>
                  <a:pt x="755" y="6495"/>
                </a:cubicBezTo>
                <a:cubicBezTo>
                  <a:pt x="985" y="6569"/>
                  <a:pt x="1241" y="6628"/>
                  <a:pt x="1507" y="6675"/>
                </a:cubicBezTo>
                <a:cubicBezTo>
                  <a:pt x="1241" y="6721"/>
                  <a:pt x="985" y="6780"/>
                  <a:pt x="755" y="6854"/>
                </a:cubicBezTo>
                <a:cubicBezTo>
                  <a:pt x="33" y="7087"/>
                  <a:pt x="-214" y="7603"/>
                  <a:pt x="203" y="8006"/>
                </a:cubicBezTo>
                <a:cubicBezTo>
                  <a:pt x="620" y="8410"/>
                  <a:pt x="1544" y="8548"/>
                  <a:pt x="2266" y="8315"/>
                </a:cubicBezTo>
                <a:cubicBezTo>
                  <a:pt x="2496" y="8241"/>
                  <a:pt x="2715" y="8146"/>
                  <a:pt x="2921" y="8040"/>
                </a:cubicBezTo>
                <a:cubicBezTo>
                  <a:pt x="2860" y="8193"/>
                  <a:pt x="2824" y="8346"/>
                  <a:pt x="2824" y="8494"/>
                </a:cubicBezTo>
                <a:cubicBezTo>
                  <a:pt x="2824" y="8960"/>
                  <a:pt x="3498" y="9338"/>
                  <a:pt x="4332" y="9338"/>
                </a:cubicBezTo>
                <a:cubicBezTo>
                  <a:pt x="5058" y="9338"/>
                  <a:pt x="5665" y="9052"/>
                  <a:pt x="5809" y="8670"/>
                </a:cubicBezTo>
                <a:cubicBezTo>
                  <a:pt x="6949" y="9833"/>
                  <a:pt x="8527" y="11866"/>
                  <a:pt x="8534" y="14227"/>
                </a:cubicBezTo>
                <a:cubicBezTo>
                  <a:pt x="8244" y="13960"/>
                  <a:pt x="7707" y="13680"/>
                  <a:pt x="6729" y="13460"/>
                </a:cubicBezTo>
                <a:cubicBezTo>
                  <a:pt x="4129" y="12874"/>
                  <a:pt x="3807" y="12323"/>
                  <a:pt x="3807" y="12323"/>
                </a:cubicBezTo>
                <a:cubicBezTo>
                  <a:pt x="3807" y="12323"/>
                  <a:pt x="3482" y="13972"/>
                  <a:pt x="5327" y="14881"/>
                </a:cubicBezTo>
                <a:cubicBezTo>
                  <a:pt x="6822" y="15618"/>
                  <a:pt x="7968" y="15407"/>
                  <a:pt x="8491" y="15234"/>
                </a:cubicBezTo>
                <a:cubicBezTo>
                  <a:pt x="8226" y="18494"/>
                  <a:pt x="6757" y="20968"/>
                  <a:pt x="6741" y="20995"/>
                </a:cubicBezTo>
                <a:lnTo>
                  <a:pt x="7666" y="21170"/>
                </a:lnTo>
                <a:cubicBezTo>
                  <a:pt x="7741" y="21045"/>
                  <a:pt x="9511" y="18073"/>
                  <a:pt x="9511" y="14242"/>
                </a:cubicBezTo>
                <a:cubicBezTo>
                  <a:pt x="9511" y="11717"/>
                  <a:pt x="7854" y="9589"/>
                  <a:pt x="6653" y="8379"/>
                </a:cubicBezTo>
                <a:cubicBezTo>
                  <a:pt x="7325" y="8512"/>
                  <a:pt x="8094" y="8364"/>
                  <a:pt x="8464" y="8006"/>
                </a:cubicBezTo>
                <a:cubicBezTo>
                  <a:pt x="8881" y="7603"/>
                  <a:pt x="8631" y="7087"/>
                  <a:pt x="7909" y="6854"/>
                </a:cubicBezTo>
                <a:cubicBezTo>
                  <a:pt x="7679" y="6780"/>
                  <a:pt x="7423" y="6721"/>
                  <a:pt x="7156" y="6675"/>
                </a:cubicBezTo>
                <a:cubicBezTo>
                  <a:pt x="7423" y="6628"/>
                  <a:pt x="7679" y="6569"/>
                  <a:pt x="7909" y="6495"/>
                </a:cubicBezTo>
                <a:cubicBezTo>
                  <a:pt x="8631" y="6262"/>
                  <a:pt x="8881" y="5746"/>
                  <a:pt x="8464" y="5343"/>
                </a:cubicBezTo>
                <a:cubicBezTo>
                  <a:pt x="8047" y="4940"/>
                  <a:pt x="7123" y="4802"/>
                  <a:pt x="6401" y="5035"/>
                </a:cubicBezTo>
                <a:cubicBezTo>
                  <a:pt x="6171" y="5109"/>
                  <a:pt x="5951" y="5204"/>
                  <a:pt x="5746" y="5309"/>
                </a:cubicBezTo>
                <a:cubicBezTo>
                  <a:pt x="5807" y="5157"/>
                  <a:pt x="5843" y="5004"/>
                  <a:pt x="5843" y="4855"/>
                </a:cubicBezTo>
                <a:cubicBezTo>
                  <a:pt x="5843" y="4390"/>
                  <a:pt x="5166" y="4012"/>
                  <a:pt x="4332" y="4012"/>
                </a:cubicBezTo>
                <a:close/>
                <a:moveTo>
                  <a:pt x="16840" y="4012"/>
                </a:moveTo>
                <a:cubicBezTo>
                  <a:pt x="16006" y="4012"/>
                  <a:pt x="15332" y="4390"/>
                  <a:pt x="15332" y="4855"/>
                </a:cubicBezTo>
                <a:cubicBezTo>
                  <a:pt x="15332" y="5004"/>
                  <a:pt x="15368" y="5157"/>
                  <a:pt x="15429" y="5309"/>
                </a:cubicBezTo>
                <a:cubicBezTo>
                  <a:pt x="15224" y="5204"/>
                  <a:pt x="15004" y="5109"/>
                  <a:pt x="14774" y="5035"/>
                </a:cubicBezTo>
                <a:cubicBezTo>
                  <a:pt x="14052" y="4802"/>
                  <a:pt x="13128" y="4940"/>
                  <a:pt x="12711" y="5343"/>
                </a:cubicBezTo>
                <a:cubicBezTo>
                  <a:pt x="12294" y="5746"/>
                  <a:pt x="12541" y="6262"/>
                  <a:pt x="13263" y="6495"/>
                </a:cubicBezTo>
                <a:cubicBezTo>
                  <a:pt x="13493" y="6569"/>
                  <a:pt x="13749" y="6628"/>
                  <a:pt x="14016" y="6675"/>
                </a:cubicBezTo>
                <a:cubicBezTo>
                  <a:pt x="13749" y="6721"/>
                  <a:pt x="13493" y="6780"/>
                  <a:pt x="13263" y="6854"/>
                </a:cubicBezTo>
                <a:cubicBezTo>
                  <a:pt x="12541" y="7087"/>
                  <a:pt x="12294" y="7603"/>
                  <a:pt x="12711" y="8006"/>
                </a:cubicBezTo>
                <a:cubicBezTo>
                  <a:pt x="13081" y="8364"/>
                  <a:pt x="13850" y="8512"/>
                  <a:pt x="14522" y="8379"/>
                </a:cubicBezTo>
                <a:cubicBezTo>
                  <a:pt x="13321" y="9589"/>
                  <a:pt x="11661" y="11717"/>
                  <a:pt x="11661" y="14242"/>
                </a:cubicBezTo>
                <a:cubicBezTo>
                  <a:pt x="11661" y="18073"/>
                  <a:pt x="13431" y="21045"/>
                  <a:pt x="13506" y="21170"/>
                </a:cubicBezTo>
                <a:lnTo>
                  <a:pt x="14434" y="20995"/>
                </a:lnTo>
                <a:cubicBezTo>
                  <a:pt x="14416" y="20965"/>
                  <a:pt x="12641" y="17979"/>
                  <a:pt x="12641" y="14242"/>
                </a:cubicBezTo>
                <a:cubicBezTo>
                  <a:pt x="12641" y="13827"/>
                  <a:pt x="12692" y="13423"/>
                  <a:pt x="12778" y="13031"/>
                </a:cubicBezTo>
                <a:cubicBezTo>
                  <a:pt x="13247" y="13207"/>
                  <a:pt x="14444" y="13497"/>
                  <a:pt x="16036" y="12713"/>
                </a:cubicBezTo>
                <a:cubicBezTo>
                  <a:pt x="17881" y="11804"/>
                  <a:pt x="17553" y="10155"/>
                  <a:pt x="17553" y="10155"/>
                </a:cubicBezTo>
                <a:cubicBezTo>
                  <a:pt x="17553" y="10155"/>
                  <a:pt x="17234" y="10705"/>
                  <a:pt x="14635" y="11291"/>
                </a:cubicBezTo>
                <a:cubicBezTo>
                  <a:pt x="13958" y="11444"/>
                  <a:pt x="13494" y="11624"/>
                  <a:pt x="13175" y="11810"/>
                </a:cubicBezTo>
                <a:cubicBezTo>
                  <a:pt x="13737" y="10503"/>
                  <a:pt x="14640" y="9411"/>
                  <a:pt x="15366" y="8670"/>
                </a:cubicBezTo>
                <a:cubicBezTo>
                  <a:pt x="15510" y="9052"/>
                  <a:pt x="16114" y="9338"/>
                  <a:pt x="16840" y="9338"/>
                </a:cubicBezTo>
                <a:cubicBezTo>
                  <a:pt x="17674" y="9338"/>
                  <a:pt x="18351" y="8960"/>
                  <a:pt x="18351" y="8494"/>
                </a:cubicBezTo>
                <a:cubicBezTo>
                  <a:pt x="18351" y="8346"/>
                  <a:pt x="18315" y="8193"/>
                  <a:pt x="18254" y="8040"/>
                </a:cubicBezTo>
                <a:cubicBezTo>
                  <a:pt x="18460" y="8146"/>
                  <a:pt x="18679" y="8241"/>
                  <a:pt x="18909" y="8315"/>
                </a:cubicBezTo>
                <a:cubicBezTo>
                  <a:pt x="19631" y="8548"/>
                  <a:pt x="20552" y="8410"/>
                  <a:pt x="20969" y="8006"/>
                </a:cubicBezTo>
                <a:cubicBezTo>
                  <a:pt x="21386" y="7603"/>
                  <a:pt x="21139" y="7087"/>
                  <a:pt x="20417" y="6854"/>
                </a:cubicBezTo>
                <a:cubicBezTo>
                  <a:pt x="20187" y="6780"/>
                  <a:pt x="19931" y="6721"/>
                  <a:pt x="19665" y="6675"/>
                </a:cubicBezTo>
                <a:cubicBezTo>
                  <a:pt x="19931" y="6628"/>
                  <a:pt x="20187" y="6569"/>
                  <a:pt x="20417" y="6495"/>
                </a:cubicBezTo>
                <a:cubicBezTo>
                  <a:pt x="21139" y="6262"/>
                  <a:pt x="21386" y="5746"/>
                  <a:pt x="20969" y="5343"/>
                </a:cubicBezTo>
                <a:cubicBezTo>
                  <a:pt x="20552" y="4940"/>
                  <a:pt x="19631" y="4802"/>
                  <a:pt x="18909" y="5035"/>
                </a:cubicBezTo>
                <a:cubicBezTo>
                  <a:pt x="18679" y="5109"/>
                  <a:pt x="18460" y="5204"/>
                  <a:pt x="18254" y="5309"/>
                </a:cubicBezTo>
                <a:cubicBezTo>
                  <a:pt x="18315" y="5157"/>
                  <a:pt x="18351" y="5004"/>
                  <a:pt x="18351" y="4855"/>
                </a:cubicBezTo>
                <a:cubicBezTo>
                  <a:pt x="18351" y="4390"/>
                  <a:pt x="17674" y="4012"/>
                  <a:pt x="16840" y="4012"/>
                </a:cubicBezTo>
                <a:close/>
                <a:moveTo>
                  <a:pt x="4332" y="5999"/>
                </a:moveTo>
                <a:cubicBezTo>
                  <a:pt x="5001" y="5999"/>
                  <a:pt x="5545" y="6301"/>
                  <a:pt x="5545" y="6675"/>
                </a:cubicBezTo>
                <a:cubicBezTo>
                  <a:pt x="5545" y="7048"/>
                  <a:pt x="5001" y="7351"/>
                  <a:pt x="4332" y="7351"/>
                </a:cubicBezTo>
                <a:cubicBezTo>
                  <a:pt x="3663" y="7351"/>
                  <a:pt x="3121" y="7048"/>
                  <a:pt x="3121" y="6675"/>
                </a:cubicBezTo>
                <a:cubicBezTo>
                  <a:pt x="3121" y="6301"/>
                  <a:pt x="3663" y="5999"/>
                  <a:pt x="4332" y="5999"/>
                </a:cubicBezTo>
                <a:close/>
                <a:moveTo>
                  <a:pt x="16840" y="5999"/>
                </a:moveTo>
                <a:cubicBezTo>
                  <a:pt x="17509" y="5999"/>
                  <a:pt x="18051" y="6301"/>
                  <a:pt x="18051" y="6675"/>
                </a:cubicBezTo>
                <a:cubicBezTo>
                  <a:pt x="18051" y="7048"/>
                  <a:pt x="17509" y="7351"/>
                  <a:pt x="16840" y="7351"/>
                </a:cubicBezTo>
                <a:cubicBezTo>
                  <a:pt x="16171" y="7351"/>
                  <a:pt x="15630" y="7048"/>
                  <a:pt x="15630" y="6675"/>
                </a:cubicBezTo>
                <a:cubicBezTo>
                  <a:pt x="15630" y="6301"/>
                  <a:pt x="16171" y="5999"/>
                  <a:pt x="16840" y="5999"/>
                </a:cubicBezTo>
                <a:close/>
              </a:path>
            </a:pathLst>
          </a:custGeom>
          <a:solidFill>
            <a:srgbClr val="EF5F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300" name="باقة"/>
          <p:cNvSpPr/>
          <p:nvPr/>
        </p:nvSpPr>
        <p:spPr>
          <a:xfrm>
            <a:off x="14314396" y="9314157"/>
            <a:ext cx="1369529" cy="2502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1" h="21600" fill="norm" stroke="1" extrusionOk="0">
                <a:moveTo>
                  <a:pt x="10545" y="0"/>
                </a:moveTo>
                <a:cubicBezTo>
                  <a:pt x="9711" y="0"/>
                  <a:pt x="9034" y="378"/>
                  <a:pt x="9034" y="844"/>
                </a:cubicBezTo>
                <a:cubicBezTo>
                  <a:pt x="9034" y="992"/>
                  <a:pt x="9070" y="1145"/>
                  <a:pt x="9131" y="1298"/>
                </a:cubicBezTo>
                <a:cubicBezTo>
                  <a:pt x="8926" y="1192"/>
                  <a:pt x="8706" y="1097"/>
                  <a:pt x="8476" y="1023"/>
                </a:cubicBezTo>
                <a:cubicBezTo>
                  <a:pt x="7754" y="790"/>
                  <a:pt x="6833" y="928"/>
                  <a:pt x="6416" y="1332"/>
                </a:cubicBezTo>
                <a:cubicBezTo>
                  <a:pt x="5999" y="1735"/>
                  <a:pt x="6246" y="2251"/>
                  <a:pt x="6968" y="2484"/>
                </a:cubicBezTo>
                <a:cubicBezTo>
                  <a:pt x="7198" y="2558"/>
                  <a:pt x="7454" y="2617"/>
                  <a:pt x="7721" y="2663"/>
                </a:cubicBezTo>
                <a:cubicBezTo>
                  <a:pt x="7454" y="2710"/>
                  <a:pt x="7198" y="2769"/>
                  <a:pt x="6968" y="2843"/>
                </a:cubicBezTo>
                <a:cubicBezTo>
                  <a:pt x="6246" y="3076"/>
                  <a:pt x="5999" y="3592"/>
                  <a:pt x="6416" y="3995"/>
                </a:cubicBezTo>
                <a:cubicBezTo>
                  <a:pt x="6833" y="4398"/>
                  <a:pt x="7754" y="4536"/>
                  <a:pt x="8476" y="4303"/>
                </a:cubicBezTo>
                <a:cubicBezTo>
                  <a:pt x="8706" y="4229"/>
                  <a:pt x="8926" y="4134"/>
                  <a:pt x="9131" y="4029"/>
                </a:cubicBezTo>
                <a:cubicBezTo>
                  <a:pt x="9070" y="4181"/>
                  <a:pt x="9034" y="4334"/>
                  <a:pt x="9034" y="4483"/>
                </a:cubicBezTo>
                <a:cubicBezTo>
                  <a:pt x="9034" y="4852"/>
                  <a:pt x="9460" y="5165"/>
                  <a:pt x="10054" y="5279"/>
                </a:cubicBezTo>
                <a:lnTo>
                  <a:pt x="10054" y="21600"/>
                </a:lnTo>
                <a:lnTo>
                  <a:pt x="11033" y="21600"/>
                </a:lnTo>
                <a:lnTo>
                  <a:pt x="11033" y="5279"/>
                </a:lnTo>
                <a:cubicBezTo>
                  <a:pt x="11627" y="5165"/>
                  <a:pt x="12053" y="4852"/>
                  <a:pt x="12053" y="4483"/>
                </a:cubicBezTo>
                <a:cubicBezTo>
                  <a:pt x="12053" y="4334"/>
                  <a:pt x="12017" y="4181"/>
                  <a:pt x="11956" y="4029"/>
                </a:cubicBezTo>
                <a:cubicBezTo>
                  <a:pt x="12161" y="4134"/>
                  <a:pt x="12381" y="4229"/>
                  <a:pt x="12611" y="4303"/>
                </a:cubicBezTo>
                <a:cubicBezTo>
                  <a:pt x="13333" y="4536"/>
                  <a:pt x="14257" y="4398"/>
                  <a:pt x="14674" y="3995"/>
                </a:cubicBezTo>
                <a:cubicBezTo>
                  <a:pt x="15091" y="3592"/>
                  <a:pt x="14844" y="3076"/>
                  <a:pt x="14122" y="2843"/>
                </a:cubicBezTo>
                <a:cubicBezTo>
                  <a:pt x="13892" y="2769"/>
                  <a:pt x="13636" y="2710"/>
                  <a:pt x="13369" y="2663"/>
                </a:cubicBezTo>
                <a:cubicBezTo>
                  <a:pt x="13636" y="2617"/>
                  <a:pt x="13892" y="2558"/>
                  <a:pt x="14122" y="2484"/>
                </a:cubicBezTo>
                <a:cubicBezTo>
                  <a:pt x="14844" y="2251"/>
                  <a:pt x="15091" y="1735"/>
                  <a:pt x="14674" y="1332"/>
                </a:cubicBezTo>
                <a:cubicBezTo>
                  <a:pt x="14257" y="928"/>
                  <a:pt x="13333" y="790"/>
                  <a:pt x="12611" y="1023"/>
                </a:cubicBezTo>
                <a:cubicBezTo>
                  <a:pt x="12381" y="1097"/>
                  <a:pt x="12161" y="1192"/>
                  <a:pt x="11956" y="1298"/>
                </a:cubicBezTo>
                <a:cubicBezTo>
                  <a:pt x="12017" y="1145"/>
                  <a:pt x="12053" y="992"/>
                  <a:pt x="12053" y="844"/>
                </a:cubicBezTo>
                <a:cubicBezTo>
                  <a:pt x="12053" y="378"/>
                  <a:pt x="11379" y="0"/>
                  <a:pt x="10545" y="0"/>
                </a:cubicBezTo>
                <a:close/>
                <a:moveTo>
                  <a:pt x="10545" y="1987"/>
                </a:moveTo>
                <a:cubicBezTo>
                  <a:pt x="11214" y="1987"/>
                  <a:pt x="11756" y="2290"/>
                  <a:pt x="11756" y="2663"/>
                </a:cubicBezTo>
                <a:cubicBezTo>
                  <a:pt x="11756" y="3037"/>
                  <a:pt x="11214" y="3339"/>
                  <a:pt x="10545" y="3339"/>
                </a:cubicBezTo>
                <a:cubicBezTo>
                  <a:pt x="9876" y="3339"/>
                  <a:pt x="9335" y="3037"/>
                  <a:pt x="9335" y="2663"/>
                </a:cubicBezTo>
                <a:cubicBezTo>
                  <a:pt x="9335" y="2290"/>
                  <a:pt x="9876" y="1987"/>
                  <a:pt x="10545" y="1987"/>
                </a:cubicBezTo>
                <a:close/>
                <a:moveTo>
                  <a:pt x="4332" y="4012"/>
                </a:moveTo>
                <a:cubicBezTo>
                  <a:pt x="3498" y="4012"/>
                  <a:pt x="2824" y="4390"/>
                  <a:pt x="2824" y="4855"/>
                </a:cubicBezTo>
                <a:cubicBezTo>
                  <a:pt x="2824" y="5004"/>
                  <a:pt x="2860" y="5157"/>
                  <a:pt x="2921" y="5309"/>
                </a:cubicBezTo>
                <a:cubicBezTo>
                  <a:pt x="2715" y="5204"/>
                  <a:pt x="2496" y="5109"/>
                  <a:pt x="2266" y="5035"/>
                </a:cubicBezTo>
                <a:cubicBezTo>
                  <a:pt x="1544" y="4802"/>
                  <a:pt x="620" y="4940"/>
                  <a:pt x="203" y="5343"/>
                </a:cubicBezTo>
                <a:cubicBezTo>
                  <a:pt x="-214" y="5746"/>
                  <a:pt x="33" y="6262"/>
                  <a:pt x="755" y="6495"/>
                </a:cubicBezTo>
                <a:cubicBezTo>
                  <a:pt x="985" y="6569"/>
                  <a:pt x="1241" y="6628"/>
                  <a:pt x="1507" y="6675"/>
                </a:cubicBezTo>
                <a:cubicBezTo>
                  <a:pt x="1241" y="6721"/>
                  <a:pt x="985" y="6780"/>
                  <a:pt x="755" y="6854"/>
                </a:cubicBezTo>
                <a:cubicBezTo>
                  <a:pt x="33" y="7087"/>
                  <a:pt x="-214" y="7603"/>
                  <a:pt x="203" y="8006"/>
                </a:cubicBezTo>
                <a:cubicBezTo>
                  <a:pt x="620" y="8410"/>
                  <a:pt x="1544" y="8548"/>
                  <a:pt x="2266" y="8315"/>
                </a:cubicBezTo>
                <a:cubicBezTo>
                  <a:pt x="2496" y="8241"/>
                  <a:pt x="2715" y="8146"/>
                  <a:pt x="2921" y="8040"/>
                </a:cubicBezTo>
                <a:cubicBezTo>
                  <a:pt x="2860" y="8193"/>
                  <a:pt x="2824" y="8346"/>
                  <a:pt x="2824" y="8494"/>
                </a:cubicBezTo>
                <a:cubicBezTo>
                  <a:pt x="2824" y="8960"/>
                  <a:pt x="3498" y="9338"/>
                  <a:pt x="4332" y="9338"/>
                </a:cubicBezTo>
                <a:cubicBezTo>
                  <a:pt x="5058" y="9338"/>
                  <a:pt x="5665" y="9052"/>
                  <a:pt x="5809" y="8670"/>
                </a:cubicBezTo>
                <a:cubicBezTo>
                  <a:pt x="6949" y="9833"/>
                  <a:pt x="8527" y="11866"/>
                  <a:pt x="8534" y="14227"/>
                </a:cubicBezTo>
                <a:cubicBezTo>
                  <a:pt x="8244" y="13960"/>
                  <a:pt x="7707" y="13680"/>
                  <a:pt x="6729" y="13460"/>
                </a:cubicBezTo>
                <a:cubicBezTo>
                  <a:pt x="4129" y="12874"/>
                  <a:pt x="3807" y="12323"/>
                  <a:pt x="3807" y="12323"/>
                </a:cubicBezTo>
                <a:cubicBezTo>
                  <a:pt x="3807" y="12323"/>
                  <a:pt x="3482" y="13972"/>
                  <a:pt x="5327" y="14881"/>
                </a:cubicBezTo>
                <a:cubicBezTo>
                  <a:pt x="6822" y="15618"/>
                  <a:pt x="7968" y="15407"/>
                  <a:pt x="8491" y="15234"/>
                </a:cubicBezTo>
                <a:cubicBezTo>
                  <a:pt x="8226" y="18494"/>
                  <a:pt x="6757" y="20968"/>
                  <a:pt x="6741" y="20995"/>
                </a:cubicBezTo>
                <a:lnTo>
                  <a:pt x="7666" y="21170"/>
                </a:lnTo>
                <a:cubicBezTo>
                  <a:pt x="7741" y="21045"/>
                  <a:pt x="9511" y="18073"/>
                  <a:pt x="9511" y="14242"/>
                </a:cubicBezTo>
                <a:cubicBezTo>
                  <a:pt x="9511" y="11717"/>
                  <a:pt x="7854" y="9589"/>
                  <a:pt x="6653" y="8379"/>
                </a:cubicBezTo>
                <a:cubicBezTo>
                  <a:pt x="7325" y="8512"/>
                  <a:pt x="8094" y="8364"/>
                  <a:pt x="8464" y="8006"/>
                </a:cubicBezTo>
                <a:cubicBezTo>
                  <a:pt x="8881" y="7603"/>
                  <a:pt x="8631" y="7087"/>
                  <a:pt x="7909" y="6854"/>
                </a:cubicBezTo>
                <a:cubicBezTo>
                  <a:pt x="7679" y="6780"/>
                  <a:pt x="7423" y="6721"/>
                  <a:pt x="7156" y="6675"/>
                </a:cubicBezTo>
                <a:cubicBezTo>
                  <a:pt x="7423" y="6628"/>
                  <a:pt x="7679" y="6569"/>
                  <a:pt x="7909" y="6495"/>
                </a:cubicBezTo>
                <a:cubicBezTo>
                  <a:pt x="8631" y="6262"/>
                  <a:pt x="8881" y="5746"/>
                  <a:pt x="8464" y="5343"/>
                </a:cubicBezTo>
                <a:cubicBezTo>
                  <a:pt x="8047" y="4940"/>
                  <a:pt x="7123" y="4802"/>
                  <a:pt x="6401" y="5035"/>
                </a:cubicBezTo>
                <a:cubicBezTo>
                  <a:pt x="6171" y="5109"/>
                  <a:pt x="5951" y="5204"/>
                  <a:pt x="5746" y="5309"/>
                </a:cubicBezTo>
                <a:cubicBezTo>
                  <a:pt x="5807" y="5157"/>
                  <a:pt x="5843" y="5004"/>
                  <a:pt x="5843" y="4855"/>
                </a:cubicBezTo>
                <a:cubicBezTo>
                  <a:pt x="5843" y="4390"/>
                  <a:pt x="5166" y="4012"/>
                  <a:pt x="4332" y="4012"/>
                </a:cubicBezTo>
                <a:close/>
                <a:moveTo>
                  <a:pt x="16840" y="4012"/>
                </a:moveTo>
                <a:cubicBezTo>
                  <a:pt x="16006" y="4012"/>
                  <a:pt x="15332" y="4390"/>
                  <a:pt x="15332" y="4855"/>
                </a:cubicBezTo>
                <a:cubicBezTo>
                  <a:pt x="15332" y="5004"/>
                  <a:pt x="15368" y="5157"/>
                  <a:pt x="15429" y="5309"/>
                </a:cubicBezTo>
                <a:cubicBezTo>
                  <a:pt x="15224" y="5204"/>
                  <a:pt x="15004" y="5109"/>
                  <a:pt x="14774" y="5035"/>
                </a:cubicBezTo>
                <a:cubicBezTo>
                  <a:pt x="14052" y="4802"/>
                  <a:pt x="13128" y="4940"/>
                  <a:pt x="12711" y="5343"/>
                </a:cubicBezTo>
                <a:cubicBezTo>
                  <a:pt x="12294" y="5746"/>
                  <a:pt x="12541" y="6262"/>
                  <a:pt x="13263" y="6495"/>
                </a:cubicBezTo>
                <a:cubicBezTo>
                  <a:pt x="13493" y="6569"/>
                  <a:pt x="13749" y="6628"/>
                  <a:pt x="14016" y="6675"/>
                </a:cubicBezTo>
                <a:cubicBezTo>
                  <a:pt x="13749" y="6721"/>
                  <a:pt x="13493" y="6780"/>
                  <a:pt x="13263" y="6854"/>
                </a:cubicBezTo>
                <a:cubicBezTo>
                  <a:pt x="12541" y="7087"/>
                  <a:pt x="12294" y="7603"/>
                  <a:pt x="12711" y="8006"/>
                </a:cubicBezTo>
                <a:cubicBezTo>
                  <a:pt x="13081" y="8364"/>
                  <a:pt x="13850" y="8512"/>
                  <a:pt x="14522" y="8379"/>
                </a:cubicBezTo>
                <a:cubicBezTo>
                  <a:pt x="13321" y="9589"/>
                  <a:pt x="11661" y="11717"/>
                  <a:pt x="11661" y="14242"/>
                </a:cubicBezTo>
                <a:cubicBezTo>
                  <a:pt x="11661" y="18073"/>
                  <a:pt x="13431" y="21045"/>
                  <a:pt x="13506" y="21170"/>
                </a:cubicBezTo>
                <a:lnTo>
                  <a:pt x="14434" y="20995"/>
                </a:lnTo>
                <a:cubicBezTo>
                  <a:pt x="14416" y="20965"/>
                  <a:pt x="12641" y="17979"/>
                  <a:pt x="12641" y="14242"/>
                </a:cubicBezTo>
                <a:cubicBezTo>
                  <a:pt x="12641" y="13827"/>
                  <a:pt x="12692" y="13423"/>
                  <a:pt x="12778" y="13031"/>
                </a:cubicBezTo>
                <a:cubicBezTo>
                  <a:pt x="13247" y="13207"/>
                  <a:pt x="14444" y="13497"/>
                  <a:pt x="16036" y="12713"/>
                </a:cubicBezTo>
                <a:cubicBezTo>
                  <a:pt x="17881" y="11804"/>
                  <a:pt x="17553" y="10155"/>
                  <a:pt x="17553" y="10155"/>
                </a:cubicBezTo>
                <a:cubicBezTo>
                  <a:pt x="17553" y="10155"/>
                  <a:pt x="17234" y="10705"/>
                  <a:pt x="14635" y="11291"/>
                </a:cubicBezTo>
                <a:cubicBezTo>
                  <a:pt x="13958" y="11444"/>
                  <a:pt x="13494" y="11624"/>
                  <a:pt x="13175" y="11810"/>
                </a:cubicBezTo>
                <a:cubicBezTo>
                  <a:pt x="13737" y="10503"/>
                  <a:pt x="14640" y="9411"/>
                  <a:pt x="15366" y="8670"/>
                </a:cubicBezTo>
                <a:cubicBezTo>
                  <a:pt x="15510" y="9052"/>
                  <a:pt x="16114" y="9338"/>
                  <a:pt x="16840" y="9338"/>
                </a:cubicBezTo>
                <a:cubicBezTo>
                  <a:pt x="17674" y="9338"/>
                  <a:pt x="18351" y="8960"/>
                  <a:pt x="18351" y="8494"/>
                </a:cubicBezTo>
                <a:cubicBezTo>
                  <a:pt x="18351" y="8346"/>
                  <a:pt x="18315" y="8193"/>
                  <a:pt x="18254" y="8040"/>
                </a:cubicBezTo>
                <a:cubicBezTo>
                  <a:pt x="18460" y="8146"/>
                  <a:pt x="18679" y="8241"/>
                  <a:pt x="18909" y="8315"/>
                </a:cubicBezTo>
                <a:cubicBezTo>
                  <a:pt x="19631" y="8548"/>
                  <a:pt x="20552" y="8410"/>
                  <a:pt x="20969" y="8006"/>
                </a:cubicBezTo>
                <a:cubicBezTo>
                  <a:pt x="21386" y="7603"/>
                  <a:pt x="21139" y="7087"/>
                  <a:pt x="20417" y="6854"/>
                </a:cubicBezTo>
                <a:cubicBezTo>
                  <a:pt x="20187" y="6780"/>
                  <a:pt x="19931" y="6721"/>
                  <a:pt x="19665" y="6675"/>
                </a:cubicBezTo>
                <a:cubicBezTo>
                  <a:pt x="19931" y="6628"/>
                  <a:pt x="20187" y="6569"/>
                  <a:pt x="20417" y="6495"/>
                </a:cubicBezTo>
                <a:cubicBezTo>
                  <a:pt x="21139" y="6262"/>
                  <a:pt x="21386" y="5746"/>
                  <a:pt x="20969" y="5343"/>
                </a:cubicBezTo>
                <a:cubicBezTo>
                  <a:pt x="20552" y="4940"/>
                  <a:pt x="19631" y="4802"/>
                  <a:pt x="18909" y="5035"/>
                </a:cubicBezTo>
                <a:cubicBezTo>
                  <a:pt x="18679" y="5109"/>
                  <a:pt x="18460" y="5204"/>
                  <a:pt x="18254" y="5309"/>
                </a:cubicBezTo>
                <a:cubicBezTo>
                  <a:pt x="18315" y="5157"/>
                  <a:pt x="18351" y="5004"/>
                  <a:pt x="18351" y="4855"/>
                </a:cubicBezTo>
                <a:cubicBezTo>
                  <a:pt x="18351" y="4390"/>
                  <a:pt x="17674" y="4012"/>
                  <a:pt x="16840" y="4012"/>
                </a:cubicBezTo>
                <a:close/>
                <a:moveTo>
                  <a:pt x="4332" y="5999"/>
                </a:moveTo>
                <a:cubicBezTo>
                  <a:pt x="5001" y="5999"/>
                  <a:pt x="5545" y="6301"/>
                  <a:pt x="5545" y="6675"/>
                </a:cubicBezTo>
                <a:cubicBezTo>
                  <a:pt x="5545" y="7048"/>
                  <a:pt x="5001" y="7351"/>
                  <a:pt x="4332" y="7351"/>
                </a:cubicBezTo>
                <a:cubicBezTo>
                  <a:pt x="3663" y="7351"/>
                  <a:pt x="3121" y="7048"/>
                  <a:pt x="3121" y="6675"/>
                </a:cubicBezTo>
                <a:cubicBezTo>
                  <a:pt x="3121" y="6301"/>
                  <a:pt x="3663" y="5999"/>
                  <a:pt x="4332" y="5999"/>
                </a:cubicBezTo>
                <a:close/>
                <a:moveTo>
                  <a:pt x="16840" y="5999"/>
                </a:moveTo>
                <a:cubicBezTo>
                  <a:pt x="17509" y="5999"/>
                  <a:pt x="18051" y="6301"/>
                  <a:pt x="18051" y="6675"/>
                </a:cubicBezTo>
                <a:cubicBezTo>
                  <a:pt x="18051" y="7048"/>
                  <a:pt x="17509" y="7351"/>
                  <a:pt x="16840" y="7351"/>
                </a:cubicBezTo>
                <a:cubicBezTo>
                  <a:pt x="16171" y="7351"/>
                  <a:pt x="15630" y="7048"/>
                  <a:pt x="15630" y="6675"/>
                </a:cubicBezTo>
                <a:cubicBezTo>
                  <a:pt x="15630" y="6301"/>
                  <a:pt x="16171" y="5999"/>
                  <a:pt x="16840" y="5999"/>
                </a:cubicBezTo>
                <a:close/>
              </a:path>
            </a:pathLst>
          </a:custGeom>
          <a:solidFill>
            <a:srgbClr val="EF5F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grpSp>
        <p:nvGrpSpPr>
          <p:cNvPr id="304" name="تجميع"/>
          <p:cNvGrpSpPr/>
          <p:nvPr/>
        </p:nvGrpSpPr>
        <p:grpSpPr>
          <a:xfrm>
            <a:off x="10263768" y="9518017"/>
            <a:ext cx="5190213" cy="1905743"/>
            <a:chOff x="0" y="0"/>
            <a:chExt cx="5190212" cy="1905741"/>
          </a:xfrm>
        </p:grpSpPr>
        <p:sp>
          <p:nvSpPr>
            <p:cNvPr id="301" name="عشب"/>
            <p:cNvSpPr/>
            <p:nvPr/>
          </p:nvSpPr>
          <p:spPr>
            <a:xfrm>
              <a:off x="1580543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302" name="عشب"/>
            <p:cNvSpPr/>
            <p:nvPr/>
          </p:nvSpPr>
          <p:spPr>
            <a:xfrm>
              <a:off x="0" y="0"/>
              <a:ext cx="1904258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303" name="عشب"/>
            <p:cNvSpPr/>
            <p:nvPr/>
          </p:nvSpPr>
          <p:spPr>
            <a:xfrm>
              <a:off x="3285954" y="0"/>
              <a:ext cx="1904259" cy="190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grpSp>
        <p:nvGrpSpPr>
          <p:cNvPr id="308" name="تجميع"/>
          <p:cNvGrpSpPr/>
          <p:nvPr/>
        </p:nvGrpSpPr>
        <p:grpSpPr>
          <a:xfrm>
            <a:off x="6235768" y="9424282"/>
            <a:ext cx="3806703" cy="2676623"/>
            <a:chOff x="0" y="0"/>
            <a:chExt cx="3806702" cy="2676622"/>
          </a:xfrm>
        </p:grpSpPr>
        <p:sp>
          <p:nvSpPr>
            <p:cNvPr id="305" name="باقة"/>
            <p:cNvSpPr/>
            <p:nvPr/>
          </p:nvSpPr>
          <p:spPr>
            <a:xfrm>
              <a:off x="2610098" y="252317"/>
              <a:ext cx="1196605" cy="2186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600" fill="norm" stroke="1" extrusionOk="0">
                  <a:moveTo>
                    <a:pt x="10545" y="0"/>
                  </a:moveTo>
                  <a:cubicBezTo>
                    <a:pt x="9711" y="0"/>
                    <a:pt x="9034" y="378"/>
                    <a:pt x="9034" y="844"/>
                  </a:cubicBezTo>
                  <a:cubicBezTo>
                    <a:pt x="9034" y="992"/>
                    <a:pt x="9070" y="1145"/>
                    <a:pt x="9131" y="1298"/>
                  </a:cubicBezTo>
                  <a:cubicBezTo>
                    <a:pt x="8926" y="1192"/>
                    <a:pt x="8706" y="1097"/>
                    <a:pt x="8476" y="1023"/>
                  </a:cubicBezTo>
                  <a:cubicBezTo>
                    <a:pt x="7754" y="790"/>
                    <a:pt x="6833" y="928"/>
                    <a:pt x="6416" y="1332"/>
                  </a:cubicBezTo>
                  <a:cubicBezTo>
                    <a:pt x="5999" y="1735"/>
                    <a:pt x="6246" y="2251"/>
                    <a:pt x="6968" y="2484"/>
                  </a:cubicBezTo>
                  <a:cubicBezTo>
                    <a:pt x="7198" y="2558"/>
                    <a:pt x="7454" y="2617"/>
                    <a:pt x="7721" y="2663"/>
                  </a:cubicBezTo>
                  <a:cubicBezTo>
                    <a:pt x="7454" y="2710"/>
                    <a:pt x="7198" y="2769"/>
                    <a:pt x="6968" y="2843"/>
                  </a:cubicBezTo>
                  <a:cubicBezTo>
                    <a:pt x="6246" y="3076"/>
                    <a:pt x="5999" y="3592"/>
                    <a:pt x="6416" y="3995"/>
                  </a:cubicBezTo>
                  <a:cubicBezTo>
                    <a:pt x="6833" y="4398"/>
                    <a:pt x="7754" y="4536"/>
                    <a:pt x="8476" y="4303"/>
                  </a:cubicBezTo>
                  <a:cubicBezTo>
                    <a:pt x="8706" y="4229"/>
                    <a:pt x="8926" y="4134"/>
                    <a:pt x="9131" y="4029"/>
                  </a:cubicBezTo>
                  <a:cubicBezTo>
                    <a:pt x="9070" y="4181"/>
                    <a:pt x="9034" y="4334"/>
                    <a:pt x="9034" y="4483"/>
                  </a:cubicBezTo>
                  <a:cubicBezTo>
                    <a:pt x="9034" y="4852"/>
                    <a:pt x="9460" y="5165"/>
                    <a:pt x="10054" y="5279"/>
                  </a:cubicBezTo>
                  <a:lnTo>
                    <a:pt x="10054" y="21600"/>
                  </a:lnTo>
                  <a:lnTo>
                    <a:pt x="11033" y="21600"/>
                  </a:lnTo>
                  <a:lnTo>
                    <a:pt x="11033" y="5279"/>
                  </a:lnTo>
                  <a:cubicBezTo>
                    <a:pt x="11627" y="5165"/>
                    <a:pt x="12053" y="4852"/>
                    <a:pt x="12053" y="4483"/>
                  </a:cubicBezTo>
                  <a:cubicBezTo>
                    <a:pt x="12053" y="4334"/>
                    <a:pt x="12017" y="4181"/>
                    <a:pt x="11956" y="4029"/>
                  </a:cubicBezTo>
                  <a:cubicBezTo>
                    <a:pt x="12161" y="4134"/>
                    <a:pt x="12381" y="4229"/>
                    <a:pt x="12611" y="4303"/>
                  </a:cubicBezTo>
                  <a:cubicBezTo>
                    <a:pt x="13333" y="4536"/>
                    <a:pt x="14257" y="4398"/>
                    <a:pt x="14674" y="3995"/>
                  </a:cubicBezTo>
                  <a:cubicBezTo>
                    <a:pt x="15091" y="3592"/>
                    <a:pt x="14844" y="3076"/>
                    <a:pt x="14122" y="2843"/>
                  </a:cubicBezTo>
                  <a:cubicBezTo>
                    <a:pt x="13892" y="2769"/>
                    <a:pt x="13636" y="2710"/>
                    <a:pt x="13369" y="2663"/>
                  </a:cubicBezTo>
                  <a:cubicBezTo>
                    <a:pt x="13636" y="2617"/>
                    <a:pt x="13892" y="2558"/>
                    <a:pt x="14122" y="2484"/>
                  </a:cubicBezTo>
                  <a:cubicBezTo>
                    <a:pt x="14844" y="2251"/>
                    <a:pt x="15091" y="1735"/>
                    <a:pt x="14674" y="1332"/>
                  </a:cubicBezTo>
                  <a:cubicBezTo>
                    <a:pt x="14257" y="928"/>
                    <a:pt x="13333" y="790"/>
                    <a:pt x="12611" y="1023"/>
                  </a:cubicBezTo>
                  <a:cubicBezTo>
                    <a:pt x="12381" y="1097"/>
                    <a:pt x="12161" y="1192"/>
                    <a:pt x="11956" y="1298"/>
                  </a:cubicBezTo>
                  <a:cubicBezTo>
                    <a:pt x="12017" y="1145"/>
                    <a:pt x="12053" y="992"/>
                    <a:pt x="12053" y="844"/>
                  </a:cubicBezTo>
                  <a:cubicBezTo>
                    <a:pt x="12053" y="378"/>
                    <a:pt x="11379" y="0"/>
                    <a:pt x="10545" y="0"/>
                  </a:cubicBezTo>
                  <a:close/>
                  <a:moveTo>
                    <a:pt x="10545" y="1987"/>
                  </a:moveTo>
                  <a:cubicBezTo>
                    <a:pt x="11214" y="1987"/>
                    <a:pt x="11756" y="2290"/>
                    <a:pt x="11756" y="2663"/>
                  </a:cubicBezTo>
                  <a:cubicBezTo>
                    <a:pt x="11756" y="3037"/>
                    <a:pt x="11214" y="3339"/>
                    <a:pt x="10545" y="3339"/>
                  </a:cubicBezTo>
                  <a:cubicBezTo>
                    <a:pt x="9876" y="3339"/>
                    <a:pt x="9335" y="3037"/>
                    <a:pt x="9335" y="2663"/>
                  </a:cubicBezTo>
                  <a:cubicBezTo>
                    <a:pt x="9335" y="2290"/>
                    <a:pt x="9876" y="1987"/>
                    <a:pt x="10545" y="1987"/>
                  </a:cubicBezTo>
                  <a:close/>
                  <a:moveTo>
                    <a:pt x="4332" y="4012"/>
                  </a:moveTo>
                  <a:cubicBezTo>
                    <a:pt x="3498" y="4012"/>
                    <a:pt x="2824" y="4390"/>
                    <a:pt x="2824" y="4855"/>
                  </a:cubicBezTo>
                  <a:cubicBezTo>
                    <a:pt x="2824" y="5004"/>
                    <a:pt x="2860" y="5157"/>
                    <a:pt x="2921" y="5309"/>
                  </a:cubicBezTo>
                  <a:cubicBezTo>
                    <a:pt x="2715" y="5204"/>
                    <a:pt x="2496" y="5109"/>
                    <a:pt x="2266" y="5035"/>
                  </a:cubicBezTo>
                  <a:cubicBezTo>
                    <a:pt x="1544" y="4802"/>
                    <a:pt x="620" y="4940"/>
                    <a:pt x="203" y="5343"/>
                  </a:cubicBezTo>
                  <a:cubicBezTo>
                    <a:pt x="-214" y="5746"/>
                    <a:pt x="33" y="6262"/>
                    <a:pt x="755" y="6495"/>
                  </a:cubicBezTo>
                  <a:cubicBezTo>
                    <a:pt x="985" y="6569"/>
                    <a:pt x="1241" y="6628"/>
                    <a:pt x="1507" y="6675"/>
                  </a:cubicBezTo>
                  <a:cubicBezTo>
                    <a:pt x="1241" y="6721"/>
                    <a:pt x="985" y="6780"/>
                    <a:pt x="755" y="6854"/>
                  </a:cubicBezTo>
                  <a:cubicBezTo>
                    <a:pt x="33" y="7087"/>
                    <a:pt x="-214" y="7603"/>
                    <a:pt x="203" y="8006"/>
                  </a:cubicBezTo>
                  <a:cubicBezTo>
                    <a:pt x="620" y="8410"/>
                    <a:pt x="1544" y="8548"/>
                    <a:pt x="2266" y="8315"/>
                  </a:cubicBezTo>
                  <a:cubicBezTo>
                    <a:pt x="2496" y="8241"/>
                    <a:pt x="2715" y="8146"/>
                    <a:pt x="2921" y="8040"/>
                  </a:cubicBezTo>
                  <a:cubicBezTo>
                    <a:pt x="2860" y="8193"/>
                    <a:pt x="2824" y="8346"/>
                    <a:pt x="2824" y="8494"/>
                  </a:cubicBezTo>
                  <a:cubicBezTo>
                    <a:pt x="2824" y="8960"/>
                    <a:pt x="3498" y="9338"/>
                    <a:pt x="4332" y="9338"/>
                  </a:cubicBezTo>
                  <a:cubicBezTo>
                    <a:pt x="5058" y="9338"/>
                    <a:pt x="5665" y="9052"/>
                    <a:pt x="5809" y="8670"/>
                  </a:cubicBezTo>
                  <a:cubicBezTo>
                    <a:pt x="6949" y="9833"/>
                    <a:pt x="8527" y="11866"/>
                    <a:pt x="8534" y="14227"/>
                  </a:cubicBezTo>
                  <a:cubicBezTo>
                    <a:pt x="8244" y="13960"/>
                    <a:pt x="7707" y="13680"/>
                    <a:pt x="6729" y="13460"/>
                  </a:cubicBezTo>
                  <a:cubicBezTo>
                    <a:pt x="4129" y="12874"/>
                    <a:pt x="3807" y="12323"/>
                    <a:pt x="3807" y="12323"/>
                  </a:cubicBezTo>
                  <a:cubicBezTo>
                    <a:pt x="3807" y="12323"/>
                    <a:pt x="3482" y="13972"/>
                    <a:pt x="5327" y="14881"/>
                  </a:cubicBezTo>
                  <a:cubicBezTo>
                    <a:pt x="6822" y="15618"/>
                    <a:pt x="7968" y="15407"/>
                    <a:pt x="8491" y="15234"/>
                  </a:cubicBezTo>
                  <a:cubicBezTo>
                    <a:pt x="8226" y="18494"/>
                    <a:pt x="6757" y="20968"/>
                    <a:pt x="6741" y="20995"/>
                  </a:cubicBezTo>
                  <a:lnTo>
                    <a:pt x="7666" y="21170"/>
                  </a:lnTo>
                  <a:cubicBezTo>
                    <a:pt x="7741" y="21045"/>
                    <a:pt x="9511" y="18073"/>
                    <a:pt x="9511" y="14242"/>
                  </a:cubicBezTo>
                  <a:cubicBezTo>
                    <a:pt x="9511" y="11717"/>
                    <a:pt x="7854" y="9589"/>
                    <a:pt x="6653" y="8379"/>
                  </a:cubicBezTo>
                  <a:cubicBezTo>
                    <a:pt x="7325" y="8512"/>
                    <a:pt x="8094" y="8364"/>
                    <a:pt x="8464" y="8006"/>
                  </a:cubicBezTo>
                  <a:cubicBezTo>
                    <a:pt x="8881" y="7603"/>
                    <a:pt x="8631" y="7087"/>
                    <a:pt x="7909" y="6854"/>
                  </a:cubicBezTo>
                  <a:cubicBezTo>
                    <a:pt x="7679" y="6780"/>
                    <a:pt x="7423" y="6721"/>
                    <a:pt x="7156" y="6675"/>
                  </a:cubicBezTo>
                  <a:cubicBezTo>
                    <a:pt x="7423" y="6628"/>
                    <a:pt x="7679" y="6569"/>
                    <a:pt x="7909" y="6495"/>
                  </a:cubicBezTo>
                  <a:cubicBezTo>
                    <a:pt x="8631" y="6262"/>
                    <a:pt x="8881" y="5746"/>
                    <a:pt x="8464" y="5343"/>
                  </a:cubicBezTo>
                  <a:cubicBezTo>
                    <a:pt x="8047" y="4940"/>
                    <a:pt x="7123" y="4802"/>
                    <a:pt x="6401" y="5035"/>
                  </a:cubicBezTo>
                  <a:cubicBezTo>
                    <a:pt x="6171" y="5109"/>
                    <a:pt x="5951" y="5204"/>
                    <a:pt x="5746" y="5309"/>
                  </a:cubicBezTo>
                  <a:cubicBezTo>
                    <a:pt x="5807" y="5157"/>
                    <a:pt x="5843" y="5004"/>
                    <a:pt x="5843" y="4855"/>
                  </a:cubicBezTo>
                  <a:cubicBezTo>
                    <a:pt x="5843" y="4390"/>
                    <a:pt x="5166" y="4012"/>
                    <a:pt x="4332" y="4012"/>
                  </a:cubicBezTo>
                  <a:close/>
                  <a:moveTo>
                    <a:pt x="16840" y="4012"/>
                  </a:moveTo>
                  <a:cubicBezTo>
                    <a:pt x="16006" y="4012"/>
                    <a:pt x="15332" y="4390"/>
                    <a:pt x="15332" y="4855"/>
                  </a:cubicBezTo>
                  <a:cubicBezTo>
                    <a:pt x="15332" y="5004"/>
                    <a:pt x="15368" y="5157"/>
                    <a:pt x="15429" y="5309"/>
                  </a:cubicBezTo>
                  <a:cubicBezTo>
                    <a:pt x="15224" y="5204"/>
                    <a:pt x="15004" y="5109"/>
                    <a:pt x="14774" y="5035"/>
                  </a:cubicBezTo>
                  <a:cubicBezTo>
                    <a:pt x="14052" y="4802"/>
                    <a:pt x="13128" y="4940"/>
                    <a:pt x="12711" y="5343"/>
                  </a:cubicBezTo>
                  <a:cubicBezTo>
                    <a:pt x="12294" y="5746"/>
                    <a:pt x="12541" y="6262"/>
                    <a:pt x="13263" y="6495"/>
                  </a:cubicBezTo>
                  <a:cubicBezTo>
                    <a:pt x="13493" y="6569"/>
                    <a:pt x="13749" y="6628"/>
                    <a:pt x="14016" y="6675"/>
                  </a:cubicBezTo>
                  <a:cubicBezTo>
                    <a:pt x="13749" y="6721"/>
                    <a:pt x="13493" y="6780"/>
                    <a:pt x="13263" y="6854"/>
                  </a:cubicBezTo>
                  <a:cubicBezTo>
                    <a:pt x="12541" y="7087"/>
                    <a:pt x="12294" y="7603"/>
                    <a:pt x="12711" y="8006"/>
                  </a:cubicBezTo>
                  <a:cubicBezTo>
                    <a:pt x="13081" y="8364"/>
                    <a:pt x="13850" y="8512"/>
                    <a:pt x="14522" y="8379"/>
                  </a:cubicBezTo>
                  <a:cubicBezTo>
                    <a:pt x="13321" y="9589"/>
                    <a:pt x="11661" y="11717"/>
                    <a:pt x="11661" y="14242"/>
                  </a:cubicBezTo>
                  <a:cubicBezTo>
                    <a:pt x="11661" y="18073"/>
                    <a:pt x="13431" y="21045"/>
                    <a:pt x="13506" y="21170"/>
                  </a:cubicBezTo>
                  <a:lnTo>
                    <a:pt x="14434" y="20995"/>
                  </a:lnTo>
                  <a:cubicBezTo>
                    <a:pt x="14416" y="20965"/>
                    <a:pt x="12641" y="17979"/>
                    <a:pt x="12641" y="14242"/>
                  </a:cubicBezTo>
                  <a:cubicBezTo>
                    <a:pt x="12641" y="13827"/>
                    <a:pt x="12692" y="13423"/>
                    <a:pt x="12778" y="13031"/>
                  </a:cubicBezTo>
                  <a:cubicBezTo>
                    <a:pt x="13247" y="13207"/>
                    <a:pt x="14444" y="13497"/>
                    <a:pt x="16036" y="12713"/>
                  </a:cubicBezTo>
                  <a:cubicBezTo>
                    <a:pt x="17881" y="11804"/>
                    <a:pt x="17553" y="10155"/>
                    <a:pt x="17553" y="10155"/>
                  </a:cubicBezTo>
                  <a:cubicBezTo>
                    <a:pt x="17553" y="10155"/>
                    <a:pt x="17234" y="10705"/>
                    <a:pt x="14635" y="11291"/>
                  </a:cubicBezTo>
                  <a:cubicBezTo>
                    <a:pt x="13958" y="11444"/>
                    <a:pt x="13494" y="11624"/>
                    <a:pt x="13175" y="11810"/>
                  </a:cubicBezTo>
                  <a:cubicBezTo>
                    <a:pt x="13737" y="10503"/>
                    <a:pt x="14640" y="9411"/>
                    <a:pt x="15366" y="8670"/>
                  </a:cubicBezTo>
                  <a:cubicBezTo>
                    <a:pt x="15510" y="9052"/>
                    <a:pt x="16114" y="9338"/>
                    <a:pt x="16840" y="9338"/>
                  </a:cubicBezTo>
                  <a:cubicBezTo>
                    <a:pt x="17674" y="9338"/>
                    <a:pt x="18351" y="8960"/>
                    <a:pt x="18351" y="8494"/>
                  </a:cubicBezTo>
                  <a:cubicBezTo>
                    <a:pt x="18351" y="8346"/>
                    <a:pt x="18315" y="8193"/>
                    <a:pt x="18254" y="8040"/>
                  </a:cubicBezTo>
                  <a:cubicBezTo>
                    <a:pt x="18460" y="8146"/>
                    <a:pt x="18679" y="8241"/>
                    <a:pt x="18909" y="8315"/>
                  </a:cubicBezTo>
                  <a:cubicBezTo>
                    <a:pt x="19631" y="8548"/>
                    <a:pt x="20552" y="8410"/>
                    <a:pt x="20969" y="8006"/>
                  </a:cubicBezTo>
                  <a:cubicBezTo>
                    <a:pt x="21386" y="7603"/>
                    <a:pt x="21139" y="7087"/>
                    <a:pt x="20417" y="6854"/>
                  </a:cubicBezTo>
                  <a:cubicBezTo>
                    <a:pt x="20187" y="6780"/>
                    <a:pt x="19931" y="6721"/>
                    <a:pt x="19665" y="6675"/>
                  </a:cubicBezTo>
                  <a:cubicBezTo>
                    <a:pt x="19931" y="6628"/>
                    <a:pt x="20187" y="6569"/>
                    <a:pt x="20417" y="6495"/>
                  </a:cubicBezTo>
                  <a:cubicBezTo>
                    <a:pt x="21139" y="6262"/>
                    <a:pt x="21386" y="5746"/>
                    <a:pt x="20969" y="5343"/>
                  </a:cubicBezTo>
                  <a:cubicBezTo>
                    <a:pt x="20552" y="4940"/>
                    <a:pt x="19631" y="4802"/>
                    <a:pt x="18909" y="5035"/>
                  </a:cubicBezTo>
                  <a:cubicBezTo>
                    <a:pt x="18679" y="5109"/>
                    <a:pt x="18460" y="5204"/>
                    <a:pt x="18254" y="5309"/>
                  </a:cubicBezTo>
                  <a:cubicBezTo>
                    <a:pt x="18315" y="5157"/>
                    <a:pt x="18351" y="5004"/>
                    <a:pt x="18351" y="4855"/>
                  </a:cubicBezTo>
                  <a:cubicBezTo>
                    <a:pt x="18351" y="4390"/>
                    <a:pt x="17674" y="4012"/>
                    <a:pt x="16840" y="4012"/>
                  </a:cubicBezTo>
                  <a:close/>
                  <a:moveTo>
                    <a:pt x="4332" y="5999"/>
                  </a:moveTo>
                  <a:cubicBezTo>
                    <a:pt x="5001" y="5999"/>
                    <a:pt x="5545" y="6301"/>
                    <a:pt x="5545" y="6675"/>
                  </a:cubicBezTo>
                  <a:cubicBezTo>
                    <a:pt x="5545" y="7048"/>
                    <a:pt x="5001" y="7351"/>
                    <a:pt x="4332" y="7351"/>
                  </a:cubicBezTo>
                  <a:cubicBezTo>
                    <a:pt x="3663" y="7351"/>
                    <a:pt x="3121" y="7048"/>
                    <a:pt x="3121" y="6675"/>
                  </a:cubicBezTo>
                  <a:cubicBezTo>
                    <a:pt x="3121" y="6301"/>
                    <a:pt x="3663" y="5999"/>
                    <a:pt x="4332" y="5999"/>
                  </a:cubicBezTo>
                  <a:close/>
                  <a:moveTo>
                    <a:pt x="16840" y="5999"/>
                  </a:moveTo>
                  <a:cubicBezTo>
                    <a:pt x="17509" y="5999"/>
                    <a:pt x="18051" y="6301"/>
                    <a:pt x="18051" y="6675"/>
                  </a:cubicBezTo>
                  <a:cubicBezTo>
                    <a:pt x="18051" y="7048"/>
                    <a:pt x="17509" y="7351"/>
                    <a:pt x="16840" y="7351"/>
                  </a:cubicBezTo>
                  <a:cubicBezTo>
                    <a:pt x="16171" y="7351"/>
                    <a:pt x="15630" y="7048"/>
                    <a:pt x="15630" y="6675"/>
                  </a:cubicBezTo>
                  <a:cubicBezTo>
                    <a:pt x="15630" y="6301"/>
                    <a:pt x="16171" y="5999"/>
                    <a:pt x="16840" y="5999"/>
                  </a:cubicBezTo>
                  <a:close/>
                </a:path>
              </a:pathLst>
            </a:cu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306" name="باقة"/>
            <p:cNvSpPr/>
            <p:nvPr/>
          </p:nvSpPr>
          <p:spPr>
            <a:xfrm>
              <a:off x="946311" y="0"/>
              <a:ext cx="1454164" cy="2656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600" fill="norm" stroke="1" extrusionOk="0">
                  <a:moveTo>
                    <a:pt x="10545" y="0"/>
                  </a:moveTo>
                  <a:cubicBezTo>
                    <a:pt x="9711" y="0"/>
                    <a:pt x="9034" y="378"/>
                    <a:pt x="9034" y="844"/>
                  </a:cubicBezTo>
                  <a:cubicBezTo>
                    <a:pt x="9034" y="992"/>
                    <a:pt x="9070" y="1145"/>
                    <a:pt x="9131" y="1298"/>
                  </a:cubicBezTo>
                  <a:cubicBezTo>
                    <a:pt x="8926" y="1192"/>
                    <a:pt x="8706" y="1097"/>
                    <a:pt x="8476" y="1023"/>
                  </a:cubicBezTo>
                  <a:cubicBezTo>
                    <a:pt x="7754" y="790"/>
                    <a:pt x="6833" y="928"/>
                    <a:pt x="6416" y="1332"/>
                  </a:cubicBezTo>
                  <a:cubicBezTo>
                    <a:pt x="5999" y="1735"/>
                    <a:pt x="6246" y="2251"/>
                    <a:pt x="6968" y="2484"/>
                  </a:cubicBezTo>
                  <a:cubicBezTo>
                    <a:pt x="7198" y="2558"/>
                    <a:pt x="7454" y="2617"/>
                    <a:pt x="7721" y="2663"/>
                  </a:cubicBezTo>
                  <a:cubicBezTo>
                    <a:pt x="7454" y="2710"/>
                    <a:pt x="7198" y="2769"/>
                    <a:pt x="6968" y="2843"/>
                  </a:cubicBezTo>
                  <a:cubicBezTo>
                    <a:pt x="6246" y="3076"/>
                    <a:pt x="5999" y="3592"/>
                    <a:pt x="6416" y="3995"/>
                  </a:cubicBezTo>
                  <a:cubicBezTo>
                    <a:pt x="6833" y="4398"/>
                    <a:pt x="7754" y="4536"/>
                    <a:pt x="8476" y="4303"/>
                  </a:cubicBezTo>
                  <a:cubicBezTo>
                    <a:pt x="8706" y="4229"/>
                    <a:pt x="8926" y="4134"/>
                    <a:pt x="9131" y="4029"/>
                  </a:cubicBezTo>
                  <a:cubicBezTo>
                    <a:pt x="9070" y="4181"/>
                    <a:pt x="9034" y="4334"/>
                    <a:pt x="9034" y="4483"/>
                  </a:cubicBezTo>
                  <a:cubicBezTo>
                    <a:pt x="9034" y="4852"/>
                    <a:pt x="9460" y="5165"/>
                    <a:pt x="10054" y="5279"/>
                  </a:cubicBezTo>
                  <a:lnTo>
                    <a:pt x="10054" y="21600"/>
                  </a:lnTo>
                  <a:lnTo>
                    <a:pt x="11033" y="21600"/>
                  </a:lnTo>
                  <a:lnTo>
                    <a:pt x="11033" y="5279"/>
                  </a:lnTo>
                  <a:cubicBezTo>
                    <a:pt x="11627" y="5165"/>
                    <a:pt x="12053" y="4852"/>
                    <a:pt x="12053" y="4483"/>
                  </a:cubicBezTo>
                  <a:cubicBezTo>
                    <a:pt x="12053" y="4334"/>
                    <a:pt x="12017" y="4181"/>
                    <a:pt x="11956" y="4029"/>
                  </a:cubicBezTo>
                  <a:cubicBezTo>
                    <a:pt x="12161" y="4134"/>
                    <a:pt x="12381" y="4229"/>
                    <a:pt x="12611" y="4303"/>
                  </a:cubicBezTo>
                  <a:cubicBezTo>
                    <a:pt x="13333" y="4536"/>
                    <a:pt x="14257" y="4398"/>
                    <a:pt x="14674" y="3995"/>
                  </a:cubicBezTo>
                  <a:cubicBezTo>
                    <a:pt x="15091" y="3592"/>
                    <a:pt x="14844" y="3076"/>
                    <a:pt x="14122" y="2843"/>
                  </a:cubicBezTo>
                  <a:cubicBezTo>
                    <a:pt x="13892" y="2769"/>
                    <a:pt x="13636" y="2710"/>
                    <a:pt x="13369" y="2663"/>
                  </a:cubicBezTo>
                  <a:cubicBezTo>
                    <a:pt x="13636" y="2617"/>
                    <a:pt x="13892" y="2558"/>
                    <a:pt x="14122" y="2484"/>
                  </a:cubicBezTo>
                  <a:cubicBezTo>
                    <a:pt x="14844" y="2251"/>
                    <a:pt x="15091" y="1735"/>
                    <a:pt x="14674" y="1332"/>
                  </a:cubicBezTo>
                  <a:cubicBezTo>
                    <a:pt x="14257" y="928"/>
                    <a:pt x="13333" y="790"/>
                    <a:pt x="12611" y="1023"/>
                  </a:cubicBezTo>
                  <a:cubicBezTo>
                    <a:pt x="12381" y="1097"/>
                    <a:pt x="12161" y="1192"/>
                    <a:pt x="11956" y="1298"/>
                  </a:cubicBezTo>
                  <a:cubicBezTo>
                    <a:pt x="12017" y="1145"/>
                    <a:pt x="12053" y="992"/>
                    <a:pt x="12053" y="844"/>
                  </a:cubicBezTo>
                  <a:cubicBezTo>
                    <a:pt x="12053" y="378"/>
                    <a:pt x="11379" y="0"/>
                    <a:pt x="10545" y="0"/>
                  </a:cubicBezTo>
                  <a:close/>
                  <a:moveTo>
                    <a:pt x="10545" y="1987"/>
                  </a:moveTo>
                  <a:cubicBezTo>
                    <a:pt x="11214" y="1987"/>
                    <a:pt x="11756" y="2290"/>
                    <a:pt x="11756" y="2663"/>
                  </a:cubicBezTo>
                  <a:cubicBezTo>
                    <a:pt x="11756" y="3037"/>
                    <a:pt x="11214" y="3339"/>
                    <a:pt x="10545" y="3339"/>
                  </a:cubicBezTo>
                  <a:cubicBezTo>
                    <a:pt x="9876" y="3339"/>
                    <a:pt x="9335" y="3037"/>
                    <a:pt x="9335" y="2663"/>
                  </a:cubicBezTo>
                  <a:cubicBezTo>
                    <a:pt x="9335" y="2290"/>
                    <a:pt x="9876" y="1987"/>
                    <a:pt x="10545" y="1987"/>
                  </a:cubicBezTo>
                  <a:close/>
                  <a:moveTo>
                    <a:pt x="4332" y="4012"/>
                  </a:moveTo>
                  <a:cubicBezTo>
                    <a:pt x="3498" y="4012"/>
                    <a:pt x="2824" y="4390"/>
                    <a:pt x="2824" y="4855"/>
                  </a:cubicBezTo>
                  <a:cubicBezTo>
                    <a:pt x="2824" y="5004"/>
                    <a:pt x="2860" y="5157"/>
                    <a:pt x="2921" y="5309"/>
                  </a:cubicBezTo>
                  <a:cubicBezTo>
                    <a:pt x="2715" y="5204"/>
                    <a:pt x="2496" y="5109"/>
                    <a:pt x="2266" y="5035"/>
                  </a:cubicBezTo>
                  <a:cubicBezTo>
                    <a:pt x="1544" y="4802"/>
                    <a:pt x="620" y="4940"/>
                    <a:pt x="203" y="5343"/>
                  </a:cubicBezTo>
                  <a:cubicBezTo>
                    <a:pt x="-214" y="5746"/>
                    <a:pt x="33" y="6262"/>
                    <a:pt x="755" y="6495"/>
                  </a:cubicBezTo>
                  <a:cubicBezTo>
                    <a:pt x="985" y="6569"/>
                    <a:pt x="1241" y="6628"/>
                    <a:pt x="1507" y="6675"/>
                  </a:cubicBezTo>
                  <a:cubicBezTo>
                    <a:pt x="1241" y="6721"/>
                    <a:pt x="985" y="6780"/>
                    <a:pt x="755" y="6854"/>
                  </a:cubicBezTo>
                  <a:cubicBezTo>
                    <a:pt x="33" y="7087"/>
                    <a:pt x="-214" y="7603"/>
                    <a:pt x="203" y="8006"/>
                  </a:cubicBezTo>
                  <a:cubicBezTo>
                    <a:pt x="620" y="8410"/>
                    <a:pt x="1544" y="8548"/>
                    <a:pt x="2266" y="8315"/>
                  </a:cubicBezTo>
                  <a:cubicBezTo>
                    <a:pt x="2496" y="8241"/>
                    <a:pt x="2715" y="8146"/>
                    <a:pt x="2921" y="8040"/>
                  </a:cubicBezTo>
                  <a:cubicBezTo>
                    <a:pt x="2860" y="8193"/>
                    <a:pt x="2824" y="8346"/>
                    <a:pt x="2824" y="8494"/>
                  </a:cubicBezTo>
                  <a:cubicBezTo>
                    <a:pt x="2824" y="8960"/>
                    <a:pt x="3498" y="9338"/>
                    <a:pt x="4332" y="9338"/>
                  </a:cubicBezTo>
                  <a:cubicBezTo>
                    <a:pt x="5058" y="9338"/>
                    <a:pt x="5665" y="9052"/>
                    <a:pt x="5809" y="8670"/>
                  </a:cubicBezTo>
                  <a:cubicBezTo>
                    <a:pt x="6949" y="9833"/>
                    <a:pt x="8527" y="11866"/>
                    <a:pt x="8534" y="14227"/>
                  </a:cubicBezTo>
                  <a:cubicBezTo>
                    <a:pt x="8244" y="13960"/>
                    <a:pt x="7707" y="13680"/>
                    <a:pt x="6729" y="13460"/>
                  </a:cubicBezTo>
                  <a:cubicBezTo>
                    <a:pt x="4129" y="12874"/>
                    <a:pt x="3807" y="12323"/>
                    <a:pt x="3807" y="12323"/>
                  </a:cubicBezTo>
                  <a:cubicBezTo>
                    <a:pt x="3807" y="12323"/>
                    <a:pt x="3482" y="13972"/>
                    <a:pt x="5327" y="14881"/>
                  </a:cubicBezTo>
                  <a:cubicBezTo>
                    <a:pt x="6822" y="15618"/>
                    <a:pt x="7968" y="15407"/>
                    <a:pt x="8491" y="15234"/>
                  </a:cubicBezTo>
                  <a:cubicBezTo>
                    <a:pt x="8226" y="18494"/>
                    <a:pt x="6757" y="20968"/>
                    <a:pt x="6741" y="20995"/>
                  </a:cubicBezTo>
                  <a:lnTo>
                    <a:pt x="7666" y="21170"/>
                  </a:lnTo>
                  <a:cubicBezTo>
                    <a:pt x="7741" y="21045"/>
                    <a:pt x="9511" y="18073"/>
                    <a:pt x="9511" y="14242"/>
                  </a:cubicBezTo>
                  <a:cubicBezTo>
                    <a:pt x="9511" y="11717"/>
                    <a:pt x="7854" y="9589"/>
                    <a:pt x="6653" y="8379"/>
                  </a:cubicBezTo>
                  <a:cubicBezTo>
                    <a:pt x="7325" y="8512"/>
                    <a:pt x="8094" y="8364"/>
                    <a:pt x="8464" y="8006"/>
                  </a:cubicBezTo>
                  <a:cubicBezTo>
                    <a:pt x="8881" y="7603"/>
                    <a:pt x="8631" y="7087"/>
                    <a:pt x="7909" y="6854"/>
                  </a:cubicBezTo>
                  <a:cubicBezTo>
                    <a:pt x="7679" y="6780"/>
                    <a:pt x="7423" y="6721"/>
                    <a:pt x="7156" y="6675"/>
                  </a:cubicBezTo>
                  <a:cubicBezTo>
                    <a:pt x="7423" y="6628"/>
                    <a:pt x="7679" y="6569"/>
                    <a:pt x="7909" y="6495"/>
                  </a:cubicBezTo>
                  <a:cubicBezTo>
                    <a:pt x="8631" y="6262"/>
                    <a:pt x="8881" y="5746"/>
                    <a:pt x="8464" y="5343"/>
                  </a:cubicBezTo>
                  <a:cubicBezTo>
                    <a:pt x="8047" y="4940"/>
                    <a:pt x="7123" y="4802"/>
                    <a:pt x="6401" y="5035"/>
                  </a:cubicBezTo>
                  <a:cubicBezTo>
                    <a:pt x="6171" y="5109"/>
                    <a:pt x="5951" y="5204"/>
                    <a:pt x="5746" y="5309"/>
                  </a:cubicBezTo>
                  <a:cubicBezTo>
                    <a:pt x="5807" y="5157"/>
                    <a:pt x="5843" y="5004"/>
                    <a:pt x="5843" y="4855"/>
                  </a:cubicBezTo>
                  <a:cubicBezTo>
                    <a:pt x="5843" y="4390"/>
                    <a:pt x="5166" y="4012"/>
                    <a:pt x="4332" y="4012"/>
                  </a:cubicBezTo>
                  <a:close/>
                  <a:moveTo>
                    <a:pt x="16840" y="4012"/>
                  </a:moveTo>
                  <a:cubicBezTo>
                    <a:pt x="16006" y="4012"/>
                    <a:pt x="15332" y="4390"/>
                    <a:pt x="15332" y="4855"/>
                  </a:cubicBezTo>
                  <a:cubicBezTo>
                    <a:pt x="15332" y="5004"/>
                    <a:pt x="15368" y="5157"/>
                    <a:pt x="15429" y="5309"/>
                  </a:cubicBezTo>
                  <a:cubicBezTo>
                    <a:pt x="15224" y="5204"/>
                    <a:pt x="15004" y="5109"/>
                    <a:pt x="14774" y="5035"/>
                  </a:cubicBezTo>
                  <a:cubicBezTo>
                    <a:pt x="14052" y="4802"/>
                    <a:pt x="13128" y="4940"/>
                    <a:pt x="12711" y="5343"/>
                  </a:cubicBezTo>
                  <a:cubicBezTo>
                    <a:pt x="12294" y="5746"/>
                    <a:pt x="12541" y="6262"/>
                    <a:pt x="13263" y="6495"/>
                  </a:cubicBezTo>
                  <a:cubicBezTo>
                    <a:pt x="13493" y="6569"/>
                    <a:pt x="13749" y="6628"/>
                    <a:pt x="14016" y="6675"/>
                  </a:cubicBezTo>
                  <a:cubicBezTo>
                    <a:pt x="13749" y="6721"/>
                    <a:pt x="13493" y="6780"/>
                    <a:pt x="13263" y="6854"/>
                  </a:cubicBezTo>
                  <a:cubicBezTo>
                    <a:pt x="12541" y="7087"/>
                    <a:pt x="12294" y="7603"/>
                    <a:pt x="12711" y="8006"/>
                  </a:cubicBezTo>
                  <a:cubicBezTo>
                    <a:pt x="13081" y="8364"/>
                    <a:pt x="13850" y="8512"/>
                    <a:pt x="14522" y="8379"/>
                  </a:cubicBezTo>
                  <a:cubicBezTo>
                    <a:pt x="13321" y="9589"/>
                    <a:pt x="11661" y="11717"/>
                    <a:pt x="11661" y="14242"/>
                  </a:cubicBezTo>
                  <a:cubicBezTo>
                    <a:pt x="11661" y="18073"/>
                    <a:pt x="13431" y="21045"/>
                    <a:pt x="13506" y="21170"/>
                  </a:cubicBezTo>
                  <a:lnTo>
                    <a:pt x="14434" y="20995"/>
                  </a:lnTo>
                  <a:cubicBezTo>
                    <a:pt x="14416" y="20965"/>
                    <a:pt x="12641" y="17979"/>
                    <a:pt x="12641" y="14242"/>
                  </a:cubicBezTo>
                  <a:cubicBezTo>
                    <a:pt x="12641" y="13827"/>
                    <a:pt x="12692" y="13423"/>
                    <a:pt x="12778" y="13031"/>
                  </a:cubicBezTo>
                  <a:cubicBezTo>
                    <a:pt x="13247" y="13207"/>
                    <a:pt x="14444" y="13497"/>
                    <a:pt x="16036" y="12713"/>
                  </a:cubicBezTo>
                  <a:cubicBezTo>
                    <a:pt x="17881" y="11804"/>
                    <a:pt x="17553" y="10155"/>
                    <a:pt x="17553" y="10155"/>
                  </a:cubicBezTo>
                  <a:cubicBezTo>
                    <a:pt x="17553" y="10155"/>
                    <a:pt x="17234" y="10705"/>
                    <a:pt x="14635" y="11291"/>
                  </a:cubicBezTo>
                  <a:cubicBezTo>
                    <a:pt x="13958" y="11444"/>
                    <a:pt x="13494" y="11624"/>
                    <a:pt x="13175" y="11810"/>
                  </a:cubicBezTo>
                  <a:cubicBezTo>
                    <a:pt x="13737" y="10503"/>
                    <a:pt x="14640" y="9411"/>
                    <a:pt x="15366" y="8670"/>
                  </a:cubicBezTo>
                  <a:cubicBezTo>
                    <a:pt x="15510" y="9052"/>
                    <a:pt x="16114" y="9338"/>
                    <a:pt x="16840" y="9338"/>
                  </a:cubicBezTo>
                  <a:cubicBezTo>
                    <a:pt x="17674" y="9338"/>
                    <a:pt x="18351" y="8960"/>
                    <a:pt x="18351" y="8494"/>
                  </a:cubicBezTo>
                  <a:cubicBezTo>
                    <a:pt x="18351" y="8346"/>
                    <a:pt x="18315" y="8193"/>
                    <a:pt x="18254" y="8040"/>
                  </a:cubicBezTo>
                  <a:cubicBezTo>
                    <a:pt x="18460" y="8146"/>
                    <a:pt x="18679" y="8241"/>
                    <a:pt x="18909" y="8315"/>
                  </a:cubicBezTo>
                  <a:cubicBezTo>
                    <a:pt x="19631" y="8548"/>
                    <a:pt x="20552" y="8410"/>
                    <a:pt x="20969" y="8006"/>
                  </a:cubicBezTo>
                  <a:cubicBezTo>
                    <a:pt x="21386" y="7603"/>
                    <a:pt x="21139" y="7087"/>
                    <a:pt x="20417" y="6854"/>
                  </a:cubicBezTo>
                  <a:cubicBezTo>
                    <a:pt x="20187" y="6780"/>
                    <a:pt x="19931" y="6721"/>
                    <a:pt x="19665" y="6675"/>
                  </a:cubicBezTo>
                  <a:cubicBezTo>
                    <a:pt x="19931" y="6628"/>
                    <a:pt x="20187" y="6569"/>
                    <a:pt x="20417" y="6495"/>
                  </a:cubicBezTo>
                  <a:cubicBezTo>
                    <a:pt x="21139" y="6262"/>
                    <a:pt x="21386" y="5746"/>
                    <a:pt x="20969" y="5343"/>
                  </a:cubicBezTo>
                  <a:cubicBezTo>
                    <a:pt x="20552" y="4940"/>
                    <a:pt x="19631" y="4802"/>
                    <a:pt x="18909" y="5035"/>
                  </a:cubicBezTo>
                  <a:cubicBezTo>
                    <a:pt x="18679" y="5109"/>
                    <a:pt x="18460" y="5204"/>
                    <a:pt x="18254" y="5309"/>
                  </a:cubicBezTo>
                  <a:cubicBezTo>
                    <a:pt x="18315" y="5157"/>
                    <a:pt x="18351" y="5004"/>
                    <a:pt x="18351" y="4855"/>
                  </a:cubicBezTo>
                  <a:cubicBezTo>
                    <a:pt x="18351" y="4390"/>
                    <a:pt x="17674" y="4012"/>
                    <a:pt x="16840" y="4012"/>
                  </a:cubicBezTo>
                  <a:close/>
                  <a:moveTo>
                    <a:pt x="4332" y="5999"/>
                  </a:moveTo>
                  <a:cubicBezTo>
                    <a:pt x="5001" y="5999"/>
                    <a:pt x="5545" y="6301"/>
                    <a:pt x="5545" y="6675"/>
                  </a:cubicBezTo>
                  <a:cubicBezTo>
                    <a:pt x="5545" y="7048"/>
                    <a:pt x="5001" y="7351"/>
                    <a:pt x="4332" y="7351"/>
                  </a:cubicBezTo>
                  <a:cubicBezTo>
                    <a:pt x="3663" y="7351"/>
                    <a:pt x="3121" y="7048"/>
                    <a:pt x="3121" y="6675"/>
                  </a:cubicBezTo>
                  <a:cubicBezTo>
                    <a:pt x="3121" y="6301"/>
                    <a:pt x="3663" y="5999"/>
                    <a:pt x="4332" y="5999"/>
                  </a:cubicBezTo>
                  <a:close/>
                  <a:moveTo>
                    <a:pt x="16840" y="5999"/>
                  </a:moveTo>
                  <a:cubicBezTo>
                    <a:pt x="17509" y="5999"/>
                    <a:pt x="18051" y="6301"/>
                    <a:pt x="18051" y="6675"/>
                  </a:cubicBezTo>
                  <a:cubicBezTo>
                    <a:pt x="18051" y="7048"/>
                    <a:pt x="17509" y="7351"/>
                    <a:pt x="16840" y="7351"/>
                  </a:cubicBezTo>
                  <a:cubicBezTo>
                    <a:pt x="16171" y="7351"/>
                    <a:pt x="15630" y="7048"/>
                    <a:pt x="15630" y="6675"/>
                  </a:cubicBezTo>
                  <a:cubicBezTo>
                    <a:pt x="15630" y="6301"/>
                    <a:pt x="16171" y="5999"/>
                    <a:pt x="16840" y="5999"/>
                  </a:cubicBezTo>
                  <a:close/>
                </a:path>
              </a:pathLst>
            </a:cu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307" name="باقة"/>
            <p:cNvSpPr/>
            <p:nvPr/>
          </p:nvSpPr>
          <p:spPr>
            <a:xfrm>
              <a:off x="0" y="174466"/>
              <a:ext cx="1369529" cy="2502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600" fill="norm" stroke="1" extrusionOk="0">
                  <a:moveTo>
                    <a:pt x="10545" y="0"/>
                  </a:moveTo>
                  <a:cubicBezTo>
                    <a:pt x="9711" y="0"/>
                    <a:pt x="9034" y="378"/>
                    <a:pt x="9034" y="844"/>
                  </a:cubicBezTo>
                  <a:cubicBezTo>
                    <a:pt x="9034" y="992"/>
                    <a:pt x="9070" y="1145"/>
                    <a:pt x="9131" y="1298"/>
                  </a:cubicBezTo>
                  <a:cubicBezTo>
                    <a:pt x="8926" y="1192"/>
                    <a:pt x="8706" y="1097"/>
                    <a:pt x="8476" y="1023"/>
                  </a:cubicBezTo>
                  <a:cubicBezTo>
                    <a:pt x="7754" y="790"/>
                    <a:pt x="6833" y="928"/>
                    <a:pt x="6416" y="1332"/>
                  </a:cubicBezTo>
                  <a:cubicBezTo>
                    <a:pt x="5999" y="1735"/>
                    <a:pt x="6246" y="2251"/>
                    <a:pt x="6968" y="2484"/>
                  </a:cubicBezTo>
                  <a:cubicBezTo>
                    <a:pt x="7198" y="2558"/>
                    <a:pt x="7454" y="2617"/>
                    <a:pt x="7721" y="2663"/>
                  </a:cubicBezTo>
                  <a:cubicBezTo>
                    <a:pt x="7454" y="2710"/>
                    <a:pt x="7198" y="2769"/>
                    <a:pt x="6968" y="2843"/>
                  </a:cubicBezTo>
                  <a:cubicBezTo>
                    <a:pt x="6246" y="3076"/>
                    <a:pt x="5999" y="3592"/>
                    <a:pt x="6416" y="3995"/>
                  </a:cubicBezTo>
                  <a:cubicBezTo>
                    <a:pt x="6833" y="4398"/>
                    <a:pt x="7754" y="4536"/>
                    <a:pt x="8476" y="4303"/>
                  </a:cubicBezTo>
                  <a:cubicBezTo>
                    <a:pt x="8706" y="4229"/>
                    <a:pt x="8926" y="4134"/>
                    <a:pt x="9131" y="4029"/>
                  </a:cubicBezTo>
                  <a:cubicBezTo>
                    <a:pt x="9070" y="4181"/>
                    <a:pt x="9034" y="4334"/>
                    <a:pt x="9034" y="4483"/>
                  </a:cubicBezTo>
                  <a:cubicBezTo>
                    <a:pt x="9034" y="4852"/>
                    <a:pt x="9460" y="5165"/>
                    <a:pt x="10054" y="5279"/>
                  </a:cubicBezTo>
                  <a:lnTo>
                    <a:pt x="10054" y="21600"/>
                  </a:lnTo>
                  <a:lnTo>
                    <a:pt x="11033" y="21600"/>
                  </a:lnTo>
                  <a:lnTo>
                    <a:pt x="11033" y="5279"/>
                  </a:lnTo>
                  <a:cubicBezTo>
                    <a:pt x="11627" y="5165"/>
                    <a:pt x="12053" y="4852"/>
                    <a:pt x="12053" y="4483"/>
                  </a:cubicBezTo>
                  <a:cubicBezTo>
                    <a:pt x="12053" y="4334"/>
                    <a:pt x="12017" y="4181"/>
                    <a:pt x="11956" y="4029"/>
                  </a:cubicBezTo>
                  <a:cubicBezTo>
                    <a:pt x="12161" y="4134"/>
                    <a:pt x="12381" y="4229"/>
                    <a:pt x="12611" y="4303"/>
                  </a:cubicBezTo>
                  <a:cubicBezTo>
                    <a:pt x="13333" y="4536"/>
                    <a:pt x="14257" y="4398"/>
                    <a:pt x="14674" y="3995"/>
                  </a:cubicBezTo>
                  <a:cubicBezTo>
                    <a:pt x="15091" y="3592"/>
                    <a:pt x="14844" y="3076"/>
                    <a:pt x="14122" y="2843"/>
                  </a:cubicBezTo>
                  <a:cubicBezTo>
                    <a:pt x="13892" y="2769"/>
                    <a:pt x="13636" y="2710"/>
                    <a:pt x="13369" y="2663"/>
                  </a:cubicBezTo>
                  <a:cubicBezTo>
                    <a:pt x="13636" y="2617"/>
                    <a:pt x="13892" y="2558"/>
                    <a:pt x="14122" y="2484"/>
                  </a:cubicBezTo>
                  <a:cubicBezTo>
                    <a:pt x="14844" y="2251"/>
                    <a:pt x="15091" y="1735"/>
                    <a:pt x="14674" y="1332"/>
                  </a:cubicBezTo>
                  <a:cubicBezTo>
                    <a:pt x="14257" y="928"/>
                    <a:pt x="13333" y="790"/>
                    <a:pt x="12611" y="1023"/>
                  </a:cubicBezTo>
                  <a:cubicBezTo>
                    <a:pt x="12381" y="1097"/>
                    <a:pt x="12161" y="1192"/>
                    <a:pt x="11956" y="1298"/>
                  </a:cubicBezTo>
                  <a:cubicBezTo>
                    <a:pt x="12017" y="1145"/>
                    <a:pt x="12053" y="992"/>
                    <a:pt x="12053" y="844"/>
                  </a:cubicBezTo>
                  <a:cubicBezTo>
                    <a:pt x="12053" y="378"/>
                    <a:pt x="11379" y="0"/>
                    <a:pt x="10545" y="0"/>
                  </a:cubicBezTo>
                  <a:close/>
                  <a:moveTo>
                    <a:pt x="10545" y="1987"/>
                  </a:moveTo>
                  <a:cubicBezTo>
                    <a:pt x="11214" y="1987"/>
                    <a:pt x="11756" y="2290"/>
                    <a:pt x="11756" y="2663"/>
                  </a:cubicBezTo>
                  <a:cubicBezTo>
                    <a:pt x="11756" y="3037"/>
                    <a:pt x="11214" y="3339"/>
                    <a:pt x="10545" y="3339"/>
                  </a:cubicBezTo>
                  <a:cubicBezTo>
                    <a:pt x="9876" y="3339"/>
                    <a:pt x="9335" y="3037"/>
                    <a:pt x="9335" y="2663"/>
                  </a:cubicBezTo>
                  <a:cubicBezTo>
                    <a:pt x="9335" y="2290"/>
                    <a:pt x="9876" y="1987"/>
                    <a:pt x="10545" y="1987"/>
                  </a:cubicBezTo>
                  <a:close/>
                  <a:moveTo>
                    <a:pt x="4332" y="4012"/>
                  </a:moveTo>
                  <a:cubicBezTo>
                    <a:pt x="3498" y="4012"/>
                    <a:pt x="2824" y="4390"/>
                    <a:pt x="2824" y="4855"/>
                  </a:cubicBezTo>
                  <a:cubicBezTo>
                    <a:pt x="2824" y="5004"/>
                    <a:pt x="2860" y="5157"/>
                    <a:pt x="2921" y="5309"/>
                  </a:cubicBezTo>
                  <a:cubicBezTo>
                    <a:pt x="2715" y="5204"/>
                    <a:pt x="2496" y="5109"/>
                    <a:pt x="2266" y="5035"/>
                  </a:cubicBezTo>
                  <a:cubicBezTo>
                    <a:pt x="1544" y="4802"/>
                    <a:pt x="620" y="4940"/>
                    <a:pt x="203" y="5343"/>
                  </a:cubicBezTo>
                  <a:cubicBezTo>
                    <a:pt x="-214" y="5746"/>
                    <a:pt x="33" y="6262"/>
                    <a:pt x="755" y="6495"/>
                  </a:cubicBezTo>
                  <a:cubicBezTo>
                    <a:pt x="985" y="6569"/>
                    <a:pt x="1241" y="6628"/>
                    <a:pt x="1507" y="6675"/>
                  </a:cubicBezTo>
                  <a:cubicBezTo>
                    <a:pt x="1241" y="6721"/>
                    <a:pt x="985" y="6780"/>
                    <a:pt x="755" y="6854"/>
                  </a:cubicBezTo>
                  <a:cubicBezTo>
                    <a:pt x="33" y="7087"/>
                    <a:pt x="-214" y="7603"/>
                    <a:pt x="203" y="8006"/>
                  </a:cubicBezTo>
                  <a:cubicBezTo>
                    <a:pt x="620" y="8410"/>
                    <a:pt x="1544" y="8548"/>
                    <a:pt x="2266" y="8315"/>
                  </a:cubicBezTo>
                  <a:cubicBezTo>
                    <a:pt x="2496" y="8241"/>
                    <a:pt x="2715" y="8146"/>
                    <a:pt x="2921" y="8040"/>
                  </a:cubicBezTo>
                  <a:cubicBezTo>
                    <a:pt x="2860" y="8193"/>
                    <a:pt x="2824" y="8346"/>
                    <a:pt x="2824" y="8494"/>
                  </a:cubicBezTo>
                  <a:cubicBezTo>
                    <a:pt x="2824" y="8960"/>
                    <a:pt x="3498" y="9338"/>
                    <a:pt x="4332" y="9338"/>
                  </a:cubicBezTo>
                  <a:cubicBezTo>
                    <a:pt x="5058" y="9338"/>
                    <a:pt x="5665" y="9052"/>
                    <a:pt x="5809" y="8670"/>
                  </a:cubicBezTo>
                  <a:cubicBezTo>
                    <a:pt x="6949" y="9833"/>
                    <a:pt x="8527" y="11866"/>
                    <a:pt x="8534" y="14227"/>
                  </a:cubicBezTo>
                  <a:cubicBezTo>
                    <a:pt x="8244" y="13960"/>
                    <a:pt x="7707" y="13680"/>
                    <a:pt x="6729" y="13460"/>
                  </a:cubicBezTo>
                  <a:cubicBezTo>
                    <a:pt x="4129" y="12874"/>
                    <a:pt x="3807" y="12323"/>
                    <a:pt x="3807" y="12323"/>
                  </a:cubicBezTo>
                  <a:cubicBezTo>
                    <a:pt x="3807" y="12323"/>
                    <a:pt x="3482" y="13972"/>
                    <a:pt x="5327" y="14881"/>
                  </a:cubicBezTo>
                  <a:cubicBezTo>
                    <a:pt x="6822" y="15618"/>
                    <a:pt x="7968" y="15407"/>
                    <a:pt x="8491" y="15234"/>
                  </a:cubicBezTo>
                  <a:cubicBezTo>
                    <a:pt x="8226" y="18494"/>
                    <a:pt x="6757" y="20968"/>
                    <a:pt x="6741" y="20995"/>
                  </a:cubicBezTo>
                  <a:lnTo>
                    <a:pt x="7666" y="21170"/>
                  </a:lnTo>
                  <a:cubicBezTo>
                    <a:pt x="7741" y="21045"/>
                    <a:pt x="9511" y="18073"/>
                    <a:pt x="9511" y="14242"/>
                  </a:cubicBezTo>
                  <a:cubicBezTo>
                    <a:pt x="9511" y="11717"/>
                    <a:pt x="7854" y="9589"/>
                    <a:pt x="6653" y="8379"/>
                  </a:cubicBezTo>
                  <a:cubicBezTo>
                    <a:pt x="7325" y="8512"/>
                    <a:pt x="8094" y="8364"/>
                    <a:pt x="8464" y="8006"/>
                  </a:cubicBezTo>
                  <a:cubicBezTo>
                    <a:pt x="8881" y="7603"/>
                    <a:pt x="8631" y="7087"/>
                    <a:pt x="7909" y="6854"/>
                  </a:cubicBezTo>
                  <a:cubicBezTo>
                    <a:pt x="7679" y="6780"/>
                    <a:pt x="7423" y="6721"/>
                    <a:pt x="7156" y="6675"/>
                  </a:cubicBezTo>
                  <a:cubicBezTo>
                    <a:pt x="7423" y="6628"/>
                    <a:pt x="7679" y="6569"/>
                    <a:pt x="7909" y="6495"/>
                  </a:cubicBezTo>
                  <a:cubicBezTo>
                    <a:pt x="8631" y="6262"/>
                    <a:pt x="8881" y="5746"/>
                    <a:pt x="8464" y="5343"/>
                  </a:cubicBezTo>
                  <a:cubicBezTo>
                    <a:pt x="8047" y="4940"/>
                    <a:pt x="7123" y="4802"/>
                    <a:pt x="6401" y="5035"/>
                  </a:cubicBezTo>
                  <a:cubicBezTo>
                    <a:pt x="6171" y="5109"/>
                    <a:pt x="5951" y="5204"/>
                    <a:pt x="5746" y="5309"/>
                  </a:cubicBezTo>
                  <a:cubicBezTo>
                    <a:pt x="5807" y="5157"/>
                    <a:pt x="5843" y="5004"/>
                    <a:pt x="5843" y="4855"/>
                  </a:cubicBezTo>
                  <a:cubicBezTo>
                    <a:pt x="5843" y="4390"/>
                    <a:pt x="5166" y="4012"/>
                    <a:pt x="4332" y="4012"/>
                  </a:cubicBezTo>
                  <a:close/>
                  <a:moveTo>
                    <a:pt x="16840" y="4012"/>
                  </a:moveTo>
                  <a:cubicBezTo>
                    <a:pt x="16006" y="4012"/>
                    <a:pt x="15332" y="4390"/>
                    <a:pt x="15332" y="4855"/>
                  </a:cubicBezTo>
                  <a:cubicBezTo>
                    <a:pt x="15332" y="5004"/>
                    <a:pt x="15368" y="5157"/>
                    <a:pt x="15429" y="5309"/>
                  </a:cubicBezTo>
                  <a:cubicBezTo>
                    <a:pt x="15224" y="5204"/>
                    <a:pt x="15004" y="5109"/>
                    <a:pt x="14774" y="5035"/>
                  </a:cubicBezTo>
                  <a:cubicBezTo>
                    <a:pt x="14052" y="4802"/>
                    <a:pt x="13128" y="4940"/>
                    <a:pt x="12711" y="5343"/>
                  </a:cubicBezTo>
                  <a:cubicBezTo>
                    <a:pt x="12294" y="5746"/>
                    <a:pt x="12541" y="6262"/>
                    <a:pt x="13263" y="6495"/>
                  </a:cubicBezTo>
                  <a:cubicBezTo>
                    <a:pt x="13493" y="6569"/>
                    <a:pt x="13749" y="6628"/>
                    <a:pt x="14016" y="6675"/>
                  </a:cubicBezTo>
                  <a:cubicBezTo>
                    <a:pt x="13749" y="6721"/>
                    <a:pt x="13493" y="6780"/>
                    <a:pt x="13263" y="6854"/>
                  </a:cubicBezTo>
                  <a:cubicBezTo>
                    <a:pt x="12541" y="7087"/>
                    <a:pt x="12294" y="7603"/>
                    <a:pt x="12711" y="8006"/>
                  </a:cubicBezTo>
                  <a:cubicBezTo>
                    <a:pt x="13081" y="8364"/>
                    <a:pt x="13850" y="8512"/>
                    <a:pt x="14522" y="8379"/>
                  </a:cubicBezTo>
                  <a:cubicBezTo>
                    <a:pt x="13321" y="9589"/>
                    <a:pt x="11661" y="11717"/>
                    <a:pt x="11661" y="14242"/>
                  </a:cubicBezTo>
                  <a:cubicBezTo>
                    <a:pt x="11661" y="18073"/>
                    <a:pt x="13431" y="21045"/>
                    <a:pt x="13506" y="21170"/>
                  </a:cubicBezTo>
                  <a:lnTo>
                    <a:pt x="14434" y="20995"/>
                  </a:lnTo>
                  <a:cubicBezTo>
                    <a:pt x="14416" y="20965"/>
                    <a:pt x="12641" y="17979"/>
                    <a:pt x="12641" y="14242"/>
                  </a:cubicBezTo>
                  <a:cubicBezTo>
                    <a:pt x="12641" y="13827"/>
                    <a:pt x="12692" y="13423"/>
                    <a:pt x="12778" y="13031"/>
                  </a:cubicBezTo>
                  <a:cubicBezTo>
                    <a:pt x="13247" y="13207"/>
                    <a:pt x="14444" y="13497"/>
                    <a:pt x="16036" y="12713"/>
                  </a:cubicBezTo>
                  <a:cubicBezTo>
                    <a:pt x="17881" y="11804"/>
                    <a:pt x="17553" y="10155"/>
                    <a:pt x="17553" y="10155"/>
                  </a:cubicBezTo>
                  <a:cubicBezTo>
                    <a:pt x="17553" y="10155"/>
                    <a:pt x="17234" y="10705"/>
                    <a:pt x="14635" y="11291"/>
                  </a:cubicBezTo>
                  <a:cubicBezTo>
                    <a:pt x="13958" y="11444"/>
                    <a:pt x="13494" y="11624"/>
                    <a:pt x="13175" y="11810"/>
                  </a:cubicBezTo>
                  <a:cubicBezTo>
                    <a:pt x="13737" y="10503"/>
                    <a:pt x="14640" y="9411"/>
                    <a:pt x="15366" y="8670"/>
                  </a:cubicBezTo>
                  <a:cubicBezTo>
                    <a:pt x="15510" y="9052"/>
                    <a:pt x="16114" y="9338"/>
                    <a:pt x="16840" y="9338"/>
                  </a:cubicBezTo>
                  <a:cubicBezTo>
                    <a:pt x="17674" y="9338"/>
                    <a:pt x="18351" y="8960"/>
                    <a:pt x="18351" y="8494"/>
                  </a:cubicBezTo>
                  <a:cubicBezTo>
                    <a:pt x="18351" y="8346"/>
                    <a:pt x="18315" y="8193"/>
                    <a:pt x="18254" y="8040"/>
                  </a:cubicBezTo>
                  <a:cubicBezTo>
                    <a:pt x="18460" y="8146"/>
                    <a:pt x="18679" y="8241"/>
                    <a:pt x="18909" y="8315"/>
                  </a:cubicBezTo>
                  <a:cubicBezTo>
                    <a:pt x="19631" y="8548"/>
                    <a:pt x="20552" y="8410"/>
                    <a:pt x="20969" y="8006"/>
                  </a:cubicBezTo>
                  <a:cubicBezTo>
                    <a:pt x="21386" y="7603"/>
                    <a:pt x="21139" y="7087"/>
                    <a:pt x="20417" y="6854"/>
                  </a:cubicBezTo>
                  <a:cubicBezTo>
                    <a:pt x="20187" y="6780"/>
                    <a:pt x="19931" y="6721"/>
                    <a:pt x="19665" y="6675"/>
                  </a:cubicBezTo>
                  <a:cubicBezTo>
                    <a:pt x="19931" y="6628"/>
                    <a:pt x="20187" y="6569"/>
                    <a:pt x="20417" y="6495"/>
                  </a:cubicBezTo>
                  <a:cubicBezTo>
                    <a:pt x="21139" y="6262"/>
                    <a:pt x="21386" y="5746"/>
                    <a:pt x="20969" y="5343"/>
                  </a:cubicBezTo>
                  <a:cubicBezTo>
                    <a:pt x="20552" y="4940"/>
                    <a:pt x="19631" y="4802"/>
                    <a:pt x="18909" y="5035"/>
                  </a:cubicBezTo>
                  <a:cubicBezTo>
                    <a:pt x="18679" y="5109"/>
                    <a:pt x="18460" y="5204"/>
                    <a:pt x="18254" y="5309"/>
                  </a:cubicBezTo>
                  <a:cubicBezTo>
                    <a:pt x="18315" y="5157"/>
                    <a:pt x="18351" y="5004"/>
                    <a:pt x="18351" y="4855"/>
                  </a:cubicBezTo>
                  <a:cubicBezTo>
                    <a:pt x="18351" y="4390"/>
                    <a:pt x="17674" y="4012"/>
                    <a:pt x="16840" y="4012"/>
                  </a:cubicBezTo>
                  <a:close/>
                  <a:moveTo>
                    <a:pt x="4332" y="5999"/>
                  </a:moveTo>
                  <a:cubicBezTo>
                    <a:pt x="5001" y="5999"/>
                    <a:pt x="5545" y="6301"/>
                    <a:pt x="5545" y="6675"/>
                  </a:cubicBezTo>
                  <a:cubicBezTo>
                    <a:pt x="5545" y="7048"/>
                    <a:pt x="5001" y="7351"/>
                    <a:pt x="4332" y="7351"/>
                  </a:cubicBezTo>
                  <a:cubicBezTo>
                    <a:pt x="3663" y="7351"/>
                    <a:pt x="3121" y="7048"/>
                    <a:pt x="3121" y="6675"/>
                  </a:cubicBezTo>
                  <a:cubicBezTo>
                    <a:pt x="3121" y="6301"/>
                    <a:pt x="3663" y="5999"/>
                    <a:pt x="4332" y="5999"/>
                  </a:cubicBezTo>
                  <a:close/>
                  <a:moveTo>
                    <a:pt x="16840" y="5999"/>
                  </a:moveTo>
                  <a:cubicBezTo>
                    <a:pt x="17509" y="5999"/>
                    <a:pt x="18051" y="6301"/>
                    <a:pt x="18051" y="6675"/>
                  </a:cubicBezTo>
                  <a:cubicBezTo>
                    <a:pt x="18051" y="7048"/>
                    <a:pt x="17509" y="7351"/>
                    <a:pt x="16840" y="7351"/>
                  </a:cubicBezTo>
                  <a:cubicBezTo>
                    <a:pt x="16171" y="7351"/>
                    <a:pt x="15630" y="7048"/>
                    <a:pt x="15630" y="6675"/>
                  </a:cubicBezTo>
                  <a:cubicBezTo>
                    <a:pt x="15630" y="6301"/>
                    <a:pt x="16171" y="5999"/>
                    <a:pt x="16840" y="5999"/>
                  </a:cubicBezTo>
                  <a:close/>
                </a:path>
              </a:pathLst>
            </a:cu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grpSp>
        <p:nvGrpSpPr>
          <p:cNvPr id="312" name="تجميع"/>
          <p:cNvGrpSpPr/>
          <p:nvPr/>
        </p:nvGrpSpPr>
        <p:grpSpPr>
          <a:xfrm>
            <a:off x="18782610" y="9226924"/>
            <a:ext cx="3806703" cy="2676624"/>
            <a:chOff x="0" y="0"/>
            <a:chExt cx="3806702" cy="2676622"/>
          </a:xfrm>
        </p:grpSpPr>
        <p:sp>
          <p:nvSpPr>
            <p:cNvPr id="309" name="باقة"/>
            <p:cNvSpPr/>
            <p:nvPr/>
          </p:nvSpPr>
          <p:spPr>
            <a:xfrm>
              <a:off x="2610098" y="252317"/>
              <a:ext cx="1196605" cy="2186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600" fill="norm" stroke="1" extrusionOk="0">
                  <a:moveTo>
                    <a:pt x="10545" y="0"/>
                  </a:moveTo>
                  <a:cubicBezTo>
                    <a:pt x="9711" y="0"/>
                    <a:pt x="9034" y="378"/>
                    <a:pt x="9034" y="844"/>
                  </a:cubicBezTo>
                  <a:cubicBezTo>
                    <a:pt x="9034" y="992"/>
                    <a:pt x="9070" y="1145"/>
                    <a:pt x="9131" y="1298"/>
                  </a:cubicBezTo>
                  <a:cubicBezTo>
                    <a:pt x="8926" y="1192"/>
                    <a:pt x="8706" y="1097"/>
                    <a:pt x="8476" y="1023"/>
                  </a:cubicBezTo>
                  <a:cubicBezTo>
                    <a:pt x="7754" y="790"/>
                    <a:pt x="6833" y="928"/>
                    <a:pt x="6416" y="1332"/>
                  </a:cubicBezTo>
                  <a:cubicBezTo>
                    <a:pt x="5999" y="1735"/>
                    <a:pt x="6246" y="2251"/>
                    <a:pt x="6968" y="2484"/>
                  </a:cubicBezTo>
                  <a:cubicBezTo>
                    <a:pt x="7198" y="2558"/>
                    <a:pt x="7454" y="2617"/>
                    <a:pt x="7721" y="2663"/>
                  </a:cubicBezTo>
                  <a:cubicBezTo>
                    <a:pt x="7454" y="2710"/>
                    <a:pt x="7198" y="2769"/>
                    <a:pt x="6968" y="2843"/>
                  </a:cubicBezTo>
                  <a:cubicBezTo>
                    <a:pt x="6246" y="3076"/>
                    <a:pt x="5999" y="3592"/>
                    <a:pt x="6416" y="3995"/>
                  </a:cubicBezTo>
                  <a:cubicBezTo>
                    <a:pt x="6833" y="4398"/>
                    <a:pt x="7754" y="4536"/>
                    <a:pt x="8476" y="4303"/>
                  </a:cubicBezTo>
                  <a:cubicBezTo>
                    <a:pt x="8706" y="4229"/>
                    <a:pt x="8926" y="4134"/>
                    <a:pt x="9131" y="4029"/>
                  </a:cubicBezTo>
                  <a:cubicBezTo>
                    <a:pt x="9070" y="4181"/>
                    <a:pt x="9034" y="4334"/>
                    <a:pt x="9034" y="4483"/>
                  </a:cubicBezTo>
                  <a:cubicBezTo>
                    <a:pt x="9034" y="4852"/>
                    <a:pt x="9460" y="5165"/>
                    <a:pt x="10054" y="5279"/>
                  </a:cubicBezTo>
                  <a:lnTo>
                    <a:pt x="10054" y="21600"/>
                  </a:lnTo>
                  <a:lnTo>
                    <a:pt x="11033" y="21600"/>
                  </a:lnTo>
                  <a:lnTo>
                    <a:pt x="11033" y="5279"/>
                  </a:lnTo>
                  <a:cubicBezTo>
                    <a:pt x="11627" y="5165"/>
                    <a:pt x="12053" y="4852"/>
                    <a:pt x="12053" y="4483"/>
                  </a:cubicBezTo>
                  <a:cubicBezTo>
                    <a:pt x="12053" y="4334"/>
                    <a:pt x="12017" y="4181"/>
                    <a:pt x="11956" y="4029"/>
                  </a:cubicBezTo>
                  <a:cubicBezTo>
                    <a:pt x="12161" y="4134"/>
                    <a:pt x="12381" y="4229"/>
                    <a:pt x="12611" y="4303"/>
                  </a:cubicBezTo>
                  <a:cubicBezTo>
                    <a:pt x="13333" y="4536"/>
                    <a:pt x="14257" y="4398"/>
                    <a:pt x="14674" y="3995"/>
                  </a:cubicBezTo>
                  <a:cubicBezTo>
                    <a:pt x="15091" y="3592"/>
                    <a:pt x="14844" y="3076"/>
                    <a:pt x="14122" y="2843"/>
                  </a:cubicBezTo>
                  <a:cubicBezTo>
                    <a:pt x="13892" y="2769"/>
                    <a:pt x="13636" y="2710"/>
                    <a:pt x="13369" y="2663"/>
                  </a:cubicBezTo>
                  <a:cubicBezTo>
                    <a:pt x="13636" y="2617"/>
                    <a:pt x="13892" y="2558"/>
                    <a:pt x="14122" y="2484"/>
                  </a:cubicBezTo>
                  <a:cubicBezTo>
                    <a:pt x="14844" y="2251"/>
                    <a:pt x="15091" y="1735"/>
                    <a:pt x="14674" y="1332"/>
                  </a:cubicBezTo>
                  <a:cubicBezTo>
                    <a:pt x="14257" y="928"/>
                    <a:pt x="13333" y="790"/>
                    <a:pt x="12611" y="1023"/>
                  </a:cubicBezTo>
                  <a:cubicBezTo>
                    <a:pt x="12381" y="1097"/>
                    <a:pt x="12161" y="1192"/>
                    <a:pt x="11956" y="1298"/>
                  </a:cubicBezTo>
                  <a:cubicBezTo>
                    <a:pt x="12017" y="1145"/>
                    <a:pt x="12053" y="992"/>
                    <a:pt x="12053" y="844"/>
                  </a:cubicBezTo>
                  <a:cubicBezTo>
                    <a:pt x="12053" y="378"/>
                    <a:pt x="11379" y="0"/>
                    <a:pt x="10545" y="0"/>
                  </a:cubicBezTo>
                  <a:close/>
                  <a:moveTo>
                    <a:pt x="10545" y="1987"/>
                  </a:moveTo>
                  <a:cubicBezTo>
                    <a:pt x="11214" y="1987"/>
                    <a:pt x="11756" y="2290"/>
                    <a:pt x="11756" y="2663"/>
                  </a:cubicBezTo>
                  <a:cubicBezTo>
                    <a:pt x="11756" y="3037"/>
                    <a:pt x="11214" y="3339"/>
                    <a:pt x="10545" y="3339"/>
                  </a:cubicBezTo>
                  <a:cubicBezTo>
                    <a:pt x="9876" y="3339"/>
                    <a:pt x="9335" y="3037"/>
                    <a:pt x="9335" y="2663"/>
                  </a:cubicBezTo>
                  <a:cubicBezTo>
                    <a:pt x="9335" y="2290"/>
                    <a:pt x="9876" y="1987"/>
                    <a:pt x="10545" y="1987"/>
                  </a:cubicBezTo>
                  <a:close/>
                  <a:moveTo>
                    <a:pt x="4332" y="4012"/>
                  </a:moveTo>
                  <a:cubicBezTo>
                    <a:pt x="3498" y="4012"/>
                    <a:pt x="2824" y="4390"/>
                    <a:pt x="2824" y="4855"/>
                  </a:cubicBezTo>
                  <a:cubicBezTo>
                    <a:pt x="2824" y="5004"/>
                    <a:pt x="2860" y="5157"/>
                    <a:pt x="2921" y="5309"/>
                  </a:cubicBezTo>
                  <a:cubicBezTo>
                    <a:pt x="2715" y="5204"/>
                    <a:pt x="2496" y="5109"/>
                    <a:pt x="2266" y="5035"/>
                  </a:cubicBezTo>
                  <a:cubicBezTo>
                    <a:pt x="1544" y="4802"/>
                    <a:pt x="620" y="4940"/>
                    <a:pt x="203" y="5343"/>
                  </a:cubicBezTo>
                  <a:cubicBezTo>
                    <a:pt x="-214" y="5746"/>
                    <a:pt x="33" y="6262"/>
                    <a:pt x="755" y="6495"/>
                  </a:cubicBezTo>
                  <a:cubicBezTo>
                    <a:pt x="985" y="6569"/>
                    <a:pt x="1241" y="6628"/>
                    <a:pt x="1507" y="6675"/>
                  </a:cubicBezTo>
                  <a:cubicBezTo>
                    <a:pt x="1241" y="6721"/>
                    <a:pt x="985" y="6780"/>
                    <a:pt x="755" y="6854"/>
                  </a:cubicBezTo>
                  <a:cubicBezTo>
                    <a:pt x="33" y="7087"/>
                    <a:pt x="-214" y="7603"/>
                    <a:pt x="203" y="8006"/>
                  </a:cubicBezTo>
                  <a:cubicBezTo>
                    <a:pt x="620" y="8410"/>
                    <a:pt x="1544" y="8548"/>
                    <a:pt x="2266" y="8315"/>
                  </a:cubicBezTo>
                  <a:cubicBezTo>
                    <a:pt x="2496" y="8241"/>
                    <a:pt x="2715" y="8146"/>
                    <a:pt x="2921" y="8040"/>
                  </a:cubicBezTo>
                  <a:cubicBezTo>
                    <a:pt x="2860" y="8193"/>
                    <a:pt x="2824" y="8346"/>
                    <a:pt x="2824" y="8494"/>
                  </a:cubicBezTo>
                  <a:cubicBezTo>
                    <a:pt x="2824" y="8960"/>
                    <a:pt x="3498" y="9338"/>
                    <a:pt x="4332" y="9338"/>
                  </a:cubicBezTo>
                  <a:cubicBezTo>
                    <a:pt x="5058" y="9338"/>
                    <a:pt x="5665" y="9052"/>
                    <a:pt x="5809" y="8670"/>
                  </a:cubicBezTo>
                  <a:cubicBezTo>
                    <a:pt x="6949" y="9833"/>
                    <a:pt x="8527" y="11866"/>
                    <a:pt x="8534" y="14227"/>
                  </a:cubicBezTo>
                  <a:cubicBezTo>
                    <a:pt x="8244" y="13960"/>
                    <a:pt x="7707" y="13680"/>
                    <a:pt x="6729" y="13460"/>
                  </a:cubicBezTo>
                  <a:cubicBezTo>
                    <a:pt x="4129" y="12874"/>
                    <a:pt x="3807" y="12323"/>
                    <a:pt x="3807" y="12323"/>
                  </a:cubicBezTo>
                  <a:cubicBezTo>
                    <a:pt x="3807" y="12323"/>
                    <a:pt x="3482" y="13972"/>
                    <a:pt x="5327" y="14881"/>
                  </a:cubicBezTo>
                  <a:cubicBezTo>
                    <a:pt x="6822" y="15618"/>
                    <a:pt x="7968" y="15407"/>
                    <a:pt x="8491" y="15234"/>
                  </a:cubicBezTo>
                  <a:cubicBezTo>
                    <a:pt x="8226" y="18494"/>
                    <a:pt x="6757" y="20968"/>
                    <a:pt x="6741" y="20995"/>
                  </a:cubicBezTo>
                  <a:lnTo>
                    <a:pt x="7666" y="21170"/>
                  </a:lnTo>
                  <a:cubicBezTo>
                    <a:pt x="7741" y="21045"/>
                    <a:pt x="9511" y="18073"/>
                    <a:pt x="9511" y="14242"/>
                  </a:cubicBezTo>
                  <a:cubicBezTo>
                    <a:pt x="9511" y="11717"/>
                    <a:pt x="7854" y="9589"/>
                    <a:pt x="6653" y="8379"/>
                  </a:cubicBezTo>
                  <a:cubicBezTo>
                    <a:pt x="7325" y="8512"/>
                    <a:pt x="8094" y="8364"/>
                    <a:pt x="8464" y="8006"/>
                  </a:cubicBezTo>
                  <a:cubicBezTo>
                    <a:pt x="8881" y="7603"/>
                    <a:pt x="8631" y="7087"/>
                    <a:pt x="7909" y="6854"/>
                  </a:cubicBezTo>
                  <a:cubicBezTo>
                    <a:pt x="7679" y="6780"/>
                    <a:pt x="7423" y="6721"/>
                    <a:pt x="7156" y="6675"/>
                  </a:cubicBezTo>
                  <a:cubicBezTo>
                    <a:pt x="7423" y="6628"/>
                    <a:pt x="7679" y="6569"/>
                    <a:pt x="7909" y="6495"/>
                  </a:cubicBezTo>
                  <a:cubicBezTo>
                    <a:pt x="8631" y="6262"/>
                    <a:pt x="8881" y="5746"/>
                    <a:pt x="8464" y="5343"/>
                  </a:cubicBezTo>
                  <a:cubicBezTo>
                    <a:pt x="8047" y="4940"/>
                    <a:pt x="7123" y="4802"/>
                    <a:pt x="6401" y="5035"/>
                  </a:cubicBezTo>
                  <a:cubicBezTo>
                    <a:pt x="6171" y="5109"/>
                    <a:pt x="5951" y="5204"/>
                    <a:pt x="5746" y="5309"/>
                  </a:cubicBezTo>
                  <a:cubicBezTo>
                    <a:pt x="5807" y="5157"/>
                    <a:pt x="5843" y="5004"/>
                    <a:pt x="5843" y="4855"/>
                  </a:cubicBezTo>
                  <a:cubicBezTo>
                    <a:pt x="5843" y="4390"/>
                    <a:pt x="5166" y="4012"/>
                    <a:pt x="4332" y="4012"/>
                  </a:cubicBezTo>
                  <a:close/>
                  <a:moveTo>
                    <a:pt x="16840" y="4012"/>
                  </a:moveTo>
                  <a:cubicBezTo>
                    <a:pt x="16006" y="4012"/>
                    <a:pt x="15332" y="4390"/>
                    <a:pt x="15332" y="4855"/>
                  </a:cubicBezTo>
                  <a:cubicBezTo>
                    <a:pt x="15332" y="5004"/>
                    <a:pt x="15368" y="5157"/>
                    <a:pt x="15429" y="5309"/>
                  </a:cubicBezTo>
                  <a:cubicBezTo>
                    <a:pt x="15224" y="5204"/>
                    <a:pt x="15004" y="5109"/>
                    <a:pt x="14774" y="5035"/>
                  </a:cubicBezTo>
                  <a:cubicBezTo>
                    <a:pt x="14052" y="4802"/>
                    <a:pt x="13128" y="4940"/>
                    <a:pt x="12711" y="5343"/>
                  </a:cubicBezTo>
                  <a:cubicBezTo>
                    <a:pt x="12294" y="5746"/>
                    <a:pt x="12541" y="6262"/>
                    <a:pt x="13263" y="6495"/>
                  </a:cubicBezTo>
                  <a:cubicBezTo>
                    <a:pt x="13493" y="6569"/>
                    <a:pt x="13749" y="6628"/>
                    <a:pt x="14016" y="6675"/>
                  </a:cubicBezTo>
                  <a:cubicBezTo>
                    <a:pt x="13749" y="6721"/>
                    <a:pt x="13493" y="6780"/>
                    <a:pt x="13263" y="6854"/>
                  </a:cubicBezTo>
                  <a:cubicBezTo>
                    <a:pt x="12541" y="7087"/>
                    <a:pt x="12294" y="7603"/>
                    <a:pt x="12711" y="8006"/>
                  </a:cubicBezTo>
                  <a:cubicBezTo>
                    <a:pt x="13081" y="8364"/>
                    <a:pt x="13850" y="8512"/>
                    <a:pt x="14522" y="8379"/>
                  </a:cubicBezTo>
                  <a:cubicBezTo>
                    <a:pt x="13321" y="9589"/>
                    <a:pt x="11661" y="11717"/>
                    <a:pt x="11661" y="14242"/>
                  </a:cubicBezTo>
                  <a:cubicBezTo>
                    <a:pt x="11661" y="18073"/>
                    <a:pt x="13431" y="21045"/>
                    <a:pt x="13506" y="21170"/>
                  </a:cubicBezTo>
                  <a:lnTo>
                    <a:pt x="14434" y="20995"/>
                  </a:lnTo>
                  <a:cubicBezTo>
                    <a:pt x="14416" y="20965"/>
                    <a:pt x="12641" y="17979"/>
                    <a:pt x="12641" y="14242"/>
                  </a:cubicBezTo>
                  <a:cubicBezTo>
                    <a:pt x="12641" y="13827"/>
                    <a:pt x="12692" y="13423"/>
                    <a:pt x="12778" y="13031"/>
                  </a:cubicBezTo>
                  <a:cubicBezTo>
                    <a:pt x="13247" y="13207"/>
                    <a:pt x="14444" y="13497"/>
                    <a:pt x="16036" y="12713"/>
                  </a:cubicBezTo>
                  <a:cubicBezTo>
                    <a:pt x="17881" y="11804"/>
                    <a:pt x="17553" y="10155"/>
                    <a:pt x="17553" y="10155"/>
                  </a:cubicBezTo>
                  <a:cubicBezTo>
                    <a:pt x="17553" y="10155"/>
                    <a:pt x="17234" y="10705"/>
                    <a:pt x="14635" y="11291"/>
                  </a:cubicBezTo>
                  <a:cubicBezTo>
                    <a:pt x="13958" y="11444"/>
                    <a:pt x="13494" y="11624"/>
                    <a:pt x="13175" y="11810"/>
                  </a:cubicBezTo>
                  <a:cubicBezTo>
                    <a:pt x="13737" y="10503"/>
                    <a:pt x="14640" y="9411"/>
                    <a:pt x="15366" y="8670"/>
                  </a:cubicBezTo>
                  <a:cubicBezTo>
                    <a:pt x="15510" y="9052"/>
                    <a:pt x="16114" y="9338"/>
                    <a:pt x="16840" y="9338"/>
                  </a:cubicBezTo>
                  <a:cubicBezTo>
                    <a:pt x="17674" y="9338"/>
                    <a:pt x="18351" y="8960"/>
                    <a:pt x="18351" y="8494"/>
                  </a:cubicBezTo>
                  <a:cubicBezTo>
                    <a:pt x="18351" y="8346"/>
                    <a:pt x="18315" y="8193"/>
                    <a:pt x="18254" y="8040"/>
                  </a:cubicBezTo>
                  <a:cubicBezTo>
                    <a:pt x="18460" y="8146"/>
                    <a:pt x="18679" y="8241"/>
                    <a:pt x="18909" y="8315"/>
                  </a:cubicBezTo>
                  <a:cubicBezTo>
                    <a:pt x="19631" y="8548"/>
                    <a:pt x="20552" y="8410"/>
                    <a:pt x="20969" y="8006"/>
                  </a:cubicBezTo>
                  <a:cubicBezTo>
                    <a:pt x="21386" y="7603"/>
                    <a:pt x="21139" y="7087"/>
                    <a:pt x="20417" y="6854"/>
                  </a:cubicBezTo>
                  <a:cubicBezTo>
                    <a:pt x="20187" y="6780"/>
                    <a:pt x="19931" y="6721"/>
                    <a:pt x="19665" y="6675"/>
                  </a:cubicBezTo>
                  <a:cubicBezTo>
                    <a:pt x="19931" y="6628"/>
                    <a:pt x="20187" y="6569"/>
                    <a:pt x="20417" y="6495"/>
                  </a:cubicBezTo>
                  <a:cubicBezTo>
                    <a:pt x="21139" y="6262"/>
                    <a:pt x="21386" y="5746"/>
                    <a:pt x="20969" y="5343"/>
                  </a:cubicBezTo>
                  <a:cubicBezTo>
                    <a:pt x="20552" y="4940"/>
                    <a:pt x="19631" y="4802"/>
                    <a:pt x="18909" y="5035"/>
                  </a:cubicBezTo>
                  <a:cubicBezTo>
                    <a:pt x="18679" y="5109"/>
                    <a:pt x="18460" y="5204"/>
                    <a:pt x="18254" y="5309"/>
                  </a:cubicBezTo>
                  <a:cubicBezTo>
                    <a:pt x="18315" y="5157"/>
                    <a:pt x="18351" y="5004"/>
                    <a:pt x="18351" y="4855"/>
                  </a:cubicBezTo>
                  <a:cubicBezTo>
                    <a:pt x="18351" y="4390"/>
                    <a:pt x="17674" y="4012"/>
                    <a:pt x="16840" y="4012"/>
                  </a:cubicBezTo>
                  <a:close/>
                  <a:moveTo>
                    <a:pt x="4332" y="5999"/>
                  </a:moveTo>
                  <a:cubicBezTo>
                    <a:pt x="5001" y="5999"/>
                    <a:pt x="5545" y="6301"/>
                    <a:pt x="5545" y="6675"/>
                  </a:cubicBezTo>
                  <a:cubicBezTo>
                    <a:pt x="5545" y="7048"/>
                    <a:pt x="5001" y="7351"/>
                    <a:pt x="4332" y="7351"/>
                  </a:cubicBezTo>
                  <a:cubicBezTo>
                    <a:pt x="3663" y="7351"/>
                    <a:pt x="3121" y="7048"/>
                    <a:pt x="3121" y="6675"/>
                  </a:cubicBezTo>
                  <a:cubicBezTo>
                    <a:pt x="3121" y="6301"/>
                    <a:pt x="3663" y="5999"/>
                    <a:pt x="4332" y="5999"/>
                  </a:cubicBezTo>
                  <a:close/>
                  <a:moveTo>
                    <a:pt x="16840" y="5999"/>
                  </a:moveTo>
                  <a:cubicBezTo>
                    <a:pt x="17509" y="5999"/>
                    <a:pt x="18051" y="6301"/>
                    <a:pt x="18051" y="6675"/>
                  </a:cubicBezTo>
                  <a:cubicBezTo>
                    <a:pt x="18051" y="7048"/>
                    <a:pt x="17509" y="7351"/>
                    <a:pt x="16840" y="7351"/>
                  </a:cubicBezTo>
                  <a:cubicBezTo>
                    <a:pt x="16171" y="7351"/>
                    <a:pt x="15630" y="7048"/>
                    <a:pt x="15630" y="6675"/>
                  </a:cubicBezTo>
                  <a:cubicBezTo>
                    <a:pt x="15630" y="6301"/>
                    <a:pt x="16171" y="5999"/>
                    <a:pt x="16840" y="5999"/>
                  </a:cubicBezTo>
                  <a:close/>
                </a:path>
              </a:pathLst>
            </a:cu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310" name="باقة"/>
            <p:cNvSpPr/>
            <p:nvPr/>
          </p:nvSpPr>
          <p:spPr>
            <a:xfrm>
              <a:off x="946311" y="0"/>
              <a:ext cx="1454164" cy="2656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600" fill="norm" stroke="1" extrusionOk="0">
                  <a:moveTo>
                    <a:pt x="10545" y="0"/>
                  </a:moveTo>
                  <a:cubicBezTo>
                    <a:pt x="9711" y="0"/>
                    <a:pt x="9034" y="378"/>
                    <a:pt x="9034" y="844"/>
                  </a:cubicBezTo>
                  <a:cubicBezTo>
                    <a:pt x="9034" y="992"/>
                    <a:pt x="9070" y="1145"/>
                    <a:pt x="9131" y="1298"/>
                  </a:cubicBezTo>
                  <a:cubicBezTo>
                    <a:pt x="8926" y="1192"/>
                    <a:pt x="8706" y="1097"/>
                    <a:pt x="8476" y="1023"/>
                  </a:cubicBezTo>
                  <a:cubicBezTo>
                    <a:pt x="7754" y="790"/>
                    <a:pt x="6833" y="928"/>
                    <a:pt x="6416" y="1332"/>
                  </a:cubicBezTo>
                  <a:cubicBezTo>
                    <a:pt x="5999" y="1735"/>
                    <a:pt x="6246" y="2251"/>
                    <a:pt x="6968" y="2484"/>
                  </a:cubicBezTo>
                  <a:cubicBezTo>
                    <a:pt x="7198" y="2558"/>
                    <a:pt x="7454" y="2617"/>
                    <a:pt x="7721" y="2663"/>
                  </a:cubicBezTo>
                  <a:cubicBezTo>
                    <a:pt x="7454" y="2710"/>
                    <a:pt x="7198" y="2769"/>
                    <a:pt x="6968" y="2843"/>
                  </a:cubicBezTo>
                  <a:cubicBezTo>
                    <a:pt x="6246" y="3076"/>
                    <a:pt x="5999" y="3592"/>
                    <a:pt x="6416" y="3995"/>
                  </a:cubicBezTo>
                  <a:cubicBezTo>
                    <a:pt x="6833" y="4398"/>
                    <a:pt x="7754" y="4536"/>
                    <a:pt x="8476" y="4303"/>
                  </a:cubicBezTo>
                  <a:cubicBezTo>
                    <a:pt x="8706" y="4229"/>
                    <a:pt x="8926" y="4134"/>
                    <a:pt x="9131" y="4029"/>
                  </a:cubicBezTo>
                  <a:cubicBezTo>
                    <a:pt x="9070" y="4181"/>
                    <a:pt x="9034" y="4334"/>
                    <a:pt x="9034" y="4483"/>
                  </a:cubicBezTo>
                  <a:cubicBezTo>
                    <a:pt x="9034" y="4852"/>
                    <a:pt x="9460" y="5165"/>
                    <a:pt x="10054" y="5279"/>
                  </a:cubicBezTo>
                  <a:lnTo>
                    <a:pt x="10054" y="21600"/>
                  </a:lnTo>
                  <a:lnTo>
                    <a:pt x="11033" y="21600"/>
                  </a:lnTo>
                  <a:lnTo>
                    <a:pt x="11033" y="5279"/>
                  </a:lnTo>
                  <a:cubicBezTo>
                    <a:pt x="11627" y="5165"/>
                    <a:pt x="12053" y="4852"/>
                    <a:pt x="12053" y="4483"/>
                  </a:cubicBezTo>
                  <a:cubicBezTo>
                    <a:pt x="12053" y="4334"/>
                    <a:pt x="12017" y="4181"/>
                    <a:pt x="11956" y="4029"/>
                  </a:cubicBezTo>
                  <a:cubicBezTo>
                    <a:pt x="12161" y="4134"/>
                    <a:pt x="12381" y="4229"/>
                    <a:pt x="12611" y="4303"/>
                  </a:cubicBezTo>
                  <a:cubicBezTo>
                    <a:pt x="13333" y="4536"/>
                    <a:pt x="14257" y="4398"/>
                    <a:pt x="14674" y="3995"/>
                  </a:cubicBezTo>
                  <a:cubicBezTo>
                    <a:pt x="15091" y="3592"/>
                    <a:pt x="14844" y="3076"/>
                    <a:pt x="14122" y="2843"/>
                  </a:cubicBezTo>
                  <a:cubicBezTo>
                    <a:pt x="13892" y="2769"/>
                    <a:pt x="13636" y="2710"/>
                    <a:pt x="13369" y="2663"/>
                  </a:cubicBezTo>
                  <a:cubicBezTo>
                    <a:pt x="13636" y="2617"/>
                    <a:pt x="13892" y="2558"/>
                    <a:pt x="14122" y="2484"/>
                  </a:cubicBezTo>
                  <a:cubicBezTo>
                    <a:pt x="14844" y="2251"/>
                    <a:pt x="15091" y="1735"/>
                    <a:pt x="14674" y="1332"/>
                  </a:cubicBezTo>
                  <a:cubicBezTo>
                    <a:pt x="14257" y="928"/>
                    <a:pt x="13333" y="790"/>
                    <a:pt x="12611" y="1023"/>
                  </a:cubicBezTo>
                  <a:cubicBezTo>
                    <a:pt x="12381" y="1097"/>
                    <a:pt x="12161" y="1192"/>
                    <a:pt x="11956" y="1298"/>
                  </a:cubicBezTo>
                  <a:cubicBezTo>
                    <a:pt x="12017" y="1145"/>
                    <a:pt x="12053" y="992"/>
                    <a:pt x="12053" y="844"/>
                  </a:cubicBezTo>
                  <a:cubicBezTo>
                    <a:pt x="12053" y="378"/>
                    <a:pt x="11379" y="0"/>
                    <a:pt x="10545" y="0"/>
                  </a:cubicBezTo>
                  <a:close/>
                  <a:moveTo>
                    <a:pt x="10545" y="1987"/>
                  </a:moveTo>
                  <a:cubicBezTo>
                    <a:pt x="11214" y="1987"/>
                    <a:pt x="11756" y="2290"/>
                    <a:pt x="11756" y="2663"/>
                  </a:cubicBezTo>
                  <a:cubicBezTo>
                    <a:pt x="11756" y="3037"/>
                    <a:pt x="11214" y="3339"/>
                    <a:pt x="10545" y="3339"/>
                  </a:cubicBezTo>
                  <a:cubicBezTo>
                    <a:pt x="9876" y="3339"/>
                    <a:pt x="9335" y="3037"/>
                    <a:pt x="9335" y="2663"/>
                  </a:cubicBezTo>
                  <a:cubicBezTo>
                    <a:pt x="9335" y="2290"/>
                    <a:pt x="9876" y="1987"/>
                    <a:pt x="10545" y="1987"/>
                  </a:cubicBezTo>
                  <a:close/>
                  <a:moveTo>
                    <a:pt x="4332" y="4012"/>
                  </a:moveTo>
                  <a:cubicBezTo>
                    <a:pt x="3498" y="4012"/>
                    <a:pt x="2824" y="4390"/>
                    <a:pt x="2824" y="4855"/>
                  </a:cubicBezTo>
                  <a:cubicBezTo>
                    <a:pt x="2824" y="5004"/>
                    <a:pt x="2860" y="5157"/>
                    <a:pt x="2921" y="5309"/>
                  </a:cubicBezTo>
                  <a:cubicBezTo>
                    <a:pt x="2715" y="5204"/>
                    <a:pt x="2496" y="5109"/>
                    <a:pt x="2266" y="5035"/>
                  </a:cubicBezTo>
                  <a:cubicBezTo>
                    <a:pt x="1544" y="4802"/>
                    <a:pt x="620" y="4940"/>
                    <a:pt x="203" y="5343"/>
                  </a:cubicBezTo>
                  <a:cubicBezTo>
                    <a:pt x="-214" y="5746"/>
                    <a:pt x="33" y="6262"/>
                    <a:pt x="755" y="6495"/>
                  </a:cubicBezTo>
                  <a:cubicBezTo>
                    <a:pt x="985" y="6569"/>
                    <a:pt x="1241" y="6628"/>
                    <a:pt x="1507" y="6675"/>
                  </a:cubicBezTo>
                  <a:cubicBezTo>
                    <a:pt x="1241" y="6721"/>
                    <a:pt x="985" y="6780"/>
                    <a:pt x="755" y="6854"/>
                  </a:cubicBezTo>
                  <a:cubicBezTo>
                    <a:pt x="33" y="7087"/>
                    <a:pt x="-214" y="7603"/>
                    <a:pt x="203" y="8006"/>
                  </a:cubicBezTo>
                  <a:cubicBezTo>
                    <a:pt x="620" y="8410"/>
                    <a:pt x="1544" y="8548"/>
                    <a:pt x="2266" y="8315"/>
                  </a:cubicBezTo>
                  <a:cubicBezTo>
                    <a:pt x="2496" y="8241"/>
                    <a:pt x="2715" y="8146"/>
                    <a:pt x="2921" y="8040"/>
                  </a:cubicBezTo>
                  <a:cubicBezTo>
                    <a:pt x="2860" y="8193"/>
                    <a:pt x="2824" y="8346"/>
                    <a:pt x="2824" y="8494"/>
                  </a:cubicBezTo>
                  <a:cubicBezTo>
                    <a:pt x="2824" y="8960"/>
                    <a:pt x="3498" y="9338"/>
                    <a:pt x="4332" y="9338"/>
                  </a:cubicBezTo>
                  <a:cubicBezTo>
                    <a:pt x="5058" y="9338"/>
                    <a:pt x="5665" y="9052"/>
                    <a:pt x="5809" y="8670"/>
                  </a:cubicBezTo>
                  <a:cubicBezTo>
                    <a:pt x="6949" y="9833"/>
                    <a:pt x="8527" y="11866"/>
                    <a:pt x="8534" y="14227"/>
                  </a:cubicBezTo>
                  <a:cubicBezTo>
                    <a:pt x="8244" y="13960"/>
                    <a:pt x="7707" y="13680"/>
                    <a:pt x="6729" y="13460"/>
                  </a:cubicBezTo>
                  <a:cubicBezTo>
                    <a:pt x="4129" y="12874"/>
                    <a:pt x="3807" y="12323"/>
                    <a:pt x="3807" y="12323"/>
                  </a:cubicBezTo>
                  <a:cubicBezTo>
                    <a:pt x="3807" y="12323"/>
                    <a:pt x="3482" y="13972"/>
                    <a:pt x="5327" y="14881"/>
                  </a:cubicBezTo>
                  <a:cubicBezTo>
                    <a:pt x="6822" y="15618"/>
                    <a:pt x="7968" y="15407"/>
                    <a:pt x="8491" y="15234"/>
                  </a:cubicBezTo>
                  <a:cubicBezTo>
                    <a:pt x="8226" y="18494"/>
                    <a:pt x="6757" y="20968"/>
                    <a:pt x="6741" y="20995"/>
                  </a:cubicBezTo>
                  <a:lnTo>
                    <a:pt x="7666" y="21170"/>
                  </a:lnTo>
                  <a:cubicBezTo>
                    <a:pt x="7741" y="21045"/>
                    <a:pt x="9511" y="18073"/>
                    <a:pt x="9511" y="14242"/>
                  </a:cubicBezTo>
                  <a:cubicBezTo>
                    <a:pt x="9511" y="11717"/>
                    <a:pt x="7854" y="9589"/>
                    <a:pt x="6653" y="8379"/>
                  </a:cubicBezTo>
                  <a:cubicBezTo>
                    <a:pt x="7325" y="8512"/>
                    <a:pt x="8094" y="8364"/>
                    <a:pt x="8464" y="8006"/>
                  </a:cubicBezTo>
                  <a:cubicBezTo>
                    <a:pt x="8881" y="7603"/>
                    <a:pt x="8631" y="7087"/>
                    <a:pt x="7909" y="6854"/>
                  </a:cubicBezTo>
                  <a:cubicBezTo>
                    <a:pt x="7679" y="6780"/>
                    <a:pt x="7423" y="6721"/>
                    <a:pt x="7156" y="6675"/>
                  </a:cubicBezTo>
                  <a:cubicBezTo>
                    <a:pt x="7423" y="6628"/>
                    <a:pt x="7679" y="6569"/>
                    <a:pt x="7909" y="6495"/>
                  </a:cubicBezTo>
                  <a:cubicBezTo>
                    <a:pt x="8631" y="6262"/>
                    <a:pt x="8881" y="5746"/>
                    <a:pt x="8464" y="5343"/>
                  </a:cubicBezTo>
                  <a:cubicBezTo>
                    <a:pt x="8047" y="4940"/>
                    <a:pt x="7123" y="4802"/>
                    <a:pt x="6401" y="5035"/>
                  </a:cubicBezTo>
                  <a:cubicBezTo>
                    <a:pt x="6171" y="5109"/>
                    <a:pt x="5951" y="5204"/>
                    <a:pt x="5746" y="5309"/>
                  </a:cubicBezTo>
                  <a:cubicBezTo>
                    <a:pt x="5807" y="5157"/>
                    <a:pt x="5843" y="5004"/>
                    <a:pt x="5843" y="4855"/>
                  </a:cubicBezTo>
                  <a:cubicBezTo>
                    <a:pt x="5843" y="4390"/>
                    <a:pt x="5166" y="4012"/>
                    <a:pt x="4332" y="4012"/>
                  </a:cubicBezTo>
                  <a:close/>
                  <a:moveTo>
                    <a:pt x="16840" y="4012"/>
                  </a:moveTo>
                  <a:cubicBezTo>
                    <a:pt x="16006" y="4012"/>
                    <a:pt x="15332" y="4390"/>
                    <a:pt x="15332" y="4855"/>
                  </a:cubicBezTo>
                  <a:cubicBezTo>
                    <a:pt x="15332" y="5004"/>
                    <a:pt x="15368" y="5157"/>
                    <a:pt x="15429" y="5309"/>
                  </a:cubicBezTo>
                  <a:cubicBezTo>
                    <a:pt x="15224" y="5204"/>
                    <a:pt x="15004" y="5109"/>
                    <a:pt x="14774" y="5035"/>
                  </a:cubicBezTo>
                  <a:cubicBezTo>
                    <a:pt x="14052" y="4802"/>
                    <a:pt x="13128" y="4940"/>
                    <a:pt x="12711" y="5343"/>
                  </a:cubicBezTo>
                  <a:cubicBezTo>
                    <a:pt x="12294" y="5746"/>
                    <a:pt x="12541" y="6262"/>
                    <a:pt x="13263" y="6495"/>
                  </a:cubicBezTo>
                  <a:cubicBezTo>
                    <a:pt x="13493" y="6569"/>
                    <a:pt x="13749" y="6628"/>
                    <a:pt x="14016" y="6675"/>
                  </a:cubicBezTo>
                  <a:cubicBezTo>
                    <a:pt x="13749" y="6721"/>
                    <a:pt x="13493" y="6780"/>
                    <a:pt x="13263" y="6854"/>
                  </a:cubicBezTo>
                  <a:cubicBezTo>
                    <a:pt x="12541" y="7087"/>
                    <a:pt x="12294" y="7603"/>
                    <a:pt x="12711" y="8006"/>
                  </a:cubicBezTo>
                  <a:cubicBezTo>
                    <a:pt x="13081" y="8364"/>
                    <a:pt x="13850" y="8512"/>
                    <a:pt x="14522" y="8379"/>
                  </a:cubicBezTo>
                  <a:cubicBezTo>
                    <a:pt x="13321" y="9589"/>
                    <a:pt x="11661" y="11717"/>
                    <a:pt x="11661" y="14242"/>
                  </a:cubicBezTo>
                  <a:cubicBezTo>
                    <a:pt x="11661" y="18073"/>
                    <a:pt x="13431" y="21045"/>
                    <a:pt x="13506" y="21170"/>
                  </a:cubicBezTo>
                  <a:lnTo>
                    <a:pt x="14434" y="20995"/>
                  </a:lnTo>
                  <a:cubicBezTo>
                    <a:pt x="14416" y="20965"/>
                    <a:pt x="12641" y="17979"/>
                    <a:pt x="12641" y="14242"/>
                  </a:cubicBezTo>
                  <a:cubicBezTo>
                    <a:pt x="12641" y="13827"/>
                    <a:pt x="12692" y="13423"/>
                    <a:pt x="12778" y="13031"/>
                  </a:cubicBezTo>
                  <a:cubicBezTo>
                    <a:pt x="13247" y="13207"/>
                    <a:pt x="14444" y="13497"/>
                    <a:pt x="16036" y="12713"/>
                  </a:cubicBezTo>
                  <a:cubicBezTo>
                    <a:pt x="17881" y="11804"/>
                    <a:pt x="17553" y="10155"/>
                    <a:pt x="17553" y="10155"/>
                  </a:cubicBezTo>
                  <a:cubicBezTo>
                    <a:pt x="17553" y="10155"/>
                    <a:pt x="17234" y="10705"/>
                    <a:pt x="14635" y="11291"/>
                  </a:cubicBezTo>
                  <a:cubicBezTo>
                    <a:pt x="13958" y="11444"/>
                    <a:pt x="13494" y="11624"/>
                    <a:pt x="13175" y="11810"/>
                  </a:cubicBezTo>
                  <a:cubicBezTo>
                    <a:pt x="13737" y="10503"/>
                    <a:pt x="14640" y="9411"/>
                    <a:pt x="15366" y="8670"/>
                  </a:cubicBezTo>
                  <a:cubicBezTo>
                    <a:pt x="15510" y="9052"/>
                    <a:pt x="16114" y="9338"/>
                    <a:pt x="16840" y="9338"/>
                  </a:cubicBezTo>
                  <a:cubicBezTo>
                    <a:pt x="17674" y="9338"/>
                    <a:pt x="18351" y="8960"/>
                    <a:pt x="18351" y="8494"/>
                  </a:cubicBezTo>
                  <a:cubicBezTo>
                    <a:pt x="18351" y="8346"/>
                    <a:pt x="18315" y="8193"/>
                    <a:pt x="18254" y="8040"/>
                  </a:cubicBezTo>
                  <a:cubicBezTo>
                    <a:pt x="18460" y="8146"/>
                    <a:pt x="18679" y="8241"/>
                    <a:pt x="18909" y="8315"/>
                  </a:cubicBezTo>
                  <a:cubicBezTo>
                    <a:pt x="19631" y="8548"/>
                    <a:pt x="20552" y="8410"/>
                    <a:pt x="20969" y="8006"/>
                  </a:cubicBezTo>
                  <a:cubicBezTo>
                    <a:pt x="21386" y="7603"/>
                    <a:pt x="21139" y="7087"/>
                    <a:pt x="20417" y="6854"/>
                  </a:cubicBezTo>
                  <a:cubicBezTo>
                    <a:pt x="20187" y="6780"/>
                    <a:pt x="19931" y="6721"/>
                    <a:pt x="19665" y="6675"/>
                  </a:cubicBezTo>
                  <a:cubicBezTo>
                    <a:pt x="19931" y="6628"/>
                    <a:pt x="20187" y="6569"/>
                    <a:pt x="20417" y="6495"/>
                  </a:cubicBezTo>
                  <a:cubicBezTo>
                    <a:pt x="21139" y="6262"/>
                    <a:pt x="21386" y="5746"/>
                    <a:pt x="20969" y="5343"/>
                  </a:cubicBezTo>
                  <a:cubicBezTo>
                    <a:pt x="20552" y="4940"/>
                    <a:pt x="19631" y="4802"/>
                    <a:pt x="18909" y="5035"/>
                  </a:cubicBezTo>
                  <a:cubicBezTo>
                    <a:pt x="18679" y="5109"/>
                    <a:pt x="18460" y="5204"/>
                    <a:pt x="18254" y="5309"/>
                  </a:cubicBezTo>
                  <a:cubicBezTo>
                    <a:pt x="18315" y="5157"/>
                    <a:pt x="18351" y="5004"/>
                    <a:pt x="18351" y="4855"/>
                  </a:cubicBezTo>
                  <a:cubicBezTo>
                    <a:pt x="18351" y="4390"/>
                    <a:pt x="17674" y="4012"/>
                    <a:pt x="16840" y="4012"/>
                  </a:cubicBezTo>
                  <a:close/>
                  <a:moveTo>
                    <a:pt x="4332" y="5999"/>
                  </a:moveTo>
                  <a:cubicBezTo>
                    <a:pt x="5001" y="5999"/>
                    <a:pt x="5545" y="6301"/>
                    <a:pt x="5545" y="6675"/>
                  </a:cubicBezTo>
                  <a:cubicBezTo>
                    <a:pt x="5545" y="7048"/>
                    <a:pt x="5001" y="7351"/>
                    <a:pt x="4332" y="7351"/>
                  </a:cubicBezTo>
                  <a:cubicBezTo>
                    <a:pt x="3663" y="7351"/>
                    <a:pt x="3121" y="7048"/>
                    <a:pt x="3121" y="6675"/>
                  </a:cubicBezTo>
                  <a:cubicBezTo>
                    <a:pt x="3121" y="6301"/>
                    <a:pt x="3663" y="5999"/>
                    <a:pt x="4332" y="5999"/>
                  </a:cubicBezTo>
                  <a:close/>
                  <a:moveTo>
                    <a:pt x="16840" y="5999"/>
                  </a:moveTo>
                  <a:cubicBezTo>
                    <a:pt x="17509" y="5999"/>
                    <a:pt x="18051" y="6301"/>
                    <a:pt x="18051" y="6675"/>
                  </a:cubicBezTo>
                  <a:cubicBezTo>
                    <a:pt x="18051" y="7048"/>
                    <a:pt x="17509" y="7351"/>
                    <a:pt x="16840" y="7351"/>
                  </a:cubicBezTo>
                  <a:cubicBezTo>
                    <a:pt x="16171" y="7351"/>
                    <a:pt x="15630" y="7048"/>
                    <a:pt x="15630" y="6675"/>
                  </a:cubicBezTo>
                  <a:cubicBezTo>
                    <a:pt x="15630" y="6301"/>
                    <a:pt x="16171" y="5999"/>
                    <a:pt x="16840" y="5999"/>
                  </a:cubicBezTo>
                  <a:close/>
                </a:path>
              </a:pathLst>
            </a:cu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311" name="باقة"/>
            <p:cNvSpPr/>
            <p:nvPr/>
          </p:nvSpPr>
          <p:spPr>
            <a:xfrm>
              <a:off x="0" y="174466"/>
              <a:ext cx="1369529" cy="2502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600" fill="norm" stroke="1" extrusionOk="0">
                  <a:moveTo>
                    <a:pt x="10545" y="0"/>
                  </a:moveTo>
                  <a:cubicBezTo>
                    <a:pt x="9711" y="0"/>
                    <a:pt x="9034" y="378"/>
                    <a:pt x="9034" y="844"/>
                  </a:cubicBezTo>
                  <a:cubicBezTo>
                    <a:pt x="9034" y="992"/>
                    <a:pt x="9070" y="1145"/>
                    <a:pt x="9131" y="1298"/>
                  </a:cubicBezTo>
                  <a:cubicBezTo>
                    <a:pt x="8926" y="1192"/>
                    <a:pt x="8706" y="1097"/>
                    <a:pt x="8476" y="1023"/>
                  </a:cubicBezTo>
                  <a:cubicBezTo>
                    <a:pt x="7754" y="790"/>
                    <a:pt x="6833" y="928"/>
                    <a:pt x="6416" y="1332"/>
                  </a:cubicBezTo>
                  <a:cubicBezTo>
                    <a:pt x="5999" y="1735"/>
                    <a:pt x="6246" y="2251"/>
                    <a:pt x="6968" y="2484"/>
                  </a:cubicBezTo>
                  <a:cubicBezTo>
                    <a:pt x="7198" y="2558"/>
                    <a:pt x="7454" y="2617"/>
                    <a:pt x="7721" y="2663"/>
                  </a:cubicBezTo>
                  <a:cubicBezTo>
                    <a:pt x="7454" y="2710"/>
                    <a:pt x="7198" y="2769"/>
                    <a:pt x="6968" y="2843"/>
                  </a:cubicBezTo>
                  <a:cubicBezTo>
                    <a:pt x="6246" y="3076"/>
                    <a:pt x="5999" y="3592"/>
                    <a:pt x="6416" y="3995"/>
                  </a:cubicBezTo>
                  <a:cubicBezTo>
                    <a:pt x="6833" y="4398"/>
                    <a:pt x="7754" y="4536"/>
                    <a:pt x="8476" y="4303"/>
                  </a:cubicBezTo>
                  <a:cubicBezTo>
                    <a:pt x="8706" y="4229"/>
                    <a:pt x="8926" y="4134"/>
                    <a:pt x="9131" y="4029"/>
                  </a:cubicBezTo>
                  <a:cubicBezTo>
                    <a:pt x="9070" y="4181"/>
                    <a:pt x="9034" y="4334"/>
                    <a:pt x="9034" y="4483"/>
                  </a:cubicBezTo>
                  <a:cubicBezTo>
                    <a:pt x="9034" y="4852"/>
                    <a:pt x="9460" y="5165"/>
                    <a:pt x="10054" y="5279"/>
                  </a:cubicBezTo>
                  <a:lnTo>
                    <a:pt x="10054" y="21600"/>
                  </a:lnTo>
                  <a:lnTo>
                    <a:pt x="11033" y="21600"/>
                  </a:lnTo>
                  <a:lnTo>
                    <a:pt x="11033" y="5279"/>
                  </a:lnTo>
                  <a:cubicBezTo>
                    <a:pt x="11627" y="5165"/>
                    <a:pt x="12053" y="4852"/>
                    <a:pt x="12053" y="4483"/>
                  </a:cubicBezTo>
                  <a:cubicBezTo>
                    <a:pt x="12053" y="4334"/>
                    <a:pt x="12017" y="4181"/>
                    <a:pt x="11956" y="4029"/>
                  </a:cubicBezTo>
                  <a:cubicBezTo>
                    <a:pt x="12161" y="4134"/>
                    <a:pt x="12381" y="4229"/>
                    <a:pt x="12611" y="4303"/>
                  </a:cubicBezTo>
                  <a:cubicBezTo>
                    <a:pt x="13333" y="4536"/>
                    <a:pt x="14257" y="4398"/>
                    <a:pt x="14674" y="3995"/>
                  </a:cubicBezTo>
                  <a:cubicBezTo>
                    <a:pt x="15091" y="3592"/>
                    <a:pt x="14844" y="3076"/>
                    <a:pt x="14122" y="2843"/>
                  </a:cubicBezTo>
                  <a:cubicBezTo>
                    <a:pt x="13892" y="2769"/>
                    <a:pt x="13636" y="2710"/>
                    <a:pt x="13369" y="2663"/>
                  </a:cubicBezTo>
                  <a:cubicBezTo>
                    <a:pt x="13636" y="2617"/>
                    <a:pt x="13892" y="2558"/>
                    <a:pt x="14122" y="2484"/>
                  </a:cubicBezTo>
                  <a:cubicBezTo>
                    <a:pt x="14844" y="2251"/>
                    <a:pt x="15091" y="1735"/>
                    <a:pt x="14674" y="1332"/>
                  </a:cubicBezTo>
                  <a:cubicBezTo>
                    <a:pt x="14257" y="928"/>
                    <a:pt x="13333" y="790"/>
                    <a:pt x="12611" y="1023"/>
                  </a:cubicBezTo>
                  <a:cubicBezTo>
                    <a:pt x="12381" y="1097"/>
                    <a:pt x="12161" y="1192"/>
                    <a:pt x="11956" y="1298"/>
                  </a:cubicBezTo>
                  <a:cubicBezTo>
                    <a:pt x="12017" y="1145"/>
                    <a:pt x="12053" y="992"/>
                    <a:pt x="12053" y="844"/>
                  </a:cubicBezTo>
                  <a:cubicBezTo>
                    <a:pt x="12053" y="378"/>
                    <a:pt x="11379" y="0"/>
                    <a:pt x="10545" y="0"/>
                  </a:cubicBezTo>
                  <a:close/>
                  <a:moveTo>
                    <a:pt x="10545" y="1987"/>
                  </a:moveTo>
                  <a:cubicBezTo>
                    <a:pt x="11214" y="1987"/>
                    <a:pt x="11756" y="2290"/>
                    <a:pt x="11756" y="2663"/>
                  </a:cubicBezTo>
                  <a:cubicBezTo>
                    <a:pt x="11756" y="3037"/>
                    <a:pt x="11214" y="3339"/>
                    <a:pt x="10545" y="3339"/>
                  </a:cubicBezTo>
                  <a:cubicBezTo>
                    <a:pt x="9876" y="3339"/>
                    <a:pt x="9335" y="3037"/>
                    <a:pt x="9335" y="2663"/>
                  </a:cubicBezTo>
                  <a:cubicBezTo>
                    <a:pt x="9335" y="2290"/>
                    <a:pt x="9876" y="1987"/>
                    <a:pt x="10545" y="1987"/>
                  </a:cubicBezTo>
                  <a:close/>
                  <a:moveTo>
                    <a:pt x="4332" y="4012"/>
                  </a:moveTo>
                  <a:cubicBezTo>
                    <a:pt x="3498" y="4012"/>
                    <a:pt x="2824" y="4390"/>
                    <a:pt x="2824" y="4855"/>
                  </a:cubicBezTo>
                  <a:cubicBezTo>
                    <a:pt x="2824" y="5004"/>
                    <a:pt x="2860" y="5157"/>
                    <a:pt x="2921" y="5309"/>
                  </a:cubicBezTo>
                  <a:cubicBezTo>
                    <a:pt x="2715" y="5204"/>
                    <a:pt x="2496" y="5109"/>
                    <a:pt x="2266" y="5035"/>
                  </a:cubicBezTo>
                  <a:cubicBezTo>
                    <a:pt x="1544" y="4802"/>
                    <a:pt x="620" y="4940"/>
                    <a:pt x="203" y="5343"/>
                  </a:cubicBezTo>
                  <a:cubicBezTo>
                    <a:pt x="-214" y="5746"/>
                    <a:pt x="33" y="6262"/>
                    <a:pt x="755" y="6495"/>
                  </a:cubicBezTo>
                  <a:cubicBezTo>
                    <a:pt x="985" y="6569"/>
                    <a:pt x="1241" y="6628"/>
                    <a:pt x="1507" y="6675"/>
                  </a:cubicBezTo>
                  <a:cubicBezTo>
                    <a:pt x="1241" y="6721"/>
                    <a:pt x="985" y="6780"/>
                    <a:pt x="755" y="6854"/>
                  </a:cubicBezTo>
                  <a:cubicBezTo>
                    <a:pt x="33" y="7087"/>
                    <a:pt x="-214" y="7603"/>
                    <a:pt x="203" y="8006"/>
                  </a:cubicBezTo>
                  <a:cubicBezTo>
                    <a:pt x="620" y="8410"/>
                    <a:pt x="1544" y="8548"/>
                    <a:pt x="2266" y="8315"/>
                  </a:cubicBezTo>
                  <a:cubicBezTo>
                    <a:pt x="2496" y="8241"/>
                    <a:pt x="2715" y="8146"/>
                    <a:pt x="2921" y="8040"/>
                  </a:cubicBezTo>
                  <a:cubicBezTo>
                    <a:pt x="2860" y="8193"/>
                    <a:pt x="2824" y="8346"/>
                    <a:pt x="2824" y="8494"/>
                  </a:cubicBezTo>
                  <a:cubicBezTo>
                    <a:pt x="2824" y="8960"/>
                    <a:pt x="3498" y="9338"/>
                    <a:pt x="4332" y="9338"/>
                  </a:cubicBezTo>
                  <a:cubicBezTo>
                    <a:pt x="5058" y="9338"/>
                    <a:pt x="5665" y="9052"/>
                    <a:pt x="5809" y="8670"/>
                  </a:cubicBezTo>
                  <a:cubicBezTo>
                    <a:pt x="6949" y="9833"/>
                    <a:pt x="8527" y="11866"/>
                    <a:pt x="8534" y="14227"/>
                  </a:cubicBezTo>
                  <a:cubicBezTo>
                    <a:pt x="8244" y="13960"/>
                    <a:pt x="7707" y="13680"/>
                    <a:pt x="6729" y="13460"/>
                  </a:cubicBezTo>
                  <a:cubicBezTo>
                    <a:pt x="4129" y="12874"/>
                    <a:pt x="3807" y="12323"/>
                    <a:pt x="3807" y="12323"/>
                  </a:cubicBezTo>
                  <a:cubicBezTo>
                    <a:pt x="3807" y="12323"/>
                    <a:pt x="3482" y="13972"/>
                    <a:pt x="5327" y="14881"/>
                  </a:cubicBezTo>
                  <a:cubicBezTo>
                    <a:pt x="6822" y="15618"/>
                    <a:pt x="7968" y="15407"/>
                    <a:pt x="8491" y="15234"/>
                  </a:cubicBezTo>
                  <a:cubicBezTo>
                    <a:pt x="8226" y="18494"/>
                    <a:pt x="6757" y="20968"/>
                    <a:pt x="6741" y="20995"/>
                  </a:cubicBezTo>
                  <a:lnTo>
                    <a:pt x="7666" y="21170"/>
                  </a:lnTo>
                  <a:cubicBezTo>
                    <a:pt x="7741" y="21045"/>
                    <a:pt x="9511" y="18073"/>
                    <a:pt x="9511" y="14242"/>
                  </a:cubicBezTo>
                  <a:cubicBezTo>
                    <a:pt x="9511" y="11717"/>
                    <a:pt x="7854" y="9589"/>
                    <a:pt x="6653" y="8379"/>
                  </a:cubicBezTo>
                  <a:cubicBezTo>
                    <a:pt x="7325" y="8512"/>
                    <a:pt x="8094" y="8364"/>
                    <a:pt x="8464" y="8006"/>
                  </a:cubicBezTo>
                  <a:cubicBezTo>
                    <a:pt x="8881" y="7603"/>
                    <a:pt x="8631" y="7087"/>
                    <a:pt x="7909" y="6854"/>
                  </a:cubicBezTo>
                  <a:cubicBezTo>
                    <a:pt x="7679" y="6780"/>
                    <a:pt x="7423" y="6721"/>
                    <a:pt x="7156" y="6675"/>
                  </a:cubicBezTo>
                  <a:cubicBezTo>
                    <a:pt x="7423" y="6628"/>
                    <a:pt x="7679" y="6569"/>
                    <a:pt x="7909" y="6495"/>
                  </a:cubicBezTo>
                  <a:cubicBezTo>
                    <a:pt x="8631" y="6262"/>
                    <a:pt x="8881" y="5746"/>
                    <a:pt x="8464" y="5343"/>
                  </a:cubicBezTo>
                  <a:cubicBezTo>
                    <a:pt x="8047" y="4940"/>
                    <a:pt x="7123" y="4802"/>
                    <a:pt x="6401" y="5035"/>
                  </a:cubicBezTo>
                  <a:cubicBezTo>
                    <a:pt x="6171" y="5109"/>
                    <a:pt x="5951" y="5204"/>
                    <a:pt x="5746" y="5309"/>
                  </a:cubicBezTo>
                  <a:cubicBezTo>
                    <a:pt x="5807" y="5157"/>
                    <a:pt x="5843" y="5004"/>
                    <a:pt x="5843" y="4855"/>
                  </a:cubicBezTo>
                  <a:cubicBezTo>
                    <a:pt x="5843" y="4390"/>
                    <a:pt x="5166" y="4012"/>
                    <a:pt x="4332" y="4012"/>
                  </a:cubicBezTo>
                  <a:close/>
                  <a:moveTo>
                    <a:pt x="16840" y="4012"/>
                  </a:moveTo>
                  <a:cubicBezTo>
                    <a:pt x="16006" y="4012"/>
                    <a:pt x="15332" y="4390"/>
                    <a:pt x="15332" y="4855"/>
                  </a:cubicBezTo>
                  <a:cubicBezTo>
                    <a:pt x="15332" y="5004"/>
                    <a:pt x="15368" y="5157"/>
                    <a:pt x="15429" y="5309"/>
                  </a:cubicBezTo>
                  <a:cubicBezTo>
                    <a:pt x="15224" y="5204"/>
                    <a:pt x="15004" y="5109"/>
                    <a:pt x="14774" y="5035"/>
                  </a:cubicBezTo>
                  <a:cubicBezTo>
                    <a:pt x="14052" y="4802"/>
                    <a:pt x="13128" y="4940"/>
                    <a:pt x="12711" y="5343"/>
                  </a:cubicBezTo>
                  <a:cubicBezTo>
                    <a:pt x="12294" y="5746"/>
                    <a:pt x="12541" y="6262"/>
                    <a:pt x="13263" y="6495"/>
                  </a:cubicBezTo>
                  <a:cubicBezTo>
                    <a:pt x="13493" y="6569"/>
                    <a:pt x="13749" y="6628"/>
                    <a:pt x="14016" y="6675"/>
                  </a:cubicBezTo>
                  <a:cubicBezTo>
                    <a:pt x="13749" y="6721"/>
                    <a:pt x="13493" y="6780"/>
                    <a:pt x="13263" y="6854"/>
                  </a:cubicBezTo>
                  <a:cubicBezTo>
                    <a:pt x="12541" y="7087"/>
                    <a:pt x="12294" y="7603"/>
                    <a:pt x="12711" y="8006"/>
                  </a:cubicBezTo>
                  <a:cubicBezTo>
                    <a:pt x="13081" y="8364"/>
                    <a:pt x="13850" y="8512"/>
                    <a:pt x="14522" y="8379"/>
                  </a:cubicBezTo>
                  <a:cubicBezTo>
                    <a:pt x="13321" y="9589"/>
                    <a:pt x="11661" y="11717"/>
                    <a:pt x="11661" y="14242"/>
                  </a:cubicBezTo>
                  <a:cubicBezTo>
                    <a:pt x="11661" y="18073"/>
                    <a:pt x="13431" y="21045"/>
                    <a:pt x="13506" y="21170"/>
                  </a:cubicBezTo>
                  <a:lnTo>
                    <a:pt x="14434" y="20995"/>
                  </a:lnTo>
                  <a:cubicBezTo>
                    <a:pt x="14416" y="20965"/>
                    <a:pt x="12641" y="17979"/>
                    <a:pt x="12641" y="14242"/>
                  </a:cubicBezTo>
                  <a:cubicBezTo>
                    <a:pt x="12641" y="13827"/>
                    <a:pt x="12692" y="13423"/>
                    <a:pt x="12778" y="13031"/>
                  </a:cubicBezTo>
                  <a:cubicBezTo>
                    <a:pt x="13247" y="13207"/>
                    <a:pt x="14444" y="13497"/>
                    <a:pt x="16036" y="12713"/>
                  </a:cubicBezTo>
                  <a:cubicBezTo>
                    <a:pt x="17881" y="11804"/>
                    <a:pt x="17553" y="10155"/>
                    <a:pt x="17553" y="10155"/>
                  </a:cubicBezTo>
                  <a:cubicBezTo>
                    <a:pt x="17553" y="10155"/>
                    <a:pt x="17234" y="10705"/>
                    <a:pt x="14635" y="11291"/>
                  </a:cubicBezTo>
                  <a:cubicBezTo>
                    <a:pt x="13958" y="11444"/>
                    <a:pt x="13494" y="11624"/>
                    <a:pt x="13175" y="11810"/>
                  </a:cubicBezTo>
                  <a:cubicBezTo>
                    <a:pt x="13737" y="10503"/>
                    <a:pt x="14640" y="9411"/>
                    <a:pt x="15366" y="8670"/>
                  </a:cubicBezTo>
                  <a:cubicBezTo>
                    <a:pt x="15510" y="9052"/>
                    <a:pt x="16114" y="9338"/>
                    <a:pt x="16840" y="9338"/>
                  </a:cubicBezTo>
                  <a:cubicBezTo>
                    <a:pt x="17674" y="9338"/>
                    <a:pt x="18351" y="8960"/>
                    <a:pt x="18351" y="8494"/>
                  </a:cubicBezTo>
                  <a:cubicBezTo>
                    <a:pt x="18351" y="8346"/>
                    <a:pt x="18315" y="8193"/>
                    <a:pt x="18254" y="8040"/>
                  </a:cubicBezTo>
                  <a:cubicBezTo>
                    <a:pt x="18460" y="8146"/>
                    <a:pt x="18679" y="8241"/>
                    <a:pt x="18909" y="8315"/>
                  </a:cubicBezTo>
                  <a:cubicBezTo>
                    <a:pt x="19631" y="8548"/>
                    <a:pt x="20552" y="8410"/>
                    <a:pt x="20969" y="8006"/>
                  </a:cubicBezTo>
                  <a:cubicBezTo>
                    <a:pt x="21386" y="7603"/>
                    <a:pt x="21139" y="7087"/>
                    <a:pt x="20417" y="6854"/>
                  </a:cubicBezTo>
                  <a:cubicBezTo>
                    <a:pt x="20187" y="6780"/>
                    <a:pt x="19931" y="6721"/>
                    <a:pt x="19665" y="6675"/>
                  </a:cubicBezTo>
                  <a:cubicBezTo>
                    <a:pt x="19931" y="6628"/>
                    <a:pt x="20187" y="6569"/>
                    <a:pt x="20417" y="6495"/>
                  </a:cubicBezTo>
                  <a:cubicBezTo>
                    <a:pt x="21139" y="6262"/>
                    <a:pt x="21386" y="5746"/>
                    <a:pt x="20969" y="5343"/>
                  </a:cubicBezTo>
                  <a:cubicBezTo>
                    <a:pt x="20552" y="4940"/>
                    <a:pt x="19631" y="4802"/>
                    <a:pt x="18909" y="5035"/>
                  </a:cubicBezTo>
                  <a:cubicBezTo>
                    <a:pt x="18679" y="5109"/>
                    <a:pt x="18460" y="5204"/>
                    <a:pt x="18254" y="5309"/>
                  </a:cubicBezTo>
                  <a:cubicBezTo>
                    <a:pt x="18315" y="5157"/>
                    <a:pt x="18351" y="5004"/>
                    <a:pt x="18351" y="4855"/>
                  </a:cubicBezTo>
                  <a:cubicBezTo>
                    <a:pt x="18351" y="4390"/>
                    <a:pt x="17674" y="4012"/>
                    <a:pt x="16840" y="4012"/>
                  </a:cubicBezTo>
                  <a:close/>
                  <a:moveTo>
                    <a:pt x="4332" y="5999"/>
                  </a:moveTo>
                  <a:cubicBezTo>
                    <a:pt x="5001" y="5999"/>
                    <a:pt x="5545" y="6301"/>
                    <a:pt x="5545" y="6675"/>
                  </a:cubicBezTo>
                  <a:cubicBezTo>
                    <a:pt x="5545" y="7048"/>
                    <a:pt x="5001" y="7351"/>
                    <a:pt x="4332" y="7351"/>
                  </a:cubicBezTo>
                  <a:cubicBezTo>
                    <a:pt x="3663" y="7351"/>
                    <a:pt x="3121" y="7048"/>
                    <a:pt x="3121" y="6675"/>
                  </a:cubicBezTo>
                  <a:cubicBezTo>
                    <a:pt x="3121" y="6301"/>
                    <a:pt x="3663" y="5999"/>
                    <a:pt x="4332" y="5999"/>
                  </a:cubicBezTo>
                  <a:close/>
                  <a:moveTo>
                    <a:pt x="16840" y="5999"/>
                  </a:moveTo>
                  <a:cubicBezTo>
                    <a:pt x="17509" y="5999"/>
                    <a:pt x="18051" y="6301"/>
                    <a:pt x="18051" y="6675"/>
                  </a:cubicBezTo>
                  <a:cubicBezTo>
                    <a:pt x="18051" y="7048"/>
                    <a:pt x="17509" y="7351"/>
                    <a:pt x="16840" y="7351"/>
                  </a:cubicBezTo>
                  <a:cubicBezTo>
                    <a:pt x="16171" y="7351"/>
                    <a:pt x="15630" y="7048"/>
                    <a:pt x="15630" y="6675"/>
                  </a:cubicBezTo>
                  <a:cubicBezTo>
                    <a:pt x="15630" y="6301"/>
                    <a:pt x="16171" y="5999"/>
                    <a:pt x="16840" y="5999"/>
                  </a:cubicBezTo>
                  <a:close/>
                </a:path>
              </a:pathLst>
            </a:cu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grpSp>
        <p:nvGrpSpPr>
          <p:cNvPr id="316" name="تجميع"/>
          <p:cNvGrpSpPr/>
          <p:nvPr/>
        </p:nvGrpSpPr>
        <p:grpSpPr>
          <a:xfrm>
            <a:off x="11056709" y="10384054"/>
            <a:ext cx="3604331" cy="2534329"/>
            <a:chOff x="0" y="0"/>
            <a:chExt cx="3604329" cy="2534327"/>
          </a:xfrm>
        </p:grpSpPr>
        <p:sp>
          <p:nvSpPr>
            <p:cNvPr id="313" name="باقة"/>
            <p:cNvSpPr/>
            <p:nvPr/>
          </p:nvSpPr>
          <p:spPr>
            <a:xfrm>
              <a:off x="2471340" y="238903"/>
              <a:ext cx="1132990" cy="2069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600" fill="norm" stroke="1" extrusionOk="0">
                  <a:moveTo>
                    <a:pt x="10545" y="0"/>
                  </a:moveTo>
                  <a:cubicBezTo>
                    <a:pt x="9711" y="0"/>
                    <a:pt x="9034" y="378"/>
                    <a:pt x="9034" y="844"/>
                  </a:cubicBezTo>
                  <a:cubicBezTo>
                    <a:pt x="9034" y="992"/>
                    <a:pt x="9070" y="1145"/>
                    <a:pt x="9131" y="1298"/>
                  </a:cubicBezTo>
                  <a:cubicBezTo>
                    <a:pt x="8926" y="1192"/>
                    <a:pt x="8706" y="1097"/>
                    <a:pt x="8476" y="1023"/>
                  </a:cubicBezTo>
                  <a:cubicBezTo>
                    <a:pt x="7754" y="790"/>
                    <a:pt x="6833" y="928"/>
                    <a:pt x="6416" y="1332"/>
                  </a:cubicBezTo>
                  <a:cubicBezTo>
                    <a:pt x="5999" y="1735"/>
                    <a:pt x="6246" y="2251"/>
                    <a:pt x="6968" y="2484"/>
                  </a:cubicBezTo>
                  <a:cubicBezTo>
                    <a:pt x="7198" y="2558"/>
                    <a:pt x="7454" y="2617"/>
                    <a:pt x="7721" y="2663"/>
                  </a:cubicBezTo>
                  <a:cubicBezTo>
                    <a:pt x="7454" y="2710"/>
                    <a:pt x="7198" y="2769"/>
                    <a:pt x="6968" y="2843"/>
                  </a:cubicBezTo>
                  <a:cubicBezTo>
                    <a:pt x="6246" y="3076"/>
                    <a:pt x="5999" y="3592"/>
                    <a:pt x="6416" y="3995"/>
                  </a:cubicBezTo>
                  <a:cubicBezTo>
                    <a:pt x="6833" y="4398"/>
                    <a:pt x="7754" y="4536"/>
                    <a:pt x="8476" y="4303"/>
                  </a:cubicBezTo>
                  <a:cubicBezTo>
                    <a:pt x="8706" y="4229"/>
                    <a:pt x="8926" y="4134"/>
                    <a:pt x="9131" y="4029"/>
                  </a:cubicBezTo>
                  <a:cubicBezTo>
                    <a:pt x="9070" y="4181"/>
                    <a:pt x="9034" y="4334"/>
                    <a:pt x="9034" y="4483"/>
                  </a:cubicBezTo>
                  <a:cubicBezTo>
                    <a:pt x="9034" y="4852"/>
                    <a:pt x="9460" y="5165"/>
                    <a:pt x="10054" y="5279"/>
                  </a:cubicBezTo>
                  <a:lnTo>
                    <a:pt x="10054" y="21600"/>
                  </a:lnTo>
                  <a:lnTo>
                    <a:pt x="11033" y="21600"/>
                  </a:lnTo>
                  <a:lnTo>
                    <a:pt x="11033" y="5279"/>
                  </a:lnTo>
                  <a:cubicBezTo>
                    <a:pt x="11627" y="5165"/>
                    <a:pt x="12053" y="4852"/>
                    <a:pt x="12053" y="4483"/>
                  </a:cubicBezTo>
                  <a:cubicBezTo>
                    <a:pt x="12053" y="4334"/>
                    <a:pt x="12017" y="4181"/>
                    <a:pt x="11956" y="4029"/>
                  </a:cubicBezTo>
                  <a:cubicBezTo>
                    <a:pt x="12161" y="4134"/>
                    <a:pt x="12381" y="4229"/>
                    <a:pt x="12611" y="4303"/>
                  </a:cubicBezTo>
                  <a:cubicBezTo>
                    <a:pt x="13333" y="4536"/>
                    <a:pt x="14257" y="4398"/>
                    <a:pt x="14674" y="3995"/>
                  </a:cubicBezTo>
                  <a:cubicBezTo>
                    <a:pt x="15091" y="3592"/>
                    <a:pt x="14844" y="3076"/>
                    <a:pt x="14122" y="2843"/>
                  </a:cubicBezTo>
                  <a:cubicBezTo>
                    <a:pt x="13892" y="2769"/>
                    <a:pt x="13636" y="2710"/>
                    <a:pt x="13369" y="2663"/>
                  </a:cubicBezTo>
                  <a:cubicBezTo>
                    <a:pt x="13636" y="2617"/>
                    <a:pt x="13892" y="2558"/>
                    <a:pt x="14122" y="2484"/>
                  </a:cubicBezTo>
                  <a:cubicBezTo>
                    <a:pt x="14844" y="2251"/>
                    <a:pt x="15091" y="1735"/>
                    <a:pt x="14674" y="1332"/>
                  </a:cubicBezTo>
                  <a:cubicBezTo>
                    <a:pt x="14257" y="928"/>
                    <a:pt x="13333" y="790"/>
                    <a:pt x="12611" y="1023"/>
                  </a:cubicBezTo>
                  <a:cubicBezTo>
                    <a:pt x="12381" y="1097"/>
                    <a:pt x="12161" y="1192"/>
                    <a:pt x="11956" y="1298"/>
                  </a:cubicBezTo>
                  <a:cubicBezTo>
                    <a:pt x="12017" y="1145"/>
                    <a:pt x="12053" y="992"/>
                    <a:pt x="12053" y="844"/>
                  </a:cubicBezTo>
                  <a:cubicBezTo>
                    <a:pt x="12053" y="378"/>
                    <a:pt x="11379" y="0"/>
                    <a:pt x="10545" y="0"/>
                  </a:cubicBezTo>
                  <a:close/>
                  <a:moveTo>
                    <a:pt x="10545" y="1987"/>
                  </a:moveTo>
                  <a:cubicBezTo>
                    <a:pt x="11214" y="1987"/>
                    <a:pt x="11756" y="2290"/>
                    <a:pt x="11756" y="2663"/>
                  </a:cubicBezTo>
                  <a:cubicBezTo>
                    <a:pt x="11756" y="3037"/>
                    <a:pt x="11214" y="3339"/>
                    <a:pt x="10545" y="3339"/>
                  </a:cubicBezTo>
                  <a:cubicBezTo>
                    <a:pt x="9876" y="3339"/>
                    <a:pt x="9335" y="3037"/>
                    <a:pt x="9335" y="2663"/>
                  </a:cubicBezTo>
                  <a:cubicBezTo>
                    <a:pt x="9335" y="2290"/>
                    <a:pt x="9876" y="1987"/>
                    <a:pt x="10545" y="1987"/>
                  </a:cubicBezTo>
                  <a:close/>
                  <a:moveTo>
                    <a:pt x="4332" y="4012"/>
                  </a:moveTo>
                  <a:cubicBezTo>
                    <a:pt x="3498" y="4012"/>
                    <a:pt x="2824" y="4390"/>
                    <a:pt x="2824" y="4855"/>
                  </a:cubicBezTo>
                  <a:cubicBezTo>
                    <a:pt x="2824" y="5004"/>
                    <a:pt x="2860" y="5157"/>
                    <a:pt x="2921" y="5309"/>
                  </a:cubicBezTo>
                  <a:cubicBezTo>
                    <a:pt x="2715" y="5204"/>
                    <a:pt x="2496" y="5109"/>
                    <a:pt x="2266" y="5035"/>
                  </a:cubicBezTo>
                  <a:cubicBezTo>
                    <a:pt x="1544" y="4802"/>
                    <a:pt x="620" y="4940"/>
                    <a:pt x="203" y="5343"/>
                  </a:cubicBezTo>
                  <a:cubicBezTo>
                    <a:pt x="-214" y="5746"/>
                    <a:pt x="33" y="6262"/>
                    <a:pt x="755" y="6495"/>
                  </a:cubicBezTo>
                  <a:cubicBezTo>
                    <a:pt x="985" y="6569"/>
                    <a:pt x="1241" y="6628"/>
                    <a:pt x="1507" y="6675"/>
                  </a:cubicBezTo>
                  <a:cubicBezTo>
                    <a:pt x="1241" y="6721"/>
                    <a:pt x="985" y="6780"/>
                    <a:pt x="755" y="6854"/>
                  </a:cubicBezTo>
                  <a:cubicBezTo>
                    <a:pt x="33" y="7087"/>
                    <a:pt x="-214" y="7603"/>
                    <a:pt x="203" y="8006"/>
                  </a:cubicBezTo>
                  <a:cubicBezTo>
                    <a:pt x="620" y="8410"/>
                    <a:pt x="1544" y="8548"/>
                    <a:pt x="2266" y="8315"/>
                  </a:cubicBezTo>
                  <a:cubicBezTo>
                    <a:pt x="2496" y="8241"/>
                    <a:pt x="2715" y="8146"/>
                    <a:pt x="2921" y="8040"/>
                  </a:cubicBezTo>
                  <a:cubicBezTo>
                    <a:pt x="2860" y="8193"/>
                    <a:pt x="2824" y="8346"/>
                    <a:pt x="2824" y="8494"/>
                  </a:cubicBezTo>
                  <a:cubicBezTo>
                    <a:pt x="2824" y="8960"/>
                    <a:pt x="3498" y="9338"/>
                    <a:pt x="4332" y="9338"/>
                  </a:cubicBezTo>
                  <a:cubicBezTo>
                    <a:pt x="5058" y="9338"/>
                    <a:pt x="5665" y="9052"/>
                    <a:pt x="5809" y="8670"/>
                  </a:cubicBezTo>
                  <a:cubicBezTo>
                    <a:pt x="6949" y="9833"/>
                    <a:pt x="8527" y="11866"/>
                    <a:pt x="8534" y="14227"/>
                  </a:cubicBezTo>
                  <a:cubicBezTo>
                    <a:pt x="8244" y="13960"/>
                    <a:pt x="7707" y="13680"/>
                    <a:pt x="6729" y="13460"/>
                  </a:cubicBezTo>
                  <a:cubicBezTo>
                    <a:pt x="4129" y="12874"/>
                    <a:pt x="3807" y="12323"/>
                    <a:pt x="3807" y="12323"/>
                  </a:cubicBezTo>
                  <a:cubicBezTo>
                    <a:pt x="3807" y="12323"/>
                    <a:pt x="3482" y="13972"/>
                    <a:pt x="5327" y="14881"/>
                  </a:cubicBezTo>
                  <a:cubicBezTo>
                    <a:pt x="6822" y="15618"/>
                    <a:pt x="7968" y="15407"/>
                    <a:pt x="8491" y="15234"/>
                  </a:cubicBezTo>
                  <a:cubicBezTo>
                    <a:pt x="8226" y="18494"/>
                    <a:pt x="6757" y="20968"/>
                    <a:pt x="6741" y="20995"/>
                  </a:cubicBezTo>
                  <a:lnTo>
                    <a:pt x="7666" y="21170"/>
                  </a:lnTo>
                  <a:cubicBezTo>
                    <a:pt x="7741" y="21045"/>
                    <a:pt x="9511" y="18073"/>
                    <a:pt x="9511" y="14242"/>
                  </a:cubicBezTo>
                  <a:cubicBezTo>
                    <a:pt x="9511" y="11717"/>
                    <a:pt x="7854" y="9589"/>
                    <a:pt x="6653" y="8379"/>
                  </a:cubicBezTo>
                  <a:cubicBezTo>
                    <a:pt x="7325" y="8512"/>
                    <a:pt x="8094" y="8364"/>
                    <a:pt x="8464" y="8006"/>
                  </a:cubicBezTo>
                  <a:cubicBezTo>
                    <a:pt x="8881" y="7603"/>
                    <a:pt x="8631" y="7087"/>
                    <a:pt x="7909" y="6854"/>
                  </a:cubicBezTo>
                  <a:cubicBezTo>
                    <a:pt x="7679" y="6780"/>
                    <a:pt x="7423" y="6721"/>
                    <a:pt x="7156" y="6675"/>
                  </a:cubicBezTo>
                  <a:cubicBezTo>
                    <a:pt x="7423" y="6628"/>
                    <a:pt x="7679" y="6569"/>
                    <a:pt x="7909" y="6495"/>
                  </a:cubicBezTo>
                  <a:cubicBezTo>
                    <a:pt x="8631" y="6262"/>
                    <a:pt x="8881" y="5746"/>
                    <a:pt x="8464" y="5343"/>
                  </a:cubicBezTo>
                  <a:cubicBezTo>
                    <a:pt x="8047" y="4940"/>
                    <a:pt x="7123" y="4802"/>
                    <a:pt x="6401" y="5035"/>
                  </a:cubicBezTo>
                  <a:cubicBezTo>
                    <a:pt x="6171" y="5109"/>
                    <a:pt x="5951" y="5204"/>
                    <a:pt x="5746" y="5309"/>
                  </a:cubicBezTo>
                  <a:cubicBezTo>
                    <a:pt x="5807" y="5157"/>
                    <a:pt x="5843" y="5004"/>
                    <a:pt x="5843" y="4855"/>
                  </a:cubicBezTo>
                  <a:cubicBezTo>
                    <a:pt x="5843" y="4390"/>
                    <a:pt x="5166" y="4012"/>
                    <a:pt x="4332" y="4012"/>
                  </a:cubicBezTo>
                  <a:close/>
                  <a:moveTo>
                    <a:pt x="16840" y="4012"/>
                  </a:moveTo>
                  <a:cubicBezTo>
                    <a:pt x="16006" y="4012"/>
                    <a:pt x="15332" y="4390"/>
                    <a:pt x="15332" y="4855"/>
                  </a:cubicBezTo>
                  <a:cubicBezTo>
                    <a:pt x="15332" y="5004"/>
                    <a:pt x="15368" y="5157"/>
                    <a:pt x="15429" y="5309"/>
                  </a:cubicBezTo>
                  <a:cubicBezTo>
                    <a:pt x="15224" y="5204"/>
                    <a:pt x="15004" y="5109"/>
                    <a:pt x="14774" y="5035"/>
                  </a:cubicBezTo>
                  <a:cubicBezTo>
                    <a:pt x="14052" y="4802"/>
                    <a:pt x="13128" y="4940"/>
                    <a:pt x="12711" y="5343"/>
                  </a:cubicBezTo>
                  <a:cubicBezTo>
                    <a:pt x="12294" y="5746"/>
                    <a:pt x="12541" y="6262"/>
                    <a:pt x="13263" y="6495"/>
                  </a:cubicBezTo>
                  <a:cubicBezTo>
                    <a:pt x="13493" y="6569"/>
                    <a:pt x="13749" y="6628"/>
                    <a:pt x="14016" y="6675"/>
                  </a:cubicBezTo>
                  <a:cubicBezTo>
                    <a:pt x="13749" y="6721"/>
                    <a:pt x="13493" y="6780"/>
                    <a:pt x="13263" y="6854"/>
                  </a:cubicBezTo>
                  <a:cubicBezTo>
                    <a:pt x="12541" y="7087"/>
                    <a:pt x="12294" y="7603"/>
                    <a:pt x="12711" y="8006"/>
                  </a:cubicBezTo>
                  <a:cubicBezTo>
                    <a:pt x="13081" y="8364"/>
                    <a:pt x="13850" y="8512"/>
                    <a:pt x="14522" y="8379"/>
                  </a:cubicBezTo>
                  <a:cubicBezTo>
                    <a:pt x="13321" y="9589"/>
                    <a:pt x="11661" y="11717"/>
                    <a:pt x="11661" y="14242"/>
                  </a:cubicBezTo>
                  <a:cubicBezTo>
                    <a:pt x="11661" y="18073"/>
                    <a:pt x="13431" y="21045"/>
                    <a:pt x="13506" y="21170"/>
                  </a:cubicBezTo>
                  <a:lnTo>
                    <a:pt x="14434" y="20995"/>
                  </a:lnTo>
                  <a:cubicBezTo>
                    <a:pt x="14416" y="20965"/>
                    <a:pt x="12641" y="17979"/>
                    <a:pt x="12641" y="14242"/>
                  </a:cubicBezTo>
                  <a:cubicBezTo>
                    <a:pt x="12641" y="13827"/>
                    <a:pt x="12692" y="13423"/>
                    <a:pt x="12778" y="13031"/>
                  </a:cubicBezTo>
                  <a:cubicBezTo>
                    <a:pt x="13247" y="13207"/>
                    <a:pt x="14444" y="13497"/>
                    <a:pt x="16036" y="12713"/>
                  </a:cubicBezTo>
                  <a:cubicBezTo>
                    <a:pt x="17881" y="11804"/>
                    <a:pt x="17553" y="10155"/>
                    <a:pt x="17553" y="10155"/>
                  </a:cubicBezTo>
                  <a:cubicBezTo>
                    <a:pt x="17553" y="10155"/>
                    <a:pt x="17234" y="10705"/>
                    <a:pt x="14635" y="11291"/>
                  </a:cubicBezTo>
                  <a:cubicBezTo>
                    <a:pt x="13958" y="11444"/>
                    <a:pt x="13494" y="11624"/>
                    <a:pt x="13175" y="11810"/>
                  </a:cubicBezTo>
                  <a:cubicBezTo>
                    <a:pt x="13737" y="10503"/>
                    <a:pt x="14640" y="9411"/>
                    <a:pt x="15366" y="8670"/>
                  </a:cubicBezTo>
                  <a:cubicBezTo>
                    <a:pt x="15510" y="9052"/>
                    <a:pt x="16114" y="9338"/>
                    <a:pt x="16840" y="9338"/>
                  </a:cubicBezTo>
                  <a:cubicBezTo>
                    <a:pt x="17674" y="9338"/>
                    <a:pt x="18351" y="8960"/>
                    <a:pt x="18351" y="8494"/>
                  </a:cubicBezTo>
                  <a:cubicBezTo>
                    <a:pt x="18351" y="8346"/>
                    <a:pt x="18315" y="8193"/>
                    <a:pt x="18254" y="8040"/>
                  </a:cubicBezTo>
                  <a:cubicBezTo>
                    <a:pt x="18460" y="8146"/>
                    <a:pt x="18679" y="8241"/>
                    <a:pt x="18909" y="8315"/>
                  </a:cubicBezTo>
                  <a:cubicBezTo>
                    <a:pt x="19631" y="8548"/>
                    <a:pt x="20552" y="8410"/>
                    <a:pt x="20969" y="8006"/>
                  </a:cubicBezTo>
                  <a:cubicBezTo>
                    <a:pt x="21386" y="7603"/>
                    <a:pt x="21139" y="7087"/>
                    <a:pt x="20417" y="6854"/>
                  </a:cubicBezTo>
                  <a:cubicBezTo>
                    <a:pt x="20187" y="6780"/>
                    <a:pt x="19931" y="6721"/>
                    <a:pt x="19665" y="6675"/>
                  </a:cubicBezTo>
                  <a:cubicBezTo>
                    <a:pt x="19931" y="6628"/>
                    <a:pt x="20187" y="6569"/>
                    <a:pt x="20417" y="6495"/>
                  </a:cubicBezTo>
                  <a:cubicBezTo>
                    <a:pt x="21139" y="6262"/>
                    <a:pt x="21386" y="5746"/>
                    <a:pt x="20969" y="5343"/>
                  </a:cubicBezTo>
                  <a:cubicBezTo>
                    <a:pt x="20552" y="4940"/>
                    <a:pt x="19631" y="4802"/>
                    <a:pt x="18909" y="5035"/>
                  </a:cubicBezTo>
                  <a:cubicBezTo>
                    <a:pt x="18679" y="5109"/>
                    <a:pt x="18460" y="5204"/>
                    <a:pt x="18254" y="5309"/>
                  </a:cubicBezTo>
                  <a:cubicBezTo>
                    <a:pt x="18315" y="5157"/>
                    <a:pt x="18351" y="5004"/>
                    <a:pt x="18351" y="4855"/>
                  </a:cubicBezTo>
                  <a:cubicBezTo>
                    <a:pt x="18351" y="4390"/>
                    <a:pt x="17674" y="4012"/>
                    <a:pt x="16840" y="4012"/>
                  </a:cubicBezTo>
                  <a:close/>
                  <a:moveTo>
                    <a:pt x="4332" y="5999"/>
                  </a:moveTo>
                  <a:cubicBezTo>
                    <a:pt x="5001" y="5999"/>
                    <a:pt x="5545" y="6301"/>
                    <a:pt x="5545" y="6675"/>
                  </a:cubicBezTo>
                  <a:cubicBezTo>
                    <a:pt x="5545" y="7048"/>
                    <a:pt x="5001" y="7351"/>
                    <a:pt x="4332" y="7351"/>
                  </a:cubicBezTo>
                  <a:cubicBezTo>
                    <a:pt x="3663" y="7351"/>
                    <a:pt x="3121" y="7048"/>
                    <a:pt x="3121" y="6675"/>
                  </a:cubicBezTo>
                  <a:cubicBezTo>
                    <a:pt x="3121" y="6301"/>
                    <a:pt x="3663" y="5999"/>
                    <a:pt x="4332" y="5999"/>
                  </a:cubicBezTo>
                  <a:close/>
                  <a:moveTo>
                    <a:pt x="16840" y="5999"/>
                  </a:moveTo>
                  <a:cubicBezTo>
                    <a:pt x="17509" y="5999"/>
                    <a:pt x="18051" y="6301"/>
                    <a:pt x="18051" y="6675"/>
                  </a:cubicBezTo>
                  <a:cubicBezTo>
                    <a:pt x="18051" y="7048"/>
                    <a:pt x="17509" y="7351"/>
                    <a:pt x="16840" y="7351"/>
                  </a:cubicBezTo>
                  <a:cubicBezTo>
                    <a:pt x="16171" y="7351"/>
                    <a:pt x="15630" y="7048"/>
                    <a:pt x="15630" y="6675"/>
                  </a:cubicBezTo>
                  <a:cubicBezTo>
                    <a:pt x="15630" y="6301"/>
                    <a:pt x="16171" y="5999"/>
                    <a:pt x="16840" y="5999"/>
                  </a:cubicBezTo>
                  <a:close/>
                </a:path>
              </a:pathLst>
            </a:cu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314" name="باقة"/>
            <p:cNvSpPr/>
            <p:nvPr/>
          </p:nvSpPr>
          <p:spPr>
            <a:xfrm>
              <a:off x="896003" y="0"/>
              <a:ext cx="1376858" cy="2515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600" fill="norm" stroke="1" extrusionOk="0">
                  <a:moveTo>
                    <a:pt x="10545" y="0"/>
                  </a:moveTo>
                  <a:cubicBezTo>
                    <a:pt x="9711" y="0"/>
                    <a:pt x="9034" y="378"/>
                    <a:pt x="9034" y="844"/>
                  </a:cubicBezTo>
                  <a:cubicBezTo>
                    <a:pt x="9034" y="992"/>
                    <a:pt x="9070" y="1145"/>
                    <a:pt x="9131" y="1298"/>
                  </a:cubicBezTo>
                  <a:cubicBezTo>
                    <a:pt x="8926" y="1192"/>
                    <a:pt x="8706" y="1097"/>
                    <a:pt x="8476" y="1023"/>
                  </a:cubicBezTo>
                  <a:cubicBezTo>
                    <a:pt x="7754" y="790"/>
                    <a:pt x="6833" y="928"/>
                    <a:pt x="6416" y="1332"/>
                  </a:cubicBezTo>
                  <a:cubicBezTo>
                    <a:pt x="5999" y="1735"/>
                    <a:pt x="6246" y="2251"/>
                    <a:pt x="6968" y="2484"/>
                  </a:cubicBezTo>
                  <a:cubicBezTo>
                    <a:pt x="7198" y="2558"/>
                    <a:pt x="7454" y="2617"/>
                    <a:pt x="7721" y="2663"/>
                  </a:cubicBezTo>
                  <a:cubicBezTo>
                    <a:pt x="7454" y="2710"/>
                    <a:pt x="7198" y="2769"/>
                    <a:pt x="6968" y="2843"/>
                  </a:cubicBezTo>
                  <a:cubicBezTo>
                    <a:pt x="6246" y="3076"/>
                    <a:pt x="5999" y="3592"/>
                    <a:pt x="6416" y="3995"/>
                  </a:cubicBezTo>
                  <a:cubicBezTo>
                    <a:pt x="6833" y="4398"/>
                    <a:pt x="7754" y="4536"/>
                    <a:pt x="8476" y="4303"/>
                  </a:cubicBezTo>
                  <a:cubicBezTo>
                    <a:pt x="8706" y="4229"/>
                    <a:pt x="8926" y="4134"/>
                    <a:pt x="9131" y="4029"/>
                  </a:cubicBezTo>
                  <a:cubicBezTo>
                    <a:pt x="9070" y="4181"/>
                    <a:pt x="9034" y="4334"/>
                    <a:pt x="9034" y="4483"/>
                  </a:cubicBezTo>
                  <a:cubicBezTo>
                    <a:pt x="9034" y="4852"/>
                    <a:pt x="9460" y="5165"/>
                    <a:pt x="10054" y="5279"/>
                  </a:cubicBezTo>
                  <a:lnTo>
                    <a:pt x="10054" y="21600"/>
                  </a:lnTo>
                  <a:lnTo>
                    <a:pt x="11033" y="21600"/>
                  </a:lnTo>
                  <a:lnTo>
                    <a:pt x="11033" y="5279"/>
                  </a:lnTo>
                  <a:cubicBezTo>
                    <a:pt x="11627" y="5165"/>
                    <a:pt x="12053" y="4852"/>
                    <a:pt x="12053" y="4483"/>
                  </a:cubicBezTo>
                  <a:cubicBezTo>
                    <a:pt x="12053" y="4334"/>
                    <a:pt x="12017" y="4181"/>
                    <a:pt x="11956" y="4029"/>
                  </a:cubicBezTo>
                  <a:cubicBezTo>
                    <a:pt x="12161" y="4134"/>
                    <a:pt x="12381" y="4229"/>
                    <a:pt x="12611" y="4303"/>
                  </a:cubicBezTo>
                  <a:cubicBezTo>
                    <a:pt x="13333" y="4536"/>
                    <a:pt x="14257" y="4398"/>
                    <a:pt x="14674" y="3995"/>
                  </a:cubicBezTo>
                  <a:cubicBezTo>
                    <a:pt x="15091" y="3592"/>
                    <a:pt x="14844" y="3076"/>
                    <a:pt x="14122" y="2843"/>
                  </a:cubicBezTo>
                  <a:cubicBezTo>
                    <a:pt x="13892" y="2769"/>
                    <a:pt x="13636" y="2710"/>
                    <a:pt x="13369" y="2663"/>
                  </a:cubicBezTo>
                  <a:cubicBezTo>
                    <a:pt x="13636" y="2617"/>
                    <a:pt x="13892" y="2558"/>
                    <a:pt x="14122" y="2484"/>
                  </a:cubicBezTo>
                  <a:cubicBezTo>
                    <a:pt x="14844" y="2251"/>
                    <a:pt x="15091" y="1735"/>
                    <a:pt x="14674" y="1332"/>
                  </a:cubicBezTo>
                  <a:cubicBezTo>
                    <a:pt x="14257" y="928"/>
                    <a:pt x="13333" y="790"/>
                    <a:pt x="12611" y="1023"/>
                  </a:cubicBezTo>
                  <a:cubicBezTo>
                    <a:pt x="12381" y="1097"/>
                    <a:pt x="12161" y="1192"/>
                    <a:pt x="11956" y="1298"/>
                  </a:cubicBezTo>
                  <a:cubicBezTo>
                    <a:pt x="12017" y="1145"/>
                    <a:pt x="12053" y="992"/>
                    <a:pt x="12053" y="844"/>
                  </a:cubicBezTo>
                  <a:cubicBezTo>
                    <a:pt x="12053" y="378"/>
                    <a:pt x="11379" y="0"/>
                    <a:pt x="10545" y="0"/>
                  </a:cubicBezTo>
                  <a:close/>
                  <a:moveTo>
                    <a:pt x="10545" y="1987"/>
                  </a:moveTo>
                  <a:cubicBezTo>
                    <a:pt x="11214" y="1987"/>
                    <a:pt x="11756" y="2290"/>
                    <a:pt x="11756" y="2663"/>
                  </a:cubicBezTo>
                  <a:cubicBezTo>
                    <a:pt x="11756" y="3037"/>
                    <a:pt x="11214" y="3339"/>
                    <a:pt x="10545" y="3339"/>
                  </a:cubicBezTo>
                  <a:cubicBezTo>
                    <a:pt x="9876" y="3339"/>
                    <a:pt x="9335" y="3037"/>
                    <a:pt x="9335" y="2663"/>
                  </a:cubicBezTo>
                  <a:cubicBezTo>
                    <a:pt x="9335" y="2290"/>
                    <a:pt x="9876" y="1987"/>
                    <a:pt x="10545" y="1987"/>
                  </a:cubicBezTo>
                  <a:close/>
                  <a:moveTo>
                    <a:pt x="4332" y="4012"/>
                  </a:moveTo>
                  <a:cubicBezTo>
                    <a:pt x="3498" y="4012"/>
                    <a:pt x="2824" y="4390"/>
                    <a:pt x="2824" y="4855"/>
                  </a:cubicBezTo>
                  <a:cubicBezTo>
                    <a:pt x="2824" y="5004"/>
                    <a:pt x="2860" y="5157"/>
                    <a:pt x="2921" y="5309"/>
                  </a:cubicBezTo>
                  <a:cubicBezTo>
                    <a:pt x="2715" y="5204"/>
                    <a:pt x="2496" y="5109"/>
                    <a:pt x="2266" y="5035"/>
                  </a:cubicBezTo>
                  <a:cubicBezTo>
                    <a:pt x="1544" y="4802"/>
                    <a:pt x="620" y="4940"/>
                    <a:pt x="203" y="5343"/>
                  </a:cubicBezTo>
                  <a:cubicBezTo>
                    <a:pt x="-214" y="5746"/>
                    <a:pt x="33" y="6262"/>
                    <a:pt x="755" y="6495"/>
                  </a:cubicBezTo>
                  <a:cubicBezTo>
                    <a:pt x="985" y="6569"/>
                    <a:pt x="1241" y="6628"/>
                    <a:pt x="1507" y="6675"/>
                  </a:cubicBezTo>
                  <a:cubicBezTo>
                    <a:pt x="1241" y="6721"/>
                    <a:pt x="985" y="6780"/>
                    <a:pt x="755" y="6854"/>
                  </a:cubicBezTo>
                  <a:cubicBezTo>
                    <a:pt x="33" y="7087"/>
                    <a:pt x="-214" y="7603"/>
                    <a:pt x="203" y="8006"/>
                  </a:cubicBezTo>
                  <a:cubicBezTo>
                    <a:pt x="620" y="8410"/>
                    <a:pt x="1544" y="8548"/>
                    <a:pt x="2266" y="8315"/>
                  </a:cubicBezTo>
                  <a:cubicBezTo>
                    <a:pt x="2496" y="8241"/>
                    <a:pt x="2715" y="8146"/>
                    <a:pt x="2921" y="8040"/>
                  </a:cubicBezTo>
                  <a:cubicBezTo>
                    <a:pt x="2860" y="8193"/>
                    <a:pt x="2824" y="8346"/>
                    <a:pt x="2824" y="8494"/>
                  </a:cubicBezTo>
                  <a:cubicBezTo>
                    <a:pt x="2824" y="8960"/>
                    <a:pt x="3498" y="9338"/>
                    <a:pt x="4332" y="9338"/>
                  </a:cubicBezTo>
                  <a:cubicBezTo>
                    <a:pt x="5058" y="9338"/>
                    <a:pt x="5665" y="9052"/>
                    <a:pt x="5809" y="8670"/>
                  </a:cubicBezTo>
                  <a:cubicBezTo>
                    <a:pt x="6949" y="9833"/>
                    <a:pt x="8527" y="11866"/>
                    <a:pt x="8534" y="14227"/>
                  </a:cubicBezTo>
                  <a:cubicBezTo>
                    <a:pt x="8244" y="13960"/>
                    <a:pt x="7707" y="13680"/>
                    <a:pt x="6729" y="13460"/>
                  </a:cubicBezTo>
                  <a:cubicBezTo>
                    <a:pt x="4129" y="12874"/>
                    <a:pt x="3807" y="12323"/>
                    <a:pt x="3807" y="12323"/>
                  </a:cubicBezTo>
                  <a:cubicBezTo>
                    <a:pt x="3807" y="12323"/>
                    <a:pt x="3482" y="13972"/>
                    <a:pt x="5327" y="14881"/>
                  </a:cubicBezTo>
                  <a:cubicBezTo>
                    <a:pt x="6822" y="15618"/>
                    <a:pt x="7968" y="15407"/>
                    <a:pt x="8491" y="15234"/>
                  </a:cubicBezTo>
                  <a:cubicBezTo>
                    <a:pt x="8226" y="18494"/>
                    <a:pt x="6757" y="20968"/>
                    <a:pt x="6741" y="20995"/>
                  </a:cubicBezTo>
                  <a:lnTo>
                    <a:pt x="7666" y="21170"/>
                  </a:lnTo>
                  <a:cubicBezTo>
                    <a:pt x="7741" y="21045"/>
                    <a:pt x="9511" y="18073"/>
                    <a:pt x="9511" y="14242"/>
                  </a:cubicBezTo>
                  <a:cubicBezTo>
                    <a:pt x="9511" y="11717"/>
                    <a:pt x="7854" y="9589"/>
                    <a:pt x="6653" y="8379"/>
                  </a:cubicBezTo>
                  <a:cubicBezTo>
                    <a:pt x="7325" y="8512"/>
                    <a:pt x="8094" y="8364"/>
                    <a:pt x="8464" y="8006"/>
                  </a:cubicBezTo>
                  <a:cubicBezTo>
                    <a:pt x="8881" y="7603"/>
                    <a:pt x="8631" y="7087"/>
                    <a:pt x="7909" y="6854"/>
                  </a:cubicBezTo>
                  <a:cubicBezTo>
                    <a:pt x="7679" y="6780"/>
                    <a:pt x="7423" y="6721"/>
                    <a:pt x="7156" y="6675"/>
                  </a:cubicBezTo>
                  <a:cubicBezTo>
                    <a:pt x="7423" y="6628"/>
                    <a:pt x="7679" y="6569"/>
                    <a:pt x="7909" y="6495"/>
                  </a:cubicBezTo>
                  <a:cubicBezTo>
                    <a:pt x="8631" y="6262"/>
                    <a:pt x="8881" y="5746"/>
                    <a:pt x="8464" y="5343"/>
                  </a:cubicBezTo>
                  <a:cubicBezTo>
                    <a:pt x="8047" y="4940"/>
                    <a:pt x="7123" y="4802"/>
                    <a:pt x="6401" y="5035"/>
                  </a:cubicBezTo>
                  <a:cubicBezTo>
                    <a:pt x="6171" y="5109"/>
                    <a:pt x="5951" y="5204"/>
                    <a:pt x="5746" y="5309"/>
                  </a:cubicBezTo>
                  <a:cubicBezTo>
                    <a:pt x="5807" y="5157"/>
                    <a:pt x="5843" y="5004"/>
                    <a:pt x="5843" y="4855"/>
                  </a:cubicBezTo>
                  <a:cubicBezTo>
                    <a:pt x="5843" y="4390"/>
                    <a:pt x="5166" y="4012"/>
                    <a:pt x="4332" y="4012"/>
                  </a:cubicBezTo>
                  <a:close/>
                  <a:moveTo>
                    <a:pt x="16840" y="4012"/>
                  </a:moveTo>
                  <a:cubicBezTo>
                    <a:pt x="16006" y="4012"/>
                    <a:pt x="15332" y="4390"/>
                    <a:pt x="15332" y="4855"/>
                  </a:cubicBezTo>
                  <a:cubicBezTo>
                    <a:pt x="15332" y="5004"/>
                    <a:pt x="15368" y="5157"/>
                    <a:pt x="15429" y="5309"/>
                  </a:cubicBezTo>
                  <a:cubicBezTo>
                    <a:pt x="15224" y="5204"/>
                    <a:pt x="15004" y="5109"/>
                    <a:pt x="14774" y="5035"/>
                  </a:cubicBezTo>
                  <a:cubicBezTo>
                    <a:pt x="14052" y="4802"/>
                    <a:pt x="13128" y="4940"/>
                    <a:pt x="12711" y="5343"/>
                  </a:cubicBezTo>
                  <a:cubicBezTo>
                    <a:pt x="12294" y="5746"/>
                    <a:pt x="12541" y="6262"/>
                    <a:pt x="13263" y="6495"/>
                  </a:cubicBezTo>
                  <a:cubicBezTo>
                    <a:pt x="13493" y="6569"/>
                    <a:pt x="13749" y="6628"/>
                    <a:pt x="14016" y="6675"/>
                  </a:cubicBezTo>
                  <a:cubicBezTo>
                    <a:pt x="13749" y="6721"/>
                    <a:pt x="13493" y="6780"/>
                    <a:pt x="13263" y="6854"/>
                  </a:cubicBezTo>
                  <a:cubicBezTo>
                    <a:pt x="12541" y="7087"/>
                    <a:pt x="12294" y="7603"/>
                    <a:pt x="12711" y="8006"/>
                  </a:cubicBezTo>
                  <a:cubicBezTo>
                    <a:pt x="13081" y="8364"/>
                    <a:pt x="13850" y="8512"/>
                    <a:pt x="14522" y="8379"/>
                  </a:cubicBezTo>
                  <a:cubicBezTo>
                    <a:pt x="13321" y="9589"/>
                    <a:pt x="11661" y="11717"/>
                    <a:pt x="11661" y="14242"/>
                  </a:cubicBezTo>
                  <a:cubicBezTo>
                    <a:pt x="11661" y="18073"/>
                    <a:pt x="13431" y="21045"/>
                    <a:pt x="13506" y="21170"/>
                  </a:cubicBezTo>
                  <a:lnTo>
                    <a:pt x="14434" y="20995"/>
                  </a:lnTo>
                  <a:cubicBezTo>
                    <a:pt x="14416" y="20965"/>
                    <a:pt x="12641" y="17979"/>
                    <a:pt x="12641" y="14242"/>
                  </a:cubicBezTo>
                  <a:cubicBezTo>
                    <a:pt x="12641" y="13827"/>
                    <a:pt x="12692" y="13423"/>
                    <a:pt x="12778" y="13031"/>
                  </a:cubicBezTo>
                  <a:cubicBezTo>
                    <a:pt x="13247" y="13207"/>
                    <a:pt x="14444" y="13497"/>
                    <a:pt x="16036" y="12713"/>
                  </a:cubicBezTo>
                  <a:cubicBezTo>
                    <a:pt x="17881" y="11804"/>
                    <a:pt x="17553" y="10155"/>
                    <a:pt x="17553" y="10155"/>
                  </a:cubicBezTo>
                  <a:cubicBezTo>
                    <a:pt x="17553" y="10155"/>
                    <a:pt x="17234" y="10705"/>
                    <a:pt x="14635" y="11291"/>
                  </a:cubicBezTo>
                  <a:cubicBezTo>
                    <a:pt x="13958" y="11444"/>
                    <a:pt x="13494" y="11624"/>
                    <a:pt x="13175" y="11810"/>
                  </a:cubicBezTo>
                  <a:cubicBezTo>
                    <a:pt x="13737" y="10503"/>
                    <a:pt x="14640" y="9411"/>
                    <a:pt x="15366" y="8670"/>
                  </a:cubicBezTo>
                  <a:cubicBezTo>
                    <a:pt x="15510" y="9052"/>
                    <a:pt x="16114" y="9338"/>
                    <a:pt x="16840" y="9338"/>
                  </a:cubicBezTo>
                  <a:cubicBezTo>
                    <a:pt x="17674" y="9338"/>
                    <a:pt x="18351" y="8960"/>
                    <a:pt x="18351" y="8494"/>
                  </a:cubicBezTo>
                  <a:cubicBezTo>
                    <a:pt x="18351" y="8346"/>
                    <a:pt x="18315" y="8193"/>
                    <a:pt x="18254" y="8040"/>
                  </a:cubicBezTo>
                  <a:cubicBezTo>
                    <a:pt x="18460" y="8146"/>
                    <a:pt x="18679" y="8241"/>
                    <a:pt x="18909" y="8315"/>
                  </a:cubicBezTo>
                  <a:cubicBezTo>
                    <a:pt x="19631" y="8548"/>
                    <a:pt x="20552" y="8410"/>
                    <a:pt x="20969" y="8006"/>
                  </a:cubicBezTo>
                  <a:cubicBezTo>
                    <a:pt x="21386" y="7603"/>
                    <a:pt x="21139" y="7087"/>
                    <a:pt x="20417" y="6854"/>
                  </a:cubicBezTo>
                  <a:cubicBezTo>
                    <a:pt x="20187" y="6780"/>
                    <a:pt x="19931" y="6721"/>
                    <a:pt x="19665" y="6675"/>
                  </a:cubicBezTo>
                  <a:cubicBezTo>
                    <a:pt x="19931" y="6628"/>
                    <a:pt x="20187" y="6569"/>
                    <a:pt x="20417" y="6495"/>
                  </a:cubicBezTo>
                  <a:cubicBezTo>
                    <a:pt x="21139" y="6262"/>
                    <a:pt x="21386" y="5746"/>
                    <a:pt x="20969" y="5343"/>
                  </a:cubicBezTo>
                  <a:cubicBezTo>
                    <a:pt x="20552" y="4940"/>
                    <a:pt x="19631" y="4802"/>
                    <a:pt x="18909" y="5035"/>
                  </a:cubicBezTo>
                  <a:cubicBezTo>
                    <a:pt x="18679" y="5109"/>
                    <a:pt x="18460" y="5204"/>
                    <a:pt x="18254" y="5309"/>
                  </a:cubicBezTo>
                  <a:cubicBezTo>
                    <a:pt x="18315" y="5157"/>
                    <a:pt x="18351" y="5004"/>
                    <a:pt x="18351" y="4855"/>
                  </a:cubicBezTo>
                  <a:cubicBezTo>
                    <a:pt x="18351" y="4390"/>
                    <a:pt x="17674" y="4012"/>
                    <a:pt x="16840" y="4012"/>
                  </a:cubicBezTo>
                  <a:close/>
                  <a:moveTo>
                    <a:pt x="4332" y="5999"/>
                  </a:moveTo>
                  <a:cubicBezTo>
                    <a:pt x="5001" y="5999"/>
                    <a:pt x="5545" y="6301"/>
                    <a:pt x="5545" y="6675"/>
                  </a:cubicBezTo>
                  <a:cubicBezTo>
                    <a:pt x="5545" y="7048"/>
                    <a:pt x="5001" y="7351"/>
                    <a:pt x="4332" y="7351"/>
                  </a:cubicBezTo>
                  <a:cubicBezTo>
                    <a:pt x="3663" y="7351"/>
                    <a:pt x="3121" y="7048"/>
                    <a:pt x="3121" y="6675"/>
                  </a:cubicBezTo>
                  <a:cubicBezTo>
                    <a:pt x="3121" y="6301"/>
                    <a:pt x="3663" y="5999"/>
                    <a:pt x="4332" y="5999"/>
                  </a:cubicBezTo>
                  <a:close/>
                  <a:moveTo>
                    <a:pt x="16840" y="5999"/>
                  </a:moveTo>
                  <a:cubicBezTo>
                    <a:pt x="17509" y="5999"/>
                    <a:pt x="18051" y="6301"/>
                    <a:pt x="18051" y="6675"/>
                  </a:cubicBezTo>
                  <a:cubicBezTo>
                    <a:pt x="18051" y="7048"/>
                    <a:pt x="17509" y="7351"/>
                    <a:pt x="16840" y="7351"/>
                  </a:cubicBezTo>
                  <a:cubicBezTo>
                    <a:pt x="16171" y="7351"/>
                    <a:pt x="15630" y="7048"/>
                    <a:pt x="15630" y="6675"/>
                  </a:cubicBezTo>
                  <a:cubicBezTo>
                    <a:pt x="15630" y="6301"/>
                    <a:pt x="16171" y="5999"/>
                    <a:pt x="16840" y="5999"/>
                  </a:cubicBezTo>
                  <a:close/>
                </a:path>
              </a:pathLst>
            </a:cu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315" name="باقة"/>
            <p:cNvSpPr/>
            <p:nvPr/>
          </p:nvSpPr>
          <p:spPr>
            <a:xfrm>
              <a:off x="0" y="165191"/>
              <a:ext cx="1296722" cy="2369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600" fill="norm" stroke="1" extrusionOk="0">
                  <a:moveTo>
                    <a:pt x="10545" y="0"/>
                  </a:moveTo>
                  <a:cubicBezTo>
                    <a:pt x="9711" y="0"/>
                    <a:pt x="9034" y="378"/>
                    <a:pt x="9034" y="844"/>
                  </a:cubicBezTo>
                  <a:cubicBezTo>
                    <a:pt x="9034" y="992"/>
                    <a:pt x="9070" y="1145"/>
                    <a:pt x="9131" y="1298"/>
                  </a:cubicBezTo>
                  <a:cubicBezTo>
                    <a:pt x="8926" y="1192"/>
                    <a:pt x="8706" y="1097"/>
                    <a:pt x="8476" y="1023"/>
                  </a:cubicBezTo>
                  <a:cubicBezTo>
                    <a:pt x="7754" y="790"/>
                    <a:pt x="6833" y="928"/>
                    <a:pt x="6416" y="1332"/>
                  </a:cubicBezTo>
                  <a:cubicBezTo>
                    <a:pt x="5999" y="1735"/>
                    <a:pt x="6246" y="2251"/>
                    <a:pt x="6968" y="2484"/>
                  </a:cubicBezTo>
                  <a:cubicBezTo>
                    <a:pt x="7198" y="2558"/>
                    <a:pt x="7454" y="2617"/>
                    <a:pt x="7721" y="2663"/>
                  </a:cubicBezTo>
                  <a:cubicBezTo>
                    <a:pt x="7454" y="2710"/>
                    <a:pt x="7198" y="2769"/>
                    <a:pt x="6968" y="2843"/>
                  </a:cubicBezTo>
                  <a:cubicBezTo>
                    <a:pt x="6246" y="3076"/>
                    <a:pt x="5999" y="3592"/>
                    <a:pt x="6416" y="3995"/>
                  </a:cubicBezTo>
                  <a:cubicBezTo>
                    <a:pt x="6833" y="4398"/>
                    <a:pt x="7754" y="4536"/>
                    <a:pt x="8476" y="4303"/>
                  </a:cubicBezTo>
                  <a:cubicBezTo>
                    <a:pt x="8706" y="4229"/>
                    <a:pt x="8926" y="4134"/>
                    <a:pt x="9131" y="4029"/>
                  </a:cubicBezTo>
                  <a:cubicBezTo>
                    <a:pt x="9070" y="4181"/>
                    <a:pt x="9034" y="4334"/>
                    <a:pt x="9034" y="4483"/>
                  </a:cubicBezTo>
                  <a:cubicBezTo>
                    <a:pt x="9034" y="4852"/>
                    <a:pt x="9460" y="5165"/>
                    <a:pt x="10054" y="5279"/>
                  </a:cubicBezTo>
                  <a:lnTo>
                    <a:pt x="10054" y="21600"/>
                  </a:lnTo>
                  <a:lnTo>
                    <a:pt x="11033" y="21600"/>
                  </a:lnTo>
                  <a:lnTo>
                    <a:pt x="11033" y="5279"/>
                  </a:lnTo>
                  <a:cubicBezTo>
                    <a:pt x="11627" y="5165"/>
                    <a:pt x="12053" y="4852"/>
                    <a:pt x="12053" y="4483"/>
                  </a:cubicBezTo>
                  <a:cubicBezTo>
                    <a:pt x="12053" y="4334"/>
                    <a:pt x="12017" y="4181"/>
                    <a:pt x="11956" y="4029"/>
                  </a:cubicBezTo>
                  <a:cubicBezTo>
                    <a:pt x="12161" y="4134"/>
                    <a:pt x="12381" y="4229"/>
                    <a:pt x="12611" y="4303"/>
                  </a:cubicBezTo>
                  <a:cubicBezTo>
                    <a:pt x="13333" y="4536"/>
                    <a:pt x="14257" y="4398"/>
                    <a:pt x="14674" y="3995"/>
                  </a:cubicBezTo>
                  <a:cubicBezTo>
                    <a:pt x="15091" y="3592"/>
                    <a:pt x="14844" y="3076"/>
                    <a:pt x="14122" y="2843"/>
                  </a:cubicBezTo>
                  <a:cubicBezTo>
                    <a:pt x="13892" y="2769"/>
                    <a:pt x="13636" y="2710"/>
                    <a:pt x="13369" y="2663"/>
                  </a:cubicBezTo>
                  <a:cubicBezTo>
                    <a:pt x="13636" y="2617"/>
                    <a:pt x="13892" y="2558"/>
                    <a:pt x="14122" y="2484"/>
                  </a:cubicBezTo>
                  <a:cubicBezTo>
                    <a:pt x="14844" y="2251"/>
                    <a:pt x="15091" y="1735"/>
                    <a:pt x="14674" y="1332"/>
                  </a:cubicBezTo>
                  <a:cubicBezTo>
                    <a:pt x="14257" y="928"/>
                    <a:pt x="13333" y="790"/>
                    <a:pt x="12611" y="1023"/>
                  </a:cubicBezTo>
                  <a:cubicBezTo>
                    <a:pt x="12381" y="1097"/>
                    <a:pt x="12161" y="1192"/>
                    <a:pt x="11956" y="1298"/>
                  </a:cubicBezTo>
                  <a:cubicBezTo>
                    <a:pt x="12017" y="1145"/>
                    <a:pt x="12053" y="992"/>
                    <a:pt x="12053" y="844"/>
                  </a:cubicBezTo>
                  <a:cubicBezTo>
                    <a:pt x="12053" y="378"/>
                    <a:pt x="11379" y="0"/>
                    <a:pt x="10545" y="0"/>
                  </a:cubicBezTo>
                  <a:close/>
                  <a:moveTo>
                    <a:pt x="10545" y="1987"/>
                  </a:moveTo>
                  <a:cubicBezTo>
                    <a:pt x="11214" y="1987"/>
                    <a:pt x="11756" y="2290"/>
                    <a:pt x="11756" y="2663"/>
                  </a:cubicBezTo>
                  <a:cubicBezTo>
                    <a:pt x="11756" y="3037"/>
                    <a:pt x="11214" y="3339"/>
                    <a:pt x="10545" y="3339"/>
                  </a:cubicBezTo>
                  <a:cubicBezTo>
                    <a:pt x="9876" y="3339"/>
                    <a:pt x="9335" y="3037"/>
                    <a:pt x="9335" y="2663"/>
                  </a:cubicBezTo>
                  <a:cubicBezTo>
                    <a:pt x="9335" y="2290"/>
                    <a:pt x="9876" y="1987"/>
                    <a:pt x="10545" y="1987"/>
                  </a:cubicBezTo>
                  <a:close/>
                  <a:moveTo>
                    <a:pt x="4332" y="4012"/>
                  </a:moveTo>
                  <a:cubicBezTo>
                    <a:pt x="3498" y="4012"/>
                    <a:pt x="2824" y="4390"/>
                    <a:pt x="2824" y="4855"/>
                  </a:cubicBezTo>
                  <a:cubicBezTo>
                    <a:pt x="2824" y="5004"/>
                    <a:pt x="2860" y="5157"/>
                    <a:pt x="2921" y="5309"/>
                  </a:cubicBezTo>
                  <a:cubicBezTo>
                    <a:pt x="2715" y="5204"/>
                    <a:pt x="2496" y="5109"/>
                    <a:pt x="2266" y="5035"/>
                  </a:cubicBezTo>
                  <a:cubicBezTo>
                    <a:pt x="1544" y="4802"/>
                    <a:pt x="620" y="4940"/>
                    <a:pt x="203" y="5343"/>
                  </a:cubicBezTo>
                  <a:cubicBezTo>
                    <a:pt x="-214" y="5746"/>
                    <a:pt x="33" y="6262"/>
                    <a:pt x="755" y="6495"/>
                  </a:cubicBezTo>
                  <a:cubicBezTo>
                    <a:pt x="985" y="6569"/>
                    <a:pt x="1241" y="6628"/>
                    <a:pt x="1507" y="6675"/>
                  </a:cubicBezTo>
                  <a:cubicBezTo>
                    <a:pt x="1241" y="6721"/>
                    <a:pt x="985" y="6780"/>
                    <a:pt x="755" y="6854"/>
                  </a:cubicBezTo>
                  <a:cubicBezTo>
                    <a:pt x="33" y="7087"/>
                    <a:pt x="-214" y="7603"/>
                    <a:pt x="203" y="8006"/>
                  </a:cubicBezTo>
                  <a:cubicBezTo>
                    <a:pt x="620" y="8410"/>
                    <a:pt x="1544" y="8548"/>
                    <a:pt x="2266" y="8315"/>
                  </a:cubicBezTo>
                  <a:cubicBezTo>
                    <a:pt x="2496" y="8241"/>
                    <a:pt x="2715" y="8146"/>
                    <a:pt x="2921" y="8040"/>
                  </a:cubicBezTo>
                  <a:cubicBezTo>
                    <a:pt x="2860" y="8193"/>
                    <a:pt x="2824" y="8346"/>
                    <a:pt x="2824" y="8494"/>
                  </a:cubicBezTo>
                  <a:cubicBezTo>
                    <a:pt x="2824" y="8960"/>
                    <a:pt x="3498" y="9338"/>
                    <a:pt x="4332" y="9338"/>
                  </a:cubicBezTo>
                  <a:cubicBezTo>
                    <a:pt x="5058" y="9338"/>
                    <a:pt x="5665" y="9052"/>
                    <a:pt x="5809" y="8670"/>
                  </a:cubicBezTo>
                  <a:cubicBezTo>
                    <a:pt x="6949" y="9833"/>
                    <a:pt x="8527" y="11866"/>
                    <a:pt x="8534" y="14227"/>
                  </a:cubicBezTo>
                  <a:cubicBezTo>
                    <a:pt x="8244" y="13960"/>
                    <a:pt x="7707" y="13680"/>
                    <a:pt x="6729" y="13460"/>
                  </a:cubicBezTo>
                  <a:cubicBezTo>
                    <a:pt x="4129" y="12874"/>
                    <a:pt x="3807" y="12323"/>
                    <a:pt x="3807" y="12323"/>
                  </a:cubicBezTo>
                  <a:cubicBezTo>
                    <a:pt x="3807" y="12323"/>
                    <a:pt x="3482" y="13972"/>
                    <a:pt x="5327" y="14881"/>
                  </a:cubicBezTo>
                  <a:cubicBezTo>
                    <a:pt x="6822" y="15618"/>
                    <a:pt x="7968" y="15407"/>
                    <a:pt x="8491" y="15234"/>
                  </a:cubicBezTo>
                  <a:cubicBezTo>
                    <a:pt x="8226" y="18494"/>
                    <a:pt x="6757" y="20968"/>
                    <a:pt x="6741" y="20995"/>
                  </a:cubicBezTo>
                  <a:lnTo>
                    <a:pt x="7666" y="21170"/>
                  </a:lnTo>
                  <a:cubicBezTo>
                    <a:pt x="7741" y="21045"/>
                    <a:pt x="9511" y="18073"/>
                    <a:pt x="9511" y="14242"/>
                  </a:cubicBezTo>
                  <a:cubicBezTo>
                    <a:pt x="9511" y="11717"/>
                    <a:pt x="7854" y="9589"/>
                    <a:pt x="6653" y="8379"/>
                  </a:cubicBezTo>
                  <a:cubicBezTo>
                    <a:pt x="7325" y="8512"/>
                    <a:pt x="8094" y="8364"/>
                    <a:pt x="8464" y="8006"/>
                  </a:cubicBezTo>
                  <a:cubicBezTo>
                    <a:pt x="8881" y="7603"/>
                    <a:pt x="8631" y="7087"/>
                    <a:pt x="7909" y="6854"/>
                  </a:cubicBezTo>
                  <a:cubicBezTo>
                    <a:pt x="7679" y="6780"/>
                    <a:pt x="7423" y="6721"/>
                    <a:pt x="7156" y="6675"/>
                  </a:cubicBezTo>
                  <a:cubicBezTo>
                    <a:pt x="7423" y="6628"/>
                    <a:pt x="7679" y="6569"/>
                    <a:pt x="7909" y="6495"/>
                  </a:cubicBezTo>
                  <a:cubicBezTo>
                    <a:pt x="8631" y="6262"/>
                    <a:pt x="8881" y="5746"/>
                    <a:pt x="8464" y="5343"/>
                  </a:cubicBezTo>
                  <a:cubicBezTo>
                    <a:pt x="8047" y="4940"/>
                    <a:pt x="7123" y="4802"/>
                    <a:pt x="6401" y="5035"/>
                  </a:cubicBezTo>
                  <a:cubicBezTo>
                    <a:pt x="6171" y="5109"/>
                    <a:pt x="5951" y="5204"/>
                    <a:pt x="5746" y="5309"/>
                  </a:cubicBezTo>
                  <a:cubicBezTo>
                    <a:pt x="5807" y="5157"/>
                    <a:pt x="5843" y="5004"/>
                    <a:pt x="5843" y="4855"/>
                  </a:cubicBezTo>
                  <a:cubicBezTo>
                    <a:pt x="5843" y="4390"/>
                    <a:pt x="5166" y="4012"/>
                    <a:pt x="4332" y="4012"/>
                  </a:cubicBezTo>
                  <a:close/>
                  <a:moveTo>
                    <a:pt x="16840" y="4012"/>
                  </a:moveTo>
                  <a:cubicBezTo>
                    <a:pt x="16006" y="4012"/>
                    <a:pt x="15332" y="4390"/>
                    <a:pt x="15332" y="4855"/>
                  </a:cubicBezTo>
                  <a:cubicBezTo>
                    <a:pt x="15332" y="5004"/>
                    <a:pt x="15368" y="5157"/>
                    <a:pt x="15429" y="5309"/>
                  </a:cubicBezTo>
                  <a:cubicBezTo>
                    <a:pt x="15224" y="5204"/>
                    <a:pt x="15004" y="5109"/>
                    <a:pt x="14774" y="5035"/>
                  </a:cubicBezTo>
                  <a:cubicBezTo>
                    <a:pt x="14052" y="4802"/>
                    <a:pt x="13128" y="4940"/>
                    <a:pt x="12711" y="5343"/>
                  </a:cubicBezTo>
                  <a:cubicBezTo>
                    <a:pt x="12294" y="5746"/>
                    <a:pt x="12541" y="6262"/>
                    <a:pt x="13263" y="6495"/>
                  </a:cubicBezTo>
                  <a:cubicBezTo>
                    <a:pt x="13493" y="6569"/>
                    <a:pt x="13749" y="6628"/>
                    <a:pt x="14016" y="6675"/>
                  </a:cubicBezTo>
                  <a:cubicBezTo>
                    <a:pt x="13749" y="6721"/>
                    <a:pt x="13493" y="6780"/>
                    <a:pt x="13263" y="6854"/>
                  </a:cubicBezTo>
                  <a:cubicBezTo>
                    <a:pt x="12541" y="7087"/>
                    <a:pt x="12294" y="7603"/>
                    <a:pt x="12711" y="8006"/>
                  </a:cubicBezTo>
                  <a:cubicBezTo>
                    <a:pt x="13081" y="8364"/>
                    <a:pt x="13850" y="8512"/>
                    <a:pt x="14522" y="8379"/>
                  </a:cubicBezTo>
                  <a:cubicBezTo>
                    <a:pt x="13321" y="9589"/>
                    <a:pt x="11661" y="11717"/>
                    <a:pt x="11661" y="14242"/>
                  </a:cubicBezTo>
                  <a:cubicBezTo>
                    <a:pt x="11661" y="18073"/>
                    <a:pt x="13431" y="21045"/>
                    <a:pt x="13506" y="21170"/>
                  </a:cubicBezTo>
                  <a:lnTo>
                    <a:pt x="14434" y="20995"/>
                  </a:lnTo>
                  <a:cubicBezTo>
                    <a:pt x="14416" y="20965"/>
                    <a:pt x="12641" y="17979"/>
                    <a:pt x="12641" y="14242"/>
                  </a:cubicBezTo>
                  <a:cubicBezTo>
                    <a:pt x="12641" y="13827"/>
                    <a:pt x="12692" y="13423"/>
                    <a:pt x="12778" y="13031"/>
                  </a:cubicBezTo>
                  <a:cubicBezTo>
                    <a:pt x="13247" y="13207"/>
                    <a:pt x="14444" y="13497"/>
                    <a:pt x="16036" y="12713"/>
                  </a:cubicBezTo>
                  <a:cubicBezTo>
                    <a:pt x="17881" y="11804"/>
                    <a:pt x="17553" y="10155"/>
                    <a:pt x="17553" y="10155"/>
                  </a:cubicBezTo>
                  <a:cubicBezTo>
                    <a:pt x="17553" y="10155"/>
                    <a:pt x="17234" y="10705"/>
                    <a:pt x="14635" y="11291"/>
                  </a:cubicBezTo>
                  <a:cubicBezTo>
                    <a:pt x="13958" y="11444"/>
                    <a:pt x="13494" y="11624"/>
                    <a:pt x="13175" y="11810"/>
                  </a:cubicBezTo>
                  <a:cubicBezTo>
                    <a:pt x="13737" y="10503"/>
                    <a:pt x="14640" y="9411"/>
                    <a:pt x="15366" y="8670"/>
                  </a:cubicBezTo>
                  <a:cubicBezTo>
                    <a:pt x="15510" y="9052"/>
                    <a:pt x="16114" y="9338"/>
                    <a:pt x="16840" y="9338"/>
                  </a:cubicBezTo>
                  <a:cubicBezTo>
                    <a:pt x="17674" y="9338"/>
                    <a:pt x="18351" y="8960"/>
                    <a:pt x="18351" y="8494"/>
                  </a:cubicBezTo>
                  <a:cubicBezTo>
                    <a:pt x="18351" y="8346"/>
                    <a:pt x="18315" y="8193"/>
                    <a:pt x="18254" y="8040"/>
                  </a:cubicBezTo>
                  <a:cubicBezTo>
                    <a:pt x="18460" y="8146"/>
                    <a:pt x="18679" y="8241"/>
                    <a:pt x="18909" y="8315"/>
                  </a:cubicBezTo>
                  <a:cubicBezTo>
                    <a:pt x="19631" y="8548"/>
                    <a:pt x="20552" y="8410"/>
                    <a:pt x="20969" y="8006"/>
                  </a:cubicBezTo>
                  <a:cubicBezTo>
                    <a:pt x="21386" y="7603"/>
                    <a:pt x="21139" y="7087"/>
                    <a:pt x="20417" y="6854"/>
                  </a:cubicBezTo>
                  <a:cubicBezTo>
                    <a:pt x="20187" y="6780"/>
                    <a:pt x="19931" y="6721"/>
                    <a:pt x="19665" y="6675"/>
                  </a:cubicBezTo>
                  <a:cubicBezTo>
                    <a:pt x="19931" y="6628"/>
                    <a:pt x="20187" y="6569"/>
                    <a:pt x="20417" y="6495"/>
                  </a:cubicBezTo>
                  <a:cubicBezTo>
                    <a:pt x="21139" y="6262"/>
                    <a:pt x="21386" y="5746"/>
                    <a:pt x="20969" y="5343"/>
                  </a:cubicBezTo>
                  <a:cubicBezTo>
                    <a:pt x="20552" y="4940"/>
                    <a:pt x="19631" y="4802"/>
                    <a:pt x="18909" y="5035"/>
                  </a:cubicBezTo>
                  <a:cubicBezTo>
                    <a:pt x="18679" y="5109"/>
                    <a:pt x="18460" y="5204"/>
                    <a:pt x="18254" y="5309"/>
                  </a:cubicBezTo>
                  <a:cubicBezTo>
                    <a:pt x="18315" y="5157"/>
                    <a:pt x="18351" y="5004"/>
                    <a:pt x="18351" y="4855"/>
                  </a:cubicBezTo>
                  <a:cubicBezTo>
                    <a:pt x="18351" y="4390"/>
                    <a:pt x="17674" y="4012"/>
                    <a:pt x="16840" y="4012"/>
                  </a:cubicBezTo>
                  <a:close/>
                  <a:moveTo>
                    <a:pt x="4332" y="5999"/>
                  </a:moveTo>
                  <a:cubicBezTo>
                    <a:pt x="5001" y="5999"/>
                    <a:pt x="5545" y="6301"/>
                    <a:pt x="5545" y="6675"/>
                  </a:cubicBezTo>
                  <a:cubicBezTo>
                    <a:pt x="5545" y="7048"/>
                    <a:pt x="5001" y="7351"/>
                    <a:pt x="4332" y="7351"/>
                  </a:cubicBezTo>
                  <a:cubicBezTo>
                    <a:pt x="3663" y="7351"/>
                    <a:pt x="3121" y="7048"/>
                    <a:pt x="3121" y="6675"/>
                  </a:cubicBezTo>
                  <a:cubicBezTo>
                    <a:pt x="3121" y="6301"/>
                    <a:pt x="3663" y="5999"/>
                    <a:pt x="4332" y="5999"/>
                  </a:cubicBezTo>
                  <a:close/>
                  <a:moveTo>
                    <a:pt x="16840" y="5999"/>
                  </a:moveTo>
                  <a:cubicBezTo>
                    <a:pt x="17509" y="5999"/>
                    <a:pt x="18051" y="6301"/>
                    <a:pt x="18051" y="6675"/>
                  </a:cubicBezTo>
                  <a:cubicBezTo>
                    <a:pt x="18051" y="7048"/>
                    <a:pt x="17509" y="7351"/>
                    <a:pt x="16840" y="7351"/>
                  </a:cubicBezTo>
                  <a:cubicBezTo>
                    <a:pt x="16171" y="7351"/>
                    <a:pt x="15630" y="7048"/>
                    <a:pt x="15630" y="6675"/>
                  </a:cubicBezTo>
                  <a:cubicBezTo>
                    <a:pt x="15630" y="6301"/>
                    <a:pt x="16171" y="5999"/>
                    <a:pt x="16840" y="5999"/>
                  </a:cubicBezTo>
                  <a:close/>
                </a:path>
              </a:pathLst>
            </a:custGeom>
            <a:solidFill>
              <a:srgbClr val="EE220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grpSp>
        <p:nvGrpSpPr>
          <p:cNvPr id="320" name="تجميع"/>
          <p:cNvGrpSpPr/>
          <p:nvPr/>
        </p:nvGrpSpPr>
        <p:grpSpPr>
          <a:xfrm>
            <a:off x="290289" y="10999299"/>
            <a:ext cx="6352819" cy="2332628"/>
            <a:chOff x="0" y="0"/>
            <a:chExt cx="6352818" cy="2332627"/>
          </a:xfrm>
        </p:grpSpPr>
        <p:sp>
          <p:nvSpPr>
            <p:cNvPr id="317" name="عشب"/>
            <p:cNvSpPr/>
            <p:nvPr/>
          </p:nvSpPr>
          <p:spPr>
            <a:xfrm>
              <a:off x="1934584" y="0"/>
              <a:ext cx="2330812" cy="2332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318" name="عشب"/>
            <p:cNvSpPr/>
            <p:nvPr/>
          </p:nvSpPr>
          <p:spPr>
            <a:xfrm>
              <a:off x="0" y="0"/>
              <a:ext cx="2330811" cy="2332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319" name="عشب"/>
            <p:cNvSpPr/>
            <p:nvPr/>
          </p:nvSpPr>
          <p:spPr>
            <a:xfrm>
              <a:off x="4022007" y="0"/>
              <a:ext cx="2330812" cy="2332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grpSp>
        <p:nvGrpSpPr>
          <p:cNvPr id="324" name="تجميع"/>
          <p:cNvGrpSpPr/>
          <p:nvPr/>
        </p:nvGrpSpPr>
        <p:grpSpPr>
          <a:xfrm>
            <a:off x="5704515" y="11056217"/>
            <a:ext cx="6197805" cy="2275710"/>
            <a:chOff x="0" y="0"/>
            <a:chExt cx="6197804" cy="2275709"/>
          </a:xfrm>
        </p:grpSpPr>
        <p:sp>
          <p:nvSpPr>
            <p:cNvPr id="321" name="عشب"/>
            <p:cNvSpPr/>
            <p:nvPr/>
          </p:nvSpPr>
          <p:spPr>
            <a:xfrm>
              <a:off x="1887378" y="0"/>
              <a:ext cx="2273939" cy="227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322" name="عشب"/>
            <p:cNvSpPr/>
            <p:nvPr/>
          </p:nvSpPr>
          <p:spPr>
            <a:xfrm>
              <a:off x="0" y="0"/>
              <a:ext cx="2273938" cy="227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323" name="عشب"/>
            <p:cNvSpPr/>
            <p:nvPr/>
          </p:nvSpPr>
          <p:spPr>
            <a:xfrm>
              <a:off x="3923867" y="0"/>
              <a:ext cx="2273938" cy="227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grpSp>
        <p:nvGrpSpPr>
          <p:cNvPr id="328" name="تجميع"/>
          <p:cNvGrpSpPr/>
          <p:nvPr/>
        </p:nvGrpSpPr>
        <p:grpSpPr>
          <a:xfrm>
            <a:off x="10963726" y="10999299"/>
            <a:ext cx="6352819" cy="2332628"/>
            <a:chOff x="0" y="0"/>
            <a:chExt cx="6352818" cy="2332627"/>
          </a:xfrm>
        </p:grpSpPr>
        <p:sp>
          <p:nvSpPr>
            <p:cNvPr id="325" name="عشب"/>
            <p:cNvSpPr/>
            <p:nvPr/>
          </p:nvSpPr>
          <p:spPr>
            <a:xfrm>
              <a:off x="1934584" y="0"/>
              <a:ext cx="2330812" cy="2332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326" name="عشب"/>
            <p:cNvSpPr/>
            <p:nvPr/>
          </p:nvSpPr>
          <p:spPr>
            <a:xfrm>
              <a:off x="0" y="0"/>
              <a:ext cx="2330811" cy="2332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327" name="عشب"/>
            <p:cNvSpPr/>
            <p:nvPr/>
          </p:nvSpPr>
          <p:spPr>
            <a:xfrm>
              <a:off x="4022007" y="0"/>
              <a:ext cx="2330812" cy="2332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grpSp>
        <p:nvGrpSpPr>
          <p:cNvPr id="332" name="تجميع"/>
          <p:cNvGrpSpPr/>
          <p:nvPr/>
        </p:nvGrpSpPr>
        <p:grpSpPr>
          <a:xfrm>
            <a:off x="16924495" y="11027758"/>
            <a:ext cx="6197806" cy="2275711"/>
            <a:chOff x="0" y="0"/>
            <a:chExt cx="6197804" cy="2275709"/>
          </a:xfrm>
        </p:grpSpPr>
        <p:sp>
          <p:nvSpPr>
            <p:cNvPr id="329" name="عشب"/>
            <p:cNvSpPr/>
            <p:nvPr/>
          </p:nvSpPr>
          <p:spPr>
            <a:xfrm>
              <a:off x="1887378" y="0"/>
              <a:ext cx="2273939" cy="227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330" name="عشب"/>
            <p:cNvSpPr/>
            <p:nvPr/>
          </p:nvSpPr>
          <p:spPr>
            <a:xfrm>
              <a:off x="0" y="0"/>
              <a:ext cx="2273938" cy="227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sp>
          <p:nvSpPr>
            <p:cNvPr id="331" name="عشب"/>
            <p:cNvSpPr/>
            <p:nvPr/>
          </p:nvSpPr>
          <p:spPr>
            <a:xfrm>
              <a:off x="3923867" y="0"/>
              <a:ext cx="2273938" cy="2275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58" y="0"/>
                  </a:moveTo>
                  <a:cubicBezTo>
                    <a:pt x="7235" y="3053"/>
                    <a:pt x="9465" y="11094"/>
                    <a:pt x="8315" y="21600"/>
                  </a:cubicBezTo>
                  <a:cubicBezTo>
                    <a:pt x="8546" y="21600"/>
                    <a:pt x="8775" y="21600"/>
                    <a:pt x="8994" y="21600"/>
                  </a:cubicBezTo>
                  <a:cubicBezTo>
                    <a:pt x="9872" y="21600"/>
                    <a:pt x="10583" y="21600"/>
                    <a:pt x="10583" y="21600"/>
                  </a:cubicBezTo>
                  <a:cubicBezTo>
                    <a:pt x="10996" y="21600"/>
                    <a:pt x="11266" y="21600"/>
                    <a:pt x="11266" y="21600"/>
                  </a:cubicBezTo>
                  <a:cubicBezTo>
                    <a:pt x="11266" y="21600"/>
                    <a:pt x="11726" y="19302"/>
                    <a:pt x="12016" y="16222"/>
                  </a:cubicBezTo>
                  <a:cubicBezTo>
                    <a:pt x="12018" y="19335"/>
                    <a:pt x="12273" y="21600"/>
                    <a:pt x="12273" y="21600"/>
                  </a:cubicBezTo>
                  <a:cubicBezTo>
                    <a:pt x="12273" y="21600"/>
                    <a:pt x="12368" y="21600"/>
                    <a:pt x="12536" y="21600"/>
                  </a:cubicBezTo>
                  <a:cubicBezTo>
                    <a:pt x="12536" y="21600"/>
                    <a:pt x="13427" y="21600"/>
                    <a:pt x="14359" y="21600"/>
                  </a:cubicBezTo>
                  <a:cubicBezTo>
                    <a:pt x="14620" y="21600"/>
                    <a:pt x="14884" y="21600"/>
                    <a:pt x="15133" y="21600"/>
                  </a:cubicBezTo>
                  <a:cubicBezTo>
                    <a:pt x="15208" y="21600"/>
                    <a:pt x="15283" y="21600"/>
                    <a:pt x="15354" y="21600"/>
                  </a:cubicBezTo>
                  <a:cubicBezTo>
                    <a:pt x="15798" y="21600"/>
                    <a:pt x="16835" y="21600"/>
                    <a:pt x="17719" y="21600"/>
                  </a:cubicBezTo>
                  <a:cubicBezTo>
                    <a:pt x="15772" y="12227"/>
                    <a:pt x="18765" y="5225"/>
                    <a:pt x="19788" y="2530"/>
                  </a:cubicBezTo>
                  <a:cubicBezTo>
                    <a:pt x="15621" y="6890"/>
                    <a:pt x="15069" y="15195"/>
                    <a:pt x="15066" y="19252"/>
                  </a:cubicBezTo>
                  <a:cubicBezTo>
                    <a:pt x="14220" y="10582"/>
                    <a:pt x="16307" y="6504"/>
                    <a:pt x="17258" y="4248"/>
                  </a:cubicBezTo>
                  <a:cubicBezTo>
                    <a:pt x="15479" y="5742"/>
                    <a:pt x="14366" y="8273"/>
                    <a:pt x="13670" y="10946"/>
                  </a:cubicBezTo>
                  <a:cubicBezTo>
                    <a:pt x="14032" y="6459"/>
                    <a:pt x="15179" y="2786"/>
                    <a:pt x="16337" y="236"/>
                  </a:cubicBezTo>
                  <a:cubicBezTo>
                    <a:pt x="13757" y="2634"/>
                    <a:pt x="12663" y="7069"/>
                    <a:pt x="12244" y="11279"/>
                  </a:cubicBezTo>
                  <a:cubicBezTo>
                    <a:pt x="12212" y="7664"/>
                    <a:pt x="11663" y="4009"/>
                    <a:pt x="9894" y="2004"/>
                  </a:cubicBezTo>
                  <a:cubicBezTo>
                    <a:pt x="10306" y="4049"/>
                    <a:pt x="11108" y="8525"/>
                    <a:pt x="10399" y="14592"/>
                  </a:cubicBezTo>
                  <a:cubicBezTo>
                    <a:pt x="10017" y="9372"/>
                    <a:pt x="8978" y="2701"/>
                    <a:pt x="6258" y="0"/>
                  </a:cubicBezTo>
                  <a:close/>
                  <a:moveTo>
                    <a:pt x="3557" y="2004"/>
                  </a:moveTo>
                  <a:cubicBezTo>
                    <a:pt x="3959" y="3154"/>
                    <a:pt x="4706" y="4841"/>
                    <a:pt x="5303" y="7205"/>
                  </a:cubicBezTo>
                  <a:cubicBezTo>
                    <a:pt x="4575" y="8849"/>
                    <a:pt x="4111" y="10785"/>
                    <a:pt x="3818" y="12696"/>
                  </a:cubicBezTo>
                  <a:cubicBezTo>
                    <a:pt x="3754" y="10213"/>
                    <a:pt x="3231" y="7657"/>
                    <a:pt x="1786" y="5678"/>
                  </a:cubicBezTo>
                  <a:cubicBezTo>
                    <a:pt x="3206" y="12539"/>
                    <a:pt x="2400" y="17299"/>
                    <a:pt x="0" y="21600"/>
                  </a:cubicBezTo>
                  <a:cubicBezTo>
                    <a:pt x="706" y="21600"/>
                    <a:pt x="2401" y="21600"/>
                    <a:pt x="2401" y="21600"/>
                  </a:cubicBezTo>
                  <a:cubicBezTo>
                    <a:pt x="2458" y="21600"/>
                    <a:pt x="2968" y="20136"/>
                    <a:pt x="3362" y="18012"/>
                  </a:cubicBezTo>
                  <a:cubicBezTo>
                    <a:pt x="3303" y="20129"/>
                    <a:pt x="3392" y="21600"/>
                    <a:pt x="3392" y="21600"/>
                  </a:cubicBezTo>
                  <a:cubicBezTo>
                    <a:pt x="3392" y="21600"/>
                    <a:pt x="4422" y="21600"/>
                    <a:pt x="5536" y="21600"/>
                  </a:cubicBezTo>
                  <a:cubicBezTo>
                    <a:pt x="5577" y="21600"/>
                    <a:pt x="5617" y="21600"/>
                    <a:pt x="5658" y="21600"/>
                  </a:cubicBezTo>
                  <a:cubicBezTo>
                    <a:pt x="6772" y="21600"/>
                    <a:pt x="7803" y="21600"/>
                    <a:pt x="7803" y="21600"/>
                  </a:cubicBezTo>
                  <a:cubicBezTo>
                    <a:pt x="7803" y="21600"/>
                    <a:pt x="8408" y="13047"/>
                    <a:pt x="6426" y="6885"/>
                  </a:cubicBezTo>
                  <a:cubicBezTo>
                    <a:pt x="6726" y="5765"/>
                    <a:pt x="7037" y="4871"/>
                    <a:pt x="7300" y="4248"/>
                  </a:cubicBezTo>
                  <a:cubicBezTo>
                    <a:pt x="6826" y="4685"/>
                    <a:pt x="6408" y="5211"/>
                    <a:pt x="6039" y="5802"/>
                  </a:cubicBezTo>
                  <a:cubicBezTo>
                    <a:pt x="5427" y="4253"/>
                    <a:pt x="4621" y="2918"/>
                    <a:pt x="3557" y="2004"/>
                  </a:cubicBezTo>
                  <a:close/>
                  <a:moveTo>
                    <a:pt x="19814" y="5678"/>
                  </a:moveTo>
                  <a:cubicBezTo>
                    <a:pt x="15706" y="11307"/>
                    <a:pt x="19048" y="21600"/>
                    <a:pt x="19199" y="21600"/>
                  </a:cubicBezTo>
                  <a:cubicBezTo>
                    <a:pt x="19199" y="21600"/>
                    <a:pt x="20894" y="21600"/>
                    <a:pt x="21600" y="21600"/>
                  </a:cubicBezTo>
                  <a:cubicBezTo>
                    <a:pt x="19200" y="17299"/>
                    <a:pt x="18394" y="12539"/>
                    <a:pt x="19814" y="5678"/>
                  </a:cubicBezTo>
                  <a:close/>
                  <a:moveTo>
                    <a:pt x="5813" y="9681"/>
                  </a:moveTo>
                  <a:cubicBezTo>
                    <a:pt x="6290" y="12658"/>
                    <a:pt x="6417" y="16443"/>
                    <a:pt x="5605" y="21205"/>
                  </a:cubicBezTo>
                  <a:cubicBezTo>
                    <a:pt x="5007" y="16723"/>
                    <a:pt x="5279" y="12748"/>
                    <a:pt x="5813" y="9681"/>
                  </a:cubicBezTo>
                  <a:close/>
                </a:path>
              </a:pathLst>
            </a:custGeom>
            <a:solidFill>
              <a:srgbClr val="61D83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 rtl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</p:grpSp>
      <p:sp>
        <p:nvSpPr>
          <p:cNvPr id="333" name="العلم بجميع الأحكام الشرعية"/>
          <p:cNvSpPr/>
          <p:nvPr/>
        </p:nvSpPr>
        <p:spPr>
          <a:xfrm>
            <a:off x="16934530" y="1429294"/>
            <a:ext cx="4124807" cy="2307568"/>
          </a:xfrm>
          <a:prstGeom prst="roundRect">
            <a:avLst>
              <a:gd name="adj" fmla="val 8255"/>
            </a:avLst>
          </a:prstGeom>
          <a:gradFill>
            <a:gsLst>
              <a:gs pos="0">
                <a:srgbClr val="FEE4A8"/>
              </a:gs>
              <a:gs pos="100000">
                <a:srgbClr val="93E3FD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825500">
              <a:defRPr sz="44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العلم بجميع الأحكام الشرعية </a:t>
            </a:r>
          </a:p>
        </p:txBody>
      </p:sp>
      <p:sp>
        <p:nvSpPr>
          <p:cNvPr id="334" name="مثل أحكام الصلاة والصيام والوضوء وغيرها من الأحكام الشرعية"/>
          <p:cNvSpPr/>
          <p:nvPr/>
        </p:nvSpPr>
        <p:spPr>
          <a:xfrm>
            <a:off x="8281254" y="1475218"/>
            <a:ext cx="5377006" cy="2215721"/>
          </a:xfrm>
          <a:prstGeom prst="roundRect">
            <a:avLst>
              <a:gd name="adj" fmla="val 8598"/>
            </a:avLst>
          </a:prstGeom>
          <a:gradFill>
            <a:gsLst>
              <a:gs pos="0">
                <a:srgbClr val="3C071B"/>
              </a:gs>
              <a:gs pos="100000">
                <a:srgbClr val="CBF0F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825500">
              <a:defRPr sz="44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مثل أحكام الصلاة والصيام والوضوء وغيرها من الأحكام الشرعية </a:t>
            </a:r>
          </a:p>
        </p:txBody>
      </p:sp>
      <p:sp>
        <p:nvSpPr>
          <p:cNvPr id="335" name="فراشة"/>
          <p:cNvSpPr/>
          <p:nvPr/>
        </p:nvSpPr>
        <p:spPr>
          <a:xfrm rot="20417981">
            <a:off x="19376518" y="6537076"/>
            <a:ext cx="3497881" cy="2279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568" h="19380" fill="norm" stroke="1" extrusionOk="0">
                <a:moveTo>
                  <a:pt x="1603" y="0"/>
                </a:moveTo>
                <a:cubicBezTo>
                  <a:pt x="-1515" y="0"/>
                  <a:pt x="832" y="4355"/>
                  <a:pt x="1078" y="6599"/>
                </a:cubicBezTo>
                <a:cubicBezTo>
                  <a:pt x="1301" y="8605"/>
                  <a:pt x="1028" y="11622"/>
                  <a:pt x="4740" y="11131"/>
                </a:cubicBezTo>
                <a:cubicBezTo>
                  <a:pt x="3468" y="11919"/>
                  <a:pt x="1612" y="13323"/>
                  <a:pt x="3403" y="17900"/>
                </a:cubicBezTo>
                <a:cubicBezTo>
                  <a:pt x="4850" y="21600"/>
                  <a:pt x="7542" y="17564"/>
                  <a:pt x="8684" y="14503"/>
                </a:cubicBezTo>
                <a:cubicBezTo>
                  <a:pt x="8800" y="14815"/>
                  <a:pt x="8889" y="15240"/>
                  <a:pt x="8907" y="15819"/>
                </a:cubicBezTo>
                <a:cubicBezTo>
                  <a:pt x="8958" y="17565"/>
                  <a:pt x="8796" y="19193"/>
                  <a:pt x="9278" y="19193"/>
                </a:cubicBezTo>
                <a:cubicBezTo>
                  <a:pt x="9761" y="19193"/>
                  <a:pt x="9603" y="17573"/>
                  <a:pt x="9650" y="15819"/>
                </a:cubicBezTo>
                <a:cubicBezTo>
                  <a:pt x="9668" y="15240"/>
                  <a:pt x="9755" y="14815"/>
                  <a:pt x="9871" y="14503"/>
                </a:cubicBezTo>
                <a:cubicBezTo>
                  <a:pt x="11013" y="17564"/>
                  <a:pt x="13709" y="21600"/>
                  <a:pt x="15152" y="17900"/>
                </a:cubicBezTo>
                <a:cubicBezTo>
                  <a:pt x="16944" y="13315"/>
                  <a:pt x="15087" y="11919"/>
                  <a:pt x="13816" y="11131"/>
                </a:cubicBezTo>
                <a:cubicBezTo>
                  <a:pt x="17528" y="11622"/>
                  <a:pt x="17259" y="8605"/>
                  <a:pt x="17477" y="6599"/>
                </a:cubicBezTo>
                <a:cubicBezTo>
                  <a:pt x="17737" y="4355"/>
                  <a:pt x="20085" y="0"/>
                  <a:pt x="16962" y="0"/>
                </a:cubicBezTo>
                <a:cubicBezTo>
                  <a:pt x="12976" y="0"/>
                  <a:pt x="10860" y="5282"/>
                  <a:pt x="10029" y="8039"/>
                </a:cubicBezTo>
                <a:cubicBezTo>
                  <a:pt x="9932" y="7496"/>
                  <a:pt x="9778" y="7066"/>
                  <a:pt x="9597" y="6836"/>
                </a:cubicBezTo>
                <a:cubicBezTo>
                  <a:pt x="9713" y="6799"/>
                  <a:pt x="9783" y="6694"/>
                  <a:pt x="9783" y="6397"/>
                </a:cubicBezTo>
                <a:cubicBezTo>
                  <a:pt x="9783" y="6137"/>
                  <a:pt x="9728" y="5899"/>
                  <a:pt x="9635" y="5728"/>
                </a:cubicBezTo>
                <a:cubicBezTo>
                  <a:pt x="9779" y="3997"/>
                  <a:pt x="10275" y="3225"/>
                  <a:pt x="10424" y="2965"/>
                </a:cubicBezTo>
                <a:cubicBezTo>
                  <a:pt x="10531" y="2779"/>
                  <a:pt x="10661" y="2897"/>
                  <a:pt x="10902" y="2310"/>
                </a:cubicBezTo>
                <a:cubicBezTo>
                  <a:pt x="11037" y="1991"/>
                  <a:pt x="10957" y="1701"/>
                  <a:pt x="10637" y="1939"/>
                </a:cubicBezTo>
                <a:cubicBezTo>
                  <a:pt x="10289" y="2191"/>
                  <a:pt x="10326" y="2512"/>
                  <a:pt x="10243" y="2668"/>
                </a:cubicBezTo>
                <a:cubicBezTo>
                  <a:pt x="9714" y="3790"/>
                  <a:pt x="9537" y="5001"/>
                  <a:pt x="9477" y="5535"/>
                </a:cubicBezTo>
                <a:cubicBezTo>
                  <a:pt x="9417" y="5483"/>
                  <a:pt x="9352" y="5461"/>
                  <a:pt x="9283" y="5461"/>
                </a:cubicBezTo>
                <a:cubicBezTo>
                  <a:pt x="9213" y="5461"/>
                  <a:pt x="9147" y="5491"/>
                  <a:pt x="9087" y="5535"/>
                </a:cubicBezTo>
                <a:cubicBezTo>
                  <a:pt x="9031" y="5001"/>
                  <a:pt x="8850" y="3790"/>
                  <a:pt x="8321" y="2668"/>
                </a:cubicBezTo>
                <a:cubicBezTo>
                  <a:pt x="8242" y="2519"/>
                  <a:pt x="8280" y="2199"/>
                  <a:pt x="7927" y="1939"/>
                </a:cubicBezTo>
                <a:cubicBezTo>
                  <a:pt x="7602" y="1701"/>
                  <a:pt x="7528" y="1991"/>
                  <a:pt x="7663" y="2310"/>
                </a:cubicBezTo>
                <a:cubicBezTo>
                  <a:pt x="7909" y="2905"/>
                  <a:pt x="8035" y="2779"/>
                  <a:pt x="8141" y="2965"/>
                </a:cubicBezTo>
                <a:cubicBezTo>
                  <a:pt x="8290" y="3225"/>
                  <a:pt x="8782" y="3997"/>
                  <a:pt x="8930" y="5728"/>
                </a:cubicBezTo>
                <a:cubicBezTo>
                  <a:pt x="8838" y="5899"/>
                  <a:pt x="8781" y="6137"/>
                  <a:pt x="8781" y="6397"/>
                </a:cubicBezTo>
                <a:cubicBezTo>
                  <a:pt x="8781" y="6694"/>
                  <a:pt x="8855" y="6799"/>
                  <a:pt x="8967" y="6836"/>
                </a:cubicBezTo>
                <a:cubicBezTo>
                  <a:pt x="8786" y="7066"/>
                  <a:pt x="8633" y="7496"/>
                  <a:pt x="8536" y="8039"/>
                </a:cubicBezTo>
                <a:cubicBezTo>
                  <a:pt x="7705" y="5282"/>
                  <a:pt x="5589" y="0"/>
                  <a:pt x="1603" y="0"/>
                </a:cubicBezTo>
                <a:close/>
              </a:path>
            </a:pathLst>
          </a:custGeom>
          <a:solidFill>
            <a:srgbClr val="EF5F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336" name="معنى الفقه"/>
          <p:cNvSpPr/>
          <p:nvPr/>
        </p:nvSpPr>
        <p:spPr>
          <a:xfrm>
            <a:off x="1434291" y="669034"/>
            <a:ext cx="5377005" cy="4907431"/>
          </a:xfrm>
          <a:prstGeom prst="rightArrow">
            <a:avLst>
              <a:gd name="adj1" fmla="val 32000"/>
              <a:gd name="adj2" fmla="val 24844"/>
            </a:avLst>
          </a:prstGeom>
          <a:solidFill>
            <a:srgbClr val="76BB4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5700">
                <a:solidFill>
                  <a:srgbClr val="0061FE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>
              <a:defRPr b="0" sz="4400">
                <a:solidFill>
                  <a:srgbClr val="FFFFFF"/>
                </a:solidFill>
              </a:defRPr>
            </a:pPr>
            <a:r>
              <a:rPr b="1" sz="5700">
                <a:solidFill>
                  <a:srgbClr val="0061FE"/>
                </a:solidFill>
              </a:rPr>
              <a:t>معنى الفقه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0000 0.000000 C -0.004114 -0.036824 -0.008229 -0.073648 -0.016103 -0.108328 C -0.023977 -0.143008 -0.035610 -0.175544 -0.050152 -0.196857 C -0.064694 -0.218169 -0.082144 -0.228258 -0.100730 -0.226492 C -0.119315 -0.224727 -0.139035 -0.211107 -0.156131 -0.191308 C -0.173227 -0.171509 -0.187698 -0.145530 -0.201672 -0.118921 C -0.215647 -0.092312 -0.229125 -0.065072 -0.245369 -0.047543 C -0.261614 -0.030014 -0.280625 -0.022195 -0.297224 -0.030140 C -0.313823 -0.038085 -0.328010 -0.061794 -0.338934 -0.091051 C -0.349859 -0.120308 -0.357520 -0.155114 -0.369153 -0.178697 C -0.380787 -0.202279 -0.396393 -0.214638 -0.410226 -0.207828 C -0.424058 -0.201018 -0.436117 -0.175040 -0.447042 -0.149440 C -0.457966 -0.123839 -0.467755 -0.098617 -0.481659 -0.074404 C -0.495562 -0.050191 -0.513580 -0.026987 -0.532804 -0.009837 C -0.552028 0.007314 -0.572457 0.018412 -0.592958 0.022700 C -0.613459 0.026987 -0.634030 0.024465 -0.652403 0.011602 C -0.670775 -0.001261 -0.686949 -0.024465 -0.698582 -0.055110 C -0.710216 -0.085754 -0.717310 -0.123839 -0.724403 -0.161924" origin="layout" pathEditMode="relative">
                                      <p:cBhvr>
                                        <p:cTn id="6" dur="32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4392BB89-DF39-4A92-A7DF-66EE60F4818A-L0-001.jpeg" descr="4392BB89-DF39-4A92-A7DF-66EE60F4818A-L0-001.jpeg"/>
          <p:cNvPicPr>
            <a:picLocks noChangeAspect="1"/>
          </p:cNvPicPr>
          <p:nvPr/>
        </p:nvPicPr>
        <p:blipFill>
          <a:blip r:embed="rId2">
            <a:extLst/>
          </a:blip>
          <a:srcRect l="1660" t="15253" r="3636" b="0"/>
          <a:stretch>
            <a:fillRect/>
          </a:stretch>
        </p:blipFill>
        <p:spPr>
          <a:xfrm>
            <a:off x="3436653" y="1905930"/>
            <a:ext cx="17011169" cy="9903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4392BB89-DF39-4A92-A7DF-66EE60F4818A-L0-001.jpeg" descr="4392BB89-DF39-4A92-A7DF-66EE60F4818A-L0-001.jpeg"/>
          <p:cNvPicPr>
            <a:picLocks noChangeAspect="1"/>
          </p:cNvPicPr>
          <p:nvPr/>
        </p:nvPicPr>
        <p:blipFill>
          <a:blip r:embed="rId2">
            <a:extLst/>
          </a:blip>
          <a:srcRect l="22485" t="0" r="24120" b="87745"/>
          <a:stretch>
            <a:fillRect/>
          </a:stretch>
        </p:blipFill>
        <p:spPr>
          <a:xfrm>
            <a:off x="7404783" y="294717"/>
            <a:ext cx="9074522" cy="1127577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زخرفة ٦"/>
          <p:cNvSpPr/>
          <p:nvPr/>
        </p:nvSpPr>
        <p:spPr>
          <a:xfrm>
            <a:off x="6259166" y="10231275"/>
            <a:ext cx="1905001" cy="190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8940" y="0"/>
                  <a:pt x="7677" y="1890"/>
                  <a:pt x="8389" y="3608"/>
                </a:cubicBezTo>
                <a:lnTo>
                  <a:pt x="10751" y="9312"/>
                </a:lnTo>
                <a:cubicBezTo>
                  <a:pt x="10769" y="9355"/>
                  <a:pt x="10831" y="9355"/>
                  <a:pt x="10849" y="9312"/>
                </a:cubicBezTo>
                <a:lnTo>
                  <a:pt x="13211" y="3608"/>
                </a:lnTo>
                <a:cubicBezTo>
                  <a:pt x="13923" y="1890"/>
                  <a:pt x="12660" y="0"/>
                  <a:pt x="10800" y="0"/>
                </a:cubicBezTo>
                <a:close/>
                <a:moveTo>
                  <a:pt x="4900" y="2400"/>
                </a:moveTo>
                <a:cubicBezTo>
                  <a:pt x="4278" y="2424"/>
                  <a:pt x="3657" y="2671"/>
                  <a:pt x="3164" y="3164"/>
                </a:cubicBezTo>
                <a:cubicBezTo>
                  <a:pt x="1849" y="4479"/>
                  <a:pt x="2291" y="6708"/>
                  <a:pt x="4009" y="7420"/>
                </a:cubicBezTo>
                <a:lnTo>
                  <a:pt x="9713" y="9782"/>
                </a:lnTo>
                <a:cubicBezTo>
                  <a:pt x="9757" y="9800"/>
                  <a:pt x="9799" y="9756"/>
                  <a:pt x="9781" y="9713"/>
                </a:cubicBezTo>
                <a:lnTo>
                  <a:pt x="7420" y="4009"/>
                </a:lnTo>
                <a:cubicBezTo>
                  <a:pt x="6975" y="2936"/>
                  <a:pt x="5937" y="2360"/>
                  <a:pt x="4900" y="2400"/>
                </a:cubicBezTo>
                <a:close/>
                <a:moveTo>
                  <a:pt x="16699" y="2400"/>
                </a:moveTo>
                <a:cubicBezTo>
                  <a:pt x="15663" y="2360"/>
                  <a:pt x="14625" y="2936"/>
                  <a:pt x="14180" y="4009"/>
                </a:cubicBezTo>
                <a:lnTo>
                  <a:pt x="11818" y="9713"/>
                </a:lnTo>
                <a:cubicBezTo>
                  <a:pt x="11800" y="9757"/>
                  <a:pt x="11844" y="9799"/>
                  <a:pt x="11887" y="9781"/>
                </a:cubicBezTo>
                <a:lnTo>
                  <a:pt x="17590" y="7420"/>
                </a:lnTo>
                <a:cubicBezTo>
                  <a:pt x="19309" y="6708"/>
                  <a:pt x="19752" y="4478"/>
                  <a:pt x="18436" y="3162"/>
                </a:cubicBezTo>
                <a:cubicBezTo>
                  <a:pt x="17943" y="2669"/>
                  <a:pt x="17322" y="2424"/>
                  <a:pt x="16699" y="2400"/>
                </a:cubicBezTo>
                <a:close/>
                <a:moveTo>
                  <a:pt x="2638" y="8188"/>
                </a:moveTo>
                <a:cubicBezTo>
                  <a:pt x="1248" y="8172"/>
                  <a:pt x="0" y="9289"/>
                  <a:pt x="0" y="10800"/>
                </a:cubicBezTo>
                <a:cubicBezTo>
                  <a:pt x="0" y="12660"/>
                  <a:pt x="1890" y="13923"/>
                  <a:pt x="3608" y="13211"/>
                </a:cubicBezTo>
                <a:lnTo>
                  <a:pt x="9312" y="10849"/>
                </a:lnTo>
                <a:cubicBezTo>
                  <a:pt x="9355" y="10831"/>
                  <a:pt x="9355" y="10769"/>
                  <a:pt x="9312" y="10751"/>
                </a:cubicBezTo>
                <a:lnTo>
                  <a:pt x="3608" y="8389"/>
                </a:lnTo>
                <a:cubicBezTo>
                  <a:pt x="3286" y="8255"/>
                  <a:pt x="2958" y="8191"/>
                  <a:pt x="2638" y="8188"/>
                </a:cubicBezTo>
                <a:close/>
                <a:moveTo>
                  <a:pt x="18962" y="8188"/>
                </a:moveTo>
                <a:cubicBezTo>
                  <a:pt x="18642" y="8191"/>
                  <a:pt x="18314" y="8255"/>
                  <a:pt x="17992" y="8389"/>
                </a:cubicBezTo>
                <a:lnTo>
                  <a:pt x="12288" y="10751"/>
                </a:lnTo>
                <a:cubicBezTo>
                  <a:pt x="12245" y="10769"/>
                  <a:pt x="12245" y="10831"/>
                  <a:pt x="12288" y="10849"/>
                </a:cubicBezTo>
                <a:lnTo>
                  <a:pt x="17992" y="13211"/>
                </a:lnTo>
                <a:cubicBezTo>
                  <a:pt x="19710" y="13923"/>
                  <a:pt x="21600" y="12660"/>
                  <a:pt x="21600" y="10800"/>
                </a:cubicBezTo>
                <a:cubicBezTo>
                  <a:pt x="21600" y="9289"/>
                  <a:pt x="20352" y="8172"/>
                  <a:pt x="18962" y="8188"/>
                </a:cubicBezTo>
                <a:close/>
                <a:moveTo>
                  <a:pt x="11887" y="11818"/>
                </a:moveTo>
                <a:cubicBezTo>
                  <a:pt x="11843" y="11800"/>
                  <a:pt x="11801" y="11844"/>
                  <a:pt x="11819" y="11887"/>
                </a:cubicBezTo>
                <a:lnTo>
                  <a:pt x="14180" y="17590"/>
                </a:lnTo>
                <a:cubicBezTo>
                  <a:pt x="14892" y="19309"/>
                  <a:pt x="17122" y="19752"/>
                  <a:pt x="18438" y="18436"/>
                </a:cubicBezTo>
                <a:cubicBezTo>
                  <a:pt x="19753" y="17121"/>
                  <a:pt x="19309" y="14892"/>
                  <a:pt x="17590" y="14180"/>
                </a:cubicBezTo>
                <a:lnTo>
                  <a:pt x="11887" y="11818"/>
                </a:lnTo>
                <a:close/>
                <a:moveTo>
                  <a:pt x="9713" y="11819"/>
                </a:moveTo>
                <a:lnTo>
                  <a:pt x="4009" y="14180"/>
                </a:lnTo>
                <a:cubicBezTo>
                  <a:pt x="2291" y="14892"/>
                  <a:pt x="1849" y="17120"/>
                  <a:pt x="3164" y="18436"/>
                </a:cubicBezTo>
                <a:cubicBezTo>
                  <a:pt x="4479" y="19751"/>
                  <a:pt x="6708" y="19309"/>
                  <a:pt x="7420" y="17590"/>
                </a:cubicBezTo>
                <a:lnTo>
                  <a:pt x="9782" y="11887"/>
                </a:lnTo>
                <a:cubicBezTo>
                  <a:pt x="9800" y="11843"/>
                  <a:pt x="9756" y="11801"/>
                  <a:pt x="9713" y="11819"/>
                </a:cubicBezTo>
                <a:close/>
                <a:moveTo>
                  <a:pt x="10800" y="12256"/>
                </a:moveTo>
                <a:cubicBezTo>
                  <a:pt x="10780" y="12256"/>
                  <a:pt x="10760" y="12267"/>
                  <a:pt x="10751" y="12288"/>
                </a:cubicBezTo>
                <a:lnTo>
                  <a:pt x="8389" y="17992"/>
                </a:lnTo>
                <a:cubicBezTo>
                  <a:pt x="7677" y="19710"/>
                  <a:pt x="8940" y="21600"/>
                  <a:pt x="10800" y="21600"/>
                </a:cubicBezTo>
                <a:cubicBezTo>
                  <a:pt x="12660" y="21600"/>
                  <a:pt x="13923" y="19710"/>
                  <a:pt x="13211" y="17992"/>
                </a:cubicBezTo>
                <a:lnTo>
                  <a:pt x="10849" y="12288"/>
                </a:lnTo>
                <a:cubicBezTo>
                  <a:pt x="10840" y="12267"/>
                  <a:pt x="10820" y="12256"/>
                  <a:pt x="10800" y="12256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 sz="4400">
                <a:solidFill>
                  <a:srgbClr val="450D59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الوحدة الأولى : أسماء الله وصفاته"/>
          <p:cNvSpPr/>
          <p:nvPr/>
        </p:nvSpPr>
        <p:spPr>
          <a:xfrm>
            <a:off x="6217944" y="3628873"/>
            <a:ext cx="12370174" cy="3160774"/>
          </a:xfrm>
          <a:prstGeom prst="roundRect">
            <a:avLst>
              <a:gd name="adj" fmla="val 6027"/>
            </a:avLst>
          </a:prstGeom>
          <a:gradFill>
            <a:gsLst>
              <a:gs pos="0">
                <a:srgbClr val="D6D6D6"/>
              </a:gs>
              <a:gs pos="100000">
                <a:srgbClr val="01C7FC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rPr sz="5900">
                <a:solidFill>
                  <a:srgbClr val="551029"/>
                </a:solidFill>
              </a:rPr>
              <a:t>الوحدة الأولى : أسماء الله وصفاته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E2D6"/>
            </a:gs>
            <a:gs pos="100000">
              <a:schemeClr val="accent1">
                <a:hueOff val="269025"/>
                <a:satOff val="1984"/>
                <a:lumOff val="-30912"/>
                <a:alpha val="90000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الوحدة الأولى : أسماء الله وصفاته"/>
          <p:cNvSpPr/>
          <p:nvPr/>
        </p:nvSpPr>
        <p:spPr>
          <a:xfrm>
            <a:off x="6721299" y="868247"/>
            <a:ext cx="10001602" cy="1905001"/>
          </a:xfrm>
          <a:prstGeom prst="roundRect">
            <a:avLst>
              <a:gd name="adj" fmla="val 10000"/>
            </a:avLst>
          </a:prstGeom>
          <a:gradFill>
            <a:gsLst>
              <a:gs pos="0">
                <a:srgbClr val="D6D6D6"/>
              </a:gs>
              <a:gs pos="100000">
                <a:srgbClr val="01C7FC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rPr sz="5900">
                <a:solidFill>
                  <a:srgbClr val="551029"/>
                </a:solidFill>
              </a:rPr>
              <a:t>الوحدة الأولى : أسماء الله وصفاته</a:t>
            </a:r>
            <a:r>
              <a:t> </a:t>
            </a:r>
          </a:p>
        </p:txBody>
      </p:sp>
      <p:sp>
        <p:nvSpPr>
          <p:cNvPr id="345" name="الله      الواحد"/>
          <p:cNvSpPr/>
          <p:nvPr/>
        </p:nvSpPr>
        <p:spPr>
          <a:xfrm>
            <a:off x="17648916" y="8512974"/>
            <a:ext cx="5498480" cy="4463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8703"/>
                </a:lnTo>
                <a:lnTo>
                  <a:pt x="0" y="17407"/>
                </a:lnTo>
                <a:cubicBezTo>
                  <a:pt x="7892" y="17407"/>
                  <a:pt x="10521" y="21600"/>
                  <a:pt x="10521" y="21600"/>
                </a:cubicBezTo>
                <a:lnTo>
                  <a:pt x="10521" y="13417"/>
                </a:lnTo>
                <a:lnTo>
                  <a:pt x="10521" y="5233"/>
                </a:lnTo>
                <a:cubicBezTo>
                  <a:pt x="10521" y="5233"/>
                  <a:pt x="7892" y="0"/>
                  <a:pt x="0" y="0"/>
                </a:cubicBezTo>
                <a:close/>
                <a:moveTo>
                  <a:pt x="21600" y="0"/>
                </a:moveTo>
                <a:cubicBezTo>
                  <a:pt x="13708" y="0"/>
                  <a:pt x="11079" y="5233"/>
                  <a:pt x="11079" y="5233"/>
                </a:cubicBezTo>
                <a:lnTo>
                  <a:pt x="11079" y="13417"/>
                </a:lnTo>
                <a:lnTo>
                  <a:pt x="11079" y="21600"/>
                </a:lnTo>
                <a:cubicBezTo>
                  <a:pt x="11079" y="21600"/>
                  <a:pt x="13708" y="17407"/>
                  <a:pt x="21600" y="17407"/>
                </a:cubicBezTo>
                <a:lnTo>
                  <a:pt x="21600" y="8703"/>
                </a:lnTo>
                <a:lnTo>
                  <a:pt x="21600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rPr sz="7000"/>
              <a:t>الله</a:t>
            </a:r>
            <a:r>
              <a:rPr sz="4800"/>
              <a:t>      </a:t>
            </a:r>
            <a:r>
              <a:rPr sz="5300"/>
              <a:t>الواحد</a:t>
            </a:r>
          </a:p>
        </p:txBody>
      </p:sp>
      <p:sp>
        <p:nvSpPr>
          <p:cNvPr id="346" name="الله الرحمن…"/>
          <p:cNvSpPr/>
          <p:nvPr/>
        </p:nvSpPr>
        <p:spPr>
          <a:xfrm>
            <a:off x="9121192" y="9062921"/>
            <a:ext cx="5575436" cy="4526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8703"/>
                </a:lnTo>
                <a:lnTo>
                  <a:pt x="0" y="17407"/>
                </a:lnTo>
                <a:cubicBezTo>
                  <a:pt x="7892" y="17407"/>
                  <a:pt x="10521" y="21600"/>
                  <a:pt x="10521" y="21600"/>
                </a:cubicBezTo>
                <a:lnTo>
                  <a:pt x="10521" y="13417"/>
                </a:lnTo>
                <a:lnTo>
                  <a:pt x="10521" y="5233"/>
                </a:lnTo>
                <a:cubicBezTo>
                  <a:pt x="10521" y="5233"/>
                  <a:pt x="7892" y="0"/>
                  <a:pt x="0" y="0"/>
                </a:cubicBezTo>
                <a:close/>
                <a:moveTo>
                  <a:pt x="21600" y="0"/>
                </a:moveTo>
                <a:cubicBezTo>
                  <a:pt x="13708" y="0"/>
                  <a:pt x="11079" y="5233"/>
                  <a:pt x="11079" y="5233"/>
                </a:cubicBezTo>
                <a:lnTo>
                  <a:pt x="11079" y="13417"/>
                </a:lnTo>
                <a:lnTo>
                  <a:pt x="11079" y="21600"/>
                </a:lnTo>
                <a:cubicBezTo>
                  <a:pt x="11079" y="21600"/>
                  <a:pt x="13708" y="17407"/>
                  <a:pt x="21600" y="17407"/>
                </a:cubicBezTo>
                <a:lnTo>
                  <a:pt x="21600" y="8703"/>
                </a:lnTo>
                <a:lnTo>
                  <a:pt x="21600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rPr sz="4800"/>
              <a:t>الله الرحمن </a:t>
            </a:r>
            <a:endParaRPr sz="4800"/>
          </a:p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rPr sz="4800"/>
              <a:t>        الرحيم </a:t>
            </a:r>
            <a:endParaRPr sz="4800"/>
          </a:p>
        </p:txBody>
      </p:sp>
      <p:sp>
        <p:nvSpPr>
          <p:cNvPr id="347" name="الله السميع البصير"/>
          <p:cNvSpPr/>
          <p:nvPr/>
        </p:nvSpPr>
        <p:spPr>
          <a:xfrm>
            <a:off x="1093026" y="8636337"/>
            <a:ext cx="5603650" cy="4549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8703"/>
                </a:lnTo>
                <a:lnTo>
                  <a:pt x="0" y="17407"/>
                </a:lnTo>
                <a:cubicBezTo>
                  <a:pt x="7892" y="17407"/>
                  <a:pt x="10521" y="21600"/>
                  <a:pt x="10521" y="21600"/>
                </a:cubicBezTo>
                <a:lnTo>
                  <a:pt x="10521" y="13417"/>
                </a:lnTo>
                <a:lnTo>
                  <a:pt x="10521" y="5233"/>
                </a:lnTo>
                <a:cubicBezTo>
                  <a:pt x="10521" y="5233"/>
                  <a:pt x="7892" y="0"/>
                  <a:pt x="0" y="0"/>
                </a:cubicBezTo>
                <a:close/>
                <a:moveTo>
                  <a:pt x="21600" y="0"/>
                </a:moveTo>
                <a:cubicBezTo>
                  <a:pt x="13708" y="0"/>
                  <a:pt x="11079" y="5233"/>
                  <a:pt x="11079" y="5233"/>
                </a:cubicBezTo>
                <a:lnTo>
                  <a:pt x="11079" y="13417"/>
                </a:lnTo>
                <a:lnTo>
                  <a:pt x="11079" y="21600"/>
                </a:lnTo>
                <a:cubicBezTo>
                  <a:pt x="11079" y="21600"/>
                  <a:pt x="13708" y="17407"/>
                  <a:pt x="21600" y="17407"/>
                </a:cubicBezTo>
                <a:lnTo>
                  <a:pt x="21600" y="8703"/>
                </a:lnTo>
                <a:lnTo>
                  <a:pt x="21600" y="0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8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>
              <a:defRPr sz="4400"/>
            </a:pPr>
            <a:r>
              <a:rPr sz="4800"/>
              <a:t>الله السميع البصير </a:t>
            </a:r>
          </a:p>
        </p:txBody>
      </p:sp>
      <p:sp>
        <p:nvSpPr>
          <p:cNvPr id="348" name="قلم رصاص"/>
          <p:cNvSpPr/>
          <p:nvPr/>
        </p:nvSpPr>
        <p:spPr>
          <a:xfrm>
            <a:off x="19919523" y="3686694"/>
            <a:ext cx="434819" cy="4554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320" y="0"/>
                </a:moveTo>
                <a:cubicBezTo>
                  <a:pt x="2381" y="0"/>
                  <a:pt x="0" y="227"/>
                  <a:pt x="0" y="508"/>
                </a:cubicBezTo>
                <a:lnTo>
                  <a:pt x="0" y="1391"/>
                </a:lnTo>
                <a:lnTo>
                  <a:pt x="21600" y="1391"/>
                </a:lnTo>
                <a:lnTo>
                  <a:pt x="21600" y="508"/>
                </a:lnTo>
                <a:cubicBezTo>
                  <a:pt x="21600" y="227"/>
                  <a:pt x="19201" y="0"/>
                  <a:pt x="16262" y="0"/>
                </a:cubicBezTo>
                <a:lnTo>
                  <a:pt x="5320" y="0"/>
                </a:lnTo>
                <a:close/>
                <a:moveTo>
                  <a:pt x="0" y="1715"/>
                </a:moveTo>
                <a:lnTo>
                  <a:pt x="0" y="4104"/>
                </a:lnTo>
                <a:lnTo>
                  <a:pt x="21600" y="4104"/>
                </a:lnTo>
                <a:lnTo>
                  <a:pt x="21600" y="1715"/>
                </a:lnTo>
                <a:lnTo>
                  <a:pt x="0" y="1715"/>
                </a:lnTo>
                <a:close/>
                <a:moveTo>
                  <a:pt x="0" y="4428"/>
                </a:moveTo>
                <a:lnTo>
                  <a:pt x="0" y="16997"/>
                </a:lnTo>
                <a:cubicBezTo>
                  <a:pt x="715" y="16978"/>
                  <a:pt x="1487" y="16968"/>
                  <a:pt x="2298" y="16968"/>
                </a:cubicBezTo>
                <a:cubicBezTo>
                  <a:pt x="3854" y="16968"/>
                  <a:pt x="5364" y="17008"/>
                  <a:pt x="6558" y="17079"/>
                </a:cubicBezTo>
                <a:cubicBezTo>
                  <a:pt x="7751" y="17008"/>
                  <a:pt x="9243" y="16968"/>
                  <a:pt x="10800" y="16968"/>
                </a:cubicBezTo>
                <a:cubicBezTo>
                  <a:pt x="12357" y="16968"/>
                  <a:pt x="13849" y="17008"/>
                  <a:pt x="15042" y="17079"/>
                </a:cubicBezTo>
                <a:cubicBezTo>
                  <a:pt x="16235" y="17008"/>
                  <a:pt x="17746" y="16968"/>
                  <a:pt x="19302" y="16968"/>
                </a:cubicBezTo>
                <a:cubicBezTo>
                  <a:pt x="20113" y="16968"/>
                  <a:pt x="20884" y="16978"/>
                  <a:pt x="21600" y="16997"/>
                </a:cubicBezTo>
                <a:lnTo>
                  <a:pt x="21600" y="4428"/>
                </a:lnTo>
                <a:lnTo>
                  <a:pt x="0" y="4428"/>
                </a:lnTo>
                <a:close/>
                <a:moveTo>
                  <a:pt x="2298" y="17292"/>
                </a:moveTo>
                <a:cubicBezTo>
                  <a:pt x="1561" y="17292"/>
                  <a:pt x="907" y="17305"/>
                  <a:pt x="371" y="17327"/>
                </a:cubicBezTo>
                <a:lnTo>
                  <a:pt x="5409" y="19388"/>
                </a:lnTo>
                <a:lnTo>
                  <a:pt x="6116" y="19678"/>
                </a:lnTo>
                <a:lnTo>
                  <a:pt x="15484" y="19678"/>
                </a:lnTo>
                <a:lnTo>
                  <a:pt x="16191" y="19388"/>
                </a:lnTo>
                <a:lnTo>
                  <a:pt x="21229" y="17327"/>
                </a:lnTo>
                <a:cubicBezTo>
                  <a:pt x="20693" y="17305"/>
                  <a:pt x="20038" y="17292"/>
                  <a:pt x="19302" y="17292"/>
                </a:cubicBezTo>
                <a:cubicBezTo>
                  <a:pt x="18082" y="17292"/>
                  <a:pt x="16931" y="17331"/>
                  <a:pt x="16297" y="17396"/>
                </a:cubicBezTo>
                <a:lnTo>
                  <a:pt x="15042" y="17525"/>
                </a:lnTo>
                <a:lnTo>
                  <a:pt x="13805" y="17396"/>
                </a:lnTo>
                <a:cubicBezTo>
                  <a:pt x="13170" y="17331"/>
                  <a:pt x="12020" y="17292"/>
                  <a:pt x="10800" y="17292"/>
                </a:cubicBezTo>
                <a:cubicBezTo>
                  <a:pt x="9581" y="17292"/>
                  <a:pt x="8429" y="17331"/>
                  <a:pt x="7795" y="17396"/>
                </a:cubicBezTo>
                <a:lnTo>
                  <a:pt x="6558" y="17525"/>
                </a:lnTo>
                <a:lnTo>
                  <a:pt x="5303" y="17396"/>
                </a:lnTo>
                <a:cubicBezTo>
                  <a:pt x="4668" y="17331"/>
                  <a:pt x="3517" y="17292"/>
                  <a:pt x="2298" y="17292"/>
                </a:cubicBezTo>
                <a:close/>
                <a:moveTo>
                  <a:pt x="6894" y="20002"/>
                </a:moveTo>
                <a:lnTo>
                  <a:pt x="10800" y="21600"/>
                </a:lnTo>
                <a:lnTo>
                  <a:pt x="14706" y="20002"/>
                </a:lnTo>
                <a:lnTo>
                  <a:pt x="6894" y="20002"/>
                </a:lnTo>
                <a:close/>
              </a:path>
            </a:pathLst>
          </a:custGeom>
          <a:solidFill>
            <a:srgbClr val="2C097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0000 -0.000000 C -0.020288 0.004792 -0.040576 0.009584 -0.060722 0.012359 C -0.080868 0.015133 -0.100872 0.015890 -0.121372 0.015133 C -0.141873 0.014376 -0.162870 0.012106 -0.184151 0.010972 C -0.205432 0.009837 -0.226997 0.009837 -0.248420 0.009837 C -0.269842 0.009837 -0.291123 0.009837 -0.303821 0.019673 C -0.316519 0.029510 -0.320633 0.049183 -0.322832 0.061667 C -0.325031 0.074152 -0.325315 0.079449 -0.326308 0.073900 C -0.327301 0.068351 -0.329003 0.051957 -0.338722 0.042120 C -0.348440 0.032284 -0.366174 0.029005 -0.384476 0.026609 C -0.402777 0.024213 -0.421646 0.022700 -0.441721 0.021060 C -0.461796 0.019421 -0.483077 0.017655 -0.505068 0.016394 C -0.527058 0.015133 -0.549758 0.014376 -0.571890 0.012106 C -0.594022 0.009837 -0.615587 0.006053 -0.634101 0.005927 C -0.652616 0.005801 -0.668080 0.009332 -0.675741 0.021943 C -0.683402 0.034554 -0.683260 0.056245 -0.683118 0.077936" origin="layout" pathEditMode="relative">
                                      <p:cBhvr>
                                        <p:cTn id="21" dur="24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path" nodeType="click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683118 0.077936 C -0.683118 0.077936 -0.682528 0.078861 -0.682519 0.078861" origin="layout" pathEditMode="relative">
                                      <p:cBhvr>
                                        <p:cTn id="25" dur="1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5" grpId="1"/>
      <p:bldP build="whole" bldLvl="1" animBg="1" rev="0" advAuto="0" spid="347" grpId="3"/>
      <p:bldP build="whole" bldLvl="1" animBg="1" rev="0" advAuto="0" spid="346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16040" r="0" b="0"/>
          <a:stretch>
            <a:fillRect/>
          </a:stretch>
        </p:blipFill>
        <p:spPr>
          <a:xfrm>
            <a:off x="796572" y="-720154"/>
            <a:ext cx="23089608" cy="145579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Picture 41" descr="Picture 4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99330" y="10115706"/>
            <a:ext cx="9672549" cy="3092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Picture 16" descr="Picture 1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1826" y="-1280507"/>
            <a:ext cx="23179203" cy="121365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5" name="Picture 25"/>
          <p:cNvGrpSpPr/>
          <p:nvPr/>
        </p:nvGrpSpPr>
        <p:grpSpPr>
          <a:xfrm>
            <a:off x="5870294" y="1804099"/>
            <a:ext cx="12236440" cy="8449487"/>
            <a:chOff x="0" y="0"/>
            <a:chExt cx="12236438" cy="8449486"/>
          </a:xfrm>
        </p:grpSpPr>
        <p:pic>
          <p:nvPicPr>
            <p:cNvPr id="354" name="Picture 25" descr="Picture 25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203200" y="215900"/>
              <a:ext cx="11830039" cy="80176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3" name="Picture 25" descr="Picture 25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236439" cy="8449487"/>
            </a:xfrm>
            <a:prstGeom prst="rect">
              <a:avLst/>
            </a:prstGeom>
            <a:effectLst/>
          </p:spPr>
        </p:pic>
      </p:grpSp>
      <p:pic>
        <p:nvPicPr>
          <p:cNvPr id="356" name="Picture 50" descr="Picture 5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40836" y="3635354"/>
            <a:ext cx="2554610" cy="4786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Picture 10" descr="Picture 1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499446" y="4993498"/>
            <a:ext cx="2662716" cy="5147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Picture 30" descr="Picture 30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119332" y="6218855"/>
            <a:ext cx="1674404" cy="689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Picture 12" descr="Picture 1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899330" y="10220561"/>
            <a:ext cx="9936582" cy="3690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Picture 18" descr="Picture 18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268149" y="3610084"/>
            <a:ext cx="4056191" cy="3332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3" name="Group 5"/>
          <p:cNvGrpSpPr/>
          <p:nvPr/>
        </p:nvGrpSpPr>
        <p:grpSpPr>
          <a:xfrm>
            <a:off x="3268013" y="2026628"/>
            <a:ext cx="2625333" cy="1374070"/>
            <a:chOff x="0" y="0"/>
            <a:chExt cx="2625332" cy="1374069"/>
          </a:xfrm>
        </p:grpSpPr>
        <p:pic>
          <p:nvPicPr>
            <p:cNvPr id="361" name="Picture 38" descr="Picture 38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80548" y="69865"/>
              <a:ext cx="2244785" cy="1304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2" name="TextBox 3"/>
            <p:cNvSpPr txBox="1"/>
            <p:nvPr/>
          </p:nvSpPr>
          <p:spPr>
            <a:xfrm>
              <a:off x="0" y="0"/>
              <a:ext cx="2575082" cy="919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7" tIns="91437" rIns="91437" bIns="91437" numCol="1" anchor="t">
              <a:spAutoFit/>
            </a:bodyPr>
            <a:lstStyle/>
            <a:p>
              <a:pPr defTabSz="914400" rtl="0">
                <a:defRPr b="1" sz="2400">
                  <a:solidFill>
                    <a:srgbClr val="000000"/>
                  </a:solidFill>
                  <a:latin typeface="Aref_Menna"/>
                  <a:ea typeface="Aref_Menna"/>
                  <a:cs typeface="Aref_Menna"/>
                  <a:sym typeface="Aref_Menna"/>
                </a:defRPr>
              </a:pPr>
            </a:p>
          </p:txBody>
        </p:sp>
      </p:grpSp>
      <p:pic>
        <p:nvPicPr>
          <p:cNvPr id="364" name="Picture 20" descr="Picture 20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21279869">
            <a:off x="2942418" y="47122"/>
            <a:ext cx="7791089" cy="1728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Picture 39" descr="Picture 39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3737305" y="-54548"/>
            <a:ext cx="7791088" cy="1728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Picture 22" descr="Picture 22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564145" y="9105122"/>
            <a:ext cx="3021608" cy="5113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Picture 31" descr="Picture 31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644020" y="2315146"/>
            <a:ext cx="1649459" cy="1283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Picture 35" descr="Picture 35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9210182" y="1165810"/>
            <a:ext cx="1708782" cy="2319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Picture 47" descr="Picture 47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0818588" y="-53788"/>
            <a:ext cx="1834034" cy="1841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Picture 9" descr="Picture 9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 rot="5400000">
            <a:off x="3528882" y="5604040"/>
            <a:ext cx="1978527" cy="1918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صورة 8" descr="صورة 8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6615443" y="4816202"/>
            <a:ext cx="4633030" cy="8796192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التاريخ :   /   / ١٤٤٣هـ…"/>
          <p:cNvSpPr/>
          <p:nvPr/>
        </p:nvSpPr>
        <p:spPr>
          <a:xfrm>
            <a:off x="7154086" y="2268610"/>
            <a:ext cx="9986721" cy="3413331"/>
          </a:xfrm>
          <a:prstGeom prst="roundRect">
            <a:avLst>
              <a:gd name="adj" fmla="val 5581"/>
            </a:avLst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sz="3900">
                <a:solidFill>
                  <a:srgbClr val="4E7A27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t>التاريخ :   /   / ١٤٤٣هـ</a:t>
            </a:r>
          </a:p>
          <a:p>
            <a:pPr rtl="0">
              <a:defRPr sz="3900">
                <a:solidFill>
                  <a:srgbClr val="4E7A27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t>الحصة : </a:t>
            </a:r>
          </a:p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rPr>
                <a:solidFill>
                  <a:srgbClr val="4E7A27"/>
                </a:solidFill>
              </a:rPr>
              <a:t>المادة : </a:t>
            </a:r>
            <a:r>
              <a:rPr>
                <a:solidFill>
                  <a:srgbClr val="9BA50E"/>
                </a:solidFill>
              </a:rPr>
              <a:t> </a:t>
            </a:r>
          </a:p>
        </p:txBody>
      </p:sp>
      <p:sp>
        <p:nvSpPr>
          <p:cNvPr id="373" name="موضوع الدرس"/>
          <p:cNvSpPr/>
          <p:nvPr/>
        </p:nvSpPr>
        <p:spPr>
          <a:xfrm>
            <a:off x="10622467" y="5816401"/>
            <a:ext cx="4030716" cy="1819026"/>
          </a:xfrm>
          <a:prstGeom prst="wedgeEllipseCallout">
            <a:avLst>
              <a:gd name="adj1" fmla="val -49590"/>
              <a:gd name="adj2" fmla="val 64522"/>
            </a:avLst>
          </a:prstGeom>
          <a:blipFill>
            <a:blip r:embed="rId20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rPr>
                <a:solidFill>
                  <a:srgbClr val="B92D5D"/>
                </a:solidFill>
              </a:rPr>
              <a:t>موضوع الدرس</a:t>
            </a:r>
            <a:r>
              <a:t> </a:t>
            </a:r>
          </a:p>
        </p:txBody>
      </p:sp>
      <p:pic>
        <p:nvPicPr>
          <p:cNvPr id="374" name="IMG_0045.png" descr="IMG_0045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4406757" y="2591008"/>
            <a:ext cx="3026756" cy="2371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MG_0013.jpeg" descr="IMG_0013.jpe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6448916" y="2565732"/>
            <a:ext cx="2421961" cy="2421962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المعلمة / بدريه الشهري"/>
          <p:cNvSpPr/>
          <p:nvPr/>
        </p:nvSpPr>
        <p:spPr>
          <a:xfrm>
            <a:off x="17273647" y="3615232"/>
            <a:ext cx="5581850" cy="1415807"/>
          </a:xfrm>
          <a:prstGeom prst="roundRect">
            <a:avLst>
              <a:gd name="adj" fmla="val 13455"/>
            </a:avLst>
          </a:prstGeom>
          <a:blipFill>
            <a:blip r:embed="rId2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0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30000"/>
                    </a:srgbClr>
                  </a:outerShdw>
                </a:effectLst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 rtl="0">
              <a:defRPr/>
            </a:pPr>
            <a:r>
              <a:t>المعلمة / بدريه الشهري </a:t>
            </a:r>
          </a:p>
        </p:txBody>
      </p:sp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8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6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3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LinenBook_RTL">
  <a:themeElements>
    <a:clrScheme name="LinenBook_RTL">
      <a:dk1>
        <a:srgbClr val="363929"/>
      </a:dk1>
      <a:lt1>
        <a:srgbClr val="181039"/>
      </a:lt1>
      <a:dk2>
        <a:srgbClr val="5C5C5C"/>
      </a:dk2>
      <a:lt2>
        <a:srgbClr val="E0E0E0"/>
      </a:lt2>
      <a:accent1>
        <a:srgbClr val="768893"/>
      </a:accent1>
      <a:accent2>
        <a:srgbClr val="81914E"/>
      </a:accent2>
      <a:accent3>
        <a:srgbClr val="CCA156"/>
      </a:accent3>
      <a:accent4>
        <a:srgbClr val="AD6D3D"/>
      </a:accent4>
      <a:accent5>
        <a:srgbClr val="A5322E"/>
      </a:accent5>
      <a:accent6>
        <a:srgbClr val="705A64"/>
      </a:accent6>
      <a:hlink>
        <a:srgbClr val="0000FF"/>
      </a:hlink>
      <a:folHlink>
        <a:srgbClr val="FF00FF"/>
      </a:folHlink>
    </a:clrScheme>
    <a:fontScheme name="LinenBook_RTL">
      <a:majorFont>
        <a:latin typeface="Optima"/>
        <a:ea typeface="Optima"/>
        <a:cs typeface="Optima"/>
      </a:majorFont>
      <a:minorFont>
        <a:latin typeface="Optima"/>
        <a:ea typeface="Optima"/>
        <a:cs typeface="Optima"/>
      </a:minorFont>
    </a:fontScheme>
    <a:fmtScheme name="LinenBook_RT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363929"/>
            </a:solidFill>
            <a:effectLst/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inenBook_RTL">
  <a:themeElements>
    <a:clrScheme name="LinenBook_RTL">
      <a:dk1>
        <a:srgbClr val="000000"/>
      </a:dk1>
      <a:lt1>
        <a:srgbClr val="FFFFFF"/>
      </a:lt1>
      <a:dk2>
        <a:srgbClr val="5C5C5C"/>
      </a:dk2>
      <a:lt2>
        <a:srgbClr val="E0E0E0"/>
      </a:lt2>
      <a:accent1>
        <a:srgbClr val="768893"/>
      </a:accent1>
      <a:accent2>
        <a:srgbClr val="81914E"/>
      </a:accent2>
      <a:accent3>
        <a:srgbClr val="CCA156"/>
      </a:accent3>
      <a:accent4>
        <a:srgbClr val="AD6D3D"/>
      </a:accent4>
      <a:accent5>
        <a:srgbClr val="A5322E"/>
      </a:accent5>
      <a:accent6>
        <a:srgbClr val="705A64"/>
      </a:accent6>
      <a:hlink>
        <a:srgbClr val="0000FF"/>
      </a:hlink>
      <a:folHlink>
        <a:srgbClr val="FF00FF"/>
      </a:folHlink>
    </a:clrScheme>
    <a:fontScheme name="LinenBook_RTL">
      <a:majorFont>
        <a:latin typeface="Optima"/>
        <a:ea typeface="Optima"/>
        <a:cs typeface="Optima"/>
      </a:majorFont>
      <a:minorFont>
        <a:latin typeface="Optima"/>
        <a:ea typeface="Optima"/>
        <a:cs typeface="Optima"/>
      </a:minorFont>
    </a:fontScheme>
    <a:fmtScheme name="LinenBook_RT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363929"/>
            </a:solidFill>
            <a:effectLst/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