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346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0362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541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575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055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975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695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437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287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72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829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0370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5926312" y="3754368"/>
            <a:ext cx="445025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أنا صديقتكم الكسرة </a:t>
            </a:r>
          </a:p>
          <a:p>
            <a:pPr algn="ctr"/>
            <a:r>
              <a:rPr lang="ar-S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اجلس تحت الحرف </a:t>
            </a:r>
          </a:p>
          <a:p>
            <a:pPr algn="ctr"/>
            <a:r>
              <a:rPr lang="ar-S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وتبتسم عند النطق بي</a:t>
            </a:r>
            <a:endParaRPr lang="ar-SA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407716F-8AF8-425E-92FD-9F3EBC87B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543" y="1816244"/>
            <a:ext cx="1816093" cy="110983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5507D64-A60E-4431-A951-8DE2DB94D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2118" y="382392"/>
            <a:ext cx="4888230" cy="452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00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7274503" y="1159410"/>
            <a:ext cx="1446229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و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3749888" y="1283620"/>
            <a:ext cx="1829347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ي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503" y="4632533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72" y="422526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54020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تعليم الحروف العربية للأطفال بحركة الكسر - تعليم القراءة بحركة الكسر">
            <a:hlinkClick r:id="" action="ppaction://media"/>
            <a:extLst>
              <a:ext uri="{FF2B5EF4-FFF2-40B4-BE49-F238E27FC236}">
                <a16:creationId xmlns:a16="http://schemas.microsoft.com/office/drawing/2014/main" id="{A93C3AA8-7E80-4116-95D7-733E54CB60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25443" y="268547"/>
            <a:ext cx="7989903" cy="591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49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5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1920670" y="1032001"/>
            <a:ext cx="6912470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الكسرة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407716F-8AF8-425E-92FD-9F3EBC87B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40" y="2802198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991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892360" y="1202080"/>
            <a:ext cx="1141659" cy="53860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5913120" y="1174534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ب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2933880" y="1174535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ت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60" y="5027830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81" y="5093118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282" y="469489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23547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039723" y="1240342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ث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327748" y="917734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ج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478060" y="933013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ح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48" y="476070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691" y="4685378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48" y="468537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628372" y="917735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ح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444" y="468799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92079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639490" y="929624"/>
            <a:ext cx="1446229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د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932536" y="1543868"/>
            <a:ext cx="1234633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ذ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833741" y="1027279"/>
            <a:ext cx="1510350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ر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916" y="419359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610" y="430279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396" y="4302798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795373" y="1106059"/>
            <a:ext cx="1510350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ز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559" y="4303259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79587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9097" y="1906168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س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436223" y="2418832"/>
            <a:ext cx="17764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ش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355463" y="2337055"/>
            <a:ext cx="20649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ص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097" y="4058763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592" y="4278383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087" y="4230621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323958" y="2482226"/>
            <a:ext cx="20649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ض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57" y="434910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70896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2784" y="2418832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ط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704590" y="2482226"/>
            <a:ext cx="129875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ظ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890185" y="2365629"/>
            <a:ext cx="11416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ع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842" y="427349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383" y="441937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328" y="441937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3075780" y="2378069"/>
            <a:ext cx="11416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غ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273" y="476777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87254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9097" y="2396372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ف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597884" y="1987944"/>
            <a:ext cx="148790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ق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724342" y="2396372"/>
            <a:ext cx="133562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ك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360" y="4399113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032" y="4399113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16" y="4296138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3072827" y="2246518"/>
            <a:ext cx="114486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65" y="454896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07309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121694" y="963006"/>
            <a:ext cx="1446229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5688705" y="1752236"/>
            <a:ext cx="1564852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ن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3104935" y="1752236"/>
            <a:ext cx="1887056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هـ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112" y="4412663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832" y="4642320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646" y="4336442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57472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أحمر بنفسجي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39</Words>
  <Application>Microsoft Office PowerPoint</Application>
  <PresentationFormat>شاشة عريضة</PresentationFormat>
  <Paragraphs>32</Paragraphs>
  <Slides>11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العنود الجهني</dc:creator>
  <cp:lastModifiedBy>العنود الجهني</cp:lastModifiedBy>
  <cp:revision>4</cp:revision>
  <dcterms:created xsi:type="dcterms:W3CDTF">2021-09-05T20:05:35Z</dcterms:created>
  <dcterms:modified xsi:type="dcterms:W3CDTF">2021-09-07T23:51:17Z</dcterms:modified>
</cp:coreProperties>
</file>