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50C7-2C55-4068-9996-84E7AFD1EAE0}" type="datetimeFigureOut">
              <a:rPr lang="ar-SA" smtClean="0"/>
              <a:t>01/02/43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346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50C7-2C55-4068-9996-84E7AFD1EAE0}" type="datetimeFigureOut">
              <a:rPr lang="ar-SA" smtClean="0"/>
              <a:t>01/02/43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036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50C7-2C55-4068-9996-84E7AFD1EAE0}" type="datetimeFigureOut">
              <a:rPr lang="ar-SA" smtClean="0"/>
              <a:t>01/02/43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541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50C7-2C55-4068-9996-84E7AFD1EAE0}" type="datetimeFigureOut">
              <a:rPr lang="ar-SA" smtClean="0"/>
              <a:t>01/02/43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575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50C7-2C55-4068-9996-84E7AFD1EAE0}" type="datetimeFigureOut">
              <a:rPr lang="ar-SA" smtClean="0"/>
              <a:t>01/02/43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055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50C7-2C55-4068-9996-84E7AFD1EAE0}" type="datetimeFigureOut">
              <a:rPr lang="ar-SA" smtClean="0"/>
              <a:t>01/02/43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975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50C7-2C55-4068-9996-84E7AFD1EAE0}" type="datetimeFigureOut">
              <a:rPr lang="ar-SA" smtClean="0"/>
              <a:t>01/02/43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695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50C7-2C55-4068-9996-84E7AFD1EAE0}" type="datetimeFigureOut">
              <a:rPr lang="ar-SA" smtClean="0"/>
              <a:t>01/02/43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437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50C7-2C55-4068-9996-84E7AFD1EAE0}" type="datetimeFigureOut">
              <a:rPr lang="ar-SA" smtClean="0"/>
              <a:t>01/02/43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287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50C7-2C55-4068-9996-84E7AFD1EAE0}" type="datetimeFigureOut">
              <a:rPr lang="ar-SA" smtClean="0"/>
              <a:t>01/02/43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72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50C7-2C55-4068-9996-84E7AFD1EAE0}" type="datetimeFigureOut">
              <a:rPr lang="ar-SA" smtClean="0"/>
              <a:t>01/02/43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829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E50C7-2C55-4068-9996-84E7AFD1EAE0}" type="datetimeFigureOut">
              <a:rPr lang="ar-SA" smtClean="0"/>
              <a:t>01/02/43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0370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861FFEB-A2A4-4329-B542-0F586C6A531C}"/>
              </a:ext>
            </a:extLst>
          </p:cNvPr>
          <p:cNvSpPr/>
          <p:nvPr/>
        </p:nvSpPr>
        <p:spPr>
          <a:xfrm>
            <a:off x="5926312" y="3754368"/>
            <a:ext cx="445025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أنا صديقتكم الكسرة </a:t>
            </a:r>
          </a:p>
          <a:p>
            <a:pPr algn="ctr"/>
            <a:r>
              <a:rPr lang="ar-S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اجلس تحت الحرف </a:t>
            </a:r>
          </a:p>
          <a:p>
            <a:pPr algn="ctr"/>
            <a:r>
              <a:rPr lang="ar-S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وتبتسم عند النطق بي</a:t>
            </a:r>
            <a:endParaRPr lang="ar-SA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407716F-8AF8-425E-92FD-9F3EBC87B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543" y="1816244"/>
            <a:ext cx="1816093" cy="110983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5507D64-A60E-4431-A951-8DE2DB94D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2118" y="382392"/>
            <a:ext cx="4888230" cy="452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00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861FFEB-A2A4-4329-B542-0F586C6A531C}"/>
              </a:ext>
            </a:extLst>
          </p:cNvPr>
          <p:cNvSpPr/>
          <p:nvPr/>
        </p:nvSpPr>
        <p:spPr>
          <a:xfrm>
            <a:off x="7274503" y="1159410"/>
            <a:ext cx="1446229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39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و</a:t>
            </a:r>
            <a:endParaRPr lang="ar-SA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27B20FC-8EBB-47A8-9056-3AE1614A15F9}"/>
              </a:ext>
            </a:extLst>
          </p:cNvPr>
          <p:cNvSpPr/>
          <p:nvPr/>
        </p:nvSpPr>
        <p:spPr>
          <a:xfrm>
            <a:off x="3749888" y="1283620"/>
            <a:ext cx="182934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9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ي</a:t>
            </a:r>
            <a:endParaRPr lang="ar-SA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E236D0-4BBA-4CAD-A01B-B3625CF09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03" y="4632533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DAA2760-F978-4A04-82C4-24AFC715C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672" y="4225266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54020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تعليم الحروف العربية للأطفال بحركة الكسر - تعليم القراءة بحركة الكسر">
            <a:hlinkClick r:id="" action="ppaction://media"/>
            <a:extLst>
              <a:ext uri="{FF2B5EF4-FFF2-40B4-BE49-F238E27FC236}">
                <a16:creationId xmlns:a16="http://schemas.microsoft.com/office/drawing/2014/main" id="{A93C3AA8-7E80-4116-95D7-733E54CB603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25443" y="268547"/>
            <a:ext cx="7989903" cy="591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49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5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861FFEB-A2A4-4329-B542-0F586C6A531C}"/>
              </a:ext>
            </a:extLst>
          </p:cNvPr>
          <p:cNvSpPr/>
          <p:nvPr/>
        </p:nvSpPr>
        <p:spPr>
          <a:xfrm>
            <a:off x="1920670" y="1032001"/>
            <a:ext cx="6912470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39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الكسرة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407716F-8AF8-425E-92FD-9F3EBC87B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140" y="2802198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9910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861FFEB-A2A4-4329-B542-0F586C6A531C}"/>
              </a:ext>
            </a:extLst>
          </p:cNvPr>
          <p:cNvSpPr/>
          <p:nvPr/>
        </p:nvSpPr>
        <p:spPr>
          <a:xfrm>
            <a:off x="8892360" y="1202080"/>
            <a:ext cx="1141659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أ</a:t>
            </a:r>
            <a:endParaRPr lang="ar-SA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27B20FC-8EBB-47A8-9056-3AE1614A15F9}"/>
              </a:ext>
            </a:extLst>
          </p:cNvPr>
          <p:cNvSpPr/>
          <p:nvPr/>
        </p:nvSpPr>
        <p:spPr>
          <a:xfrm>
            <a:off x="5913120" y="1174534"/>
            <a:ext cx="257474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ب</a:t>
            </a:r>
            <a:endParaRPr lang="ar-SA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B6D8FE4-833D-41F8-BECA-776AF52FF0E5}"/>
              </a:ext>
            </a:extLst>
          </p:cNvPr>
          <p:cNvSpPr/>
          <p:nvPr/>
        </p:nvSpPr>
        <p:spPr>
          <a:xfrm>
            <a:off x="2933880" y="1174535"/>
            <a:ext cx="257474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ت</a:t>
            </a:r>
            <a:endParaRPr lang="ar-SA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E236D0-4BBA-4CAD-A01B-B3625CF09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360" y="5027830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DAA2760-F978-4A04-82C4-24AFC715C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81" y="5093118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4416938-84C0-4CA1-BE2D-5102E23FF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82" y="4694896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23547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861FFEB-A2A4-4329-B542-0F586C6A531C}"/>
              </a:ext>
            </a:extLst>
          </p:cNvPr>
          <p:cNvSpPr/>
          <p:nvPr/>
        </p:nvSpPr>
        <p:spPr>
          <a:xfrm>
            <a:off x="8039723" y="1240342"/>
            <a:ext cx="257474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7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ث</a:t>
            </a:r>
            <a:endParaRPr lang="ar-SA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27B20FC-8EBB-47A8-9056-3AE1614A15F9}"/>
              </a:ext>
            </a:extLst>
          </p:cNvPr>
          <p:cNvSpPr/>
          <p:nvPr/>
        </p:nvSpPr>
        <p:spPr>
          <a:xfrm>
            <a:off x="6327748" y="917734"/>
            <a:ext cx="1954381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ج</a:t>
            </a:r>
            <a:endParaRPr lang="ar-SA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B6D8FE4-833D-41F8-BECA-776AF52FF0E5}"/>
              </a:ext>
            </a:extLst>
          </p:cNvPr>
          <p:cNvSpPr/>
          <p:nvPr/>
        </p:nvSpPr>
        <p:spPr>
          <a:xfrm>
            <a:off x="4478060" y="933013"/>
            <a:ext cx="1954381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ح</a:t>
            </a:r>
            <a:endParaRPr lang="ar-SA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E236D0-4BBA-4CAD-A01B-B3625CF09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248" y="4760704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DAA2760-F978-4A04-82C4-24AFC715C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691" y="4685378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4416938-84C0-4CA1-BE2D-5102E23FF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48" y="4685377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8D38F0B-DC2A-45EE-BB86-DBFCCCB0853B}"/>
              </a:ext>
            </a:extLst>
          </p:cNvPr>
          <p:cNvSpPr/>
          <p:nvPr/>
        </p:nvSpPr>
        <p:spPr>
          <a:xfrm>
            <a:off x="2628372" y="917735"/>
            <a:ext cx="1954381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ح</a:t>
            </a:r>
            <a:endParaRPr lang="ar-SA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4B5344E-4EBE-4CD1-860E-CC1EA0A0B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444" y="4687997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9207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861FFEB-A2A4-4329-B542-0F586C6A531C}"/>
              </a:ext>
            </a:extLst>
          </p:cNvPr>
          <p:cNvSpPr/>
          <p:nvPr/>
        </p:nvSpPr>
        <p:spPr>
          <a:xfrm>
            <a:off x="8639490" y="929624"/>
            <a:ext cx="1446229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7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د</a:t>
            </a:r>
            <a:endParaRPr lang="ar-SA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27B20FC-8EBB-47A8-9056-3AE1614A15F9}"/>
              </a:ext>
            </a:extLst>
          </p:cNvPr>
          <p:cNvSpPr/>
          <p:nvPr/>
        </p:nvSpPr>
        <p:spPr>
          <a:xfrm>
            <a:off x="6932536" y="1543868"/>
            <a:ext cx="1234633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ذ</a:t>
            </a:r>
            <a:endParaRPr lang="ar-SA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B6D8FE4-833D-41F8-BECA-776AF52FF0E5}"/>
              </a:ext>
            </a:extLst>
          </p:cNvPr>
          <p:cNvSpPr/>
          <p:nvPr/>
        </p:nvSpPr>
        <p:spPr>
          <a:xfrm>
            <a:off x="4833741" y="1027279"/>
            <a:ext cx="1510350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ر</a:t>
            </a:r>
            <a:endParaRPr lang="ar-SA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E236D0-4BBA-4CAD-A01B-B3625CF09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916" y="4193595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DAA2760-F978-4A04-82C4-24AFC715C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610" y="4302797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4416938-84C0-4CA1-BE2D-5102E23FF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96" y="4302798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8D38F0B-DC2A-45EE-BB86-DBFCCCB0853B}"/>
              </a:ext>
            </a:extLst>
          </p:cNvPr>
          <p:cNvSpPr/>
          <p:nvPr/>
        </p:nvSpPr>
        <p:spPr>
          <a:xfrm>
            <a:off x="2795373" y="1106059"/>
            <a:ext cx="1510350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ز</a:t>
            </a:r>
            <a:endParaRPr lang="ar-SA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4B5344E-4EBE-4CD1-860E-CC1EA0A0B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59" y="4303259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79587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861FFEB-A2A4-4329-B542-0F586C6A531C}"/>
              </a:ext>
            </a:extLst>
          </p:cNvPr>
          <p:cNvSpPr/>
          <p:nvPr/>
        </p:nvSpPr>
        <p:spPr>
          <a:xfrm>
            <a:off x="8759097" y="1906168"/>
            <a:ext cx="144622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س</a:t>
            </a:r>
            <a:endParaRPr lang="ar-SA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27B20FC-8EBB-47A8-9056-3AE1614A15F9}"/>
              </a:ext>
            </a:extLst>
          </p:cNvPr>
          <p:cNvSpPr/>
          <p:nvPr/>
        </p:nvSpPr>
        <p:spPr>
          <a:xfrm>
            <a:off x="6436223" y="2418832"/>
            <a:ext cx="177644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ش</a:t>
            </a:r>
            <a:endParaRPr lang="ar-SA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B6D8FE4-833D-41F8-BECA-776AF52FF0E5}"/>
              </a:ext>
            </a:extLst>
          </p:cNvPr>
          <p:cNvSpPr/>
          <p:nvPr/>
        </p:nvSpPr>
        <p:spPr>
          <a:xfrm>
            <a:off x="4355463" y="2337055"/>
            <a:ext cx="206498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ص</a:t>
            </a:r>
            <a:endParaRPr lang="ar-SA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E236D0-4BBA-4CAD-A01B-B3625CF09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097" y="4058763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DAA2760-F978-4A04-82C4-24AFC715C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92" y="4278383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4416938-84C0-4CA1-BE2D-5102E23FF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087" y="4230621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8D38F0B-DC2A-45EE-BB86-DBFCCCB0853B}"/>
              </a:ext>
            </a:extLst>
          </p:cNvPr>
          <p:cNvSpPr/>
          <p:nvPr/>
        </p:nvSpPr>
        <p:spPr>
          <a:xfrm>
            <a:off x="2323958" y="2482226"/>
            <a:ext cx="206498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ض</a:t>
            </a:r>
            <a:endParaRPr lang="ar-SA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4B5344E-4EBE-4CD1-860E-CC1EA0A0B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57" y="4349105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70896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861FFEB-A2A4-4329-B542-0F586C6A531C}"/>
              </a:ext>
            </a:extLst>
          </p:cNvPr>
          <p:cNvSpPr/>
          <p:nvPr/>
        </p:nvSpPr>
        <p:spPr>
          <a:xfrm>
            <a:off x="8752784" y="2418832"/>
            <a:ext cx="144622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ط</a:t>
            </a:r>
            <a:endParaRPr lang="ar-SA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27B20FC-8EBB-47A8-9056-3AE1614A15F9}"/>
              </a:ext>
            </a:extLst>
          </p:cNvPr>
          <p:cNvSpPr/>
          <p:nvPr/>
        </p:nvSpPr>
        <p:spPr>
          <a:xfrm>
            <a:off x="6704590" y="2482226"/>
            <a:ext cx="129875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ظ</a:t>
            </a:r>
            <a:endParaRPr lang="ar-SA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B6D8FE4-833D-41F8-BECA-776AF52FF0E5}"/>
              </a:ext>
            </a:extLst>
          </p:cNvPr>
          <p:cNvSpPr/>
          <p:nvPr/>
        </p:nvSpPr>
        <p:spPr>
          <a:xfrm>
            <a:off x="4890185" y="2365629"/>
            <a:ext cx="114165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ع</a:t>
            </a:r>
            <a:endParaRPr lang="ar-SA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E236D0-4BBA-4CAD-A01B-B3625CF09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842" y="4273495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DAA2760-F978-4A04-82C4-24AFC715C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83" y="4419377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4416938-84C0-4CA1-BE2D-5102E23FF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28" y="4419377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8D38F0B-DC2A-45EE-BB86-DBFCCCB0853B}"/>
              </a:ext>
            </a:extLst>
          </p:cNvPr>
          <p:cNvSpPr/>
          <p:nvPr/>
        </p:nvSpPr>
        <p:spPr>
          <a:xfrm>
            <a:off x="3075780" y="2378069"/>
            <a:ext cx="114165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غ</a:t>
            </a:r>
            <a:endParaRPr lang="ar-SA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4B5344E-4EBE-4CD1-860E-CC1EA0A0B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273" y="4767777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87254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861FFEB-A2A4-4329-B542-0F586C6A531C}"/>
              </a:ext>
            </a:extLst>
          </p:cNvPr>
          <p:cNvSpPr/>
          <p:nvPr/>
        </p:nvSpPr>
        <p:spPr>
          <a:xfrm>
            <a:off x="8759097" y="2396372"/>
            <a:ext cx="144622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ف</a:t>
            </a:r>
            <a:endParaRPr lang="ar-SA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27B20FC-8EBB-47A8-9056-3AE1614A15F9}"/>
              </a:ext>
            </a:extLst>
          </p:cNvPr>
          <p:cNvSpPr/>
          <p:nvPr/>
        </p:nvSpPr>
        <p:spPr>
          <a:xfrm>
            <a:off x="6597884" y="1987944"/>
            <a:ext cx="148790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ق</a:t>
            </a:r>
            <a:endParaRPr lang="ar-SA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B6D8FE4-833D-41F8-BECA-776AF52FF0E5}"/>
              </a:ext>
            </a:extLst>
          </p:cNvPr>
          <p:cNvSpPr/>
          <p:nvPr/>
        </p:nvSpPr>
        <p:spPr>
          <a:xfrm>
            <a:off x="4724342" y="2396372"/>
            <a:ext cx="133562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ك</a:t>
            </a:r>
            <a:endParaRPr lang="ar-SA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E236D0-4BBA-4CAD-A01B-B3625CF09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360" y="4399113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DAA2760-F978-4A04-82C4-24AFC715C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032" y="4399113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4416938-84C0-4CA1-BE2D-5102E23FF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16" y="4296138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8D38F0B-DC2A-45EE-BB86-DBFCCCB0853B}"/>
              </a:ext>
            </a:extLst>
          </p:cNvPr>
          <p:cNvSpPr/>
          <p:nvPr/>
        </p:nvSpPr>
        <p:spPr>
          <a:xfrm>
            <a:off x="3072827" y="2246518"/>
            <a:ext cx="114486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ل</a:t>
            </a:r>
            <a:endParaRPr lang="ar-SA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4B5344E-4EBE-4CD1-860E-CC1EA0A0B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365" y="4548967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07309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861FFEB-A2A4-4329-B542-0F586C6A531C}"/>
              </a:ext>
            </a:extLst>
          </p:cNvPr>
          <p:cNvSpPr/>
          <p:nvPr/>
        </p:nvSpPr>
        <p:spPr>
          <a:xfrm>
            <a:off x="8121694" y="963006"/>
            <a:ext cx="1446229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39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</a:t>
            </a:r>
            <a:endParaRPr lang="ar-SA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27B20FC-8EBB-47A8-9056-3AE1614A15F9}"/>
              </a:ext>
            </a:extLst>
          </p:cNvPr>
          <p:cNvSpPr/>
          <p:nvPr/>
        </p:nvSpPr>
        <p:spPr>
          <a:xfrm>
            <a:off x="5688705" y="1752236"/>
            <a:ext cx="156485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9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ن</a:t>
            </a:r>
            <a:endParaRPr lang="ar-SA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B6D8FE4-833D-41F8-BECA-776AF52FF0E5}"/>
              </a:ext>
            </a:extLst>
          </p:cNvPr>
          <p:cNvSpPr/>
          <p:nvPr/>
        </p:nvSpPr>
        <p:spPr>
          <a:xfrm>
            <a:off x="3104935" y="1752236"/>
            <a:ext cx="188705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9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هـ</a:t>
            </a:r>
            <a:endParaRPr lang="ar-SA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E236D0-4BBA-4CAD-A01B-B3625CF09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112" y="4412663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DAA2760-F978-4A04-82C4-24AFC715C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832" y="4642320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4416938-84C0-4CA1-BE2D-5102E23FF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46" y="4336442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57472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أحمر بنفسجي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39</Words>
  <Application>Microsoft Office PowerPoint</Application>
  <PresentationFormat>شاشة عريضة</PresentationFormat>
  <Paragraphs>32</Paragraphs>
  <Slides>11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العنود الجهني</dc:creator>
  <cp:lastModifiedBy>العنود الجهني</cp:lastModifiedBy>
  <cp:revision>4</cp:revision>
  <dcterms:created xsi:type="dcterms:W3CDTF">2021-09-05T20:05:35Z</dcterms:created>
  <dcterms:modified xsi:type="dcterms:W3CDTF">2021-09-07T23:51:17Z</dcterms:modified>
</cp:coreProperties>
</file>