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1" r:id="rId3"/>
  </p:sldIdLst>
  <p:sldSz cx="6858000" cy="9144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 snapToGrid="0">
      <p:cViewPr varScale="1">
        <p:scale>
          <a:sx n="60" d="100"/>
          <a:sy n="60" d="100"/>
        </p:scale>
        <p:origin x="2288" y="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2628900" y="2458448"/>
            <a:ext cx="4033059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</a:t>
            </a:r>
            <a:r>
              <a:rPr lang="ar-SA" sz="1200" b="1" u="sng" dirty="0"/>
              <a:t>: سمي كل  مجسم ممايلي  : 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r>
              <a:rPr lang="ar-SA" sz="1200" b="1" dirty="0"/>
              <a:t>اسم المجسم :..............                   اسم المجسم :..............</a:t>
            </a:r>
          </a:p>
          <a:p>
            <a:r>
              <a:rPr lang="ar-SA" sz="1200" b="1" dirty="0"/>
              <a:t>عدد الأوجه :...............                  عدد الأوجه :...............   </a:t>
            </a:r>
          </a:p>
          <a:p>
            <a:r>
              <a:rPr lang="ar-SA" sz="1200" b="1" dirty="0"/>
              <a:t>عدد الرؤوس :............                  عدد الرؤوس :............</a:t>
            </a:r>
          </a:p>
          <a:p>
            <a:endParaRPr lang="ar-SA" sz="1200" b="1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5347035" y="469913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34036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(7)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الفترة الرابعة</a:t>
              </a:r>
              <a:r>
                <a:rPr lang="ar-SA" sz="1400" dirty="0">
                  <a:solidFill>
                    <a:schemeClr val="tx1"/>
                  </a:solidFill>
                </a:rPr>
                <a:t>.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68674"/>
              </p:ext>
            </p:extLst>
          </p:nvPr>
        </p:nvGraphicFramePr>
        <p:xfrm>
          <a:off x="227865" y="2414369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1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ووصف وتصنيف بعض المجسمات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۲۸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314128"/>
              </p:ext>
            </p:extLst>
          </p:nvPr>
        </p:nvGraphicFramePr>
        <p:xfrm>
          <a:off x="225752" y="4679840"/>
          <a:ext cx="3203248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3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19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5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 الأشكال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المستوية وتصنيفها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۲۹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878927"/>
              </p:ext>
            </p:extLst>
          </p:nvPr>
        </p:nvGraphicFramePr>
        <p:xfrm>
          <a:off x="207170" y="6834036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07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الأنماط الهندسية واستعمالها للتوقع وحل المسائل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7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51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367904" y="7050759"/>
            <a:ext cx="3316875" cy="355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ماعدد المربعات المستعمله في هذا النمط إذا تم توسيعه إلى 20 مضلعاً؟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26044" y="4472110"/>
            <a:ext cx="3699808" cy="2225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r>
              <a:rPr lang="ar-SA" sz="1100" b="1" dirty="0">
                <a:solidFill>
                  <a:schemeClr val="tx1"/>
                </a:solidFill>
              </a:rPr>
              <a:t>صفي  كل شكل مستو مستعملة  (عدد الأضلع والزوايا ) ثم سميه؟</a:t>
            </a: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endParaRPr lang="ar-SA" sz="1100" b="1" dirty="0">
              <a:solidFill>
                <a:schemeClr val="tx1"/>
              </a:solidFill>
            </a:endParaRPr>
          </a:p>
          <a:p>
            <a:pPr lvl="0"/>
            <a:endParaRPr lang="ar-SA" sz="1100" b="1" dirty="0">
              <a:solidFill>
                <a:prstClr val="black"/>
              </a:solidFill>
            </a:endParaRPr>
          </a:p>
          <a:p>
            <a:pPr lvl="0"/>
            <a:r>
              <a:rPr lang="ar-SA" sz="1100" b="1" dirty="0">
                <a:solidFill>
                  <a:prstClr val="black"/>
                </a:solidFill>
              </a:rPr>
              <a:t>اسم الشكل :................               ا</a:t>
            </a:r>
            <a:r>
              <a:rPr lang="ar-SA" sz="1100" b="1" dirty="0">
                <a:solidFill>
                  <a:schemeClr val="tx1"/>
                </a:solidFill>
              </a:rPr>
              <a:t>سم الشكل :..............                      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عدد الأضلاع :............               عدد الأضلاع :...........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عدد الزوايا :..............                عدد الزوايا:............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268651" y="7889998"/>
            <a:ext cx="677725" cy="8317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5" name="Rectangle 64"/>
          <p:cNvSpPr/>
          <p:nvPr/>
        </p:nvSpPr>
        <p:spPr>
          <a:xfrm>
            <a:off x="3258384" y="2633191"/>
            <a:ext cx="3467468" cy="18053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ar-SA" sz="1100" b="1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004" y="2922950"/>
            <a:ext cx="705690" cy="69157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492790" y="5347421"/>
            <a:ext cx="968005" cy="4597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Hexagon 13"/>
          <p:cNvSpPr/>
          <p:nvPr/>
        </p:nvSpPr>
        <p:spPr>
          <a:xfrm>
            <a:off x="4051125" y="5312460"/>
            <a:ext cx="735907" cy="514994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1" name="Group 10"/>
          <p:cNvGrpSpPr/>
          <p:nvPr/>
        </p:nvGrpSpPr>
        <p:grpSpPr>
          <a:xfrm>
            <a:off x="3959027" y="7513773"/>
            <a:ext cx="2674451" cy="330200"/>
            <a:chOff x="3367904" y="7543337"/>
            <a:chExt cx="3235436" cy="330200"/>
          </a:xfrm>
        </p:grpSpPr>
        <p:grpSp>
          <p:nvGrpSpPr>
            <p:cNvPr id="9" name="Group 8"/>
            <p:cNvGrpSpPr/>
            <p:nvPr/>
          </p:nvGrpSpPr>
          <p:grpSpPr>
            <a:xfrm>
              <a:off x="5589004" y="7543337"/>
              <a:ext cx="1014336" cy="330200"/>
              <a:chOff x="5589004" y="7526877"/>
              <a:chExt cx="1014336" cy="330200"/>
            </a:xfrm>
          </p:grpSpPr>
          <p:sp>
            <p:nvSpPr>
              <p:cNvPr id="17" name="Flowchart: Manual Operation 16"/>
              <p:cNvSpPr/>
              <p:nvPr/>
            </p:nvSpPr>
            <p:spPr>
              <a:xfrm>
                <a:off x="5589004" y="7526877"/>
                <a:ext cx="617156" cy="330200"/>
              </a:xfrm>
              <a:prstGeom prst="flowChartManualOperation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6318250" y="7549432"/>
                <a:ext cx="285090" cy="28509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4478454" y="7543337"/>
              <a:ext cx="1014336" cy="330200"/>
              <a:chOff x="5589004" y="7526877"/>
              <a:chExt cx="1014336" cy="330200"/>
            </a:xfrm>
          </p:grpSpPr>
          <p:sp>
            <p:nvSpPr>
              <p:cNvPr id="44" name="Flowchart: Manual Operation 43"/>
              <p:cNvSpPr/>
              <p:nvPr/>
            </p:nvSpPr>
            <p:spPr>
              <a:xfrm>
                <a:off x="5589004" y="7526877"/>
                <a:ext cx="617156" cy="330200"/>
              </a:xfrm>
              <a:prstGeom prst="flowChartManualOperation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6318250" y="7549432"/>
                <a:ext cx="285090" cy="28509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367904" y="7543337"/>
              <a:ext cx="1014336" cy="330200"/>
              <a:chOff x="5589004" y="7526877"/>
              <a:chExt cx="1014336" cy="330200"/>
            </a:xfrm>
          </p:grpSpPr>
          <p:sp>
            <p:nvSpPr>
              <p:cNvPr id="47" name="Flowchart: Manual Operation 46"/>
              <p:cNvSpPr/>
              <p:nvPr/>
            </p:nvSpPr>
            <p:spPr>
              <a:xfrm>
                <a:off x="5589004" y="7526877"/>
                <a:ext cx="617156" cy="330200"/>
              </a:xfrm>
              <a:prstGeom prst="flowChartManualOperation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6318250" y="7549432"/>
                <a:ext cx="285090" cy="28509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13" name="Flowchart: Magnetic Disk 12"/>
          <p:cNvSpPr/>
          <p:nvPr/>
        </p:nvSpPr>
        <p:spPr>
          <a:xfrm>
            <a:off x="3678360" y="2842462"/>
            <a:ext cx="561335" cy="806749"/>
          </a:xfrm>
          <a:prstGeom prst="flowChartMagneticDisk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6" name="Straight Connector 15"/>
          <p:cNvCxnSpPr>
            <a:cxnSpLocks/>
          </p:cNvCxnSpPr>
          <p:nvPr/>
        </p:nvCxnSpPr>
        <p:spPr>
          <a:xfrm>
            <a:off x="4787032" y="2946296"/>
            <a:ext cx="1" cy="1332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cxnSpLocks/>
          </p:cNvCxnSpPr>
          <p:nvPr/>
        </p:nvCxnSpPr>
        <p:spPr>
          <a:xfrm>
            <a:off x="5139909" y="5254315"/>
            <a:ext cx="1" cy="1332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27" y="5868869"/>
            <a:ext cx="1720850" cy="71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17"/>
          <p:cNvSpPr/>
          <p:nvPr/>
        </p:nvSpPr>
        <p:spPr>
          <a:xfrm>
            <a:off x="227865" y="369395"/>
            <a:ext cx="6519066" cy="41327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669059"/>
              </p:ext>
            </p:extLst>
          </p:nvPr>
        </p:nvGraphicFramePr>
        <p:xfrm>
          <a:off x="227865" y="367546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جمع البيانات وتنظيمها وتمثيلها بالرموز ولوحة الأعمدة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32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مربع نص 23"/>
          <p:cNvSpPr txBox="1"/>
          <p:nvPr/>
        </p:nvSpPr>
        <p:spPr>
          <a:xfrm>
            <a:off x="5347035" y="40404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30056" y="623895"/>
            <a:ext cx="3316875" cy="355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u="sng" dirty="0">
                <a:solidFill>
                  <a:schemeClr val="tx1"/>
                </a:solidFill>
              </a:rPr>
              <a:t>مثلي البيانات التاليه بالأعمدة؟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8789"/>
              </p:ext>
            </p:extLst>
          </p:nvPr>
        </p:nvGraphicFramePr>
        <p:xfrm>
          <a:off x="3820425" y="1082073"/>
          <a:ext cx="2226558" cy="11728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13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3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219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الوجبه المفضله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219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الأرز</a:t>
                      </a:r>
                      <a:r>
                        <a:rPr lang="ar-SA" baseline="0" dirty="0"/>
                        <a:t> مع اللحم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19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الأرز مع الدجاج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19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الأرز</a:t>
                      </a:r>
                      <a:r>
                        <a:rPr lang="ar-SA" baseline="0" dirty="0"/>
                        <a:t> مع السمك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6" name="Group 45"/>
          <p:cNvGrpSpPr/>
          <p:nvPr/>
        </p:nvGrpSpPr>
        <p:grpSpPr>
          <a:xfrm>
            <a:off x="3944937" y="1416050"/>
            <a:ext cx="955675" cy="762000"/>
            <a:chOff x="3090862" y="3498850"/>
            <a:chExt cx="1050925" cy="952500"/>
          </a:xfrm>
        </p:grpSpPr>
        <p:grpSp>
          <p:nvGrpSpPr>
            <p:cNvPr id="19" name="Group 18"/>
            <p:cNvGrpSpPr/>
            <p:nvPr/>
          </p:nvGrpSpPr>
          <p:grpSpPr>
            <a:xfrm>
              <a:off x="3419475" y="3498850"/>
              <a:ext cx="390525" cy="190500"/>
              <a:chOff x="3419475" y="3498850"/>
              <a:chExt cx="390525" cy="190500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3714750" y="3498850"/>
                <a:ext cx="95250" cy="1905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3616325" y="3498850"/>
                <a:ext cx="95250" cy="1905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3514725" y="3498850"/>
                <a:ext cx="95250" cy="1905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3419475" y="3498850"/>
                <a:ext cx="95250" cy="1905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/>
            <p:cNvCxnSpPr/>
            <p:nvPr/>
          </p:nvCxnSpPr>
          <p:spPr>
            <a:xfrm flipH="1">
              <a:off x="3168650" y="3873500"/>
              <a:ext cx="95250" cy="190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2" name="Group 31"/>
            <p:cNvGrpSpPr/>
            <p:nvPr/>
          </p:nvGrpSpPr>
          <p:grpSpPr>
            <a:xfrm>
              <a:off x="3419475" y="3873500"/>
              <a:ext cx="498475" cy="190500"/>
              <a:chOff x="3419475" y="3873500"/>
              <a:chExt cx="498475" cy="190500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3460750" y="3873500"/>
                <a:ext cx="390525" cy="190500"/>
                <a:chOff x="3419475" y="3498850"/>
                <a:chExt cx="390525" cy="190500"/>
              </a:xfrm>
            </p:grpSpPr>
            <p:cxnSp>
              <p:nvCxnSpPr>
                <p:cNvPr id="21" name="Straight Connector 20"/>
                <p:cNvCxnSpPr/>
                <p:nvPr/>
              </p:nvCxnSpPr>
              <p:spPr>
                <a:xfrm flipH="1">
                  <a:off x="3714750" y="3498850"/>
                  <a:ext cx="95250" cy="1905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>
                  <a:off x="3616325" y="3498850"/>
                  <a:ext cx="95250" cy="1905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H="1">
                  <a:off x="3514725" y="3498850"/>
                  <a:ext cx="95250" cy="1905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>
                  <a:off x="3419475" y="3498850"/>
                  <a:ext cx="95250" cy="1905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" name="Straight Connector 27"/>
              <p:cNvCxnSpPr/>
              <p:nvPr/>
            </p:nvCxnSpPr>
            <p:spPr>
              <a:xfrm flipH="1">
                <a:off x="3419475" y="3968750"/>
                <a:ext cx="498475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/>
            <p:nvPr/>
          </p:nvGrpSpPr>
          <p:grpSpPr>
            <a:xfrm>
              <a:off x="3090862" y="4260850"/>
              <a:ext cx="1050925" cy="190500"/>
              <a:chOff x="3152775" y="4260850"/>
              <a:chExt cx="1050925" cy="190500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3705225" y="4260850"/>
                <a:ext cx="498475" cy="190500"/>
                <a:chOff x="3419475" y="3873500"/>
                <a:chExt cx="498475" cy="190500"/>
              </a:xfrm>
            </p:grpSpPr>
            <p:grpSp>
              <p:nvGrpSpPr>
                <p:cNvPr id="34" name="Group 33"/>
                <p:cNvGrpSpPr/>
                <p:nvPr/>
              </p:nvGrpSpPr>
              <p:grpSpPr>
                <a:xfrm>
                  <a:off x="3460750" y="3873500"/>
                  <a:ext cx="390525" cy="190500"/>
                  <a:chOff x="3419475" y="3498850"/>
                  <a:chExt cx="390525" cy="190500"/>
                </a:xfrm>
              </p:grpSpPr>
              <p:cxnSp>
                <p:nvCxnSpPr>
                  <p:cNvPr id="36" name="Straight Connector 35"/>
                  <p:cNvCxnSpPr/>
                  <p:nvPr/>
                </p:nvCxnSpPr>
                <p:spPr>
                  <a:xfrm flipH="1">
                    <a:off x="3714750" y="3498850"/>
                    <a:ext cx="95250" cy="190500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 flipH="1">
                    <a:off x="3616325" y="3498850"/>
                    <a:ext cx="95250" cy="190500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 flipH="1">
                    <a:off x="3514725" y="3498850"/>
                    <a:ext cx="95250" cy="190500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 flipH="1">
                    <a:off x="3419475" y="3498850"/>
                    <a:ext cx="95250" cy="190500"/>
                  </a:xfrm>
                  <a:prstGeom prst="line">
                    <a:avLst/>
                  </a:prstGeom>
                  <a:ln w="1270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/>
                <p:cNvCxnSpPr/>
                <p:nvPr/>
              </p:nvCxnSpPr>
              <p:spPr>
                <a:xfrm flipH="1">
                  <a:off x="3419475" y="3968750"/>
                  <a:ext cx="498475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/>
              <p:cNvGrpSpPr/>
              <p:nvPr/>
            </p:nvGrpSpPr>
            <p:grpSpPr>
              <a:xfrm>
                <a:off x="3152775" y="4260850"/>
                <a:ext cx="390525" cy="190500"/>
                <a:chOff x="3419475" y="3498850"/>
                <a:chExt cx="390525" cy="190500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 flipH="1">
                  <a:off x="3714750" y="3498850"/>
                  <a:ext cx="95250" cy="1905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flipH="1">
                  <a:off x="3616325" y="3498850"/>
                  <a:ext cx="95250" cy="1905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flipH="1">
                  <a:off x="3514725" y="3498850"/>
                  <a:ext cx="95250" cy="1905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flipH="1">
                  <a:off x="3419475" y="3498850"/>
                  <a:ext cx="95250" cy="1905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7" name="مربع نص 25"/>
          <p:cNvSpPr txBox="1"/>
          <p:nvPr/>
        </p:nvSpPr>
        <p:spPr>
          <a:xfrm>
            <a:off x="735231" y="4903178"/>
            <a:ext cx="5918200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تمنياتي لك بالتوفيق                                                                                          معلمة المادة :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61" y="2578100"/>
            <a:ext cx="2795239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970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288</Words>
  <Application>Microsoft Office PowerPoint</Application>
  <PresentationFormat>On-screen Show (4:3)</PresentationFormat>
  <Paragraphs>94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84</cp:revision>
  <cp:lastPrinted>2017-04-13T08:21:28Z</cp:lastPrinted>
  <dcterms:created xsi:type="dcterms:W3CDTF">2016-10-19T21:09:54Z</dcterms:created>
  <dcterms:modified xsi:type="dcterms:W3CDTF">2017-04-26T15:53:58Z</dcterms:modified>
</cp:coreProperties>
</file>