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custDataLst>
    <p:tags r:id="rId4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21484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06037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21709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8698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79745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24435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7155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77985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9188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00462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69181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84208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10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مربع نص 15"/>
          <p:cNvSpPr txBox="1"/>
          <p:nvPr/>
        </p:nvSpPr>
        <p:spPr>
          <a:xfrm>
            <a:off x="914400" y="35838"/>
            <a:ext cx="69342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اختبار منتصف الفصل – الدروس من ( 1- 3 )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914400" y="762000"/>
            <a:ext cx="7347857" cy="5514975"/>
            <a:chOff x="914400" y="762000"/>
            <a:chExt cx="7347857" cy="5514975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3257" y="762000"/>
              <a:ext cx="7239000" cy="32766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124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00" y="4038600"/>
              <a:ext cx="7195457" cy="223837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" name="مربع نص 24"/>
          <p:cNvSpPr txBox="1"/>
          <p:nvPr/>
        </p:nvSpPr>
        <p:spPr>
          <a:xfrm>
            <a:off x="2286000" y="797004"/>
            <a:ext cx="100013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dirty="0" smtClean="0">
                <a:solidFill>
                  <a:srgbClr val="FF0000"/>
                </a:solidFill>
              </a:rPr>
              <a:t>×</a:t>
            </a:r>
            <a:endParaRPr lang="ar-EG" sz="6600" dirty="0">
              <a:solidFill>
                <a:srgbClr val="FF0000"/>
              </a:solidFill>
            </a:endParaRPr>
          </a:p>
        </p:txBody>
      </p:sp>
      <p:sp>
        <p:nvSpPr>
          <p:cNvPr id="10" name="مربع نص 24"/>
          <p:cNvSpPr txBox="1"/>
          <p:nvPr/>
        </p:nvSpPr>
        <p:spPr>
          <a:xfrm>
            <a:off x="3422664" y="743857"/>
            <a:ext cx="100013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dirty="0" smtClean="0">
                <a:solidFill>
                  <a:srgbClr val="FF0000"/>
                </a:solidFill>
              </a:rPr>
              <a:t>×</a:t>
            </a:r>
            <a:endParaRPr lang="ar-EG" sz="6600" dirty="0">
              <a:solidFill>
                <a:srgbClr val="FF0000"/>
              </a:solidFill>
            </a:endParaRPr>
          </a:p>
        </p:txBody>
      </p:sp>
      <p:sp>
        <p:nvSpPr>
          <p:cNvPr id="11" name="شكل بيضاوي 22"/>
          <p:cNvSpPr/>
          <p:nvPr/>
        </p:nvSpPr>
        <p:spPr>
          <a:xfrm>
            <a:off x="1295400" y="908315"/>
            <a:ext cx="1143008" cy="88537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5867400" y="2667000"/>
            <a:ext cx="1143000" cy="6096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5791200" y="2667000"/>
            <a:ext cx="76200" cy="6096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054482" y="2648857"/>
            <a:ext cx="1660518" cy="62774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3422664" y="2667000"/>
            <a:ext cx="1532834" cy="59145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866900" y="2648857"/>
            <a:ext cx="1257300" cy="6096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881884" y="2667000"/>
            <a:ext cx="404248" cy="59145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8" name="مربع نص 24"/>
          <p:cNvSpPr txBox="1"/>
          <p:nvPr/>
        </p:nvSpPr>
        <p:spPr>
          <a:xfrm>
            <a:off x="1524000" y="4114800"/>
            <a:ext cx="100013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dirty="0" smtClean="0">
                <a:solidFill>
                  <a:srgbClr val="FF0000"/>
                </a:solidFill>
              </a:rPr>
              <a:t>×</a:t>
            </a:r>
            <a:endParaRPr lang="ar-EG" sz="6600" dirty="0">
              <a:solidFill>
                <a:srgbClr val="FF0000"/>
              </a:solidFill>
            </a:endParaRPr>
          </a:p>
        </p:txBody>
      </p:sp>
      <p:sp>
        <p:nvSpPr>
          <p:cNvPr id="29" name="مربع نص 24"/>
          <p:cNvSpPr txBox="1"/>
          <p:nvPr/>
        </p:nvSpPr>
        <p:spPr>
          <a:xfrm>
            <a:off x="2362200" y="4911804"/>
            <a:ext cx="100013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dirty="0" smtClean="0">
                <a:solidFill>
                  <a:srgbClr val="FF0000"/>
                </a:solidFill>
              </a:rPr>
              <a:t>×</a:t>
            </a:r>
            <a:endParaRPr lang="ar-EG" sz="6600" dirty="0">
              <a:solidFill>
                <a:srgbClr val="FF0000"/>
              </a:solidFill>
            </a:endParaRPr>
          </a:p>
        </p:txBody>
      </p:sp>
      <p:sp>
        <p:nvSpPr>
          <p:cNvPr id="30" name="مربع نص 24"/>
          <p:cNvSpPr txBox="1"/>
          <p:nvPr/>
        </p:nvSpPr>
        <p:spPr>
          <a:xfrm>
            <a:off x="4876800" y="4267200"/>
            <a:ext cx="100013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dirty="0" smtClean="0">
                <a:solidFill>
                  <a:srgbClr val="FF0000"/>
                </a:solidFill>
              </a:rPr>
              <a:t>×</a:t>
            </a:r>
            <a:endParaRPr lang="ar-EG" sz="6600" dirty="0">
              <a:solidFill>
                <a:srgbClr val="FF0000"/>
              </a:solidFill>
            </a:endParaRPr>
          </a:p>
        </p:txBody>
      </p:sp>
      <p:sp>
        <p:nvSpPr>
          <p:cNvPr id="33" name="شكل بيضاوي 22"/>
          <p:cNvSpPr/>
          <p:nvPr/>
        </p:nvSpPr>
        <p:spPr>
          <a:xfrm>
            <a:off x="3322662" y="4226111"/>
            <a:ext cx="1143008" cy="88537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34" name="شكل بيضاوي 22"/>
          <p:cNvSpPr/>
          <p:nvPr/>
        </p:nvSpPr>
        <p:spPr>
          <a:xfrm>
            <a:off x="838192" y="4973598"/>
            <a:ext cx="1143008" cy="88537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35" name="شكل بيضاوي 22"/>
          <p:cNvSpPr/>
          <p:nvPr/>
        </p:nvSpPr>
        <p:spPr>
          <a:xfrm>
            <a:off x="4076253" y="4973597"/>
            <a:ext cx="1143008" cy="88537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4" name="Teardrop 8"/>
          <p:cNvSpPr/>
          <p:nvPr/>
        </p:nvSpPr>
        <p:spPr>
          <a:xfrm>
            <a:off x="42326" y="66882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16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86680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0" grpId="0"/>
      <p:bldP spid="11" grpId="0" animBg="1"/>
      <p:bldP spid="28" grpId="0"/>
      <p:bldP spid="29" grpId="0"/>
      <p:bldP spid="30" grpId="0"/>
      <p:bldP spid="33" grpId="0" animBg="1"/>
      <p:bldP spid="34" grpId="0" animBg="1"/>
      <p:bldP spid="3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>
                  <a:solidFill>
                    <a:srgbClr val="7030A0"/>
                  </a:solidFill>
                </a:ln>
              </a:rPr>
              <a:t>11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838201"/>
            <a:ext cx="7238999" cy="5334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مربع نص 15"/>
          <p:cNvSpPr txBox="1"/>
          <p:nvPr/>
        </p:nvSpPr>
        <p:spPr>
          <a:xfrm>
            <a:off x="914400" y="35838"/>
            <a:ext cx="69342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مراجعة تراكمية </a:t>
            </a:r>
            <a:r>
              <a:rPr lang="ar-SA" sz="32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الفصل الأول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7" name="مربع نص 24"/>
          <p:cNvSpPr txBox="1"/>
          <p:nvPr/>
        </p:nvSpPr>
        <p:spPr>
          <a:xfrm>
            <a:off x="914400" y="1025604"/>
            <a:ext cx="100013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dirty="0" smtClean="0">
                <a:solidFill>
                  <a:srgbClr val="FF0000"/>
                </a:solidFill>
              </a:rPr>
              <a:t>×</a:t>
            </a:r>
            <a:endParaRPr lang="ar-EG" sz="6600" dirty="0">
              <a:solidFill>
                <a:srgbClr val="FF0000"/>
              </a:solidFill>
            </a:endParaRPr>
          </a:p>
        </p:txBody>
      </p:sp>
      <p:sp>
        <p:nvSpPr>
          <p:cNvPr id="8" name="شكل بيضاوي 22"/>
          <p:cNvSpPr/>
          <p:nvPr/>
        </p:nvSpPr>
        <p:spPr>
          <a:xfrm>
            <a:off x="2786066" y="1219200"/>
            <a:ext cx="1404942" cy="1066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9" name="مربع نص 24"/>
          <p:cNvSpPr txBox="1"/>
          <p:nvPr/>
        </p:nvSpPr>
        <p:spPr>
          <a:xfrm>
            <a:off x="1895468" y="1003833"/>
            <a:ext cx="100013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dirty="0" smtClean="0">
                <a:solidFill>
                  <a:srgbClr val="FF0000"/>
                </a:solidFill>
              </a:rPr>
              <a:t>×</a:t>
            </a:r>
            <a:endParaRPr lang="ar-EG" sz="6600" dirty="0">
              <a:solidFill>
                <a:srgbClr val="FF0000"/>
              </a:solidFill>
            </a:endParaRPr>
          </a:p>
        </p:txBody>
      </p:sp>
      <p:sp>
        <p:nvSpPr>
          <p:cNvPr id="10" name="مربع نص 24"/>
          <p:cNvSpPr txBox="1"/>
          <p:nvPr/>
        </p:nvSpPr>
        <p:spPr>
          <a:xfrm>
            <a:off x="1395402" y="2743200"/>
            <a:ext cx="100013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dirty="0" smtClean="0">
                <a:solidFill>
                  <a:srgbClr val="FF0000"/>
                </a:solidFill>
              </a:rPr>
              <a:t>×</a:t>
            </a:r>
            <a:endParaRPr lang="ar-EG" sz="6600" dirty="0">
              <a:solidFill>
                <a:srgbClr val="FF0000"/>
              </a:solidFill>
            </a:endParaRPr>
          </a:p>
        </p:txBody>
      </p:sp>
      <p:sp>
        <p:nvSpPr>
          <p:cNvPr id="11" name="مربع نص 24"/>
          <p:cNvSpPr txBox="1"/>
          <p:nvPr/>
        </p:nvSpPr>
        <p:spPr>
          <a:xfrm>
            <a:off x="3810000" y="2667000"/>
            <a:ext cx="100013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dirty="0" smtClean="0">
                <a:solidFill>
                  <a:srgbClr val="FF0000"/>
                </a:solidFill>
              </a:rPr>
              <a:t>×</a:t>
            </a:r>
            <a:endParaRPr lang="ar-EG" sz="6600" dirty="0">
              <a:solidFill>
                <a:srgbClr val="FF0000"/>
              </a:solidFill>
            </a:endParaRPr>
          </a:p>
        </p:txBody>
      </p:sp>
      <p:sp>
        <p:nvSpPr>
          <p:cNvPr id="12" name="شكل بيضاوي 22"/>
          <p:cNvSpPr/>
          <p:nvPr/>
        </p:nvSpPr>
        <p:spPr>
          <a:xfrm>
            <a:off x="2514600" y="3131456"/>
            <a:ext cx="943429" cy="75474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3" name="شكل بيضاوي 22"/>
          <p:cNvSpPr/>
          <p:nvPr/>
        </p:nvSpPr>
        <p:spPr>
          <a:xfrm>
            <a:off x="3122855" y="4339771"/>
            <a:ext cx="1132114" cy="91802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4" name="شكل بيضاوي 22"/>
          <p:cNvSpPr/>
          <p:nvPr/>
        </p:nvSpPr>
        <p:spPr>
          <a:xfrm>
            <a:off x="4461328" y="5119914"/>
            <a:ext cx="1132114" cy="91802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5" name="شكل بيضاوي 22"/>
          <p:cNvSpPr/>
          <p:nvPr/>
        </p:nvSpPr>
        <p:spPr>
          <a:xfrm>
            <a:off x="1066800" y="5105399"/>
            <a:ext cx="1132114" cy="91802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6" name="مربع نص 24"/>
          <p:cNvSpPr txBox="1"/>
          <p:nvPr/>
        </p:nvSpPr>
        <p:spPr>
          <a:xfrm>
            <a:off x="4648200" y="4244787"/>
            <a:ext cx="100013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dirty="0" smtClean="0">
                <a:solidFill>
                  <a:srgbClr val="FF0000"/>
                </a:solidFill>
              </a:rPr>
              <a:t>×</a:t>
            </a:r>
            <a:endParaRPr lang="ar-EG" sz="6600" dirty="0">
              <a:solidFill>
                <a:srgbClr val="FF0000"/>
              </a:solidFill>
            </a:endParaRPr>
          </a:p>
        </p:txBody>
      </p:sp>
      <p:sp>
        <p:nvSpPr>
          <p:cNvPr id="17" name="مربع نص 24"/>
          <p:cNvSpPr txBox="1"/>
          <p:nvPr/>
        </p:nvSpPr>
        <p:spPr>
          <a:xfrm>
            <a:off x="2622789" y="4988004"/>
            <a:ext cx="100013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dirty="0" smtClean="0">
                <a:solidFill>
                  <a:srgbClr val="FF0000"/>
                </a:solidFill>
              </a:rPr>
              <a:t>×</a:t>
            </a:r>
            <a:endParaRPr lang="ar-EG" sz="6600" dirty="0">
              <a:solidFill>
                <a:srgbClr val="FF0000"/>
              </a:solidFill>
            </a:endParaRPr>
          </a:p>
        </p:txBody>
      </p:sp>
      <p:sp>
        <p:nvSpPr>
          <p:cNvPr id="18" name="مربع نص 24"/>
          <p:cNvSpPr txBox="1"/>
          <p:nvPr/>
        </p:nvSpPr>
        <p:spPr>
          <a:xfrm>
            <a:off x="1371600" y="4244787"/>
            <a:ext cx="100013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dirty="0" smtClean="0">
                <a:solidFill>
                  <a:srgbClr val="FF0000"/>
                </a:solidFill>
              </a:rPr>
              <a:t>×</a:t>
            </a:r>
            <a:endParaRPr lang="ar-EG" sz="6600" dirty="0">
              <a:solidFill>
                <a:srgbClr val="FF0000"/>
              </a:solidFill>
            </a:endParaRPr>
          </a:p>
        </p:txBody>
      </p:sp>
      <p:sp>
        <p:nvSpPr>
          <p:cNvPr id="19" name="Teardrop 8"/>
          <p:cNvSpPr/>
          <p:nvPr/>
        </p:nvSpPr>
        <p:spPr>
          <a:xfrm>
            <a:off x="42326" y="66882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17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1853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  <p:bldP spid="10" grpId="0"/>
      <p:bldP spid="11" grpId="0"/>
      <p:bldP spid="12" grpId="0" animBg="1"/>
      <p:bldP spid="13" grpId="0" animBg="1"/>
      <p:bldP spid="14" grpId="0" animBg="1"/>
      <p:bldP spid="15" grpId="0" animBg="1"/>
      <p:bldP spid="16" grpId="0"/>
      <p:bldP spid="17" grpId="0"/>
      <p:bldP spid="1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34</Words>
  <Application>Microsoft Office PowerPoint</Application>
  <PresentationFormat>عرض على الشاشة (3:4)‏</PresentationFormat>
  <Paragraphs>26</Paragraphs>
  <Slides>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3" baseType="lpstr">
      <vt:lpstr>نسق Office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TAREK</dc:creator>
  <cp:lastModifiedBy>User</cp:lastModifiedBy>
  <cp:revision>7</cp:revision>
  <dcterms:created xsi:type="dcterms:W3CDTF">2015-10-06T14:56:54Z</dcterms:created>
  <dcterms:modified xsi:type="dcterms:W3CDTF">2017-05-19T18:21:38Z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C1B26715-A636-463C-9959-B98432038260</vt:lpwstr>
  </property>
  <property fmtid="{D5CDD505-2E9C-101B-9397-08002B2CF9AE}" pid="3" name="ArticulatePath">
    <vt:lpwstr>9الطرح الرأسي</vt:lpwstr>
  </property>
</Properties>
</file>