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custDataLst>
    <p:tags r:id="rId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4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603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170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9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9745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43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15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798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18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46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6918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23/08/38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420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n>
                  <a:solidFill>
                    <a:srgbClr val="7030A0"/>
                  </a:solidFill>
                </a:ln>
              </a:rPr>
              <a:t>10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مربع نص 15"/>
          <p:cNvSpPr txBox="1"/>
          <p:nvPr/>
        </p:nvSpPr>
        <p:spPr>
          <a:xfrm>
            <a:off x="914400" y="35838"/>
            <a:ext cx="69342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اختبار منتصف الفصل – الدروس من ( 1- 3 )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914400" y="762000"/>
            <a:ext cx="7347857" cy="5514975"/>
            <a:chOff x="914400" y="762000"/>
            <a:chExt cx="7347857" cy="551497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257" y="762000"/>
              <a:ext cx="7239000" cy="3276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4038600"/>
              <a:ext cx="7195457" cy="22383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مربع نص 24"/>
          <p:cNvSpPr txBox="1"/>
          <p:nvPr/>
        </p:nvSpPr>
        <p:spPr>
          <a:xfrm>
            <a:off x="2286000" y="797004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0" name="مربع نص 24"/>
          <p:cNvSpPr txBox="1"/>
          <p:nvPr/>
        </p:nvSpPr>
        <p:spPr>
          <a:xfrm>
            <a:off x="3422664" y="743857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1" name="شكل بيضاوي 22"/>
          <p:cNvSpPr/>
          <p:nvPr/>
        </p:nvSpPr>
        <p:spPr>
          <a:xfrm>
            <a:off x="1295400" y="908315"/>
            <a:ext cx="1143008" cy="885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867400" y="2667000"/>
            <a:ext cx="114300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791200" y="2667000"/>
            <a:ext cx="7620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54482" y="2648857"/>
            <a:ext cx="1660518" cy="62774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422664" y="2667000"/>
            <a:ext cx="1532834" cy="5914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866900" y="2648857"/>
            <a:ext cx="125730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81884" y="2667000"/>
            <a:ext cx="404248" cy="59145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مربع نص 24"/>
          <p:cNvSpPr txBox="1"/>
          <p:nvPr/>
        </p:nvSpPr>
        <p:spPr>
          <a:xfrm>
            <a:off x="1524000" y="4114800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29" name="مربع نص 24"/>
          <p:cNvSpPr txBox="1"/>
          <p:nvPr/>
        </p:nvSpPr>
        <p:spPr>
          <a:xfrm>
            <a:off x="2362200" y="4911804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30" name="مربع نص 24"/>
          <p:cNvSpPr txBox="1"/>
          <p:nvPr/>
        </p:nvSpPr>
        <p:spPr>
          <a:xfrm>
            <a:off x="4876800" y="4267200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33" name="شكل بيضاوي 22"/>
          <p:cNvSpPr/>
          <p:nvPr/>
        </p:nvSpPr>
        <p:spPr>
          <a:xfrm>
            <a:off x="3322662" y="4226111"/>
            <a:ext cx="1143008" cy="885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4" name="شكل بيضاوي 22"/>
          <p:cNvSpPr/>
          <p:nvPr/>
        </p:nvSpPr>
        <p:spPr>
          <a:xfrm>
            <a:off x="838192" y="4973598"/>
            <a:ext cx="1143008" cy="885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5" name="شكل بيضاوي 22"/>
          <p:cNvSpPr/>
          <p:nvPr/>
        </p:nvSpPr>
        <p:spPr>
          <a:xfrm>
            <a:off x="4076253" y="4973597"/>
            <a:ext cx="1143008" cy="88537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24" name="Teardrop 8"/>
          <p:cNvSpPr/>
          <p:nvPr/>
        </p:nvSpPr>
        <p:spPr>
          <a:xfrm>
            <a:off x="42326" y="66882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68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 animBg="1"/>
      <p:bldP spid="28" grpId="0"/>
      <p:bldP spid="29" grpId="0"/>
      <p:bldP spid="30" grpId="0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6"/>
          <p:cNvSpPr/>
          <p:nvPr/>
        </p:nvSpPr>
        <p:spPr>
          <a:xfrm>
            <a:off x="3781400" y="6351984"/>
            <a:ext cx="1656184" cy="474240"/>
          </a:xfrm>
          <a:prstGeom prst="flowChartTerminator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rgbClr val="7030A0"/>
                  </a:solidFill>
                </a:ln>
              </a:rPr>
              <a:t>11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3" name="شارة رتبة 17">
            <a:hlinkClick r:id="" action="ppaction://hlinkshowjump?jump=previousslide"/>
          </p:cNvPr>
          <p:cNvSpPr/>
          <p:nvPr/>
        </p:nvSpPr>
        <p:spPr>
          <a:xfrm>
            <a:off x="5509592" y="6324600"/>
            <a:ext cx="1800200" cy="474240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السابقة</a:t>
            </a:r>
            <a:endParaRPr lang="ar-SA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شارة رتبة 18">
            <a:hlinkClick r:id="" action="ppaction://hlinkshowjump?jump=nextslide"/>
          </p:cNvPr>
          <p:cNvSpPr/>
          <p:nvPr/>
        </p:nvSpPr>
        <p:spPr>
          <a:xfrm rot="10800000" flipV="1">
            <a:off x="1981200" y="6351139"/>
            <a:ext cx="1801368" cy="475084"/>
          </a:xfrm>
          <a:prstGeom prst="chevron">
            <a:avLst/>
          </a:prstGeom>
          <a:gradFill>
            <a:gsLst>
              <a:gs pos="35000">
                <a:schemeClr val="accent6">
                  <a:lumMod val="75000"/>
                </a:schemeClr>
              </a:gs>
              <a:gs pos="0">
                <a:schemeClr val="accent6">
                  <a:shade val="51000"/>
                  <a:satMod val="130000"/>
                </a:schemeClr>
              </a:gs>
              <a:gs pos="100000">
                <a:srgbClr val="FF0000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EG" b="1" dirty="0" smtClean="0">
              <a:solidFill>
                <a:srgbClr val="FF0000"/>
              </a:solidFill>
              <a:cs typeface="PT Bold Heading" pitchFamily="2" charset="-78"/>
            </a:endParaRPr>
          </a:p>
          <a:p>
            <a:pPr algn="ctr"/>
            <a:r>
              <a:rPr lang="ar-SA" sz="2800" b="1" dirty="0" smtClean="0">
                <a:ln>
                  <a:solidFill>
                    <a:srgbClr val="7030A0"/>
                  </a:solidFill>
                </a:ln>
                <a:solidFill>
                  <a:schemeClr val="bg1">
                    <a:lumMod val="95000"/>
                  </a:schemeClr>
                </a:solidFill>
                <a:cs typeface="PT Bold Heading" pitchFamily="2" charset="-78"/>
              </a:rPr>
              <a:t>التالية</a:t>
            </a:r>
            <a:endParaRPr lang="ar-SA" sz="2400" b="1" dirty="0" smtClean="0">
              <a:ln>
                <a:solidFill>
                  <a:srgbClr val="7030A0"/>
                </a:solidFill>
              </a:ln>
              <a:solidFill>
                <a:schemeClr val="bg1">
                  <a:lumMod val="95000"/>
                </a:schemeClr>
              </a:solidFill>
              <a:cs typeface="PT Bold Heading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1"/>
            <a:ext cx="7238999" cy="533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15"/>
          <p:cNvSpPr txBox="1"/>
          <p:nvPr/>
        </p:nvSpPr>
        <p:spPr>
          <a:xfrm>
            <a:off x="914400" y="35838"/>
            <a:ext cx="6934200" cy="726162"/>
          </a:xfrm>
          <a:prstGeom prst="flowChartDocument">
            <a:avLst/>
          </a:prstGeom>
          <a:gradFill flip="none" rotWithShape="1">
            <a:gsLst>
              <a:gs pos="11667">
                <a:schemeClr val="accent4">
                  <a:shade val="51000"/>
                  <a:satMod val="130000"/>
                  <a:lumMod val="86000"/>
                  <a:lumOff val="14000"/>
                </a:schemeClr>
              </a:gs>
              <a:gs pos="20021">
                <a:srgbClr val="5F4280"/>
              </a:gs>
              <a:gs pos="17000">
                <a:schemeClr val="accent4">
                  <a:shade val="51000"/>
                  <a:satMod val="130000"/>
                </a:schemeClr>
              </a:gs>
              <a:gs pos="7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>
              <a:defRPr lang="ar-EG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مراجعة تراكمية </a:t>
            </a:r>
            <a:r>
              <a:rPr lang="ar-S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PT Bold Heading" pitchFamily="2" charset="-78"/>
              </a:rPr>
              <a:t>الفصل الأول </a:t>
            </a:r>
            <a:endParaRPr lang="ar-EG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ربع نص 24"/>
          <p:cNvSpPr txBox="1"/>
          <p:nvPr/>
        </p:nvSpPr>
        <p:spPr>
          <a:xfrm>
            <a:off x="914400" y="1025604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8" name="شكل بيضاوي 22"/>
          <p:cNvSpPr/>
          <p:nvPr/>
        </p:nvSpPr>
        <p:spPr>
          <a:xfrm>
            <a:off x="2786066" y="1219200"/>
            <a:ext cx="1404942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مربع نص 24"/>
          <p:cNvSpPr txBox="1"/>
          <p:nvPr/>
        </p:nvSpPr>
        <p:spPr>
          <a:xfrm>
            <a:off x="1895468" y="1003833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0" name="مربع نص 24"/>
          <p:cNvSpPr txBox="1"/>
          <p:nvPr/>
        </p:nvSpPr>
        <p:spPr>
          <a:xfrm>
            <a:off x="1395402" y="2743200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1" name="مربع نص 24"/>
          <p:cNvSpPr txBox="1"/>
          <p:nvPr/>
        </p:nvSpPr>
        <p:spPr>
          <a:xfrm>
            <a:off x="3810000" y="2667000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2" name="شكل بيضاوي 22"/>
          <p:cNvSpPr/>
          <p:nvPr/>
        </p:nvSpPr>
        <p:spPr>
          <a:xfrm>
            <a:off x="2514600" y="3131456"/>
            <a:ext cx="943429" cy="7547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شكل بيضاوي 22"/>
          <p:cNvSpPr/>
          <p:nvPr/>
        </p:nvSpPr>
        <p:spPr>
          <a:xfrm>
            <a:off x="3122855" y="4339771"/>
            <a:ext cx="1132114" cy="918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4" name="شكل بيضاوي 22"/>
          <p:cNvSpPr/>
          <p:nvPr/>
        </p:nvSpPr>
        <p:spPr>
          <a:xfrm>
            <a:off x="4461328" y="5119914"/>
            <a:ext cx="1132114" cy="918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5" name="شكل بيضاوي 22"/>
          <p:cNvSpPr/>
          <p:nvPr/>
        </p:nvSpPr>
        <p:spPr>
          <a:xfrm>
            <a:off x="1066800" y="5105399"/>
            <a:ext cx="1132114" cy="9180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6" name="مربع نص 24"/>
          <p:cNvSpPr txBox="1"/>
          <p:nvPr/>
        </p:nvSpPr>
        <p:spPr>
          <a:xfrm>
            <a:off x="4648200" y="4244787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7" name="مربع نص 24"/>
          <p:cNvSpPr txBox="1"/>
          <p:nvPr/>
        </p:nvSpPr>
        <p:spPr>
          <a:xfrm>
            <a:off x="2622789" y="4988004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8" name="مربع نص 24"/>
          <p:cNvSpPr txBox="1"/>
          <p:nvPr/>
        </p:nvSpPr>
        <p:spPr>
          <a:xfrm>
            <a:off x="1371600" y="4244787"/>
            <a:ext cx="1000132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6600" dirty="0" smtClean="0">
                <a:solidFill>
                  <a:srgbClr val="FF0000"/>
                </a:solidFill>
              </a:rPr>
              <a:t>×</a:t>
            </a:r>
            <a:endParaRPr lang="ar-EG" sz="6600" dirty="0">
              <a:solidFill>
                <a:srgbClr val="FF0000"/>
              </a:solidFill>
            </a:endParaRPr>
          </a:p>
        </p:txBody>
      </p:sp>
      <p:sp>
        <p:nvSpPr>
          <p:cNvPr id="19" name="Teardrop 8"/>
          <p:cNvSpPr/>
          <p:nvPr/>
        </p:nvSpPr>
        <p:spPr>
          <a:xfrm>
            <a:off x="42326" y="66882"/>
            <a:ext cx="767644" cy="725714"/>
          </a:xfrm>
          <a:prstGeom prst="flowChartTerminator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</a:t>
            </a:r>
            <a:endParaRPr lang="ar-S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8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"/>
  <p:tag name="ARTICULATE_PROJECT_OPEN" val="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34</Words>
  <Application>Microsoft Office PowerPoint</Application>
  <PresentationFormat>عرض على الشاشة (3:4)‏</PresentationFormat>
  <Paragraphs>26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TAREK</dc:creator>
  <cp:lastModifiedBy>User</cp:lastModifiedBy>
  <cp:revision>7</cp:revision>
  <dcterms:created xsi:type="dcterms:W3CDTF">2015-10-06T14:56:54Z</dcterms:created>
  <dcterms:modified xsi:type="dcterms:W3CDTF">2017-05-19T18:21:38Z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C1B26715-A636-463C-9959-B98432038260</vt:lpwstr>
  </property>
  <property fmtid="{D5CDD505-2E9C-101B-9397-08002B2CF9AE}" pid="3" name="ArticulatePath">
    <vt:lpwstr>9الطرح الرأسي</vt:lpwstr>
  </property>
</Properties>
</file>