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831216"/>
              </p:ext>
            </p:extLst>
          </p:nvPr>
        </p:nvGraphicFramePr>
        <p:xfrm>
          <a:off x="-31800" y="2732306"/>
          <a:ext cx="9132888" cy="12954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711529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الدرس    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تحقيق التوحيد                                                            </a:t>
                      </a:r>
                      <a:r>
                        <a:rPr lang="ar-SA" sz="1050" b="1" dirty="0" smtClean="0"/>
                        <a:t>  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يحدد الطالب المراد بتحقيق التوحيد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مراتب تحقيق التوحيد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المقصود بتحقيق التوحيد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يعدد الطالب الصفات التي لابد من تحقيقها لنيل فضل التوحيد  .</a:t>
                      </a: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380028"/>
              </p:ext>
            </p:extLst>
          </p:nvPr>
        </p:nvGraphicFramePr>
        <p:xfrm>
          <a:off x="0" y="836712"/>
          <a:ext cx="9060270" cy="523836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ما فضائل التوحيد 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المراد بتحقيق التوحيد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تحقيق التوحيد يكون بإخلاص العمل لله تعالى وتخليصه من شوائب الشرك والبدع والمعاصي وتكميله بفعل السنن </a:t>
                      </a:r>
                      <a:r>
                        <a:rPr lang="ar-EG" sz="1600" b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وتلرك</a:t>
                      </a: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المكروهات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مراتب تحقيق التوحيد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المرتبة الأولى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تحقيق واجب وهو مقام أصحاب اليمين المقتصدين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المرتبة الثانية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تحقيق مستحب وهذا مقام السابقين المقربين .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</a:t>
                      </a:r>
                      <a:r>
                        <a:rPr lang="ar-SA" sz="1200" b="1" dirty="0" smtClean="0"/>
                        <a:t>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لوحة إرشادية مكتوب عليها مراتب تحقيق التوحيد </a:t>
                      </a:r>
                      <a:endParaRPr lang="ar-SA" sz="12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:ما مراتب تحقيق التوحيد  ؟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مراتب تحقيق التوحيد و الصفات التي لابد من تحقيقها لنيل فضل التوحيد  .</a:t>
                      </a:r>
                      <a:endParaRPr lang="ar-SA" sz="1200" b="1" dirty="0" smtClean="0">
                        <a:effectLst/>
                        <a:latin typeface="Traditional Arabic"/>
                        <a:ea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حدد الأساس الذي يقوم عليه تحقيق التوحيد 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عدد مراتب تحقيق التوحيد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 المقصود بفضل تحقيق التوحيد </a:t>
                      </a:r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3283</TotalTime>
  <Words>269</Words>
  <Application>Microsoft Office PowerPoint</Application>
  <PresentationFormat>عرض على الشاشة (3:4)‏</PresentationFormat>
  <Paragraphs>60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36</cp:revision>
  <cp:lastPrinted>2014-09-27T12:43:48Z</cp:lastPrinted>
  <dcterms:created xsi:type="dcterms:W3CDTF">2014-02-12T13:17:48Z</dcterms:created>
  <dcterms:modified xsi:type="dcterms:W3CDTF">2014-09-27T12:45:25Z</dcterms:modified>
</cp:coreProperties>
</file>