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0980"/>
                </a:srgbClr>
              </a:gs>
              <a:gs pos="37000">
                <a:srgbClr val="FFFFFF">
                  <a:alpha val="75686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rgbClr val="FFFFFF">
                  <a:alpha val="88627"/>
                </a:srgbClr>
              </a:gs>
              <a:gs pos="48000">
                <a:srgbClr val="FFFFFF">
                  <a:alpha val="61960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 txBox="1"/>
          <p:nvPr>
            <p:ph idx="1" type="subTitle"/>
          </p:nvPr>
        </p:nvSpPr>
        <p:spPr>
          <a:xfrm>
            <a:off x="1473795" y="5052545"/>
            <a:ext cx="5637010" cy="8821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1" algn="l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None/>
              <a:defRPr b="0" i="0" sz="2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ct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ct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ct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ct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ct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ct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ct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ct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2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2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2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  <p:sp>
        <p:nvSpPr>
          <p:cNvPr id="24" name="Google Shape;24;p2"/>
          <p:cNvSpPr txBox="1"/>
          <p:nvPr>
            <p:ph type="ctrTitle"/>
          </p:nvPr>
        </p:nvSpPr>
        <p:spPr>
          <a:xfrm>
            <a:off x="817581" y="3132290"/>
            <a:ext cx="7175351" cy="179316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62280" lvl="0" marL="640080" marR="0" rtl="1" algn="l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6912"/>
              <a:buFont typeface="Georgia"/>
              <a:buChar char="*"/>
              <a:defRPr b="1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1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6" name="Google Shape;86;p11"/>
          <p:cNvSpPr txBox="1"/>
          <p:nvPr>
            <p:ph idx="1" type="body"/>
          </p:nvPr>
        </p:nvSpPr>
        <p:spPr>
          <a:xfrm rot="5400000">
            <a:off x="3368040" y="-731521"/>
            <a:ext cx="3474720" cy="6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417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417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417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417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11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11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11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2"/>
          <p:cNvSpPr txBox="1"/>
          <p:nvPr>
            <p:ph type="title"/>
          </p:nvPr>
        </p:nvSpPr>
        <p:spPr>
          <a:xfrm rot="5400000">
            <a:off x="-436711" y="1966986"/>
            <a:ext cx="5238339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l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2" name="Google Shape;92;p12"/>
          <p:cNvSpPr txBox="1"/>
          <p:nvPr>
            <p:ph idx="1" type="body"/>
          </p:nvPr>
        </p:nvSpPr>
        <p:spPr>
          <a:xfrm rot="5400000">
            <a:off x="3291392" y="764240"/>
            <a:ext cx="4894729" cy="4829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417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417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417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417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Google Shape;93;p12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Google Shape;94;p12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Google Shape;95;p12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فارغ" showMasterSp="0" type="blank">
  <p:cSld name="BLANK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Google Shape;104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Google Shape;105;p14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شريحة عنوان" showMasterSp="0" type="title">
  <p:cSld name="TITLE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8" name="Google Shape;108;p1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1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15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Google Shape;111;p15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ومحتوى" showMasterSp="0" type="obj">
  <p:cSld name="OBJECT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4" name="Google Shape;114;p1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Google Shape;115;p16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Google Shape;116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Google Shape;117;p16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المقطع" showMasterSp="0" type="secHead">
  <p:cSld name="SECTION_HEADER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0" name="Google Shape;120;p17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1" algn="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" name="Google Shape;121;p17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Google Shape;122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Google Shape;123;p17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محتويين" showMasterSp="0" type="twoObj">
  <p:cSld name="TWO_OBJECTS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6" name="Google Shape;126;p18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" name="Google Shape;127;p18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Google Shape;128;p18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Google Shape;129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18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مقارنة" showMasterSp="0" type="twoTxTwoObj">
  <p:cSld name="TWO_OBJECTS_WITH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3" name="Google Shape;133;p1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Google Shape;134;p1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Google Shape;135;p1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Google Shape;136;p1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" name="Google Shape;137;p19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" name="Google Shape;138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Google Shape;139;p19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فقط" showMasterSp="0" type="titleOnly">
  <p:cSld name="TITLE_ONLY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2" name="Google Shape;142;p20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" name="Google Shape;143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" name="Google Shape;144;p20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محتوى ذو تسمية توضيحية" showMasterSp="0" type="objTx">
  <p:cSld name="OBJECT_WITH_CAPTION_TEXT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7" name="Google Shape;147;p2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" name="Google Shape;148;p2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1" algn="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" name="Google Shape;149;p21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" name="Google Shape;150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1" name="Google Shape;151;p21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3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  <p:sp>
        <p:nvSpPr>
          <p:cNvPr id="29" name="Google Shape;29;p3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idx="1" type="body"/>
          </p:nvPr>
        </p:nvSpPr>
        <p:spPr>
          <a:xfrm>
            <a:off x="1143000" y="731520"/>
            <a:ext cx="6400800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417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417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417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417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صورة ذو تسمية توضيحية" showMasterSp="0" type="picTx">
  <p:cSld name="PICTURE_WITH_CAPTION_TEXT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4" name="Google Shape;154;p2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5" name="Google Shape;155;p2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1" algn="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6" name="Google Shape;156;p22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7" name="Google Shape;157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8" name="Google Shape;158;p22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ونص عمودي" showMasterSp="0" type="vertTx">
  <p:cSld name="VERTICAL_TEXT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1" name="Google Shape;161;p23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" name="Google Shape;162;p23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" name="Google Shape;163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" name="Google Shape;164;p23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ونص عموديان" showMasterSp="0" type="vertTitleAndTx">
  <p:cSld name="VERTICAL_TITLE_AND_VERTICAL_TEXT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4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7" name="Google Shape;167;p24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8" name="Google Shape;168;p24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9" name="Google Shape;169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0" name="Google Shape;170;p24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1764"/>
                </a:srgbClr>
              </a:gs>
              <a:gs pos="37000">
                <a:srgbClr val="FFFFFF">
                  <a:alpha val="76862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4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rgbClr val="FFFFFF">
                  <a:alpha val="89803"/>
                </a:srgbClr>
              </a:gs>
              <a:gs pos="48000">
                <a:srgbClr val="FFFFFF">
                  <a:alpha val="62745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4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4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4"/>
          <p:cNvSpPr txBox="1"/>
          <p:nvPr>
            <p:ph type="title"/>
          </p:nvPr>
        </p:nvSpPr>
        <p:spPr>
          <a:xfrm>
            <a:off x="2033195" y="2172648"/>
            <a:ext cx="5966666" cy="242334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2022438" y="4607511"/>
            <a:ext cx="5970494" cy="8354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None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4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4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5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5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  <p:sp>
        <p:nvSpPr>
          <p:cNvPr id="45" name="Google Shape;45;p5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Google Shape;46;p5"/>
          <p:cNvSpPr txBox="1"/>
          <p:nvPr>
            <p:ph idx="1" type="body"/>
          </p:nvPr>
        </p:nvSpPr>
        <p:spPr>
          <a:xfrm>
            <a:off x="1142999" y="731519"/>
            <a:ext cx="3346704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417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417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417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417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5"/>
          <p:cNvSpPr txBox="1"/>
          <p:nvPr>
            <p:ph idx="2" type="body"/>
          </p:nvPr>
        </p:nvSpPr>
        <p:spPr>
          <a:xfrm>
            <a:off x="4645152" y="731520"/>
            <a:ext cx="3346704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417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417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417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417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 txBox="1"/>
          <p:nvPr>
            <p:ph idx="1" type="body"/>
          </p:nvPr>
        </p:nvSpPr>
        <p:spPr>
          <a:xfrm>
            <a:off x="1143000" y="731520"/>
            <a:ext cx="334670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1" algn="ctr">
              <a:spcBef>
                <a:spcPts val="48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b="1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None/>
              <a:defRPr b="1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Google Shape;50;p6"/>
          <p:cNvSpPr txBox="1"/>
          <p:nvPr>
            <p:ph idx="2" type="body"/>
          </p:nvPr>
        </p:nvSpPr>
        <p:spPr>
          <a:xfrm>
            <a:off x="1156447" y="1400327"/>
            <a:ext cx="3346704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77190" lvl="0" marL="4572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0680" lvl="2" marL="13716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0679" lvl="4" marL="22860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0679" lvl="5" marL="27432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0679" lvl="6" marL="32004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0679" lvl="7" marL="36576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0679" lvl="8" marL="4114800" marR="0" rtl="1" algn="r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Google Shape;51;p6"/>
          <p:cNvSpPr txBox="1"/>
          <p:nvPr>
            <p:ph idx="3" type="body"/>
          </p:nvPr>
        </p:nvSpPr>
        <p:spPr>
          <a:xfrm>
            <a:off x="4647302" y="731520"/>
            <a:ext cx="334670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1" algn="ctr">
              <a:spcBef>
                <a:spcPts val="48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b="1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None/>
              <a:defRPr b="1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6"/>
          <p:cNvSpPr txBox="1"/>
          <p:nvPr>
            <p:ph idx="4" type="body"/>
          </p:nvPr>
        </p:nvSpPr>
        <p:spPr>
          <a:xfrm>
            <a:off x="4645025" y="1399032"/>
            <a:ext cx="3346704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77190" lvl="0" marL="4572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0680" lvl="2" marL="13716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0679" lvl="4" marL="22860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0679" lvl="5" marL="27432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0679" lvl="6" marL="32004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0679" lvl="7" marL="36576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0679" lvl="8" marL="4114800" marR="0" rtl="1" algn="r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6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6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6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  <p:sp>
        <p:nvSpPr>
          <p:cNvPr id="56" name="Google Shape;56;p6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9" name="Google Shape;59;p7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7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7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8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8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/>
          <p:nvPr>
            <p:ph type="title"/>
          </p:nvPr>
        </p:nvSpPr>
        <p:spPr>
          <a:xfrm>
            <a:off x="839095" y="2209800"/>
            <a:ext cx="3636085" cy="125849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228600" marR="0" rtl="1" algn="l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3584"/>
              <a:buFont typeface="Georgia"/>
              <a:buChar char="*"/>
              <a:defRPr b="1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8" name="Google Shape;68;p9"/>
          <p:cNvSpPr txBox="1"/>
          <p:nvPr>
            <p:ph idx="1" type="body"/>
          </p:nvPr>
        </p:nvSpPr>
        <p:spPr>
          <a:xfrm>
            <a:off x="4593515" y="731520"/>
            <a:ext cx="4017085" cy="4894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93700" lvl="5" marL="27432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93700" lvl="6" marL="3200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93700" lvl="7" marL="36576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93700" lvl="8" marL="4114800" marR="0" rtl="1" algn="r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9"/>
          <p:cNvSpPr txBox="1"/>
          <p:nvPr>
            <p:ph idx="2" type="body"/>
          </p:nvPr>
        </p:nvSpPr>
        <p:spPr>
          <a:xfrm>
            <a:off x="1075765" y="3497802"/>
            <a:ext cx="3388660" cy="21395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1" algn="r">
              <a:spcBef>
                <a:spcPts val="28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None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None/>
              <a:defRPr b="0" i="0" sz="1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9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9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9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showMasterSp="0" type="picTx">
  <p:cSld name="PICTURE_WITH_CAPTIO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1764"/>
                </a:srgbClr>
              </a:gs>
              <a:gs pos="37000">
                <a:srgbClr val="FFFFFF">
                  <a:alpha val="76862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10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rgbClr val="FFFFFF">
                  <a:alpha val="89803"/>
                </a:srgbClr>
              </a:gs>
              <a:gs pos="48000">
                <a:srgbClr val="FFFFFF">
                  <a:alpha val="62745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0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0"/>
          <p:cNvSpPr/>
          <p:nvPr>
            <p:ph idx="2" type="pic"/>
          </p:nvPr>
        </p:nvSpPr>
        <p:spPr>
          <a:xfrm>
            <a:off x="4475175" y="1143000"/>
            <a:ext cx="4114800" cy="3127806"/>
          </a:xfrm>
          <a:prstGeom prst="roundRect">
            <a:avLst>
              <a:gd fmla="val 4230" name="adj"/>
            </a:avLst>
          </a:prstGeom>
          <a:solidFill>
            <a:srgbClr val="8BC9F7"/>
          </a:solidFill>
          <a:ln>
            <a:noFill/>
          </a:ln>
          <a:effectLst>
            <a:reflection blurRad="0" dir="0" dist="0" endA="300" endPos="28000" fadeDir="5400000" kx="0" rotWithShape="0" algn="bl" stA="23000" stPos="0" sy="-100000" ky="0"/>
          </a:effectLst>
        </p:spPr>
        <p:txBody>
          <a:bodyPr anchorCtr="0" anchor="t" bIns="91425" lIns="91425" spcFirstLastPara="1" rIns="91425" wrap="square" tIns="91425"/>
          <a:lstStyle>
            <a:lvl1pPr indent="0" lvl="0" marL="0" marR="0" rtl="1" algn="ct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560"/>
              </a:spcBef>
              <a:spcAft>
                <a:spcPts val="0"/>
              </a:spcAft>
              <a:buClr>
                <a:srgbClr val="C3260C"/>
              </a:buClr>
              <a:buSzPts val="1400"/>
              <a:buFont typeface="Georgia"/>
              <a:buNone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480"/>
              </a:spcBef>
              <a:spcAft>
                <a:spcPts val="0"/>
              </a:spcAft>
              <a:buClr>
                <a:srgbClr val="C3260C"/>
              </a:buClr>
              <a:buSzPts val="1400"/>
              <a:buFont typeface="Georgia"/>
              <a:buNone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10"/>
          <p:cNvSpPr txBox="1"/>
          <p:nvPr>
            <p:ph idx="1" type="body"/>
          </p:nvPr>
        </p:nvSpPr>
        <p:spPr>
          <a:xfrm>
            <a:off x="877887" y="1010486"/>
            <a:ext cx="3694114" cy="21630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360680" lvl="0" marL="4572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None/>
              <a:defRPr b="0" i="0" sz="1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10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10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10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  <p:sp>
        <p:nvSpPr>
          <p:cNvPr id="83" name="Google Shape;83;p10"/>
          <p:cNvSpPr txBox="1"/>
          <p:nvPr>
            <p:ph type="title"/>
          </p:nvPr>
        </p:nvSpPr>
        <p:spPr>
          <a:xfrm>
            <a:off x="727268" y="4464421"/>
            <a:ext cx="638353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320040" lvl="0" marL="320040" marR="0" rtl="1" algn="l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99D4FE"/>
            </a:gs>
            <a:gs pos="60000">
              <a:srgbClr val="FFFFFF"/>
            </a:gs>
            <a:gs pos="100000">
              <a:srgbClr val="54BDFF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rgbClr val="FFFFFF">
                  <a:alpha val="90980"/>
                </a:srgbClr>
              </a:gs>
              <a:gs pos="37000">
                <a:srgbClr val="FFFFFF">
                  <a:alpha val="75686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>
            <a:gsLst>
              <a:gs pos="0">
                <a:srgbClr val="FFFFFF">
                  <a:alpha val="88627"/>
                </a:srgbClr>
              </a:gs>
              <a:gs pos="48000">
                <a:srgbClr val="FFFFFF">
                  <a:alpha val="61960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;p1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9;p1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6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;p1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417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417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417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417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-999" l="-999" r="-999" t="-999"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8" name="Google Shape;98;p1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Google Shape;99;p13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Google Shape;100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p13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5"/>
          <p:cNvSpPr txBox="1"/>
          <p:nvPr/>
        </p:nvSpPr>
        <p:spPr>
          <a:xfrm>
            <a:off x="2071670" y="2204864"/>
            <a:ext cx="4824536" cy="2123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6600" u="none" cap="none" strike="noStrike">
                <a:solidFill>
                  <a:srgbClr val="063C64"/>
                </a:solidFill>
                <a:latin typeface="Arial"/>
                <a:ea typeface="Arial"/>
                <a:cs typeface="Arial"/>
                <a:sym typeface="Arial"/>
              </a:rPr>
              <a:t>التعريف بسورة التوبة</a:t>
            </a:r>
            <a:endParaRPr b="1" i="0" sz="6600" u="none" cap="none" strike="noStrike">
              <a:solidFill>
                <a:srgbClr val="06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Google Shape;176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5785840" y="1484784"/>
            <a:ext cx="2043971" cy="2922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9632" y="1471311"/>
            <a:ext cx="2016224" cy="29220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mahmoud\work\ICON\FILE442.PNG" id="178" name="Google Shape;178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29811" y="260648"/>
            <a:ext cx="1412031" cy="65973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mahmoud\work\ICON\FILE442.PNG" id="179" name="Google Shape;179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7450" y="260648"/>
            <a:ext cx="1196007" cy="6597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214290"/>
            <a:ext cx="8686800" cy="6429420"/>
          </a:xfrm>
          <a:prstGeom prst="rect">
            <a:avLst/>
          </a:prstGeom>
          <a:noFill/>
          <a:ln cap="sq" cmpd="thickThin" w="889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5787" y="714356"/>
            <a:ext cx="7572428" cy="5429288"/>
          </a:xfrm>
          <a:prstGeom prst="rect">
            <a:avLst/>
          </a:prstGeom>
          <a:noFill/>
          <a:ln cap="sq" cmpd="thickThin" w="889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5787" y="357167"/>
            <a:ext cx="7572428" cy="6143668"/>
          </a:xfrm>
          <a:prstGeom prst="rect">
            <a:avLst/>
          </a:prstGeom>
          <a:noFill/>
          <a:ln cap="sq" cmpd="thickThin" w="889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سمة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4_Slipstream">
  <a:themeElements>
    <a:clrScheme name="Slipstream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