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</p:sldIdLst>
  <p:sldSz cx="6858000" cy="9144000" type="screen4x3"/>
  <p:notesSz cx="6881813" cy="100028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50" d="100"/>
          <a:sy n="50" d="100"/>
        </p:scale>
        <p:origin x="2232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ربع نص 40"/>
          <p:cNvSpPr txBox="1"/>
          <p:nvPr/>
        </p:nvSpPr>
        <p:spPr>
          <a:xfrm>
            <a:off x="3448196" y="2415478"/>
            <a:ext cx="329873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 smtClean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 smtClean="0"/>
              <a:t>: </a:t>
            </a:r>
          </a:p>
          <a:p>
            <a:endParaRPr lang="ar-SA" sz="1200" b="1" u="sng" dirty="0" smtClean="0"/>
          </a:p>
          <a:p>
            <a:r>
              <a:rPr lang="ar-SA" sz="1200" b="1" dirty="0" smtClean="0"/>
              <a:t>أكملي الفراغ التالي بكلمة مناسبة :</a:t>
            </a:r>
          </a:p>
          <a:p>
            <a:endParaRPr lang="ar-SA" sz="1200" b="1" u="sng" dirty="0" smtClean="0">
              <a:solidFill>
                <a:schemeClr val="tx1"/>
              </a:solidFill>
            </a:endParaRPr>
          </a:p>
          <a:p>
            <a:r>
              <a:rPr lang="ar-SA" sz="1200" b="1" dirty="0" smtClean="0"/>
              <a:t>الطقس حالة ...........في مكان ............خلال .........أو .............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27865" y="4680820"/>
            <a:ext cx="6519066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ربع نص 44"/>
          <p:cNvSpPr txBox="1"/>
          <p:nvPr/>
        </p:nvSpPr>
        <p:spPr>
          <a:xfrm>
            <a:off x="5326340" y="68340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199342" y="6834036"/>
            <a:ext cx="6526894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199342" y="8887842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 smtClean="0"/>
              <a:t>تمنياتي لك بالتوفيق                                                                                                                معلمة المادة :</a:t>
            </a:r>
            <a:endParaRPr lang="ar-SA" sz="1050" b="1" dirty="0"/>
          </a:p>
        </p:txBody>
      </p:sp>
      <p:sp>
        <p:nvSpPr>
          <p:cNvPr id="22" name="مستطيل 21"/>
          <p:cNvSpPr/>
          <p:nvPr/>
        </p:nvSpPr>
        <p:spPr>
          <a:xfrm>
            <a:off x="5540334" y="4738622"/>
            <a:ext cx="12459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الثاني : </a:t>
            </a:r>
          </a:p>
          <a:p>
            <a:pPr lvl="0"/>
            <a:endParaRPr lang="ar-SA" sz="1200" b="1" u="sng" dirty="0" smtClean="0">
              <a:solidFill>
                <a:prstClr val="black"/>
              </a:solidFill>
            </a:endParaRP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عددي عناصر الطقس</a:t>
            </a: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 1-</a:t>
            </a:r>
          </a:p>
          <a:p>
            <a:pPr lvl="0"/>
            <a:endParaRPr lang="ar-SA" sz="1200" b="1" dirty="0" smtClean="0">
              <a:solidFill>
                <a:prstClr val="black"/>
              </a:solidFill>
            </a:endParaRP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2-</a:t>
            </a:r>
          </a:p>
          <a:p>
            <a:pPr lvl="0"/>
            <a:endParaRPr lang="ar-SA" sz="1200" b="1" dirty="0" smtClean="0">
              <a:solidFill>
                <a:prstClr val="black"/>
              </a:solidFill>
            </a:endParaRP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3-</a:t>
            </a:r>
            <a:endParaRPr lang="ar-SA" sz="1200" b="1" dirty="0">
              <a:solidFill>
                <a:prstClr val="black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272854" y="6865464"/>
            <a:ext cx="347409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الثالث:</a:t>
            </a: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صفي حالة الماء من خلال تتبع دورة الماء</a:t>
            </a: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endParaRPr lang="ar-SA" sz="1200" b="1" dirty="0" smtClean="0">
              <a:solidFill>
                <a:prstClr val="black"/>
              </a:solidFill>
            </a:endParaRP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endParaRPr lang="ar-SA" sz="1200" b="1" dirty="0" smtClean="0">
              <a:solidFill>
                <a:prstClr val="black"/>
              </a:solidFill>
            </a:endParaRP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  <a:p>
            <a:pPr lvl="0"/>
            <a:endParaRPr lang="ar-SA" sz="1200" b="1" dirty="0" smtClean="0">
              <a:solidFill>
                <a:prstClr val="black"/>
              </a:solidFill>
            </a:endParaRP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..............      .............        ...........            ........... </a:t>
            </a:r>
            <a:endParaRPr lang="ar-SA" sz="1200" b="1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43816"/>
              </p:ext>
            </p:extLst>
          </p:nvPr>
        </p:nvGraphicFramePr>
        <p:xfrm>
          <a:off x="227865" y="241436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26221"/>
                <a:gridCol w="404849"/>
                <a:gridCol w="267726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معرفة مفهوم الطقس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95514"/>
              </p:ext>
            </p:extLst>
          </p:nvPr>
        </p:nvGraphicFramePr>
        <p:xfrm>
          <a:off x="291298" y="4680820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تعدد العناصر التي تحدد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الطقس خلال يوم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485177"/>
              </p:ext>
            </p:extLst>
          </p:nvPr>
        </p:nvGraphicFramePr>
        <p:xfrm>
          <a:off x="206291" y="6834036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وصف حالة الماء من خلال تتبع دورة الماء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57075" y="79791"/>
            <a:ext cx="6819254" cy="2286024"/>
            <a:chOff x="57075" y="79791"/>
            <a:chExt cx="6819254" cy="2286024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484861" y="147347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700" dirty="0" smtClean="0"/>
                <a:t>المملكة العربية السعودية</a:t>
              </a:r>
            </a:p>
            <a:p>
              <a:pPr algn="ctr"/>
              <a:r>
                <a:rPr lang="ar-SA" sz="700" dirty="0" smtClean="0"/>
                <a:t>وزارة التعليم </a:t>
              </a:r>
            </a:p>
            <a:p>
              <a:pPr algn="ctr"/>
              <a:r>
                <a:rPr lang="ar-SA" sz="700" dirty="0" smtClean="0"/>
                <a:t>مكتب التربية والتعليم بمحافظة الجبيل</a:t>
              </a:r>
            </a:p>
            <a:p>
              <a:pPr algn="ctr"/>
              <a:r>
                <a:rPr lang="ar-SA" sz="700" dirty="0" smtClean="0"/>
                <a:t>قسم الصفوف الأولية</a:t>
              </a:r>
              <a:endParaRPr lang="ar-SA" sz="700" dirty="0"/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 smtClean="0"/>
                <a:t>اسم الطالبة ............................ المدرسة............................     </a:t>
              </a:r>
              <a:endParaRPr lang="ar-SA" sz="1200" dirty="0"/>
            </a:p>
          </p:txBody>
        </p:sp>
        <p:pic>
          <p:nvPicPr>
            <p:cNvPr id="53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42" y="79791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مستطيل مستدير الزوايا 54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32" name="Picture 8" descr="نتيجة بحث الصور عن خلفيات متحركة لمادة العلوم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41"/>
            <a:stretch/>
          </p:blipFill>
          <p:spPr bwMode="auto">
            <a:xfrm>
              <a:off x="1031967" y="1025317"/>
              <a:ext cx="5432333" cy="924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نتيجة بحث الصور عن علوم كرتون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95" y="862993"/>
              <a:ext cx="899488" cy="1113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مستطيل 1"/>
            <p:cNvSpPr/>
            <p:nvPr/>
          </p:nvSpPr>
          <p:spPr>
            <a:xfrm>
              <a:off x="4110979" y="697057"/>
              <a:ext cx="276535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8000" b="1" dirty="0" smtClean="0">
                  <a:ln w="0"/>
                  <a:gradFill flip="none" rotWithShape="1">
                    <a:gsLst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64750">
                        <a:srgbClr val="FFFF00"/>
                      </a:gs>
                      <a:gs pos="55500">
                        <a:schemeClr val="accent6">
                          <a:lumMod val="40000"/>
                          <a:lumOff val="60000"/>
                        </a:schemeClr>
                      </a:gs>
                      <a:gs pos="37000">
                        <a:schemeClr val="accent2">
                          <a:lumMod val="20000"/>
                          <a:lumOff val="8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2700000" scaled="1"/>
                    <a:tileRect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العلوم</a:t>
              </a:r>
              <a:endParaRPr lang="ar-SA" sz="8000" b="1" cap="none" spc="0" dirty="0">
                <a:ln w="0"/>
                <a:gradFill flip="none" rotWithShape="1">
                  <a:gsLst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64750">
                      <a:srgbClr val="FFFF00"/>
                    </a:gs>
                    <a:gs pos="55500">
                      <a:schemeClr val="accent6">
                        <a:lumMod val="40000"/>
                        <a:lumOff val="60000"/>
                      </a:schemeClr>
                    </a:gs>
                    <a:gs pos="37000">
                      <a:schemeClr val="accent2">
                        <a:lumMod val="20000"/>
                        <a:lumOff val="8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28" name="صورة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667" y="7612132"/>
            <a:ext cx="562863" cy="6678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" name="Picture 4" descr="http://forum.imageslove.net/photos/img_1443180649_31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471" y="7630418"/>
            <a:ext cx="642366" cy="649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www.fotograf-fotograf.dk/wp-content/uploads/2013/05/fotomanipulation18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434" y="7630418"/>
            <a:ext cx="619586" cy="6738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صورة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7616769"/>
            <a:ext cx="588554" cy="6708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4" name="مستطيل مستدير الزوايا 33"/>
          <p:cNvSpPr/>
          <p:nvPr/>
        </p:nvSpPr>
        <p:spPr>
          <a:xfrm>
            <a:off x="1156818" y="524433"/>
            <a:ext cx="4869470" cy="4337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1600" b="1" dirty="0" smtClean="0">
                <a:solidFill>
                  <a:schemeClr val="tx1"/>
                </a:solidFill>
              </a:rPr>
              <a:t>اختبار مادة العلوم للصف </a:t>
            </a:r>
            <a:r>
              <a:rPr lang="ar-SA" sz="1600" b="1" dirty="0" smtClean="0">
                <a:solidFill>
                  <a:srgbClr val="FF0000"/>
                </a:solidFill>
              </a:rPr>
              <a:t>الثالث</a:t>
            </a:r>
            <a:r>
              <a:rPr lang="ar-SA" sz="1600" b="1" dirty="0" smtClean="0">
                <a:solidFill>
                  <a:schemeClr val="tx1"/>
                </a:solidFill>
              </a:rPr>
              <a:t> ابتدائي/  الفترة </a:t>
            </a:r>
            <a:r>
              <a:rPr lang="ar-SA" sz="1600" b="1" dirty="0" smtClean="0">
                <a:solidFill>
                  <a:srgbClr val="FF0000"/>
                </a:solidFill>
              </a:rPr>
              <a:t>الثالثة</a:t>
            </a:r>
            <a:endParaRPr lang="ar-SA" sz="1600" dirty="0">
              <a:solidFill>
                <a:srgbClr val="FF0000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2895976" y="184622"/>
            <a:ext cx="118284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rgbClr val="FF0000"/>
                </a:solidFill>
              </a:rPr>
              <a:t>رقم النموذج/  </a:t>
            </a:r>
            <a:r>
              <a:rPr lang="ar-SA" sz="1200" b="1" dirty="0" smtClean="0"/>
              <a:t>5</a:t>
            </a:r>
            <a:endParaRPr lang="ar-SA" sz="1200" b="1" dirty="0"/>
          </a:p>
        </p:txBody>
      </p:sp>
    </p:spTree>
    <p:extLst>
      <p:ext uri="{BB962C8B-B14F-4D97-AF65-F5344CB8AC3E}">
        <p14:creationId xmlns:p14="http://schemas.microsoft.com/office/powerpoint/2010/main" val="33949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190</Words>
  <Application>Microsoft Office PowerPoint</Application>
  <PresentationFormat>عرض على الشاشة (3:4)‏</PresentationFormat>
  <Paragraphs>72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win</cp:lastModifiedBy>
  <cp:revision>85</cp:revision>
  <cp:lastPrinted>2017-01-23T19:33:10Z</cp:lastPrinted>
  <dcterms:created xsi:type="dcterms:W3CDTF">2016-10-19T21:09:54Z</dcterms:created>
  <dcterms:modified xsi:type="dcterms:W3CDTF">2017-02-17T09:47:57Z</dcterms:modified>
</cp:coreProperties>
</file>