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448196" y="2415478"/>
            <a:ext cx="329873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</a:p>
          <a:p>
            <a:endParaRPr lang="ar-SA" sz="1200" b="1" u="sng" dirty="0" smtClean="0"/>
          </a:p>
          <a:p>
            <a:r>
              <a:rPr lang="ar-SA" sz="1200" b="1" dirty="0" smtClean="0"/>
              <a:t>أكملي الفراغ التالي بكلمة مناسبة :</a:t>
            </a:r>
          </a:p>
          <a:p>
            <a:endParaRPr lang="ar-SA" sz="1200" b="1" u="sng" dirty="0" smtClean="0">
              <a:solidFill>
                <a:schemeClr val="tx1"/>
              </a:solidFill>
            </a:endParaRPr>
          </a:p>
          <a:p>
            <a:r>
              <a:rPr lang="ar-SA" sz="1200" b="1" dirty="0" smtClean="0"/>
              <a:t>الطقس حالة ...........في مكان ............خلال .........أو .............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834036"/>
            <a:ext cx="652689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2" name="مستطيل 21"/>
          <p:cNvSpPr/>
          <p:nvPr/>
        </p:nvSpPr>
        <p:spPr>
          <a:xfrm>
            <a:off x="5540334" y="4738622"/>
            <a:ext cx="124591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</a:t>
            </a: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عددي عناصر الطقس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 1-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2-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3-</a:t>
            </a:r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272854" y="6865464"/>
            <a:ext cx="347409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صفي حالة الماء من خلال تتبع دورة الماء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..............      .............        ...........            ........... </a:t>
            </a:r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6221"/>
                <a:gridCol w="404849"/>
                <a:gridCol w="267726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الطقس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91298" y="46808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تعدد العناصر التي تحدد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الطقس خلال يوم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206291" y="68340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الماء من خلال تتبع دورة الماء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............................ المدرسة............................     </a:t>
              </a:r>
              <a:endParaRPr lang="ar-SA" sz="12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8" name="صورة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667" y="7612132"/>
            <a:ext cx="562863" cy="6678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4" descr="http://forum.imageslove.net/photos/img_1443180649_31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471" y="7630418"/>
            <a:ext cx="642366" cy="6495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://www.fotograf-fotograf.dk/wp-content/uploads/2013/05/fotomanipulation18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434" y="7630418"/>
            <a:ext cx="619586" cy="673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صورة 3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7616769"/>
            <a:ext cx="588554" cy="6708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4" name="مستطيل مستدير الزوايا 33"/>
          <p:cNvSpPr/>
          <p:nvPr/>
        </p:nvSpPr>
        <p:spPr>
          <a:xfrm>
            <a:off x="1156818" y="524433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اختبار مادة العلوم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ابتدائي/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2895976" y="184622"/>
            <a:ext cx="118284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rgbClr val="FF0000"/>
                </a:solidFill>
              </a:rPr>
              <a:t>رقم النموذج/  </a:t>
            </a:r>
            <a:r>
              <a:rPr lang="ar-SA" sz="1200" b="1" dirty="0" smtClean="0"/>
              <a:t>5</a:t>
            </a:r>
            <a:endParaRPr lang="ar-SA" sz="1200" b="1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190</Words>
  <Application>Microsoft Office PowerPoint</Application>
  <PresentationFormat>عرض على الشاشة (3:4)‏</PresentationFormat>
  <Paragraphs>72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85</cp:revision>
  <cp:lastPrinted>2017-01-23T19:33:10Z</cp:lastPrinted>
  <dcterms:created xsi:type="dcterms:W3CDTF">2016-10-19T21:09:54Z</dcterms:created>
  <dcterms:modified xsi:type="dcterms:W3CDTF">2017-02-17T09:47:57Z</dcterms:modified>
</cp:coreProperties>
</file>