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37" r:id="rId3"/>
    <p:sldId id="450" r:id="rId4"/>
    <p:sldId id="438" r:id="rId5"/>
    <p:sldId id="335" r:id="rId6"/>
    <p:sldId id="411" r:id="rId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15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D60093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85" autoAdjust="0"/>
    <p:restoredTop sz="94660"/>
  </p:normalViewPr>
  <p:slideViewPr>
    <p:cSldViewPr snapToGrid="0">
      <p:cViewPr varScale="1">
        <p:scale>
          <a:sx n="55" d="100"/>
          <a:sy n="55" d="100"/>
        </p:scale>
        <p:origin x="96" y="1536"/>
      </p:cViewPr>
      <p:guideLst>
        <p:guide orient="horz" pos="2183"/>
        <p:guide pos="3840"/>
        <p:guide orient="horz" pos="3015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24/06/1442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1400683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290933" y="3143558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صفَةُ الصلاَةِ ( 3)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603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72018" y="1942553"/>
              <a:ext cx="1991367" cy="674804"/>
              <a:chOff x="3383657" y="5400344"/>
              <a:chExt cx="1991367" cy="674804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السادس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83657" y="5779583"/>
                <a:ext cx="1991367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صفَةُ الصَّلاَةِ ( 3)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6297364" y="34207"/>
            <a:ext cx="3291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latin typeface="Century Gothic" panose="020B0502020202020204" pitchFamily="34" charset="0"/>
              </a:rPr>
              <a:t>صفَةُ الصَّلاَةِ ( 3)</a:t>
            </a:r>
          </a:p>
        </p:txBody>
      </p:sp>
      <p:grpSp>
        <p:nvGrpSpPr>
          <p:cNvPr id="3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017874" y="34207"/>
            <a:ext cx="2727552" cy="5710517"/>
            <a:chOff x="7774691" y="-2598113"/>
            <a:chExt cx="5029652" cy="6408433"/>
          </a:xfrm>
          <a:solidFill>
            <a:srgbClr val="7030A0"/>
          </a:solidFill>
        </p:grpSpPr>
        <p:grpSp>
          <p:nvGrpSpPr>
            <p:cNvPr id="42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2598113"/>
              <a:ext cx="5029652" cy="6408433"/>
              <a:chOff x="2000433" y="-4297080"/>
              <a:chExt cx="8318662" cy="10599056"/>
            </a:xfrm>
            <a:grpFill/>
          </p:grpSpPr>
          <p:sp>
            <p:nvSpPr>
              <p:cNvPr id="44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7322" y="1844861"/>
                <a:ext cx="926391" cy="483117"/>
                <a:chOff x="5617322" y="1844861"/>
                <a:chExt cx="926391" cy="483117"/>
              </a:xfrm>
              <a:grpFill/>
            </p:grpSpPr>
            <p:sp>
              <p:nvSpPr>
                <p:cNvPr id="47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7322" y="1855801"/>
                  <a:ext cx="926391" cy="348723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46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4297080"/>
                <a:ext cx="91972" cy="6114793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3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5830" y="1533269"/>
              <a:ext cx="3639981" cy="2071875"/>
            </a:xfrm>
            <a:prstGeom prst="rect">
              <a:avLst/>
            </a:prstGeom>
            <a:grpFill/>
          </p:spPr>
        </p:pic>
      </p:grpSp>
      <p:sp>
        <p:nvSpPr>
          <p:cNvPr id="53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480580" y="978511"/>
            <a:ext cx="4711419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بَعْدَمَا رَفَعْتُ مِنَ السجْدَةِ الثَّانِيَةِ :</a:t>
            </a:r>
          </a:p>
        </p:txBody>
      </p:sp>
      <p:sp>
        <p:nvSpPr>
          <p:cNvPr id="54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3759200" y="2317048"/>
            <a:ext cx="8432800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13- أَقَومُ لِلرَكْعَةِ الثَّانِيَةِ قَائِلاً : </a:t>
            </a:r>
            <a:r>
              <a:rPr lang="ar-SY" sz="2400" b="1" dirty="0">
                <a:solidFill>
                  <a:schemeClr val="bg1"/>
                </a:solidFill>
              </a:rPr>
              <a:t>اللّهُ أَكْبَر </a:t>
            </a:r>
            <a:r>
              <a:rPr lang="ar-SY" sz="2400" b="1" dirty="0">
                <a:solidFill>
                  <a:schemeClr val="tx1"/>
                </a:solidFill>
              </a:rPr>
              <a:t>و أفَعْلُ فِيهَا مثْل مَا فَعَلْتُهُ فِي الرَّكْعَةِ اَلأَولىَ</a:t>
            </a:r>
          </a:p>
        </p:txBody>
      </p:sp>
    </p:spTree>
    <p:extLst>
      <p:ext uri="{BB962C8B-B14F-4D97-AF65-F5344CB8AC3E}">
        <p14:creationId xmlns:p14="http://schemas.microsoft.com/office/powerpoint/2010/main" val="64325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75665" y="1942553"/>
              <a:ext cx="1762948" cy="602176"/>
              <a:chOff x="3487304" y="5400344"/>
              <a:chExt cx="1762948" cy="602176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السادس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87304" y="5706955"/>
                <a:ext cx="1762948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صفَةُ الصَّلاَةِ ( 3)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6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256025" y="456"/>
            <a:ext cx="2410006" cy="5013632"/>
            <a:chOff x="7774691" y="-2319548"/>
            <a:chExt cx="5029652" cy="6129868"/>
          </a:xfrm>
          <a:solidFill>
            <a:srgbClr val="FFC000"/>
          </a:solidFill>
        </p:grpSpPr>
        <p:grpSp>
          <p:nvGrpSpPr>
            <p:cNvPr id="27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2319548"/>
              <a:ext cx="5029652" cy="6129868"/>
              <a:chOff x="2000433" y="-3836357"/>
              <a:chExt cx="8318662" cy="10138333"/>
            </a:xfrm>
            <a:grpFill/>
          </p:grpSpPr>
          <p:sp>
            <p:nvSpPr>
              <p:cNvPr id="30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33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32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3836357"/>
                <a:ext cx="85043" cy="565406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8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91609" y="1521836"/>
              <a:ext cx="3695518" cy="2059534"/>
            </a:xfrm>
            <a:prstGeom prst="rect">
              <a:avLst/>
            </a:prstGeom>
            <a:grpFill/>
          </p:spPr>
        </p:pic>
      </p:grpSp>
      <p:sp>
        <p:nvSpPr>
          <p:cNvPr id="36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4818744" y="286088"/>
            <a:ext cx="7343526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14- أَجْلِسُ بعد الرَّكْعَة الثَّانِيَةِ لِلتَّشهدِ الأَوَّلِ وأقول:</a:t>
            </a:r>
          </a:p>
        </p:txBody>
      </p:sp>
      <p:grpSp>
        <p:nvGrpSpPr>
          <p:cNvPr id="25" name="Group 62">
            <a:extLst>
              <a:ext uri="{FF2B5EF4-FFF2-40B4-BE49-F238E27FC236}">
                <a16:creationId xmlns:a16="http://schemas.microsoft.com/office/drawing/2014/main" id="{0897287A-7DEC-47F9-A968-0D58A5DDFF62}"/>
              </a:ext>
            </a:extLst>
          </p:cNvPr>
          <p:cNvGrpSpPr/>
          <p:nvPr/>
        </p:nvGrpSpPr>
        <p:grpSpPr>
          <a:xfrm>
            <a:off x="6536796" y="1330569"/>
            <a:ext cx="4487289" cy="5026688"/>
            <a:chOff x="6591499" y="705675"/>
            <a:chExt cx="2138086" cy="2228601"/>
          </a:xfrm>
        </p:grpSpPr>
        <p:sp>
          <p:nvSpPr>
            <p:cNvPr id="37" name="Rectangle: Top Corners One Rounded and One Snipped 7">
              <a:extLst>
                <a:ext uri="{FF2B5EF4-FFF2-40B4-BE49-F238E27FC236}">
                  <a16:creationId xmlns:a16="http://schemas.microsoft.com/office/drawing/2014/main" id="{0FEE847C-470F-4AB7-8765-22CE5089EF14}"/>
                </a:ext>
              </a:extLst>
            </p:cNvPr>
            <p:cNvSpPr/>
            <p:nvPr/>
          </p:nvSpPr>
          <p:spPr>
            <a:xfrm rot="5643224">
              <a:off x="6704426" y="909117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: Folded Corner 39">
              <a:extLst>
                <a:ext uri="{FF2B5EF4-FFF2-40B4-BE49-F238E27FC236}">
                  <a16:creationId xmlns:a16="http://schemas.microsoft.com/office/drawing/2014/main" id="{56042200-DE88-4E56-B872-46C30280CFDE}"/>
                </a:ext>
              </a:extLst>
            </p:cNvPr>
            <p:cNvSpPr/>
            <p:nvPr/>
          </p:nvSpPr>
          <p:spPr>
            <a:xfrm rot="254868">
              <a:off x="6591499" y="705675"/>
              <a:ext cx="1983545" cy="2067951"/>
            </a:xfrm>
            <a:prstGeom prst="foldedCorner">
              <a:avLst>
                <a:gd name="adj" fmla="val 24127"/>
              </a:avLst>
            </a:prstGeom>
            <a:solidFill>
              <a:srgbClr val="FFE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48">
              <a:extLst>
                <a:ext uri="{FF2B5EF4-FFF2-40B4-BE49-F238E27FC236}">
                  <a16:creationId xmlns:a16="http://schemas.microsoft.com/office/drawing/2014/main" id="{79812243-DFF3-432F-9294-054B66B41E24}"/>
                </a:ext>
              </a:extLst>
            </p:cNvPr>
            <p:cNvSpPr txBox="1"/>
            <p:nvPr/>
          </p:nvSpPr>
          <p:spPr>
            <a:xfrm rot="420206">
              <a:off x="6594083" y="1209698"/>
              <a:ext cx="1978376" cy="859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/>
                <a:t>التحيَّاتُ لله والصلواتُ الطيباتُ</a:t>
              </a:r>
              <a:r>
                <a:rPr lang="ar-SY" sz="2000" b="1" dirty="0"/>
                <a:t>، </a:t>
              </a:r>
              <a:r>
                <a:rPr lang="ar-SY" sz="2400" b="1" dirty="0"/>
                <a:t>الُسلام عليك أيُّهَا النَّبِيُّ وَرَحْمَةُ اللهِ وَبَرَكَاتُهُ، السلامُ عَلَيْنَا وَعَلَى عِبَادِ اللهِ الصالِحينَ</a:t>
              </a:r>
            </a:p>
            <a:p>
              <a:pPr algn="r"/>
              <a:r>
                <a:rPr lang="ar-SY" sz="2400" b="1" dirty="0"/>
                <a:t>أشهَدُ أنْ لاَ إلَه إلاَّ اللهَ، وَ أَشهَدُ َأنَّ مُحمَّدًاً عَبْدُهُ وَرَسولُهُ</a:t>
              </a:r>
              <a:endParaRPr lang="en-US" sz="24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900EB7E-1540-47E0-8812-097E85526131}"/>
              </a:ext>
            </a:extLst>
          </p:cNvPr>
          <p:cNvGrpSpPr/>
          <p:nvPr/>
        </p:nvGrpSpPr>
        <p:grpSpPr>
          <a:xfrm flipH="1">
            <a:off x="8531141" y="1272721"/>
            <a:ext cx="563503" cy="918303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90AF6D3-F096-4EA7-89B7-2D5E1B2D2955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E9389BE3-738A-4C3F-8612-A713FEC8AF1A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rapezoid 10">
              <a:extLst>
                <a:ext uri="{FF2B5EF4-FFF2-40B4-BE49-F238E27FC236}">
                  <a16:creationId xmlns:a16="http://schemas.microsoft.com/office/drawing/2014/main" id="{49C2C018-11BB-4E56-AA3D-49D8DFB952CC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EFDA5A5-E6FE-4C34-BEEC-E1460D4740E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8585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38049" y="1942553"/>
              <a:ext cx="1717122" cy="602631"/>
              <a:chOff x="3549688" y="5400344"/>
              <a:chExt cx="1717122" cy="602631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السادس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49688" y="5682779"/>
                <a:ext cx="1717122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صفَةُ الصَّلاَةِ ( 3)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4171174" y="-2237180"/>
            <a:ext cx="4741412" cy="7701915"/>
            <a:chOff x="7774691" y="-1752649"/>
            <a:chExt cx="5029652" cy="5562969"/>
          </a:xfrm>
          <a:solidFill>
            <a:srgbClr val="FFC000"/>
          </a:solidFill>
        </p:grpSpPr>
        <p:grpSp>
          <p:nvGrpSpPr>
            <p:cNvPr id="24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752649"/>
              <a:ext cx="5029652" cy="5562969"/>
              <a:chOff x="2000433" y="-2898749"/>
              <a:chExt cx="8318662" cy="9200725"/>
            </a:xfrm>
            <a:grpFill/>
          </p:grpSpPr>
          <p:sp>
            <p:nvSpPr>
              <p:cNvPr id="26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30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28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3" y="-2898749"/>
                <a:ext cx="70940" cy="471645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5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47813" y="1595699"/>
              <a:ext cx="4126298" cy="2030980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169656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08632FB7-5CD1-43A2-83E1-3C8326110D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89BCB8F4-DAB1-4D48-B160-A4CD32F92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C91A8413-425A-4446-A9CA-635FE856E9BB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9BEDF4FA-BCFA-4877-9801-E0E7768EAEC0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D6FBC39B-2513-4A3D-80A6-642EF257C1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666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106</Words>
  <Application>Microsoft Office PowerPoint</Application>
  <PresentationFormat>شاشة عريضة</PresentationFormat>
  <Paragraphs>21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Cooper Black</vt:lpstr>
      <vt:lpstr>Hand Of Sean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1297</cp:revision>
  <dcterms:created xsi:type="dcterms:W3CDTF">2020-10-10T04:32:51Z</dcterms:created>
  <dcterms:modified xsi:type="dcterms:W3CDTF">2021-02-06T15:37:16Z</dcterms:modified>
</cp:coreProperties>
</file>