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072482"/>
              </p:ext>
            </p:extLst>
          </p:nvPr>
        </p:nvGraphicFramePr>
        <p:xfrm>
          <a:off x="146496" y="2732306"/>
          <a:ext cx="8954592" cy="132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الوصايا العشرة  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أن يحدد الطالب الأساس الذي تقوم عليه العبودية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المقصود بضد التوحيد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أنواع الشرك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يفرق الطالب بين الشرك الأكبر والشرك الأصغر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493155"/>
              </p:ext>
            </p:extLst>
          </p:nvPr>
        </p:nvGraphicFramePr>
        <p:xfrm>
          <a:off x="0" y="836712"/>
          <a:ext cx="9060270" cy="56650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معنى ( لعلكم تعقلون ) 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الوصايا العشر وأولها : ترك الشرك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لقد وصى الله تعالى عباده المؤمنين في كتابه الكريم بوصايا كثيرة من أهمها الوصايا العشر التي تضمنتها ثلاث آيات من سورة الأنعام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عبادة الله تعالى لا تصح إلا باجتناب الشرك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لا يقبل الله تعالى مع الشرك عملا وإن كان في ظاهره صالحا , كالصدقة والبر والدليل على هذا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قول الله تعالى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( واعبدوا الله ولا تشركوا به شيئا )</a:t>
                      </a: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أنواع الشرك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 أن الشرك من أصول المحرمات التي اتفق عليها الأنبياء .</a:t>
                      </a:r>
                      <a:endParaRPr lang="ar-SA" sz="1200" b="1" dirty="0" smtClean="0">
                        <a:effectLst/>
                        <a:latin typeface="Traditional Arabic"/>
                        <a:ea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/ حدد الأساس الذي تقوم عليه العبودية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 الشرك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المقصود بالتوحيد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 وضح ان  الشرك من أصول المحرمات التي اتفق عليها الأنبياء  .</a:t>
                      </a:r>
                    </a:p>
                    <a:p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3295</TotalTime>
  <Words>297</Words>
  <Application>Microsoft Office PowerPoint</Application>
  <PresentationFormat>عرض على الشاشة (3:4)‏</PresentationFormat>
  <Paragraphs>61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40</cp:revision>
  <cp:lastPrinted>2014-09-27T14:48:15Z</cp:lastPrinted>
  <dcterms:created xsi:type="dcterms:W3CDTF">2014-02-12T13:17:48Z</dcterms:created>
  <dcterms:modified xsi:type="dcterms:W3CDTF">2014-09-27T14:48:33Z</dcterms:modified>
</cp:coreProperties>
</file>