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041499"/>
              </p:ext>
            </p:extLst>
          </p:nvPr>
        </p:nvGraphicFramePr>
        <p:xfrm>
          <a:off x="146496" y="2732306"/>
          <a:ext cx="8954592" cy="19659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/>
                        <a:t>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الشرك في الربوبية                    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تقوم عليه العبودية الخاصة.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المراد بالشرك في الربوبية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المقصود بالتوحيد شرعا.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أقسام التوحيد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778535"/>
              </p:ext>
            </p:extLst>
          </p:nvPr>
        </p:nvGraphicFramePr>
        <p:xfrm>
          <a:off x="0" y="836712"/>
          <a:ext cx="9060270" cy="579754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5040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 :  ما أقسام التوحيد  ؟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المراد بالشرك في الربوبية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جعل شريك مع الله تعالى في ربوبيته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مثل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اعتقاد وجود خالق غير الله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en-US" sz="1400" b="1" dirty="0">
                          <a:solidFill>
                            <a:srgbClr val="003366"/>
                          </a:solidFill>
                          <a:effectLst/>
                          <a:latin typeface="Traditional Arabic"/>
                          <a:ea typeface="Times New Roman"/>
                        </a:rPr>
                        <a:t>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اعتقاد أن لأحد القدرة على التصرف في الكون غير الله تعالى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en-US" sz="1400" b="1" dirty="0">
                          <a:solidFill>
                            <a:srgbClr val="003366"/>
                          </a:solidFill>
                          <a:effectLst/>
                          <a:latin typeface="Traditional Arabic"/>
                          <a:ea typeface="Times New Roman"/>
                        </a:rPr>
                        <a:t>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اعتقاد ان لأحد القدرة على النفع والضر غير الله تعالى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اعتقاد أن أحدا يعلم الغيب غير الله تعالى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أقسام التوحيد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أقسام 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التوحيدوخطورة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الشرك في الألوهية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حدد الأساس الذي تقوم عليه العبودية الخاصة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ما المقصود بالشرك في الربوبية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وضح المقصود بالتوحيد 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عدّد أقسام  التوحيد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3311</TotalTime>
  <Words>274</Words>
  <Application>Microsoft Office PowerPoint</Application>
  <PresentationFormat>عرض على الشاشة (3:4)‏</PresentationFormat>
  <Paragraphs>68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42</cp:revision>
  <cp:lastPrinted>2014-09-28T11:08:32Z</cp:lastPrinted>
  <dcterms:created xsi:type="dcterms:W3CDTF">2014-02-12T13:17:48Z</dcterms:created>
  <dcterms:modified xsi:type="dcterms:W3CDTF">2014-09-28T11:08:57Z</dcterms:modified>
</cp:coreProperties>
</file>