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5467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4538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7167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08393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1242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7618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6857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84039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3988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85977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6880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DC3C1-984B-40A8-9389-4B30A7616007}" type="datetimeFigureOut">
              <a:rPr lang="ar-SA" smtClean="0"/>
              <a:t>20/01/35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CA397-5448-4BAC-A466-2FD39391CCD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8838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669213" y="-3843338"/>
            <a:ext cx="18362613" cy="17211676"/>
            <a:chOff x="-3107" y="-289"/>
            <a:chExt cx="8017" cy="8438"/>
          </a:xfrm>
        </p:grpSpPr>
        <p:grpSp>
          <p:nvGrpSpPr>
            <p:cNvPr id="2156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158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9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0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1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2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3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4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5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6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7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8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9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0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1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2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3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4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5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6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7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8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9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0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1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2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3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4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5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6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7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8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9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0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1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2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3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4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5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6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7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8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9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0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1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2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3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4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5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6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7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8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9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0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1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2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3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4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5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6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7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8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9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0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1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2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3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4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5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6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7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8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9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0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1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2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3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4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5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6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7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8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9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0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1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2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3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4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5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6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7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8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9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0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1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2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3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4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5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6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7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8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9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0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1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2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3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4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5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6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7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8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9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0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1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2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3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4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5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6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7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8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9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0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1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2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3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4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5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6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7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8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9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0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1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2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3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4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5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6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7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8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9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0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1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2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3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4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5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6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7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8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9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0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1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2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3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4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5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6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7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8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9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0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1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2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3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4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5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6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7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8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9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0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1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2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3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4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5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6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7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8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9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0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1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2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3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4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5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6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7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8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9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0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1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2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3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4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5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157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99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AutoShape 203"/>
          <p:cNvSpPr>
            <a:spLocks noChangeArrowheads="1"/>
          </p:cNvSpPr>
          <p:nvPr/>
        </p:nvSpPr>
        <p:spPr bwMode="auto">
          <a:xfrm rot="-5793109">
            <a:off x="8301831" y="-9906793"/>
            <a:ext cx="8569325" cy="24001412"/>
          </a:xfrm>
          <a:custGeom>
            <a:avLst/>
            <a:gdLst>
              <a:gd name="T0" fmla="*/ 4284663 w 21600"/>
              <a:gd name="T1" fmla="*/ 0 h 21600"/>
              <a:gd name="T2" fmla="*/ 154327 w 21600"/>
              <a:gd name="T3" fmla="*/ 9073867 h 21600"/>
              <a:gd name="T4" fmla="*/ 4284663 w 21600"/>
              <a:gd name="T5" fmla="*/ 138897 h 21600"/>
              <a:gd name="T6" fmla="*/ 8414998 w 21600"/>
              <a:gd name="T7" fmla="*/ 90738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 w 21600"/>
              <a:gd name="T13" fmla="*/ 0 h 21600"/>
              <a:gd name="T14" fmla="*/ 21598 w 21600"/>
              <a:gd name="T15" fmla="*/ 110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51" y="8182"/>
                </a:moveTo>
                <a:cubicBezTo>
                  <a:pt x="1649" y="3443"/>
                  <a:pt x="5912" y="124"/>
                  <a:pt x="10800" y="125"/>
                </a:cubicBezTo>
                <a:cubicBezTo>
                  <a:pt x="15687" y="125"/>
                  <a:pt x="19950" y="3443"/>
                  <a:pt x="21148" y="8182"/>
                </a:cubicBezTo>
                <a:lnTo>
                  <a:pt x="21270" y="8151"/>
                </a:lnTo>
                <a:cubicBezTo>
                  <a:pt x="20057" y="3357"/>
                  <a:pt x="15744" y="-1"/>
                  <a:pt x="10799" y="0"/>
                </a:cubicBezTo>
                <a:cubicBezTo>
                  <a:pt x="5855" y="0"/>
                  <a:pt x="1542" y="3357"/>
                  <a:pt x="329" y="8151"/>
                </a:cubicBezTo>
                <a:lnTo>
                  <a:pt x="451" y="8182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2" name="Freeform 204"/>
          <p:cNvSpPr>
            <a:spLocks/>
          </p:cNvSpPr>
          <p:nvPr/>
        </p:nvSpPr>
        <p:spPr bwMode="auto">
          <a:xfrm rot="-3157609">
            <a:off x="-1970881" y="-1261269"/>
            <a:ext cx="8397875" cy="7840663"/>
          </a:xfrm>
          <a:custGeom>
            <a:avLst/>
            <a:gdLst>
              <a:gd name="T0" fmla="*/ 300901 w 9210"/>
              <a:gd name="T1" fmla="*/ 3742756 h 8610"/>
              <a:gd name="T2" fmla="*/ 1148895 w 9210"/>
              <a:gd name="T3" fmla="*/ 3115320 h 8610"/>
              <a:gd name="T4" fmla="*/ 1969534 w 9210"/>
              <a:gd name="T5" fmla="*/ 2923174 h 8610"/>
              <a:gd name="T6" fmla="*/ 2572248 w 9210"/>
              <a:gd name="T7" fmla="*/ 3005132 h 8610"/>
              <a:gd name="T8" fmla="*/ 2708110 w 9210"/>
              <a:gd name="T9" fmla="*/ 2704619 h 8610"/>
              <a:gd name="T10" fmla="*/ 2626046 w 9210"/>
              <a:gd name="T11" fmla="*/ 1938766 h 8610"/>
              <a:gd name="T12" fmla="*/ 2735464 w 9210"/>
              <a:gd name="T13" fmla="*/ 1038137 h 8610"/>
              <a:gd name="T14" fmla="*/ 3091075 w 9210"/>
              <a:gd name="T15" fmla="*/ 300513 h 8610"/>
              <a:gd name="T16" fmla="*/ 3857004 w 9210"/>
              <a:gd name="T17" fmla="*/ 245874 h 8610"/>
              <a:gd name="T18" fmla="*/ 4431452 w 9210"/>
              <a:gd name="T19" fmla="*/ 901540 h 8610"/>
              <a:gd name="T20" fmla="*/ 4704998 w 9210"/>
              <a:gd name="T21" fmla="*/ 1584524 h 8610"/>
              <a:gd name="T22" fmla="*/ 4869126 w 9210"/>
              <a:gd name="T23" fmla="*/ 2158231 h 8610"/>
              <a:gd name="T24" fmla="*/ 5306800 w 9210"/>
              <a:gd name="T25" fmla="*/ 2267509 h 8610"/>
              <a:gd name="T26" fmla="*/ 5908603 w 9210"/>
              <a:gd name="T27" fmla="*/ 2048954 h 8610"/>
              <a:gd name="T28" fmla="*/ 6838660 w 9210"/>
              <a:gd name="T29" fmla="*/ 1994315 h 8610"/>
              <a:gd name="T30" fmla="*/ 7932846 w 9210"/>
              <a:gd name="T31" fmla="*/ 2158231 h 8610"/>
              <a:gd name="T32" fmla="*/ 8233747 w 9210"/>
              <a:gd name="T33" fmla="*/ 2704619 h 8610"/>
              <a:gd name="T34" fmla="*/ 7768718 w 9210"/>
              <a:gd name="T35" fmla="*/ 3387604 h 8610"/>
              <a:gd name="T36" fmla="*/ 7112207 w 9210"/>
              <a:gd name="T37" fmla="*/ 3824714 h 8610"/>
              <a:gd name="T38" fmla="*/ 6428341 w 9210"/>
              <a:gd name="T39" fmla="*/ 4097907 h 8610"/>
              <a:gd name="T40" fmla="*/ 6455695 w 9210"/>
              <a:gd name="T41" fmla="*/ 4425740 h 8610"/>
              <a:gd name="T42" fmla="*/ 6948079 w 9210"/>
              <a:gd name="T43" fmla="*/ 4890170 h 8610"/>
              <a:gd name="T44" fmla="*/ 7248980 w 9210"/>
              <a:gd name="T45" fmla="*/ 5655112 h 8610"/>
              <a:gd name="T46" fmla="*/ 7248980 w 9210"/>
              <a:gd name="T47" fmla="*/ 6802526 h 8610"/>
              <a:gd name="T48" fmla="*/ 6756596 w 9210"/>
              <a:gd name="T49" fmla="*/ 7294275 h 8610"/>
              <a:gd name="T50" fmla="*/ 6100085 w 9210"/>
              <a:gd name="T51" fmla="*/ 7075720 h 8610"/>
              <a:gd name="T52" fmla="*/ 5552992 w 9210"/>
              <a:gd name="T53" fmla="*/ 6693249 h 8610"/>
              <a:gd name="T54" fmla="*/ 5004988 w 9210"/>
              <a:gd name="T55" fmla="*/ 6174181 h 8610"/>
              <a:gd name="T56" fmla="*/ 4622934 w 9210"/>
              <a:gd name="T57" fmla="*/ 6146861 h 8610"/>
              <a:gd name="T58" fmla="*/ 4322033 w 9210"/>
              <a:gd name="T59" fmla="*/ 6611291 h 8610"/>
              <a:gd name="T60" fmla="*/ 3829650 w 9210"/>
              <a:gd name="T61" fmla="*/ 7184998 h 8610"/>
              <a:gd name="T62" fmla="*/ 2954301 w 9210"/>
              <a:gd name="T63" fmla="*/ 7704066 h 8610"/>
              <a:gd name="T64" fmla="*/ 2243081 w 9210"/>
              <a:gd name="T65" fmla="*/ 7403553 h 8610"/>
              <a:gd name="T66" fmla="*/ 2187460 w 9210"/>
              <a:gd name="T67" fmla="*/ 6474694 h 8610"/>
              <a:gd name="T68" fmla="*/ 2325145 w 9210"/>
              <a:gd name="T69" fmla="*/ 5737070 h 8610"/>
              <a:gd name="T70" fmla="*/ 2543982 w 9210"/>
              <a:gd name="T71" fmla="*/ 5190683 h 8610"/>
              <a:gd name="T72" fmla="*/ 2461918 w 9210"/>
              <a:gd name="T73" fmla="*/ 4808211 h 8610"/>
              <a:gd name="T74" fmla="*/ 1887470 w 9210"/>
              <a:gd name="T75" fmla="*/ 4862850 h 8610"/>
              <a:gd name="T76" fmla="*/ 1176250 w 9210"/>
              <a:gd name="T77" fmla="*/ 4752662 h 8610"/>
              <a:gd name="T78" fmla="*/ 328256 w 9210"/>
              <a:gd name="T79" fmla="*/ 4398421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66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3" name="Freeform 205"/>
          <p:cNvSpPr>
            <a:spLocks/>
          </p:cNvSpPr>
          <p:nvPr/>
        </p:nvSpPr>
        <p:spPr bwMode="auto">
          <a:xfrm rot="2730752">
            <a:off x="1389063" y="4379913"/>
            <a:ext cx="1222375" cy="1336675"/>
          </a:xfrm>
          <a:custGeom>
            <a:avLst/>
            <a:gdLst>
              <a:gd name="T0" fmla="*/ 1222375 w 4688"/>
              <a:gd name="T1" fmla="*/ 387871 h 4611"/>
              <a:gd name="T2" fmla="*/ 1216639 w 4688"/>
              <a:gd name="T3" fmla="*/ 464981 h 4611"/>
              <a:gd name="T4" fmla="*/ 1200472 w 4688"/>
              <a:gd name="T5" fmla="*/ 540352 h 4611"/>
              <a:gd name="T6" fmla="*/ 1174398 w 4688"/>
              <a:gd name="T7" fmla="*/ 612824 h 4611"/>
              <a:gd name="T8" fmla="*/ 1136850 w 4688"/>
              <a:gd name="T9" fmla="*/ 682397 h 4611"/>
              <a:gd name="T10" fmla="*/ 1089395 w 4688"/>
              <a:gd name="T11" fmla="*/ 748202 h 4611"/>
              <a:gd name="T12" fmla="*/ 1031770 w 4688"/>
              <a:gd name="T13" fmla="*/ 811107 h 4611"/>
              <a:gd name="T14" fmla="*/ 978578 w 4688"/>
              <a:gd name="T15" fmla="*/ 866186 h 4611"/>
              <a:gd name="T16" fmla="*/ 927993 w 4688"/>
              <a:gd name="T17" fmla="*/ 939238 h 4611"/>
              <a:gd name="T18" fmla="*/ 876887 w 4688"/>
              <a:gd name="T19" fmla="*/ 1024175 h 4611"/>
              <a:gd name="T20" fmla="*/ 830474 w 4688"/>
              <a:gd name="T21" fmla="*/ 1112881 h 4611"/>
              <a:gd name="T22" fmla="*/ 790580 w 4688"/>
              <a:gd name="T23" fmla="*/ 1194920 h 4611"/>
              <a:gd name="T24" fmla="*/ 761116 w 4688"/>
              <a:gd name="T25" fmla="*/ 1263623 h 4611"/>
              <a:gd name="T26" fmla="*/ 744428 w 4688"/>
              <a:gd name="T27" fmla="*/ 1306817 h 4611"/>
              <a:gd name="T28" fmla="*/ 713139 w 4688"/>
              <a:gd name="T29" fmla="*/ 1303338 h 4611"/>
              <a:gd name="T30" fmla="*/ 677156 w 4688"/>
              <a:gd name="T31" fmla="*/ 1259565 h 4611"/>
              <a:gd name="T32" fmla="*/ 626050 w 4688"/>
              <a:gd name="T33" fmla="*/ 1200138 h 4611"/>
              <a:gd name="T34" fmla="*/ 563471 w 4688"/>
              <a:gd name="T35" fmla="*/ 1130854 h 4611"/>
              <a:gd name="T36" fmla="*/ 494113 w 4688"/>
              <a:gd name="T37" fmla="*/ 1061861 h 4611"/>
              <a:gd name="T38" fmla="*/ 424233 w 4688"/>
              <a:gd name="T39" fmla="*/ 1000405 h 4611"/>
              <a:gd name="T40" fmla="*/ 358525 w 4688"/>
              <a:gd name="T41" fmla="*/ 954312 h 4611"/>
              <a:gd name="T42" fmla="*/ 289428 w 4688"/>
              <a:gd name="T43" fmla="*/ 920105 h 4611"/>
              <a:gd name="T44" fmla="*/ 220069 w 4688"/>
              <a:gd name="T45" fmla="*/ 878651 h 4611"/>
              <a:gd name="T46" fmla="*/ 159837 w 4688"/>
              <a:gd name="T47" fmla="*/ 829660 h 4611"/>
              <a:gd name="T48" fmla="*/ 108731 w 4688"/>
              <a:gd name="T49" fmla="*/ 774582 h 4611"/>
              <a:gd name="T50" fmla="*/ 66229 w 4688"/>
              <a:gd name="T51" fmla="*/ 711096 h 4611"/>
              <a:gd name="T52" fmla="*/ 33897 w 4688"/>
              <a:gd name="T53" fmla="*/ 642972 h 4611"/>
              <a:gd name="T54" fmla="*/ 12255 w 4688"/>
              <a:gd name="T55" fmla="*/ 569341 h 4611"/>
              <a:gd name="T56" fmla="*/ 521 w 4688"/>
              <a:gd name="T57" fmla="*/ 488462 h 4611"/>
              <a:gd name="T58" fmla="*/ 4693 w 4688"/>
              <a:gd name="T59" fmla="*/ 404104 h 4611"/>
              <a:gd name="T60" fmla="*/ 23728 w 4688"/>
              <a:gd name="T61" fmla="*/ 325545 h 4611"/>
              <a:gd name="T62" fmla="*/ 57625 w 4688"/>
              <a:gd name="T63" fmla="*/ 254812 h 4611"/>
              <a:gd name="T64" fmla="*/ 103777 w 4688"/>
              <a:gd name="T65" fmla="*/ 193935 h 4611"/>
              <a:gd name="T66" fmla="*/ 160358 w 4688"/>
              <a:gd name="T67" fmla="*/ 145814 h 4611"/>
              <a:gd name="T68" fmla="*/ 226588 w 4688"/>
              <a:gd name="T69" fmla="*/ 112477 h 4611"/>
              <a:gd name="T70" fmla="*/ 292817 w 4688"/>
              <a:gd name="T71" fmla="*/ 96823 h 4611"/>
              <a:gd name="T72" fmla="*/ 345488 w 4688"/>
              <a:gd name="T73" fmla="*/ 96243 h 4611"/>
              <a:gd name="T74" fmla="*/ 396594 w 4688"/>
              <a:gd name="T75" fmla="*/ 104650 h 4611"/>
              <a:gd name="T76" fmla="*/ 446136 w 4688"/>
              <a:gd name="T77" fmla="*/ 122623 h 4611"/>
              <a:gd name="T78" fmla="*/ 492027 w 4688"/>
              <a:gd name="T79" fmla="*/ 149003 h 4611"/>
              <a:gd name="T80" fmla="*/ 535050 w 4688"/>
              <a:gd name="T81" fmla="*/ 183499 h 4611"/>
              <a:gd name="T82" fmla="*/ 572076 w 4688"/>
              <a:gd name="T83" fmla="*/ 224953 h 4611"/>
              <a:gd name="T84" fmla="*/ 583027 w 4688"/>
              <a:gd name="T85" fmla="*/ 259160 h 4611"/>
              <a:gd name="T86" fmla="*/ 601801 w 4688"/>
              <a:gd name="T87" fmla="*/ 203502 h 4611"/>
              <a:gd name="T88" fmla="*/ 628657 w 4688"/>
              <a:gd name="T89" fmla="*/ 153061 h 4611"/>
              <a:gd name="T90" fmla="*/ 662033 w 4688"/>
              <a:gd name="T91" fmla="*/ 109288 h 4611"/>
              <a:gd name="T92" fmla="*/ 700884 w 4688"/>
              <a:gd name="T93" fmla="*/ 70443 h 4611"/>
              <a:gd name="T94" fmla="*/ 744428 w 4688"/>
              <a:gd name="T95" fmla="*/ 40005 h 4611"/>
              <a:gd name="T96" fmla="*/ 791884 w 4688"/>
              <a:gd name="T97" fmla="*/ 18263 h 4611"/>
              <a:gd name="T98" fmla="*/ 844555 w 4688"/>
              <a:gd name="T99" fmla="*/ 5218 h 4611"/>
              <a:gd name="T100" fmla="*/ 917824 w 4688"/>
              <a:gd name="T101" fmla="*/ 580 h 4611"/>
              <a:gd name="T102" fmla="*/ 988747 w 4688"/>
              <a:gd name="T103" fmla="*/ 15944 h 4611"/>
              <a:gd name="T104" fmla="*/ 1053933 w 4688"/>
              <a:gd name="T105" fmla="*/ 47832 h 4611"/>
              <a:gd name="T106" fmla="*/ 1111558 w 4688"/>
              <a:gd name="T107" fmla="*/ 95663 h 4611"/>
              <a:gd name="T108" fmla="*/ 1159014 w 4688"/>
              <a:gd name="T109" fmla="*/ 155960 h 4611"/>
              <a:gd name="T110" fmla="*/ 1193954 w 4688"/>
              <a:gd name="T111" fmla="*/ 227272 h 4611"/>
              <a:gd name="T112" fmla="*/ 1215335 w 4688"/>
              <a:gd name="T113" fmla="*/ 3087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54" name="Freeform 206"/>
          <p:cNvSpPr>
            <a:spLocks/>
          </p:cNvSpPr>
          <p:nvPr/>
        </p:nvSpPr>
        <p:spPr bwMode="auto">
          <a:xfrm rot="2730752">
            <a:off x="1424781" y="4410869"/>
            <a:ext cx="1173163" cy="1254125"/>
          </a:xfrm>
          <a:custGeom>
            <a:avLst/>
            <a:gdLst>
              <a:gd name="T0" fmla="*/ 779416 w 4502"/>
              <a:gd name="T1" fmla="*/ 14499 h 4325"/>
              <a:gd name="T2" fmla="*/ 735377 w 4502"/>
              <a:gd name="T3" fmla="*/ 33637 h 4325"/>
              <a:gd name="T4" fmla="*/ 694465 w 4502"/>
              <a:gd name="T5" fmla="*/ 60604 h 4325"/>
              <a:gd name="T6" fmla="*/ 658504 w 4502"/>
              <a:gd name="T7" fmla="*/ 94821 h 4325"/>
              <a:gd name="T8" fmla="*/ 627233 w 4502"/>
              <a:gd name="T9" fmla="*/ 135996 h 4325"/>
              <a:gd name="T10" fmla="*/ 601435 w 4502"/>
              <a:gd name="T11" fmla="*/ 182102 h 4325"/>
              <a:gd name="T12" fmla="*/ 583194 w 4502"/>
              <a:gd name="T13" fmla="*/ 234297 h 4325"/>
              <a:gd name="T14" fmla="*/ 534725 w 4502"/>
              <a:gd name="T15" fmla="*/ 223568 h 4325"/>
              <a:gd name="T16" fmla="*/ 501370 w 4502"/>
              <a:gd name="T17" fmla="*/ 183842 h 4325"/>
              <a:gd name="T18" fmla="*/ 463584 w 4502"/>
              <a:gd name="T19" fmla="*/ 150495 h 4325"/>
              <a:gd name="T20" fmla="*/ 422151 w 4502"/>
              <a:gd name="T21" fmla="*/ 125847 h 4325"/>
              <a:gd name="T22" fmla="*/ 376027 w 4502"/>
              <a:gd name="T23" fmla="*/ 107289 h 4325"/>
              <a:gd name="T24" fmla="*/ 329643 w 4502"/>
              <a:gd name="T25" fmla="*/ 97140 h 4325"/>
              <a:gd name="T26" fmla="*/ 281695 w 4502"/>
              <a:gd name="T27" fmla="*/ 95400 h 4325"/>
              <a:gd name="T28" fmla="*/ 224887 w 4502"/>
              <a:gd name="T29" fmla="*/ 105549 h 4325"/>
              <a:gd name="T30" fmla="*/ 161825 w 4502"/>
              <a:gd name="T31" fmla="*/ 132517 h 4325"/>
              <a:gd name="T32" fmla="*/ 107101 w 4502"/>
              <a:gd name="T33" fmla="*/ 174563 h 4325"/>
              <a:gd name="T34" fmla="*/ 62280 w 4502"/>
              <a:gd name="T35" fmla="*/ 229367 h 4325"/>
              <a:gd name="T36" fmla="*/ 28404 w 4502"/>
              <a:gd name="T37" fmla="*/ 292871 h 4325"/>
              <a:gd name="T38" fmla="*/ 7036 w 4502"/>
              <a:gd name="T39" fmla="*/ 364204 h 4325"/>
              <a:gd name="T40" fmla="*/ 0 w 4502"/>
              <a:gd name="T41" fmla="*/ 440756 h 4325"/>
              <a:gd name="T42" fmla="*/ 7557 w 4502"/>
              <a:gd name="T43" fmla="*/ 518178 h 4325"/>
              <a:gd name="T44" fmla="*/ 25798 w 4502"/>
              <a:gd name="T45" fmla="*/ 588931 h 4325"/>
              <a:gd name="T46" fmla="*/ 53681 w 4502"/>
              <a:gd name="T47" fmla="*/ 654755 h 4325"/>
              <a:gd name="T48" fmla="*/ 91987 w 4502"/>
              <a:gd name="T49" fmla="*/ 715649 h 4325"/>
              <a:gd name="T50" fmla="*/ 138632 w 4502"/>
              <a:gd name="T51" fmla="*/ 770163 h 4325"/>
              <a:gd name="T52" fmla="*/ 194659 w 4502"/>
              <a:gd name="T53" fmla="*/ 819458 h 4325"/>
              <a:gd name="T54" fmla="*/ 258763 w 4502"/>
              <a:gd name="T55" fmla="*/ 861214 h 4325"/>
              <a:gd name="T56" fmla="*/ 325994 w 4502"/>
              <a:gd name="T57" fmla="*/ 894851 h 4325"/>
              <a:gd name="T58" fmla="*/ 383584 w 4502"/>
              <a:gd name="T59" fmla="*/ 930807 h 4325"/>
              <a:gd name="T60" fmla="*/ 447428 w 4502"/>
              <a:gd name="T61" fmla="*/ 981552 h 4325"/>
              <a:gd name="T62" fmla="*/ 511011 w 4502"/>
              <a:gd name="T63" fmla="*/ 1040416 h 4325"/>
              <a:gd name="T64" fmla="*/ 572770 w 4502"/>
              <a:gd name="T65" fmla="*/ 1103340 h 4325"/>
              <a:gd name="T66" fmla="*/ 627754 w 4502"/>
              <a:gd name="T67" fmla="*/ 1164234 h 4325"/>
              <a:gd name="T68" fmla="*/ 673878 w 4502"/>
              <a:gd name="T69" fmla="*/ 1217589 h 4325"/>
              <a:gd name="T70" fmla="*/ 705149 w 4502"/>
              <a:gd name="T71" fmla="*/ 1248906 h 4325"/>
              <a:gd name="T72" fmla="*/ 725735 w 4502"/>
              <a:gd name="T73" fmla="*/ 1194971 h 4325"/>
              <a:gd name="T74" fmla="*/ 756745 w 4502"/>
              <a:gd name="T75" fmla="*/ 1126538 h 4325"/>
              <a:gd name="T76" fmla="*/ 795051 w 4502"/>
              <a:gd name="T77" fmla="*/ 1049405 h 4325"/>
              <a:gd name="T78" fmla="*/ 838048 w 4502"/>
              <a:gd name="T79" fmla="*/ 969663 h 4325"/>
              <a:gd name="T80" fmla="*/ 884433 w 4502"/>
              <a:gd name="T81" fmla="*/ 892531 h 4325"/>
              <a:gd name="T82" fmla="*/ 931599 w 4502"/>
              <a:gd name="T83" fmla="*/ 826128 h 4325"/>
              <a:gd name="T84" fmla="*/ 978504 w 4502"/>
              <a:gd name="T85" fmla="*/ 776833 h 4325"/>
              <a:gd name="T86" fmla="*/ 1035052 w 4502"/>
              <a:gd name="T87" fmla="*/ 718258 h 4325"/>
              <a:gd name="T88" fmla="*/ 1082479 w 4502"/>
              <a:gd name="T89" fmla="*/ 656495 h 4325"/>
              <a:gd name="T90" fmla="*/ 1120524 w 4502"/>
              <a:gd name="T91" fmla="*/ 590671 h 4325"/>
              <a:gd name="T92" fmla="*/ 1148928 w 4502"/>
              <a:gd name="T93" fmla="*/ 522238 h 4325"/>
              <a:gd name="T94" fmla="*/ 1165867 w 4502"/>
              <a:gd name="T95" fmla="*/ 450615 h 4325"/>
              <a:gd name="T96" fmla="*/ 1172642 w 4502"/>
              <a:gd name="T97" fmla="*/ 378122 h 4325"/>
              <a:gd name="T98" fmla="*/ 1168472 w 4502"/>
              <a:gd name="T99" fmla="*/ 304470 h 4325"/>
              <a:gd name="T100" fmla="*/ 1152316 w 4502"/>
              <a:gd name="T101" fmla="*/ 228207 h 4325"/>
              <a:gd name="T102" fmla="*/ 1121567 w 4502"/>
              <a:gd name="T103" fmla="*/ 158904 h 4325"/>
              <a:gd name="T104" fmla="*/ 1079612 w 4502"/>
              <a:gd name="T105" fmla="*/ 100620 h 4325"/>
              <a:gd name="T106" fmla="*/ 1028537 w 4502"/>
              <a:gd name="T107" fmla="*/ 53355 h 4325"/>
              <a:gd name="T108" fmla="*/ 969905 w 4502"/>
              <a:gd name="T109" fmla="*/ 20008 h 4325"/>
              <a:gd name="T110" fmla="*/ 905279 w 4502"/>
              <a:gd name="T111" fmla="*/ 2030 h 4325"/>
              <a:gd name="T112" fmla="*/ 837006 w 4502"/>
              <a:gd name="T113" fmla="*/ 1450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5" name="Freeform 207"/>
          <p:cNvSpPr>
            <a:spLocks/>
          </p:cNvSpPr>
          <p:nvPr/>
        </p:nvSpPr>
        <p:spPr bwMode="auto">
          <a:xfrm rot="2730752">
            <a:off x="2400300" y="4867275"/>
            <a:ext cx="261938" cy="401638"/>
          </a:xfrm>
          <a:custGeom>
            <a:avLst/>
            <a:gdLst>
              <a:gd name="T0" fmla="*/ 1561 w 1007"/>
              <a:gd name="T1" fmla="*/ 13050 h 1385"/>
              <a:gd name="T2" fmla="*/ 9104 w 1007"/>
              <a:gd name="T3" fmla="*/ 9570 h 1385"/>
              <a:gd name="T4" fmla="*/ 17688 w 1007"/>
              <a:gd name="T5" fmla="*/ 6960 h 1385"/>
              <a:gd name="T6" fmla="*/ 26272 w 1007"/>
              <a:gd name="T7" fmla="*/ 4640 h 1385"/>
              <a:gd name="T8" fmla="*/ 35376 w 1007"/>
              <a:gd name="T9" fmla="*/ 2900 h 1385"/>
              <a:gd name="T10" fmla="*/ 46041 w 1007"/>
              <a:gd name="T11" fmla="*/ 1160 h 1385"/>
              <a:gd name="T12" fmla="*/ 57486 w 1007"/>
              <a:gd name="T13" fmla="*/ 0 h 1385"/>
              <a:gd name="T14" fmla="*/ 69711 w 1007"/>
              <a:gd name="T15" fmla="*/ 0 h 1385"/>
              <a:gd name="T16" fmla="*/ 83237 w 1007"/>
              <a:gd name="T17" fmla="*/ 1740 h 1385"/>
              <a:gd name="T18" fmla="*/ 96503 w 1007"/>
              <a:gd name="T19" fmla="*/ 2900 h 1385"/>
              <a:gd name="T20" fmla="*/ 110550 w 1007"/>
              <a:gd name="T21" fmla="*/ 6960 h 1385"/>
              <a:gd name="T22" fmla="*/ 124596 w 1007"/>
              <a:gd name="T23" fmla="*/ 11890 h 1385"/>
              <a:gd name="T24" fmla="*/ 139683 w 1007"/>
              <a:gd name="T25" fmla="*/ 19139 h 1385"/>
              <a:gd name="T26" fmla="*/ 154510 w 1007"/>
              <a:gd name="T27" fmla="*/ 27549 h 1385"/>
              <a:gd name="T28" fmla="*/ 169076 w 1007"/>
              <a:gd name="T29" fmla="*/ 38279 h 1385"/>
              <a:gd name="T30" fmla="*/ 183122 w 1007"/>
              <a:gd name="T31" fmla="*/ 51908 h 1385"/>
              <a:gd name="T32" fmla="*/ 198209 w 1007"/>
              <a:gd name="T33" fmla="*/ 68148 h 1385"/>
              <a:gd name="T34" fmla="*/ 211996 w 1007"/>
              <a:gd name="T35" fmla="*/ 86127 h 1385"/>
              <a:gd name="T36" fmla="*/ 225522 w 1007"/>
              <a:gd name="T37" fmla="*/ 108167 h 1385"/>
              <a:gd name="T38" fmla="*/ 237227 w 1007"/>
              <a:gd name="T39" fmla="*/ 131076 h 1385"/>
              <a:gd name="T40" fmla="*/ 245811 w 1007"/>
              <a:gd name="T41" fmla="*/ 151375 h 1385"/>
              <a:gd name="T42" fmla="*/ 251793 w 1007"/>
              <a:gd name="T43" fmla="*/ 171095 h 1385"/>
              <a:gd name="T44" fmla="*/ 256215 w 1007"/>
              <a:gd name="T45" fmla="*/ 190814 h 1385"/>
              <a:gd name="T46" fmla="*/ 259337 w 1007"/>
              <a:gd name="T47" fmla="*/ 209954 h 1385"/>
              <a:gd name="T48" fmla="*/ 261938 w 1007"/>
              <a:gd name="T49" fmla="*/ 228803 h 1385"/>
              <a:gd name="T50" fmla="*/ 261938 w 1007"/>
              <a:gd name="T51" fmla="*/ 246493 h 1385"/>
              <a:gd name="T52" fmla="*/ 261418 w 1007"/>
              <a:gd name="T53" fmla="*/ 263892 h 1385"/>
              <a:gd name="T54" fmla="*/ 259857 w 1007"/>
              <a:gd name="T55" fmla="*/ 280712 h 1385"/>
              <a:gd name="T56" fmla="*/ 257776 w 1007"/>
              <a:gd name="T57" fmla="*/ 296951 h 1385"/>
              <a:gd name="T58" fmla="*/ 254395 w 1007"/>
              <a:gd name="T59" fmla="*/ 312031 h 1385"/>
              <a:gd name="T60" fmla="*/ 250753 w 1007"/>
              <a:gd name="T61" fmla="*/ 326240 h 1385"/>
              <a:gd name="T62" fmla="*/ 246851 w 1007"/>
              <a:gd name="T63" fmla="*/ 339000 h 1385"/>
              <a:gd name="T64" fmla="*/ 243210 w 1007"/>
              <a:gd name="T65" fmla="*/ 351469 h 1385"/>
              <a:gd name="T66" fmla="*/ 238788 w 1007"/>
              <a:gd name="T67" fmla="*/ 362199 h 1385"/>
              <a:gd name="T68" fmla="*/ 234626 w 1007"/>
              <a:gd name="T69" fmla="*/ 372349 h 1385"/>
              <a:gd name="T70" fmla="*/ 229683 w 1007"/>
              <a:gd name="T71" fmla="*/ 383079 h 1385"/>
              <a:gd name="T72" fmla="*/ 223441 w 1007"/>
              <a:gd name="T73" fmla="*/ 395258 h 1385"/>
              <a:gd name="T74" fmla="*/ 220579 w 1007"/>
              <a:gd name="T75" fmla="*/ 400478 h 1385"/>
              <a:gd name="T76" fmla="*/ 222140 w 1007"/>
              <a:gd name="T77" fmla="*/ 388008 h 1385"/>
              <a:gd name="T78" fmla="*/ 222400 w 1007"/>
              <a:gd name="T79" fmla="*/ 376119 h 1385"/>
              <a:gd name="T80" fmla="*/ 222920 w 1007"/>
              <a:gd name="T81" fmla="*/ 362199 h 1385"/>
              <a:gd name="T82" fmla="*/ 223441 w 1007"/>
              <a:gd name="T83" fmla="*/ 345960 h 1385"/>
              <a:gd name="T84" fmla="*/ 223441 w 1007"/>
              <a:gd name="T85" fmla="*/ 327400 h 1385"/>
              <a:gd name="T86" fmla="*/ 222140 w 1007"/>
              <a:gd name="T87" fmla="*/ 306521 h 1385"/>
              <a:gd name="T88" fmla="*/ 220059 w 1007"/>
              <a:gd name="T89" fmla="*/ 284482 h 1385"/>
              <a:gd name="T90" fmla="*/ 216938 w 1007"/>
              <a:gd name="T91" fmla="*/ 261572 h 1385"/>
              <a:gd name="T92" fmla="*/ 212516 w 1007"/>
              <a:gd name="T93" fmla="*/ 237793 h 1385"/>
              <a:gd name="T94" fmla="*/ 204972 w 1007"/>
              <a:gd name="T95" fmla="*/ 212564 h 1385"/>
              <a:gd name="T96" fmla="*/ 195868 w 1007"/>
              <a:gd name="T97" fmla="*/ 187914 h 1385"/>
              <a:gd name="T98" fmla="*/ 184683 w 1007"/>
              <a:gd name="T99" fmla="*/ 163265 h 1385"/>
              <a:gd name="T100" fmla="*/ 171677 w 1007"/>
              <a:gd name="T101" fmla="*/ 138906 h 1385"/>
              <a:gd name="T102" fmla="*/ 155030 w 1007"/>
              <a:gd name="T103" fmla="*/ 115417 h 1385"/>
              <a:gd name="T104" fmla="*/ 135781 w 1007"/>
              <a:gd name="T105" fmla="*/ 93377 h 1385"/>
              <a:gd name="T106" fmla="*/ 112631 w 1007"/>
              <a:gd name="T107" fmla="*/ 72498 h 1385"/>
              <a:gd name="T108" fmla="*/ 87399 w 1007"/>
              <a:gd name="T109" fmla="*/ 53648 h 1385"/>
              <a:gd name="T110" fmla="*/ 56966 w 1007"/>
              <a:gd name="T111" fmla="*/ 36539 h 1385"/>
              <a:gd name="T112" fmla="*/ 24191 w 1007"/>
              <a:gd name="T113" fmla="*/ 2203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6" name="Arc 208"/>
          <p:cNvSpPr>
            <a:spLocks/>
          </p:cNvSpPr>
          <p:nvPr/>
        </p:nvSpPr>
        <p:spPr bwMode="auto">
          <a:xfrm rot="-9725699">
            <a:off x="4284663" y="0"/>
            <a:ext cx="8521700" cy="2720975"/>
          </a:xfrm>
          <a:custGeom>
            <a:avLst/>
            <a:gdLst>
              <a:gd name="T0" fmla="*/ 0 w 24703"/>
              <a:gd name="T1" fmla="*/ 22632 h 26931"/>
              <a:gd name="T2" fmla="*/ 8291263 w 24703"/>
              <a:gd name="T3" fmla="*/ 2720975 h 26931"/>
              <a:gd name="T4" fmla="*/ 1070430 w 24703"/>
              <a:gd name="T5" fmla="*/ 2182357 h 269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703" h="26931" fill="none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</a:path>
              <a:path w="24703" h="26931" stroke="0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  <a:lnTo>
                  <a:pt x="3103" y="21600"/>
                </a:lnTo>
                <a:lnTo>
                  <a:pt x="0" y="224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3281" name="Group 209"/>
          <p:cNvGrpSpPr>
            <a:grpSpLocks/>
          </p:cNvGrpSpPr>
          <p:nvPr/>
        </p:nvGrpSpPr>
        <p:grpSpPr bwMode="auto">
          <a:xfrm rot="-3157609">
            <a:off x="4752181" y="35719"/>
            <a:ext cx="936625" cy="865188"/>
            <a:chOff x="1653" y="1515"/>
            <a:chExt cx="1842" cy="1722"/>
          </a:xfrm>
        </p:grpSpPr>
        <p:sp>
          <p:nvSpPr>
            <p:cNvPr id="2154" name="Freeform 21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Oval 21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4" name="Group 212"/>
          <p:cNvGrpSpPr>
            <a:grpSpLocks/>
          </p:cNvGrpSpPr>
          <p:nvPr/>
        </p:nvGrpSpPr>
        <p:grpSpPr bwMode="auto">
          <a:xfrm rot="-3157609">
            <a:off x="4104481" y="-900906"/>
            <a:ext cx="936625" cy="865188"/>
            <a:chOff x="1653" y="1515"/>
            <a:chExt cx="1842" cy="1722"/>
          </a:xfrm>
        </p:grpSpPr>
        <p:sp>
          <p:nvSpPr>
            <p:cNvPr id="2152" name="Freeform 21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Oval 21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7" name="Group 215"/>
          <p:cNvGrpSpPr>
            <a:grpSpLocks/>
          </p:cNvGrpSpPr>
          <p:nvPr/>
        </p:nvGrpSpPr>
        <p:grpSpPr bwMode="auto">
          <a:xfrm rot="-3157609">
            <a:off x="3528219" y="-1791494"/>
            <a:ext cx="936625" cy="865187"/>
            <a:chOff x="1653" y="1515"/>
            <a:chExt cx="1842" cy="1722"/>
          </a:xfrm>
        </p:grpSpPr>
        <p:sp>
          <p:nvSpPr>
            <p:cNvPr id="2150" name="Freeform 216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Oval 217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2061" name="Freeform 219"/>
          <p:cNvSpPr>
            <a:spLocks/>
          </p:cNvSpPr>
          <p:nvPr/>
        </p:nvSpPr>
        <p:spPr bwMode="auto">
          <a:xfrm rot="5820377">
            <a:off x="2375694" y="4977606"/>
            <a:ext cx="1079500" cy="1150938"/>
          </a:xfrm>
          <a:custGeom>
            <a:avLst/>
            <a:gdLst>
              <a:gd name="T0" fmla="*/ 1079500 w 4688"/>
              <a:gd name="T1" fmla="*/ 333974 h 4611"/>
              <a:gd name="T2" fmla="*/ 1074434 w 4688"/>
              <a:gd name="T3" fmla="*/ 400370 h 4611"/>
              <a:gd name="T4" fmla="*/ 1060157 w 4688"/>
              <a:gd name="T5" fmla="*/ 465267 h 4611"/>
              <a:gd name="T6" fmla="*/ 1037131 w 4688"/>
              <a:gd name="T7" fmla="*/ 527669 h 4611"/>
              <a:gd name="T8" fmla="*/ 1003972 w 4688"/>
              <a:gd name="T9" fmla="*/ 587575 h 4611"/>
              <a:gd name="T10" fmla="*/ 962063 w 4688"/>
              <a:gd name="T11" fmla="*/ 644236 h 4611"/>
              <a:gd name="T12" fmla="*/ 911174 w 4688"/>
              <a:gd name="T13" fmla="*/ 698400 h 4611"/>
              <a:gd name="T14" fmla="*/ 864199 w 4688"/>
              <a:gd name="T15" fmla="*/ 745826 h 4611"/>
              <a:gd name="T16" fmla="*/ 819527 w 4688"/>
              <a:gd name="T17" fmla="*/ 808727 h 4611"/>
              <a:gd name="T18" fmla="*/ 774394 w 4688"/>
              <a:gd name="T19" fmla="*/ 881862 h 4611"/>
              <a:gd name="T20" fmla="*/ 733406 w 4688"/>
              <a:gd name="T21" fmla="*/ 958241 h 4611"/>
              <a:gd name="T22" fmla="*/ 698175 w 4688"/>
              <a:gd name="T23" fmla="*/ 1028880 h 4611"/>
              <a:gd name="T24" fmla="*/ 672155 w 4688"/>
              <a:gd name="T25" fmla="*/ 1088037 h 4611"/>
              <a:gd name="T26" fmla="*/ 657417 w 4688"/>
              <a:gd name="T27" fmla="*/ 1125228 h 4611"/>
              <a:gd name="T28" fmla="*/ 629785 w 4688"/>
              <a:gd name="T29" fmla="*/ 1122233 h 4611"/>
              <a:gd name="T30" fmla="*/ 598008 w 4688"/>
              <a:gd name="T31" fmla="*/ 1084543 h 4611"/>
              <a:gd name="T32" fmla="*/ 552875 w 4688"/>
              <a:gd name="T33" fmla="*/ 1033373 h 4611"/>
              <a:gd name="T34" fmla="*/ 497611 w 4688"/>
              <a:gd name="T35" fmla="*/ 973717 h 4611"/>
              <a:gd name="T36" fmla="*/ 436359 w 4688"/>
              <a:gd name="T37" fmla="*/ 914311 h 4611"/>
              <a:gd name="T38" fmla="*/ 374647 w 4688"/>
              <a:gd name="T39" fmla="*/ 861394 h 4611"/>
              <a:gd name="T40" fmla="*/ 316620 w 4688"/>
              <a:gd name="T41" fmla="*/ 821706 h 4611"/>
              <a:gd name="T42" fmla="*/ 255598 w 4688"/>
              <a:gd name="T43" fmla="*/ 792253 h 4611"/>
              <a:gd name="T44" fmla="*/ 194347 w 4688"/>
              <a:gd name="T45" fmla="*/ 756559 h 4611"/>
              <a:gd name="T46" fmla="*/ 141155 w 4688"/>
              <a:gd name="T47" fmla="*/ 714375 h 4611"/>
              <a:gd name="T48" fmla="*/ 96022 w 4688"/>
              <a:gd name="T49" fmla="*/ 666950 h 4611"/>
              <a:gd name="T50" fmla="*/ 58488 w 4688"/>
              <a:gd name="T51" fmla="*/ 612286 h 4611"/>
              <a:gd name="T52" fmla="*/ 29935 w 4688"/>
              <a:gd name="T53" fmla="*/ 553628 h 4611"/>
              <a:gd name="T54" fmla="*/ 10823 w 4688"/>
              <a:gd name="T55" fmla="*/ 490228 h 4611"/>
              <a:gd name="T56" fmla="*/ 461 w 4688"/>
              <a:gd name="T57" fmla="*/ 420588 h 4611"/>
              <a:gd name="T58" fmla="*/ 4145 w 4688"/>
              <a:gd name="T59" fmla="*/ 347952 h 4611"/>
              <a:gd name="T60" fmla="*/ 20954 w 4688"/>
              <a:gd name="T61" fmla="*/ 280309 h 4611"/>
              <a:gd name="T62" fmla="*/ 50889 w 4688"/>
              <a:gd name="T63" fmla="*/ 219405 h 4611"/>
              <a:gd name="T64" fmla="*/ 91647 w 4688"/>
              <a:gd name="T65" fmla="*/ 166987 h 4611"/>
              <a:gd name="T66" fmla="*/ 141615 w 4688"/>
              <a:gd name="T67" fmla="*/ 125552 h 4611"/>
              <a:gd name="T68" fmla="*/ 200104 w 4688"/>
              <a:gd name="T69" fmla="*/ 96848 h 4611"/>
              <a:gd name="T70" fmla="*/ 258592 w 4688"/>
              <a:gd name="T71" fmla="*/ 83369 h 4611"/>
              <a:gd name="T72" fmla="*/ 305106 w 4688"/>
              <a:gd name="T73" fmla="*/ 82870 h 4611"/>
              <a:gd name="T74" fmla="*/ 350239 w 4688"/>
              <a:gd name="T75" fmla="*/ 90108 h 4611"/>
              <a:gd name="T76" fmla="*/ 393990 w 4688"/>
              <a:gd name="T77" fmla="*/ 105584 h 4611"/>
              <a:gd name="T78" fmla="*/ 434517 w 4688"/>
              <a:gd name="T79" fmla="*/ 128298 h 4611"/>
              <a:gd name="T80" fmla="*/ 472512 w 4688"/>
              <a:gd name="T81" fmla="*/ 158001 h 4611"/>
              <a:gd name="T82" fmla="*/ 505210 w 4688"/>
              <a:gd name="T83" fmla="*/ 193695 h 4611"/>
              <a:gd name="T84" fmla="*/ 514881 w 4688"/>
              <a:gd name="T85" fmla="*/ 223149 h 4611"/>
              <a:gd name="T86" fmla="*/ 531460 w 4688"/>
              <a:gd name="T87" fmla="*/ 175224 h 4611"/>
              <a:gd name="T88" fmla="*/ 555178 w 4688"/>
              <a:gd name="T89" fmla="*/ 131793 h 4611"/>
              <a:gd name="T90" fmla="*/ 584652 w 4688"/>
              <a:gd name="T91" fmla="*/ 94102 h 4611"/>
              <a:gd name="T92" fmla="*/ 618962 w 4688"/>
              <a:gd name="T93" fmla="*/ 60655 h 4611"/>
              <a:gd name="T94" fmla="*/ 657417 w 4688"/>
              <a:gd name="T95" fmla="*/ 34446 h 4611"/>
              <a:gd name="T96" fmla="*/ 699326 w 4688"/>
              <a:gd name="T97" fmla="*/ 15725 h 4611"/>
              <a:gd name="T98" fmla="*/ 745841 w 4688"/>
              <a:gd name="T99" fmla="*/ 4493 h 4611"/>
              <a:gd name="T100" fmla="*/ 810546 w 4688"/>
              <a:gd name="T101" fmla="*/ 499 h 4611"/>
              <a:gd name="T102" fmla="*/ 873179 w 4688"/>
              <a:gd name="T103" fmla="*/ 13728 h 4611"/>
              <a:gd name="T104" fmla="*/ 930746 w 4688"/>
              <a:gd name="T105" fmla="*/ 41185 h 4611"/>
              <a:gd name="T106" fmla="*/ 981636 w 4688"/>
              <a:gd name="T107" fmla="*/ 82370 h 4611"/>
              <a:gd name="T108" fmla="*/ 1023545 w 4688"/>
              <a:gd name="T109" fmla="*/ 134289 h 4611"/>
              <a:gd name="T110" fmla="*/ 1054401 w 4688"/>
              <a:gd name="T111" fmla="*/ 195692 h 4611"/>
              <a:gd name="T112" fmla="*/ 1073283 w 4688"/>
              <a:gd name="T113" fmla="*/ 265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292" name="Freeform 220"/>
          <p:cNvSpPr>
            <a:spLocks/>
          </p:cNvSpPr>
          <p:nvPr/>
        </p:nvSpPr>
        <p:spPr bwMode="auto">
          <a:xfrm rot="5820377">
            <a:off x="2400301" y="5018087"/>
            <a:ext cx="1103312" cy="1084263"/>
          </a:xfrm>
          <a:custGeom>
            <a:avLst/>
            <a:gdLst>
              <a:gd name="T0" fmla="*/ 733009 w 4502"/>
              <a:gd name="T1" fmla="*/ 12535 h 4325"/>
              <a:gd name="T2" fmla="*/ 691592 w 4502"/>
              <a:gd name="T3" fmla="*/ 29081 h 4325"/>
              <a:gd name="T4" fmla="*/ 653116 w 4502"/>
              <a:gd name="T5" fmla="*/ 52396 h 4325"/>
              <a:gd name="T6" fmla="*/ 619296 w 4502"/>
              <a:gd name="T7" fmla="*/ 81978 h 4325"/>
              <a:gd name="T8" fmla="*/ 589887 w 4502"/>
              <a:gd name="T9" fmla="*/ 117577 h 4325"/>
              <a:gd name="T10" fmla="*/ 565625 w 4502"/>
              <a:gd name="T11" fmla="*/ 157437 h 4325"/>
              <a:gd name="T12" fmla="*/ 548470 w 4502"/>
              <a:gd name="T13" fmla="*/ 202563 h 4325"/>
              <a:gd name="T14" fmla="*/ 502887 w 4502"/>
              <a:gd name="T15" fmla="*/ 193287 h 4325"/>
              <a:gd name="T16" fmla="*/ 471518 w 4502"/>
              <a:gd name="T17" fmla="*/ 158942 h 4325"/>
              <a:gd name="T18" fmla="*/ 435982 w 4502"/>
              <a:gd name="T19" fmla="*/ 130112 h 4325"/>
              <a:gd name="T20" fmla="*/ 397016 w 4502"/>
              <a:gd name="T21" fmla="*/ 108802 h 4325"/>
              <a:gd name="T22" fmla="*/ 353638 w 4502"/>
              <a:gd name="T23" fmla="*/ 92758 h 4325"/>
              <a:gd name="T24" fmla="*/ 310015 w 4502"/>
              <a:gd name="T25" fmla="*/ 83983 h 4325"/>
              <a:gd name="T26" fmla="*/ 264922 w 4502"/>
              <a:gd name="T27" fmla="*/ 82479 h 4325"/>
              <a:gd name="T28" fmla="*/ 211497 w 4502"/>
              <a:gd name="T29" fmla="*/ 91254 h 4325"/>
              <a:gd name="T30" fmla="*/ 152189 w 4502"/>
              <a:gd name="T31" fmla="*/ 114568 h 4325"/>
              <a:gd name="T32" fmla="*/ 100724 w 4502"/>
              <a:gd name="T33" fmla="*/ 150919 h 4325"/>
              <a:gd name="T34" fmla="*/ 58572 w 4502"/>
              <a:gd name="T35" fmla="*/ 198301 h 4325"/>
              <a:gd name="T36" fmla="*/ 26713 w 4502"/>
              <a:gd name="T37" fmla="*/ 253204 h 4325"/>
              <a:gd name="T38" fmla="*/ 6617 w 4502"/>
              <a:gd name="T39" fmla="*/ 314875 h 4325"/>
              <a:gd name="T40" fmla="*/ 0 w 4502"/>
              <a:gd name="T41" fmla="*/ 381059 h 4325"/>
              <a:gd name="T42" fmla="*/ 7107 w 4502"/>
              <a:gd name="T43" fmla="*/ 447995 h 4325"/>
              <a:gd name="T44" fmla="*/ 24262 w 4502"/>
              <a:gd name="T45" fmla="*/ 509165 h 4325"/>
              <a:gd name="T46" fmla="*/ 50485 w 4502"/>
              <a:gd name="T47" fmla="*/ 566073 h 4325"/>
              <a:gd name="T48" fmla="*/ 86510 w 4502"/>
              <a:gd name="T49" fmla="*/ 618719 h 4325"/>
              <a:gd name="T50" fmla="*/ 130378 w 4502"/>
              <a:gd name="T51" fmla="*/ 665850 h 4325"/>
              <a:gd name="T52" fmla="*/ 183068 w 4502"/>
              <a:gd name="T53" fmla="*/ 708469 h 4325"/>
              <a:gd name="T54" fmla="*/ 243356 w 4502"/>
              <a:gd name="T55" fmla="*/ 744569 h 4325"/>
              <a:gd name="T56" fmla="*/ 306584 w 4502"/>
              <a:gd name="T57" fmla="*/ 773650 h 4325"/>
              <a:gd name="T58" fmla="*/ 360745 w 4502"/>
              <a:gd name="T59" fmla="*/ 804736 h 4325"/>
              <a:gd name="T60" fmla="*/ 420788 w 4502"/>
              <a:gd name="T61" fmla="*/ 848608 h 4325"/>
              <a:gd name="T62" fmla="*/ 480585 w 4502"/>
              <a:gd name="T63" fmla="*/ 899500 h 4325"/>
              <a:gd name="T64" fmla="*/ 538667 w 4502"/>
              <a:gd name="T65" fmla="*/ 953901 h 4325"/>
              <a:gd name="T66" fmla="*/ 590377 w 4502"/>
              <a:gd name="T67" fmla="*/ 1006547 h 4325"/>
              <a:gd name="T68" fmla="*/ 633755 w 4502"/>
              <a:gd name="T69" fmla="*/ 1052675 h 4325"/>
              <a:gd name="T70" fmla="*/ 663164 w 4502"/>
              <a:gd name="T71" fmla="*/ 1079750 h 4325"/>
              <a:gd name="T72" fmla="*/ 682524 w 4502"/>
              <a:gd name="T73" fmla="*/ 1033121 h 4325"/>
              <a:gd name="T74" fmla="*/ 711688 w 4502"/>
              <a:gd name="T75" fmla="*/ 973956 h 4325"/>
              <a:gd name="T76" fmla="*/ 747713 w 4502"/>
              <a:gd name="T77" fmla="*/ 907271 h 4325"/>
              <a:gd name="T78" fmla="*/ 788150 w 4502"/>
              <a:gd name="T79" fmla="*/ 838330 h 4325"/>
              <a:gd name="T80" fmla="*/ 831773 w 4502"/>
              <a:gd name="T81" fmla="*/ 771644 h 4325"/>
              <a:gd name="T82" fmla="*/ 876131 w 4502"/>
              <a:gd name="T83" fmla="*/ 714235 h 4325"/>
              <a:gd name="T84" fmla="*/ 920244 w 4502"/>
              <a:gd name="T85" fmla="*/ 671616 h 4325"/>
              <a:gd name="T86" fmla="*/ 973424 w 4502"/>
              <a:gd name="T87" fmla="*/ 620976 h 4325"/>
              <a:gd name="T88" fmla="*/ 1018027 w 4502"/>
              <a:gd name="T89" fmla="*/ 567577 h 4325"/>
              <a:gd name="T90" fmla="*/ 1053808 w 4502"/>
              <a:gd name="T91" fmla="*/ 510669 h 4325"/>
              <a:gd name="T92" fmla="*/ 1080520 w 4502"/>
              <a:gd name="T93" fmla="*/ 451505 h 4325"/>
              <a:gd name="T94" fmla="*/ 1096450 w 4502"/>
              <a:gd name="T95" fmla="*/ 389583 h 4325"/>
              <a:gd name="T96" fmla="*/ 1102822 w 4502"/>
              <a:gd name="T97" fmla="*/ 326908 h 4325"/>
              <a:gd name="T98" fmla="*/ 1098901 w 4502"/>
              <a:gd name="T99" fmla="*/ 263231 h 4325"/>
              <a:gd name="T100" fmla="*/ 1083706 w 4502"/>
              <a:gd name="T101" fmla="*/ 197298 h 4325"/>
              <a:gd name="T102" fmla="*/ 1054788 w 4502"/>
              <a:gd name="T103" fmla="*/ 137382 h 4325"/>
              <a:gd name="T104" fmla="*/ 1015331 w 4502"/>
              <a:gd name="T105" fmla="*/ 86992 h 4325"/>
              <a:gd name="T106" fmla="*/ 967297 w 4502"/>
              <a:gd name="T107" fmla="*/ 46128 h 4325"/>
              <a:gd name="T108" fmla="*/ 912156 w 4502"/>
              <a:gd name="T109" fmla="*/ 17298 h 4325"/>
              <a:gd name="T110" fmla="*/ 851378 w 4502"/>
              <a:gd name="T111" fmla="*/ 1755 h 4325"/>
              <a:gd name="T112" fmla="*/ 787170 w 4502"/>
              <a:gd name="T113" fmla="*/ 1253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3" name="Freeform 221"/>
          <p:cNvSpPr>
            <a:spLocks/>
          </p:cNvSpPr>
          <p:nvPr/>
        </p:nvSpPr>
        <p:spPr bwMode="auto">
          <a:xfrm rot="5820377">
            <a:off x="3011488" y="6135688"/>
            <a:ext cx="231775" cy="346075"/>
          </a:xfrm>
          <a:custGeom>
            <a:avLst/>
            <a:gdLst>
              <a:gd name="T0" fmla="*/ 1381 w 1007"/>
              <a:gd name="T1" fmla="*/ 11244 h 1385"/>
              <a:gd name="T2" fmla="*/ 8056 w 1007"/>
              <a:gd name="T3" fmla="*/ 8246 h 1385"/>
              <a:gd name="T4" fmla="*/ 15651 w 1007"/>
              <a:gd name="T5" fmla="*/ 5997 h 1385"/>
              <a:gd name="T6" fmla="*/ 23247 w 1007"/>
              <a:gd name="T7" fmla="*/ 3998 h 1385"/>
              <a:gd name="T8" fmla="*/ 31302 w 1007"/>
              <a:gd name="T9" fmla="*/ 2499 h 1385"/>
              <a:gd name="T10" fmla="*/ 40739 w 1007"/>
              <a:gd name="T11" fmla="*/ 999 h 1385"/>
              <a:gd name="T12" fmla="*/ 50866 w 1007"/>
              <a:gd name="T13" fmla="*/ 0 h 1385"/>
              <a:gd name="T14" fmla="*/ 61684 w 1007"/>
              <a:gd name="T15" fmla="*/ 0 h 1385"/>
              <a:gd name="T16" fmla="*/ 73652 w 1007"/>
              <a:gd name="T17" fmla="*/ 1499 h 1385"/>
              <a:gd name="T18" fmla="*/ 85391 w 1007"/>
              <a:gd name="T19" fmla="*/ 2499 h 1385"/>
              <a:gd name="T20" fmla="*/ 97820 w 1007"/>
              <a:gd name="T21" fmla="*/ 5997 h 1385"/>
              <a:gd name="T22" fmla="*/ 110248 w 1007"/>
              <a:gd name="T23" fmla="*/ 10245 h 1385"/>
              <a:gd name="T24" fmla="*/ 123598 w 1007"/>
              <a:gd name="T25" fmla="*/ 16492 h 1385"/>
              <a:gd name="T26" fmla="*/ 136717 w 1007"/>
              <a:gd name="T27" fmla="*/ 23738 h 1385"/>
              <a:gd name="T28" fmla="*/ 149607 w 1007"/>
              <a:gd name="T29" fmla="*/ 32983 h 1385"/>
              <a:gd name="T30" fmla="*/ 162035 w 1007"/>
              <a:gd name="T31" fmla="*/ 44727 h 1385"/>
              <a:gd name="T32" fmla="*/ 175385 w 1007"/>
              <a:gd name="T33" fmla="*/ 58720 h 1385"/>
              <a:gd name="T34" fmla="*/ 187584 w 1007"/>
              <a:gd name="T35" fmla="*/ 74212 h 1385"/>
              <a:gd name="T36" fmla="*/ 199552 w 1007"/>
              <a:gd name="T37" fmla="*/ 93203 h 1385"/>
              <a:gd name="T38" fmla="*/ 209909 w 1007"/>
              <a:gd name="T39" fmla="*/ 112943 h 1385"/>
              <a:gd name="T40" fmla="*/ 217505 w 1007"/>
              <a:gd name="T41" fmla="*/ 130434 h 1385"/>
              <a:gd name="T42" fmla="*/ 222799 w 1007"/>
              <a:gd name="T43" fmla="*/ 147425 h 1385"/>
              <a:gd name="T44" fmla="*/ 226711 w 1007"/>
              <a:gd name="T45" fmla="*/ 164417 h 1385"/>
              <a:gd name="T46" fmla="*/ 229473 w 1007"/>
              <a:gd name="T47" fmla="*/ 180909 h 1385"/>
              <a:gd name="T48" fmla="*/ 231775 w 1007"/>
              <a:gd name="T49" fmla="*/ 197150 h 1385"/>
              <a:gd name="T50" fmla="*/ 231775 w 1007"/>
              <a:gd name="T51" fmla="*/ 212393 h 1385"/>
              <a:gd name="T52" fmla="*/ 231315 w 1007"/>
              <a:gd name="T53" fmla="*/ 227385 h 1385"/>
              <a:gd name="T54" fmla="*/ 229934 w 1007"/>
              <a:gd name="T55" fmla="*/ 241878 h 1385"/>
              <a:gd name="T56" fmla="*/ 228092 w 1007"/>
              <a:gd name="T57" fmla="*/ 255871 h 1385"/>
              <a:gd name="T58" fmla="*/ 225100 w 1007"/>
              <a:gd name="T59" fmla="*/ 268864 h 1385"/>
              <a:gd name="T60" fmla="*/ 221878 w 1007"/>
              <a:gd name="T61" fmla="*/ 281108 h 1385"/>
              <a:gd name="T62" fmla="*/ 218425 w 1007"/>
              <a:gd name="T63" fmla="*/ 292102 h 1385"/>
              <a:gd name="T64" fmla="*/ 215203 w 1007"/>
              <a:gd name="T65" fmla="*/ 302847 h 1385"/>
              <a:gd name="T66" fmla="*/ 211290 w 1007"/>
              <a:gd name="T67" fmla="*/ 312092 h 1385"/>
              <a:gd name="T68" fmla="*/ 207608 w 1007"/>
              <a:gd name="T69" fmla="*/ 320838 h 1385"/>
              <a:gd name="T70" fmla="*/ 203235 w 1007"/>
              <a:gd name="T71" fmla="*/ 330083 h 1385"/>
              <a:gd name="T72" fmla="*/ 197711 w 1007"/>
              <a:gd name="T73" fmla="*/ 340578 h 1385"/>
              <a:gd name="T74" fmla="*/ 195179 w 1007"/>
              <a:gd name="T75" fmla="*/ 345076 h 1385"/>
              <a:gd name="T76" fmla="*/ 196560 w 1007"/>
              <a:gd name="T77" fmla="*/ 334331 h 1385"/>
              <a:gd name="T78" fmla="*/ 196790 w 1007"/>
              <a:gd name="T79" fmla="*/ 324086 h 1385"/>
              <a:gd name="T80" fmla="*/ 197250 w 1007"/>
              <a:gd name="T81" fmla="*/ 312092 h 1385"/>
              <a:gd name="T82" fmla="*/ 197711 w 1007"/>
              <a:gd name="T83" fmla="*/ 298099 h 1385"/>
              <a:gd name="T84" fmla="*/ 197711 w 1007"/>
              <a:gd name="T85" fmla="*/ 282107 h 1385"/>
              <a:gd name="T86" fmla="*/ 196560 w 1007"/>
              <a:gd name="T87" fmla="*/ 264116 h 1385"/>
              <a:gd name="T88" fmla="*/ 194719 w 1007"/>
              <a:gd name="T89" fmla="*/ 245126 h 1385"/>
              <a:gd name="T90" fmla="*/ 191957 w 1007"/>
              <a:gd name="T91" fmla="*/ 225386 h 1385"/>
              <a:gd name="T92" fmla="*/ 188044 w 1007"/>
              <a:gd name="T93" fmla="*/ 204896 h 1385"/>
              <a:gd name="T94" fmla="*/ 181369 w 1007"/>
              <a:gd name="T95" fmla="*/ 183157 h 1385"/>
              <a:gd name="T96" fmla="*/ 173313 w 1007"/>
              <a:gd name="T97" fmla="*/ 161918 h 1385"/>
              <a:gd name="T98" fmla="*/ 163416 w 1007"/>
              <a:gd name="T99" fmla="*/ 140679 h 1385"/>
              <a:gd name="T100" fmla="*/ 151908 w 1007"/>
              <a:gd name="T101" fmla="*/ 119689 h 1385"/>
              <a:gd name="T102" fmla="*/ 137178 w 1007"/>
              <a:gd name="T103" fmla="*/ 99450 h 1385"/>
              <a:gd name="T104" fmla="*/ 120146 w 1007"/>
              <a:gd name="T105" fmla="*/ 80459 h 1385"/>
              <a:gd name="T106" fmla="*/ 99661 w 1007"/>
              <a:gd name="T107" fmla="*/ 62468 h 1385"/>
              <a:gd name="T108" fmla="*/ 77335 w 1007"/>
              <a:gd name="T109" fmla="*/ 46227 h 1385"/>
              <a:gd name="T110" fmla="*/ 50406 w 1007"/>
              <a:gd name="T111" fmla="*/ 31484 h 1385"/>
              <a:gd name="T112" fmla="*/ 21405 w 1007"/>
              <a:gd name="T113" fmla="*/ 18990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64" name="Group 222"/>
          <p:cNvGrpSpPr>
            <a:grpSpLocks/>
          </p:cNvGrpSpPr>
          <p:nvPr/>
        </p:nvGrpSpPr>
        <p:grpSpPr bwMode="auto">
          <a:xfrm rot="2451874">
            <a:off x="1389063" y="5202238"/>
            <a:ext cx="1223962" cy="1233487"/>
            <a:chOff x="1435" y="696"/>
            <a:chExt cx="2344" cy="2305"/>
          </a:xfrm>
        </p:grpSpPr>
        <p:sp>
          <p:nvSpPr>
            <p:cNvPr id="2147" name="Freeform 22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22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22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5" name="Group 226"/>
          <p:cNvGrpSpPr>
            <a:grpSpLocks/>
          </p:cNvGrpSpPr>
          <p:nvPr/>
        </p:nvGrpSpPr>
        <p:grpSpPr bwMode="auto">
          <a:xfrm rot="-1644320">
            <a:off x="595313" y="5051425"/>
            <a:ext cx="495300" cy="503238"/>
            <a:chOff x="1435" y="696"/>
            <a:chExt cx="2344" cy="2305"/>
          </a:xfrm>
        </p:grpSpPr>
        <p:sp>
          <p:nvSpPr>
            <p:cNvPr id="2144" name="Freeform 22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22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22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6" name="Group 230"/>
          <p:cNvGrpSpPr>
            <a:grpSpLocks/>
          </p:cNvGrpSpPr>
          <p:nvPr/>
        </p:nvGrpSpPr>
        <p:grpSpPr bwMode="auto">
          <a:xfrm rot="1426090">
            <a:off x="984250" y="4573588"/>
            <a:ext cx="817563" cy="969962"/>
            <a:chOff x="1435" y="696"/>
            <a:chExt cx="2344" cy="2305"/>
          </a:xfrm>
        </p:grpSpPr>
        <p:sp>
          <p:nvSpPr>
            <p:cNvPr id="2141" name="Freeform 23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23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23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7" name="Group 234"/>
          <p:cNvGrpSpPr>
            <a:grpSpLocks/>
          </p:cNvGrpSpPr>
          <p:nvPr/>
        </p:nvGrpSpPr>
        <p:grpSpPr bwMode="auto">
          <a:xfrm rot="-2001810">
            <a:off x="811213" y="5411788"/>
            <a:ext cx="863600" cy="863600"/>
            <a:chOff x="1435" y="696"/>
            <a:chExt cx="2344" cy="2305"/>
          </a:xfrm>
        </p:grpSpPr>
        <p:sp>
          <p:nvSpPr>
            <p:cNvPr id="2138" name="Freeform 23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23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23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8" name="Group 238"/>
          <p:cNvGrpSpPr>
            <a:grpSpLocks/>
          </p:cNvGrpSpPr>
          <p:nvPr/>
        </p:nvGrpSpPr>
        <p:grpSpPr bwMode="auto">
          <a:xfrm rot="2730752">
            <a:off x="596900" y="3155950"/>
            <a:ext cx="1222375" cy="1336675"/>
            <a:chOff x="1435" y="696"/>
            <a:chExt cx="2344" cy="2305"/>
          </a:xfrm>
        </p:grpSpPr>
        <p:sp>
          <p:nvSpPr>
            <p:cNvPr id="2135" name="Freeform 23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24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24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69" name="Freeform 242"/>
          <p:cNvSpPr>
            <a:spLocks/>
          </p:cNvSpPr>
          <p:nvPr/>
        </p:nvSpPr>
        <p:spPr bwMode="auto">
          <a:xfrm rot="-3878416">
            <a:off x="407988" y="4005263"/>
            <a:ext cx="1116012" cy="957262"/>
          </a:xfrm>
          <a:custGeom>
            <a:avLst/>
            <a:gdLst>
              <a:gd name="T0" fmla="*/ 1116012 w 4688"/>
              <a:gd name="T1" fmla="*/ 277774 h 4611"/>
              <a:gd name="T2" fmla="*/ 1110775 w 4688"/>
              <a:gd name="T3" fmla="*/ 332997 h 4611"/>
              <a:gd name="T4" fmla="*/ 1096015 w 4688"/>
              <a:gd name="T5" fmla="*/ 386974 h 4611"/>
              <a:gd name="T6" fmla="*/ 1072209 w 4688"/>
              <a:gd name="T7" fmla="*/ 438875 h 4611"/>
              <a:gd name="T8" fmla="*/ 1037929 w 4688"/>
              <a:gd name="T9" fmla="*/ 488700 h 4611"/>
              <a:gd name="T10" fmla="*/ 994603 w 4688"/>
              <a:gd name="T11" fmla="*/ 535826 h 4611"/>
              <a:gd name="T12" fmla="*/ 941992 w 4688"/>
              <a:gd name="T13" fmla="*/ 580876 h 4611"/>
              <a:gd name="T14" fmla="*/ 893429 w 4688"/>
              <a:gd name="T15" fmla="*/ 620321 h 4611"/>
              <a:gd name="T16" fmla="*/ 847245 w 4688"/>
              <a:gd name="T17" fmla="*/ 672637 h 4611"/>
              <a:gd name="T18" fmla="*/ 800586 w 4688"/>
              <a:gd name="T19" fmla="*/ 733465 h 4611"/>
              <a:gd name="T20" fmla="*/ 758212 w 4688"/>
              <a:gd name="T21" fmla="*/ 796992 h 4611"/>
              <a:gd name="T22" fmla="*/ 721789 w 4688"/>
              <a:gd name="T23" fmla="*/ 855744 h 4611"/>
              <a:gd name="T24" fmla="*/ 694889 w 4688"/>
              <a:gd name="T25" fmla="*/ 904946 h 4611"/>
              <a:gd name="T26" fmla="*/ 679653 w 4688"/>
              <a:gd name="T27" fmla="*/ 935879 h 4611"/>
              <a:gd name="T28" fmla="*/ 651086 w 4688"/>
              <a:gd name="T29" fmla="*/ 933388 h 4611"/>
              <a:gd name="T30" fmla="*/ 618234 w 4688"/>
              <a:gd name="T31" fmla="*/ 902039 h 4611"/>
              <a:gd name="T32" fmla="*/ 571575 w 4688"/>
              <a:gd name="T33" fmla="*/ 859481 h 4611"/>
              <a:gd name="T34" fmla="*/ 514442 w 4688"/>
              <a:gd name="T35" fmla="*/ 809863 h 4611"/>
              <a:gd name="T36" fmla="*/ 451118 w 4688"/>
              <a:gd name="T37" fmla="*/ 760453 h 4611"/>
              <a:gd name="T38" fmla="*/ 387319 w 4688"/>
              <a:gd name="T39" fmla="*/ 716441 h 4611"/>
              <a:gd name="T40" fmla="*/ 327329 w 4688"/>
              <a:gd name="T41" fmla="*/ 683432 h 4611"/>
              <a:gd name="T42" fmla="*/ 264243 w 4688"/>
              <a:gd name="T43" fmla="*/ 658935 h 4611"/>
              <a:gd name="T44" fmla="*/ 200920 w 4688"/>
              <a:gd name="T45" fmla="*/ 629248 h 4611"/>
              <a:gd name="T46" fmla="*/ 145929 w 4688"/>
              <a:gd name="T47" fmla="*/ 594163 h 4611"/>
              <a:gd name="T48" fmla="*/ 99270 w 4688"/>
              <a:gd name="T49" fmla="*/ 554718 h 4611"/>
              <a:gd name="T50" fmla="*/ 60467 w 4688"/>
              <a:gd name="T51" fmla="*/ 509253 h 4611"/>
              <a:gd name="T52" fmla="*/ 30947 w 4688"/>
              <a:gd name="T53" fmla="*/ 460466 h 4611"/>
              <a:gd name="T54" fmla="*/ 11189 w 4688"/>
              <a:gd name="T55" fmla="*/ 407734 h 4611"/>
              <a:gd name="T56" fmla="*/ 476 w 4688"/>
              <a:gd name="T57" fmla="*/ 349813 h 4611"/>
              <a:gd name="T58" fmla="*/ 4285 w 4688"/>
              <a:gd name="T59" fmla="*/ 289400 h 4611"/>
              <a:gd name="T60" fmla="*/ 21663 w 4688"/>
              <a:gd name="T61" fmla="*/ 233139 h 4611"/>
              <a:gd name="T62" fmla="*/ 52611 w 4688"/>
              <a:gd name="T63" fmla="*/ 182484 h 4611"/>
              <a:gd name="T64" fmla="*/ 94747 w 4688"/>
              <a:gd name="T65" fmla="*/ 138887 h 4611"/>
              <a:gd name="T66" fmla="*/ 146405 w 4688"/>
              <a:gd name="T67" fmla="*/ 104425 h 4611"/>
              <a:gd name="T68" fmla="*/ 206872 w 4688"/>
              <a:gd name="T69" fmla="*/ 80550 h 4611"/>
              <a:gd name="T70" fmla="*/ 267338 w 4688"/>
              <a:gd name="T71" fmla="*/ 69340 h 4611"/>
              <a:gd name="T72" fmla="*/ 315426 w 4688"/>
              <a:gd name="T73" fmla="*/ 68925 h 4611"/>
              <a:gd name="T74" fmla="*/ 362085 w 4688"/>
              <a:gd name="T75" fmla="*/ 74945 h 4611"/>
              <a:gd name="T76" fmla="*/ 407316 w 4688"/>
              <a:gd name="T77" fmla="*/ 87816 h 4611"/>
              <a:gd name="T78" fmla="*/ 449214 w 4688"/>
              <a:gd name="T79" fmla="*/ 106708 h 4611"/>
              <a:gd name="T80" fmla="*/ 488493 w 4688"/>
              <a:gd name="T81" fmla="*/ 131413 h 4611"/>
              <a:gd name="T82" fmla="*/ 522297 w 4688"/>
              <a:gd name="T83" fmla="*/ 161101 h 4611"/>
              <a:gd name="T84" fmla="*/ 532296 w 4688"/>
              <a:gd name="T85" fmla="*/ 185598 h 4611"/>
              <a:gd name="T86" fmla="*/ 549436 w 4688"/>
              <a:gd name="T87" fmla="*/ 145738 h 4611"/>
              <a:gd name="T88" fmla="*/ 573956 w 4688"/>
              <a:gd name="T89" fmla="*/ 109615 h 4611"/>
              <a:gd name="T90" fmla="*/ 604427 w 4688"/>
              <a:gd name="T91" fmla="*/ 78267 h 4611"/>
              <a:gd name="T92" fmla="*/ 639898 w 4688"/>
              <a:gd name="T93" fmla="*/ 50448 h 4611"/>
              <a:gd name="T94" fmla="*/ 679653 w 4688"/>
              <a:gd name="T95" fmla="*/ 28649 h 4611"/>
              <a:gd name="T96" fmla="*/ 722980 w 4688"/>
              <a:gd name="T97" fmla="*/ 13079 h 4611"/>
              <a:gd name="T98" fmla="*/ 771067 w 4688"/>
              <a:gd name="T99" fmla="*/ 3737 h 4611"/>
              <a:gd name="T100" fmla="*/ 837961 w 4688"/>
              <a:gd name="T101" fmla="*/ 415 h 4611"/>
              <a:gd name="T102" fmla="*/ 902713 w 4688"/>
              <a:gd name="T103" fmla="*/ 11418 h 4611"/>
              <a:gd name="T104" fmla="*/ 962227 w 4688"/>
              <a:gd name="T105" fmla="*/ 34255 h 4611"/>
              <a:gd name="T106" fmla="*/ 1014838 w 4688"/>
              <a:gd name="T107" fmla="*/ 68509 h 4611"/>
              <a:gd name="T108" fmla="*/ 1058164 w 4688"/>
              <a:gd name="T109" fmla="*/ 111691 h 4611"/>
              <a:gd name="T110" fmla="*/ 1090064 w 4688"/>
              <a:gd name="T111" fmla="*/ 162762 h 4611"/>
              <a:gd name="T112" fmla="*/ 1109584 w 4688"/>
              <a:gd name="T113" fmla="*/ 2210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15" name="Freeform 243"/>
          <p:cNvSpPr>
            <a:spLocks/>
          </p:cNvSpPr>
          <p:nvPr/>
        </p:nvSpPr>
        <p:spPr bwMode="auto">
          <a:xfrm rot="-3878416">
            <a:off x="419894" y="4029869"/>
            <a:ext cx="1071563" cy="898525"/>
          </a:xfrm>
          <a:custGeom>
            <a:avLst/>
            <a:gdLst>
              <a:gd name="T0" fmla="*/ 711916 w 4502"/>
              <a:gd name="T1" fmla="*/ 10388 h 4325"/>
              <a:gd name="T2" fmla="*/ 671691 w 4502"/>
              <a:gd name="T3" fmla="*/ 24099 h 4325"/>
              <a:gd name="T4" fmla="*/ 634322 w 4502"/>
              <a:gd name="T5" fmla="*/ 43420 h 4325"/>
              <a:gd name="T6" fmla="*/ 601475 w 4502"/>
              <a:gd name="T7" fmla="*/ 67935 h 4325"/>
              <a:gd name="T8" fmla="*/ 572913 w 4502"/>
              <a:gd name="T9" fmla="*/ 97435 h 4325"/>
              <a:gd name="T10" fmla="*/ 549349 w 4502"/>
              <a:gd name="T11" fmla="*/ 130468 h 4325"/>
              <a:gd name="T12" fmla="*/ 532687 w 4502"/>
              <a:gd name="T13" fmla="*/ 167863 h 4325"/>
              <a:gd name="T14" fmla="*/ 488416 w 4502"/>
              <a:gd name="T15" fmla="*/ 160176 h 4325"/>
              <a:gd name="T16" fmla="*/ 457949 w 4502"/>
              <a:gd name="T17" fmla="*/ 131714 h 4325"/>
              <a:gd name="T18" fmla="*/ 423436 w 4502"/>
              <a:gd name="T19" fmla="*/ 107823 h 4325"/>
              <a:gd name="T20" fmla="*/ 385591 w 4502"/>
              <a:gd name="T21" fmla="*/ 90164 h 4325"/>
              <a:gd name="T22" fmla="*/ 343462 w 4502"/>
              <a:gd name="T23" fmla="*/ 76868 h 4325"/>
              <a:gd name="T24" fmla="*/ 301094 w 4502"/>
              <a:gd name="T25" fmla="*/ 69597 h 4325"/>
              <a:gd name="T26" fmla="*/ 257299 w 4502"/>
              <a:gd name="T27" fmla="*/ 68350 h 4325"/>
              <a:gd name="T28" fmla="*/ 205411 w 4502"/>
              <a:gd name="T29" fmla="*/ 75622 h 4325"/>
              <a:gd name="T30" fmla="*/ 147810 w 4502"/>
              <a:gd name="T31" fmla="*/ 94942 h 4325"/>
              <a:gd name="T32" fmla="*/ 97826 w 4502"/>
              <a:gd name="T33" fmla="*/ 125066 h 4325"/>
              <a:gd name="T34" fmla="*/ 56887 w 4502"/>
              <a:gd name="T35" fmla="*/ 164331 h 4325"/>
              <a:gd name="T36" fmla="*/ 25944 w 4502"/>
              <a:gd name="T37" fmla="*/ 209829 h 4325"/>
              <a:gd name="T38" fmla="*/ 6427 w 4502"/>
              <a:gd name="T39" fmla="*/ 260936 h 4325"/>
              <a:gd name="T40" fmla="*/ 0 w 4502"/>
              <a:gd name="T41" fmla="*/ 315782 h 4325"/>
              <a:gd name="T42" fmla="*/ 6903 w 4502"/>
              <a:gd name="T43" fmla="*/ 371252 h 4325"/>
              <a:gd name="T44" fmla="*/ 23564 w 4502"/>
              <a:gd name="T45" fmla="*/ 421943 h 4325"/>
              <a:gd name="T46" fmla="*/ 49032 w 4502"/>
              <a:gd name="T47" fmla="*/ 469103 h 4325"/>
              <a:gd name="T48" fmla="*/ 84021 w 4502"/>
              <a:gd name="T49" fmla="*/ 512731 h 4325"/>
              <a:gd name="T50" fmla="*/ 126626 w 4502"/>
              <a:gd name="T51" fmla="*/ 551788 h 4325"/>
              <a:gd name="T52" fmla="*/ 177800 w 4502"/>
              <a:gd name="T53" fmla="*/ 587106 h 4325"/>
              <a:gd name="T54" fmla="*/ 236353 w 4502"/>
              <a:gd name="T55" fmla="*/ 617022 h 4325"/>
              <a:gd name="T56" fmla="*/ 297762 w 4502"/>
              <a:gd name="T57" fmla="*/ 641121 h 4325"/>
              <a:gd name="T58" fmla="*/ 350364 w 4502"/>
              <a:gd name="T59" fmla="*/ 666882 h 4325"/>
              <a:gd name="T60" fmla="*/ 408679 w 4502"/>
              <a:gd name="T61" fmla="*/ 703239 h 4325"/>
              <a:gd name="T62" fmla="*/ 466756 w 4502"/>
              <a:gd name="T63" fmla="*/ 745412 h 4325"/>
              <a:gd name="T64" fmla="*/ 523166 w 4502"/>
              <a:gd name="T65" fmla="*/ 790494 h 4325"/>
              <a:gd name="T66" fmla="*/ 573389 w 4502"/>
              <a:gd name="T67" fmla="*/ 834122 h 4325"/>
              <a:gd name="T68" fmla="*/ 615518 w 4502"/>
              <a:gd name="T69" fmla="*/ 872348 h 4325"/>
              <a:gd name="T70" fmla="*/ 644080 w 4502"/>
              <a:gd name="T71" fmla="*/ 894785 h 4325"/>
              <a:gd name="T72" fmla="*/ 662884 w 4502"/>
              <a:gd name="T73" fmla="*/ 856144 h 4325"/>
              <a:gd name="T74" fmla="*/ 691208 w 4502"/>
              <a:gd name="T75" fmla="*/ 807114 h 4325"/>
              <a:gd name="T76" fmla="*/ 726197 w 4502"/>
              <a:gd name="T77" fmla="*/ 751852 h 4325"/>
              <a:gd name="T78" fmla="*/ 765470 w 4502"/>
              <a:gd name="T79" fmla="*/ 694721 h 4325"/>
              <a:gd name="T80" fmla="*/ 807838 w 4502"/>
              <a:gd name="T81" fmla="*/ 639459 h 4325"/>
              <a:gd name="T82" fmla="*/ 850919 w 4502"/>
              <a:gd name="T83" fmla="*/ 591884 h 4325"/>
              <a:gd name="T84" fmla="*/ 893763 w 4502"/>
              <a:gd name="T85" fmla="*/ 556566 h 4325"/>
              <a:gd name="T86" fmla="*/ 945413 w 4502"/>
              <a:gd name="T87" fmla="*/ 514600 h 4325"/>
              <a:gd name="T88" fmla="*/ 988732 w 4502"/>
              <a:gd name="T89" fmla="*/ 470349 h 4325"/>
              <a:gd name="T90" fmla="*/ 1023483 w 4502"/>
              <a:gd name="T91" fmla="*/ 423190 h 4325"/>
              <a:gd name="T92" fmla="*/ 1049427 w 4502"/>
              <a:gd name="T93" fmla="*/ 374160 h 4325"/>
              <a:gd name="T94" fmla="*/ 1064898 w 4502"/>
              <a:gd name="T95" fmla="*/ 322846 h 4325"/>
              <a:gd name="T96" fmla="*/ 1071087 w 4502"/>
              <a:gd name="T97" fmla="*/ 270908 h 4325"/>
              <a:gd name="T98" fmla="*/ 1067279 w 4502"/>
              <a:gd name="T99" fmla="*/ 218139 h 4325"/>
              <a:gd name="T100" fmla="*/ 1052521 w 4502"/>
              <a:gd name="T101" fmla="*/ 163500 h 4325"/>
              <a:gd name="T102" fmla="*/ 1024435 w 4502"/>
              <a:gd name="T103" fmla="*/ 113848 h 4325"/>
              <a:gd name="T104" fmla="*/ 986114 w 4502"/>
              <a:gd name="T105" fmla="*/ 72090 h 4325"/>
              <a:gd name="T106" fmla="*/ 939462 w 4502"/>
              <a:gd name="T107" fmla="*/ 38226 h 4325"/>
              <a:gd name="T108" fmla="*/ 885908 w 4502"/>
              <a:gd name="T109" fmla="*/ 14335 h 4325"/>
              <a:gd name="T110" fmla="*/ 826879 w 4502"/>
              <a:gd name="T111" fmla="*/ 1454 h 4325"/>
              <a:gd name="T112" fmla="*/ 764518 w 4502"/>
              <a:gd name="T113" fmla="*/ 103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1" name="Freeform 244"/>
          <p:cNvSpPr>
            <a:spLocks/>
          </p:cNvSpPr>
          <p:nvPr/>
        </p:nvSpPr>
        <p:spPr bwMode="auto">
          <a:xfrm rot="-3878416">
            <a:off x="760412" y="3906838"/>
            <a:ext cx="239713" cy="287338"/>
          </a:xfrm>
          <a:custGeom>
            <a:avLst/>
            <a:gdLst>
              <a:gd name="T0" fmla="*/ 1428 w 1007"/>
              <a:gd name="T1" fmla="*/ 9336 h 1385"/>
              <a:gd name="T2" fmla="*/ 8332 w 1007"/>
              <a:gd name="T3" fmla="*/ 6846 h 1385"/>
              <a:gd name="T4" fmla="*/ 16187 w 1007"/>
              <a:gd name="T5" fmla="*/ 4979 h 1385"/>
              <a:gd name="T6" fmla="*/ 24043 w 1007"/>
              <a:gd name="T7" fmla="*/ 3319 h 1385"/>
              <a:gd name="T8" fmla="*/ 32374 w 1007"/>
              <a:gd name="T9" fmla="*/ 2075 h 1385"/>
              <a:gd name="T10" fmla="*/ 42134 w 1007"/>
              <a:gd name="T11" fmla="*/ 830 h 1385"/>
              <a:gd name="T12" fmla="*/ 52608 w 1007"/>
              <a:gd name="T13" fmla="*/ 0 h 1385"/>
              <a:gd name="T14" fmla="*/ 63797 w 1007"/>
              <a:gd name="T15" fmla="*/ 0 h 1385"/>
              <a:gd name="T16" fmla="*/ 76175 w 1007"/>
              <a:gd name="T17" fmla="*/ 1245 h 1385"/>
              <a:gd name="T18" fmla="*/ 88315 w 1007"/>
              <a:gd name="T19" fmla="*/ 2075 h 1385"/>
              <a:gd name="T20" fmla="*/ 101170 w 1007"/>
              <a:gd name="T21" fmla="*/ 4979 h 1385"/>
              <a:gd name="T22" fmla="*/ 114024 w 1007"/>
              <a:gd name="T23" fmla="*/ 8506 h 1385"/>
              <a:gd name="T24" fmla="*/ 127831 w 1007"/>
              <a:gd name="T25" fmla="*/ 13693 h 1385"/>
              <a:gd name="T26" fmla="*/ 141400 w 1007"/>
              <a:gd name="T27" fmla="*/ 19709 h 1385"/>
              <a:gd name="T28" fmla="*/ 154730 w 1007"/>
              <a:gd name="T29" fmla="*/ 27385 h 1385"/>
              <a:gd name="T30" fmla="*/ 167585 w 1007"/>
              <a:gd name="T31" fmla="*/ 37136 h 1385"/>
              <a:gd name="T32" fmla="*/ 181392 w 1007"/>
              <a:gd name="T33" fmla="*/ 48754 h 1385"/>
              <a:gd name="T34" fmla="*/ 194008 w 1007"/>
              <a:gd name="T35" fmla="*/ 61617 h 1385"/>
              <a:gd name="T36" fmla="*/ 206386 w 1007"/>
              <a:gd name="T37" fmla="*/ 77384 h 1385"/>
              <a:gd name="T38" fmla="*/ 217099 w 1007"/>
              <a:gd name="T39" fmla="*/ 93774 h 1385"/>
              <a:gd name="T40" fmla="*/ 224954 w 1007"/>
              <a:gd name="T41" fmla="*/ 108296 h 1385"/>
              <a:gd name="T42" fmla="*/ 230429 w 1007"/>
              <a:gd name="T43" fmla="*/ 122404 h 1385"/>
              <a:gd name="T44" fmla="*/ 234476 w 1007"/>
              <a:gd name="T45" fmla="*/ 136511 h 1385"/>
              <a:gd name="T46" fmla="*/ 237333 w 1007"/>
              <a:gd name="T47" fmla="*/ 150204 h 1385"/>
              <a:gd name="T48" fmla="*/ 239713 w 1007"/>
              <a:gd name="T49" fmla="*/ 163689 h 1385"/>
              <a:gd name="T50" fmla="*/ 239713 w 1007"/>
              <a:gd name="T51" fmla="*/ 176345 h 1385"/>
              <a:gd name="T52" fmla="*/ 239237 w 1007"/>
              <a:gd name="T53" fmla="*/ 188792 h 1385"/>
              <a:gd name="T54" fmla="*/ 237809 w 1007"/>
              <a:gd name="T55" fmla="*/ 200825 h 1385"/>
              <a:gd name="T56" fmla="*/ 235904 w 1007"/>
              <a:gd name="T57" fmla="*/ 212443 h 1385"/>
              <a:gd name="T58" fmla="*/ 232810 w 1007"/>
              <a:gd name="T59" fmla="*/ 223232 h 1385"/>
              <a:gd name="T60" fmla="*/ 229477 w 1007"/>
              <a:gd name="T61" fmla="*/ 233397 h 1385"/>
              <a:gd name="T62" fmla="*/ 225906 w 1007"/>
              <a:gd name="T63" fmla="*/ 242526 h 1385"/>
              <a:gd name="T64" fmla="*/ 222574 w 1007"/>
              <a:gd name="T65" fmla="*/ 251447 h 1385"/>
              <a:gd name="T66" fmla="*/ 218527 w 1007"/>
              <a:gd name="T67" fmla="*/ 259123 h 1385"/>
              <a:gd name="T68" fmla="*/ 214718 w 1007"/>
              <a:gd name="T69" fmla="*/ 266384 h 1385"/>
              <a:gd name="T70" fmla="*/ 210195 w 1007"/>
              <a:gd name="T71" fmla="*/ 274060 h 1385"/>
              <a:gd name="T72" fmla="*/ 204482 w 1007"/>
              <a:gd name="T73" fmla="*/ 282774 h 1385"/>
              <a:gd name="T74" fmla="*/ 201864 w 1007"/>
              <a:gd name="T75" fmla="*/ 286508 h 1385"/>
              <a:gd name="T76" fmla="*/ 203292 w 1007"/>
              <a:gd name="T77" fmla="*/ 277587 h 1385"/>
              <a:gd name="T78" fmla="*/ 203530 w 1007"/>
              <a:gd name="T79" fmla="*/ 269081 h 1385"/>
              <a:gd name="T80" fmla="*/ 204006 w 1007"/>
              <a:gd name="T81" fmla="*/ 259123 h 1385"/>
              <a:gd name="T82" fmla="*/ 204482 w 1007"/>
              <a:gd name="T83" fmla="*/ 247505 h 1385"/>
              <a:gd name="T84" fmla="*/ 204482 w 1007"/>
              <a:gd name="T85" fmla="*/ 234227 h 1385"/>
              <a:gd name="T86" fmla="*/ 203292 w 1007"/>
              <a:gd name="T87" fmla="*/ 219290 h 1385"/>
              <a:gd name="T88" fmla="*/ 201387 w 1007"/>
              <a:gd name="T89" fmla="*/ 203522 h 1385"/>
              <a:gd name="T90" fmla="*/ 198531 w 1007"/>
              <a:gd name="T91" fmla="*/ 187133 h 1385"/>
              <a:gd name="T92" fmla="*/ 194484 w 1007"/>
              <a:gd name="T93" fmla="*/ 170121 h 1385"/>
              <a:gd name="T94" fmla="*/ 187581 w 1007"/>
              <a:gd name="T95" fmla="*/ 152071 h 1385"/>
              <a:gd name="T96" fmla="*/ 179249 w 1007"/>
              <a:gd name="T97" fmla="*/ 134437 h 1385"/>
              <a:gd name="T98" fmla="*/ 169013 w 1007"/>
              <a:gd name="T99" fmla="*/ 116802 h 1385"/>
              <a:gd name="T100" fmla="*/ 157111 w 1007"/>
              <a:gd name="T101" fmla="*/ 99375 h 1385"/>
              <a:gd name="T102" fmla="*/ 141876 w 1007"/>
              <a:gd name="T103" fmla="*/ 82571 h 1385"/>
              <a:gd name="T104" fmla="*/ 124260 w 1007"/>
              <a:gd name="T105" fmla="*/ 66803 h 1385"/>
              <a:gd name="T106" fmla="*/ 103074 w 1007"/>
              <a:gd name="T107" fmla="*/ 51866 h 1385"/>
              <a:gd name="T108" fmla="*/ 79984 w 1007"/>
              <a:gd name="T109" fmla="*/ 38381 h 1385"/>
              <a:gd name="T110" fmla="*/ 52132 w 1007"/>
              <a:gd name="T111" fmla="*/ 26140 h 1385"/>
              <a:gd name="T112" fmla="*/ 22138 w 1007"/>
              <a:gd name="T113" fmla="*/ 1576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72" name="Group 245"/>
          <p:cNvGrpSpPr>
            <a:grpSpLocks/>
          </p:cNvGrpSpPr>
          <p:nvPr/>
        </p:nvGrpSpPr>
        <p:grpSpPr bwMode="auto">
          <a:xfrm rot="305598">
            <a:off x="1306513" y="4008438"/>
            <a:ext cx="601662" cy="685800"/>
            <a:chOff x="1435" y="696"/>
            <a:chExt cx="2344" cy="2305"/>
          </a:xfrm>
        </p:grpSpPr>
        <p:sp>
          <p:nvSpPr>
            <p:cNvPr id="2132" name="Freeform 24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24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24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73" name="Group 249"/>
          <p:cNvGrpSpPr>
            <a:grpSpLocks/>
          </p:cNvGrpSpPr>
          <p:nvPr/>
        </p:nvGrpSpPr>
        <p:grpSpPr bwMode="auto">
          <a:xfrm rot="3072264">
            <a:off x="666751" y="2459037"/>
            <a:ext cx="1008062" cy="1008063"/>
            <a:chOff x="1435" y="696"/>
            <a:chExt cx="2344" cy="2305"/>
          </a:xfrm>
        </p:grpSpPr>
        <p:sp>
          <p:nvSpPr>
            <p:cNvPr id="2129" name="Freeform 25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25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25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74" name="Freeform 253"/>
          <p:cNvSpPr>
            <a:spLocks/>
          </p:cNvSpPr>
          <p:nvPr/>
        </p:nvSpPr>
        <p:spPr bwMode="auto">
          <a:xfrm rot="-1003726">
            <a:off x="381000" y="2416175"/>
            <a:ext cx="776288" cy="846138"/>
          </a:xfrm>
          <a:custGeom>
            <a:avLst/>
            <a:gdLst>
              <a:gd name="T0" fmla="*/ 776288 w 4688"/>
              <a:gd name="T1" fmla="*/ 245529 h 4611"/>
              <a:gd name="T2" fmla="*/ 772645 w 4688"/>
              <a:gd name="T3" fmla="*/ 294341 h 4611"/>
              <a:gd name="T4" fmla="*/ 762378 w 4688"/>
              <a:gd name="T5" fmla="*/ 342052 h 4611"/>
              <a:gd name="T6" fmla="*/ 745819 w 4688"/>
              <a:gd name="T7" fmla="*/ 387928 h 4611"/>
              <a:gd name="T8" fmla="*/ 721974 w 4688"/>
              <a:gd name="T9" fmla="*/ 431969 h 4611"/>
              <a:gd name="T10" fmla="*/ 691837 w 4688"/>
              <a:gd name="T11" fmla="*/ 473624 h 4611"/>
              <a:gd name="T12" fmla="*/ 655241 w 4688"/>
              <a:gd name="T13" fmla="*/ 513445 h 4611"/>
              <a:gd name="T14" fmla="*/ 621461 w 4688"/>
              <a:gd name="T15" fmla="*/ 548311 h 4611"/>
              <a:gd name="T16" fmla="*/ 589336 w 4688"/>
              <a:gd name="T17" fmla="*/ 594554 h 4611"/>
              <a:gd name="T18" fmla="*/ 556881 w 4688"/>
              <a:gd name="T19" fmla="*/ 648320 h 4611"/>
              <a:gd name="T20" fmla="*/ 527406 w 4688"/>
              <a:gd name="T21" fmla="*/ 704473 h 4611"/>
              <a:gd name="T22" fmla="*/ 502070 w 4688"/>
              <a:gd name="T23" fmla="*/ 756404 h 4611"/>
              <a:gd name="T24" fmla="*/ 483359 w 4688"/>
              <a:gd name="T25" fmla="*/ 799895 h 4611"/>
              <a:gd name="T26" fmla="*/ 472761 w 4688"/>
              <a:gd name="T27" fmla="*/ 827237 h 4611"/>
              <a:gd name="T28" fmla="*/ 452890 w 4688"/>
              <a:gd name="T29" fmla="*/ 825035 h 4611"/>
              <a:gd name="T30" fmla="*/ 430038 w 4688"/>
              <a:gd name="T31" fmla="*/ 797326 h 4611"/>
              <a:gd name="T32" fmla="*/ 397583 w 4688"/>
              <a:gd name="T33" fmla="*/ 759708 h 4611"/>
              <a:gd name="T34" fmla="*/ 357841 w 4688"/>
              <a:gd name="T35" fmla="*/ 715850 h 4611"/>
              <a:gd name="T36" fmla="*/ 313794 w 4688"/>
              <a:gd name="T37" fmla="*/ 672176 h 4611"/>
              <a:gd name="T38" fmla="*/ 269416 w 4688"/>
              <a:gd name="T39" fmla="*/ 633273 h 4611"/>
              <a:gd name="T40" fmla="*/ 227687 w 4688"/>
              <a:gd name="T41" fmla="*/ 604096 h 4611"/>
              <a:gd name="T42" fmla="*/ 183805 w 4688"/>
              <a:gd name="T43" fmla="*/ 582442 h 4611"/>
              <a:gd name="T44" fmla="*/ 139758 w 4688"/>
              <a:gd name="T45" fmla="*/ 556201 h 4611"/>
              <a:gd name="T46" fmla="*/ 101507 w 4688"/>
              <a:gd name="T47" fmla="*/ 525189 h 4611"/>
              <a:gd name="T48" fmla="*/ 69051 w 4688"/>
              <a:gd name="T49" fmla="*/ 490323 h 4611"/>
              <a:gd name="T50" fmla="*/ 42060 w 4688"/>
              <a:gd name="T51" fmla="*/ 450136 h 4611"/>
              <a:gd name="T52" fmla="*/ 21527 w 4688"/>
              <a:gd name="T53" fmla="*/ 407012 h 4611"/>
              <a:gd name="T54" fmla="*/ 7783 w 4688"/>
              <a:gd name="T55" fmla="*/ 360402 h 4611"/>
              <a:gd name="T56" fmla="*/ 331 w 4688"/>
              <a:gd name="T57" fmla="*/ 309205 h 4611"/>
              <a:gd name="T58" fmla="*/ 2981 w 4688"/>
              <a:gd name="T59" fmla="*/ 255805 h 4611"/>
              <a:gd name="T60" fmla="*/ 15069 w 4688"/>
              <a:gd name="T61" fmla="*/ 206075 h 4611"/>
              <a:gd name="T62" fmla="*/ 36595 w 4688"/>
              <a:gd name="T63" fmla="*/ 161300 h 4611"/>
              <a:gd name="T64" fmla="*/ 65905 w 4688"/>
              <a:gd name="T65" fmla="*/ 122764 h 4611"/>
              <a:gd name="T66" fmla="*/ 101838 w 4688"/>
              <a:gd name="T67" fmla="*/ 92303 h 4611"/>
              <a:gd name="T68" fmla="*/ 143898 w 4688"/>
              <a:gd name="T69" fmla="*/ 71200 h 4611"/>
              <a:gd name="T70" fmla="*/ 185958 w 4688"/>
              <a:gd name="T71" fmla="*/ 61290 h 4611"/>
              <a:gd name="T72" fmla="*/ 219407 w 4688"/>
              <a:gd name="T73" fmla="*/ 60923 h 4611"/>
              <a:gd name="T74" fmla="*/ 251863 w 4688"/>
              <a:gd name="T75" fmla="*/ 66245 h 4611"/>
              <a:gd name="T76" fmla="*/ 283325 w 4688"/>
              <a:gd name="T77" fmla="*/ 77622 h 4611"/>
              <a:gd name="T78" fmla="*/ 312469 w 4688"/>
              <a:gd name="T79" fmla="*/ 94321 h 4611"/>
              <a:gd name="T80" fmla="*/ 339792 w 4688"/>
              <a:gd name="T81" fmla="*/ 116158 h 4611"/>
              <a:gd name="T82" fmla="*/ 363305 w 4688"/>
              <a:gd name="T83" fmla="*/ 142399 h 4611"/>
              <a:gd name="T84" fmla="*/ 370260 w 4688"/>
              <a:gd name="T85" fmla="*/ 164053 h 4611"/>
              <a:gd name="T86" fmla="*/ 382183 w 4688"/>
              <a:gd name="T87" fmla="*/ 128820 h 4611"/>
              <a:gd name="T88" fmla="*/ 399239 w 4688"/>
              <a:gd name="T89" fmla="*/ 96890 h 4611"/>
              <a:gd name="T90" fmla="*/ 420434 w 4688"/>
              <a:gd name="T91" fmla="*/ 69181 h 4611"/>
              <a:gd name="T92" fmla="*/ 445107 w 4688"/>
              <a:gd name="T93" fmla="*/ 44592 h 4611"/>
              <a:gd name="T94" fmla="*/ 472761 w 4688"/>
              <a:gd name="T95" fmla="*/ 25324 h 4611"/>
              <a:gd name="T96" fmla="*/ 502898 w 4688"/>
              <a:gd name="T97" fmla="*/ 11561 h 4611"/>
              <a:gd name="T98" fmla="*/ 536347 w 4688"/>
              <a:gd name="T99" fmla="*/ 3303 h 4611"/>
              <a:gd name="T100" fmla="*/ 582878 w 4688"/>
              <a:gd name="T101" fmla="*/ 367 h 4611"/>
              <a:gd name="T102" fmla="*/ 627919 w 4688"/>
              <a:gd name="T103" fmla="*/ 10093 h 4611"/>
              <a:gd name="T104" fmla="*/ 669317 w 4688"/>
              <a:gd name="T105" fmla="*/ 30278 h 4611"/>
              <a:gd name="T106" fmla="*/ 705912 w 4688"/>
              <a:gd name="T107" fmla="*/ 60556 h 4611"/>
              <a:gd name="T108" fmla="*/ 736050 w 4688"/>
              <a:gd name="T109" fmla="*/ 98725 h 4611"/>
              <a:gd name="T110" fmla="*/ 758239 w 4688"/>
              <a:gd name="T111" fmla="*/ 143867 h 4611"/>
              <a:gd name="T112" fmla="*/ 771817 w 4688"/>
              <a:gd name="T113" fmla="*/ 1954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FFFF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6" name="Freeform 254"/>
          <p:cNvSpPr>
            <a:spLocks/>
          </p:cNvSpPr>
          <p:nvPr/>
        </p:nvSpPr>
        <p:spPr bwMode="auto">
          <a:xfrm rot="-1003726">
            <a:off x="393700" y="2433638"/>
            <a:ext cx="744538" cy="793750"/>
          </a:xfrm>
          <a:custGeom>
            <a:avLst/>
            <a:gdLst>
              <a:gd name="T0" fmla="*/ 494650 w 4502"/>
              <a:gd name="T1" fmla="*/ 9176 h 4325"/>
              <a:gd name="T2" fmla="*/ 466701 w 4502"/>
              <a:gd name="T3" fmla="*/ 21289 h 4325"/>
              <a:gd name="T4" fmla="*/ 440736 w 4502"/>
              <a:gd name="T5" fmla="*/ 38357 h 4325"/>
              <a:gd name="T6" fmla="*/ 417914 w 4502"/>
              <a:gd name="T7" fmla="*/ 60013 h 4325"/>
              <a:gd name="T8" fmla="*/ 398068 w 4502"/>
              <a:gd name="T9" fmla="*/ 86074 h 4325"/>
              <a:gd name="T10" fmla="*/ 381696 w 4502"/>
              <a:gd name="T11" fmla="*/ 115254 h 4325"/>
              <a:gd name="T12" fmla="*/ 370119 w 4502"/>
              <a:gd name="T13" fmla="*/ 148289 h 4325"/>
              <a:gd name="T14" fmla="*/ 339359 w 4502"/>
              <a:gd name="T15" fmla="*/ 141499 h 4325"/>
              <a:gd name="T16" fmla="*/ 318190 w 4502"/>
              <a:gd name="T17" fmla="*/ 116355 h 4325"/>
              <a:gd name="T18" fmla="*/ 294210 w 4502"/>
              <a:gd name="T19" fmla="*/ 95250 h 4325"/>
              <a:gd name="T20" fmla="*/ 267915 w 4502"/>
              <a:gd name="T21" fmla="*/ 79650 h 4325"/>
              <a:gd name="T22" fmla="*/ 238642 w 4502"/>
              <a:gd name="T23" fmla="*/ 67905 h 4325"/>
              <a:gd name="T24" fmla="*/ 209205 w 4502"/>
              <a:gd name="T25" fmla="*/ 61481 h 4325"/>
              <a:gd name="T26" fmla="*/ 178775 w 4502"/>
              <a:gd name="T27" fmla="*/ 60380 h 4325"/>
              <a:gd name="T28" fmla="*/ 142722 w 4502"/>
              <a:gd name="T29" fmla="*/ 66803 h 4325"/>
              <a:gd name="T30" fmla="*/ 102701 w 4502"/>
              <a:gd name="T31" fmla="*/ 83871 h 4325"/>
              <a:gd name="T32" fmla="*/ 67971 w 4502"/>
              <a:gd name="T33" fmla="*/ 110483 h 4325"/>
              <a:gd name="T34" fmla="*/ 39526 w 4502"/>
              <a:gd name="T35" fmla="*/ 145169 h 4325"/>
              <a:gd name="T36" fmla="*/ 18026 w 4502"/>
              <a:gd name="T37" fmla="*/ 185361 h 4325"/>
              <a:gd name="T38" fmla="*/ 4465 w 4502"/>
              <a:gd name="T39" fmla="*/ 230509 h 4325"/>
              <a:gd name="T40" fmla="*/ 0 w 4502"/>
              <a:gd name="T41" fmla="*/ 278960 h 4325"/>
              <a:gd name="T42" fmla="*/ 4796 w 4502"/>
              <a:gd name="T43" fmla="*/ 327961 h 4325"/>
              <a:gd name="T44" fmla="*/ 16373 w 4502"/>
              <a:gd name="T45" fmla="*/ 372741 h 4325"/>
              <a:gd name="T46" fmla="*/ 34068 w 4502"/>
              <a:gd name="T47" fmla="*/ 414402 h 4325"/>
              <a:gd name="T48" fmla="*/ 58379 w 4502"/>
              <a:gd name="T49" fmla="*/ 452942 h 4325"/>
              <a:gd name="T50" fmla="*/ 87982 w 4502"/>
              <a:gd name="T51" fmla="*/ 487445 h 4325"/>
              <a:gd name="T52" fmla="*/ 123538 w 4502"/>
              <a:gd name="T53" fmla="*/ 518645 h 4325"/>
              <a:gd name="T54" fmla="*/ 164222 w 4502"/>
              <a:gd name="T55" fmla="*/ 545072 h 4325"/>
              <a:gd name="T56" fmla="*/ 206890 w 4502"/>
              <a:gd name="T57" fmla="*/ 566361 h 4325"/>
              <a:gd name="T58" fmla="*/ 243438 w 4502"/>
              <a:gd name="T59" fmla="*/ 589118 h 4325"/>
              <a:gd name="T60" fmla="*/ 283956 w 4502"/>
              <a:gd name="T61" fmla="*/ 621236 h 4325"/>
              <a:gd name="T62" fmla="*/ 324309 w 4502"/>
              <a:gd name="T63" fmla="*/ 658491 h 4325"/>
              <a:gd name="T64" fmla="*/ 363504 w 4502"/>
              <a:gd name="T65" fmla="*/ 698316 h 4325"/>
              <a:gd name="T66" fmla="*/ 398399 w 4502"/>
              <a:gd name="T67" fmla="*/ 736857 h 4325"/>
              <a:gd name="T68" fmla="*/ 427671 w 4502"/>
              <a:gd name="T69" fmla="*/ 770626 h 4325"/>
              <a:gd name="T70" fmla="*/ 447517 w 4502"/>
              <a:gd name="T71" fmla="*/ 790447 h 4325"/>
              <a:gd name="T72" fmla="*/ 460582 w 4502"/>
              <a:gd name="T73" fmla="*/ 756311 h 4325"/>
              <a:gd name="T74" fmla="*/ 480262 w 4502"/>
              <a:gd name="T75" fmla="*/ 712999 h 4325"/>
              <a:gd name="T76" fmla="*/ 504573 w 4502"/>
              <a:gd name="T77" fmla="*/ 664181 h 4325"/>
              <a:gd name="T78" fmla="*/ 531860 w 4502"/>
              <a:gd name="T79" fmla="*/ 613711 h 4325"/>
              <a:gd name="T80" fmla="*/ 561298 w 4502"/>
              <a:gd name="T81" fmla="*/ 564893 h 4325"/>
              <a:gd name="T82" fmla="*/ 591231 w 4502"/>
              <a:gd name="T83" fmla="*/ 522866 h 4325"/>
              <a:gd name="T84" fmla="*/ 621000 w 4502"/>
              <a:gd name="T85" fmla="*/ 491666 h 4325"/>
              <a:gd name="T86" fmla="*/ 656887 w 4502"/>
              <a:gd name="T87" fmla="*/ 454594 h 4325"/>
              <a:gd name="T88" fmla="*/ 686986 w 4502"/>
              <a:gd name="T89" fmla="*/ 415503 h 4325"/>
              <a:gd name="T90" fmla="*/ 711131 w 4502"/>
              <a:gd name="T91" fmla="*/ 373842 h 4325"/>
              <a:gd name="T92" fmla="*/ 729158 w 4502"/>
              <a:gd name="T93" fmla="*/ 330530 h 4325"/>
              <a:gd name="T94" fmla="*/ 739907 w 4502"/>
              <a:gd name="T95" fmla="*/ 285199 h 4325"/>
              <a:gd name="T96" fmla="*/ 744207 w 4502"/>
              <a:gd name="T97" fmla="*/ 239318 h 4325"/>
              <a:gd name="T98" fmla="*/ 741561 w 4502"/>
              <a:gd name="T99" fmla="*/ 192702 h 4325"/>
              <a:gd name="T100" fmla="*/ 731308 w 4502"/>
              <a:gd name="T101" fmla="*/ 144435 h 4325"/>
              <a:gd name="T102" fmla="*/ 711793 w 4502"/>
              <a:gd name="T103" fmla="*/ 100572 h 4325"/>
              <a:gd name="T104" fmla="*/ 685167 w 4502"/>
              <a:gd name="T105" fmla="*/ 63684 h 4325"/>
              <a:gd name="T106" fmla="*/ 652752 w 4502"/>
              <a:gd name="T107" fmla="*/ 33769 h 4325"/>
              <a:gd name="T108" fmla="*/ 615542 w 4502"/>
              <a:gd name="T109" fmla="*/ 12663 h 4325"/>
              <a:gd name="T110" fmla="*/ 574528 w 4502"/>
              <a:gd name="T111" fmla="*/ 1285 h 4325"/>
              <a:gd name="T112" fmla="*/ 531199 w 4502"/>
              <a:gd name="T113" fmla="*/ 918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00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6" name="Freeform 255"/>
          <p:cNvSpPr>
            <a:spLocks/>
          </p:cNvSpPr>
          <p:nvPr/>
        </p:nvSpPr>
        <p:spPr bwMode="auto">
          <a:xfrm rot="-1003726">
            <a:off x="854075" y="2419350"/>
            <a:ext cx="166688" cy="254000"/>
          </a:xfrm>
          <a:custGeom>
            <a:avLst/>
            <a:gdLst>
              <a:gd name="T0" fmla="*/ 993 w 1007"/>
              <a:gd name="T1" fmla="*/ 8253 h 1385"/>
              <a:gd name="T2" fmla="*/ 5794 w 1007"/>
              <a:gd name="T3" fmla="*/ 6052 h 1385"/>
              <a:gd name="T4" fmla="*/ 11256 w 1007"/>
              <a:gd name="T5" fmla="*/ 4401 h 1385"/>
              <a:gd name="T6" fmla="*/ 16718 w 1007"/>
              <a:gd name="T7" fmla="*/ 2934 h 1385"/>
              <a:gd name="T8" fmla="*/ 22512 w 1007"/>
              <a:gd name="T9" fmla="*/ 1834 h 1385"/>
              <a:gd name="T10" fmla="*/ 29299 w 1007"/>
              <a:gd name="T11" fmla="*/ 734 h 1385"/>
              <a:gd name="T12" fmla="*/ 36582 w 1007"/>
              <a:gd name="T13" fmla="*/ 0 h 1385"/>
              <a:gd name="T14" fmla="*/ 44362 w 1007"/>
              <a:gd name="T15" fmla="*/ 0 h 1385"/>
              <a:gd name="T16" fmla="*/ 52969 w 1007"/>
              <a:gd name="T17" fmla="*/ 1100 h 1385"/>
              <a:gd name="T18" fmla="*/ 61411 w 1007"/>
              <a:gd name="T19" fmla="*/ 1834 h 1385"/>
              <a:gd name="T20" fmla="*/ 70350 w 1007"/>
              <a:gd name="T21" fmla="*/ 4401 h 1385"/>
              <a:gd name="T22" fmla="*/ 79289 w 1007"/>
              <a:gd name="T23" fmla="*/ 7519 h 1385"/>
              <a:gd name="T24" fmla="*/ 88889 w 1007"/>
              <a:gd name="T25" fmla="*/ 12104 h 1385"/>
              <a:gd name="T26" fmla="*/ 98324 w 1007"/>
              <a:gd name="T27" fmla="*/ 17422 h 1385"/>
              <a:gd name="T28" fmla="*/ 107594 w 1007"/>
              <a:gd name="T29" fmla="*/ 24208 h 1385"/>
              <a:gd name="T30" fmla="*/ 116533 w 1007"/>
              <a:gd name="T31" fmla="*/ 32827 h 1385"/>
              <a:gd name="T32" fmla="*/ 126133 w 1007"/>
              <a:gd name="T33" fmla="*/ 43097 h 1385"/>
              <a:gd name="T34" fmla="*/ 134906 w 1007"/>
              <a:gd name="T35" fmla="*/ 54468 h 1385"/>
              <a:gd name="T36" fmla="*/ 143514 w 1007"/>
              <a:gd name="T37" fmla="*/ 68406 h 1385"/>
              <a:gd name="T38" fmla="*/ 150963 w 1007"/>
              <a:gd name="T39" fmla="*/ 82894 h 1385"/>
              <a:gd name="T40" fmla="*/ 156425 w 1007"/>
              <a:gd name="T41" fmla="*/ 95731 h 1385"/>
              <a:gd name="T42" fmla="*/ 160232 w 1007"/>
              <a:gd name="T43" fmla="*/ 108202 h 1385"/>
              <a:gd name="T44" fmla="*/ 163046 w 1007"/>
              <a:gd name="T45" fmla="*/ 120673 h 1385"/>
              <a:gd name="T46" fmla="*/ 165033 w 1007"/>
              <a:gd name="T47" fmla="*/ 132777 h 1385"/>
              <a:gd name="T48" fmla="*/ 166688 w 1007"/>
              <a:gd name="T49" fmla="*/ 144697 h 1385"/>
              <a:gd name="T50" fmla="*/ 166688 w 1007"/>
              <a:gd name="T51" fmla="*/ 155884 h 1385"/>
              <a:gd name="T52" fmla="*/ 166357 w 1007"/>
              <a:gd name="T53" fmla="*/ 166888 h 1385"/>
              <a:gd name="T54" fmla="*/ 165364 w 1007"/>
              <a:gd name="T55" fmla="*/ 177525 h 1385"/>
              <a:gd name="T56" fmla="*/ 164040 w 1007"/>
              <a:gd name="T57" fmla="*/ 187795 h 1385"/>
              <a:gd name="T58" fmla="*/ 161888 w 1007"/>
              <a:gd name="T59" fmla="*/ 197331 h 1385"/>
              <a:gd name="T60" fmla="*/ 159570 w 1007"/>
              <a:gd name="T61" fmla="*/ 206318 h 1385"/>
              <a:gd name="T62" fmla="*/ 157087 w 1007"/>
              <a:gd name="T63" fmla="*/ 214387 h 1385"/>
              <a:gd name="T64" fmla="*/ 154770 w 1007"/>
              <a:gd name="T65" fmla="*/ 222273 h 1385"/>
              <a:gd name="T66" fmla="*/ 151956 w 1007"/>
              <a:gd name="T67" fmla="*/ 229058 h 1385"/>
              <a:gd name="T68" fmla="*/ 149307 w 1007"/>
              <a:gd name="T69" fmla="*/ 235477 h 1385"/>
              <a:gd name="T70" fmla="*/ 146162 w 1007"/>
              <a:gd name="T71" fmla="*/ 242263 h 1385"/>
              <a:gd name="T72" fmla="*/ 142190 w 1007"/>
              <a:gd name="T73" fmla="*/ 249965 h 1385"/>
              <a:gd name="T74" fmla="*/ 140369 w 1007"/>
              <a:gd name="T75" fmla="*/ 253266 h 1385"/>
              <a:gd name="T76" fmla="*/ 141362 w 1007"/>
              <a:gd name="T77" fmla="*/ 245381 h 1385"/>
              <a:gd name="T78" fmla="*/ 141528 w 1007"/>
              <a:gd name="T79" fmla="*/ 237861 h 1385"/>
              <a:gd name="T80" fmla="*/ 141859 w 1007"/>
              <a:gd name="T81" fmla="*/ 229058 h 1385"/>
              <a:gd name="T82" fmla="*/ 142190 w 1007"/>
              <a:gd name="T83" fmla="*/ 218788 h 1385"/>
              <a:gd name="T84" fmla="*/ 142190 w 1007"/>
              <a:gd name="T85" fmla="*/ 207051 h 1385"/>
              <a:gd name="T86" fmla="*/ 141362 w 1007"/>
              <a:gd name="T87" fmla="*/ 193847 h 1385"/>
              <a:gd name="T88" fmla="*/ 140038 w 1007"/>
              <a:gd name="T89" fmla="*/ 179909 h 1385"/>
              <a:gd name="T90" fmla="*/ 138051 w 1007"/>
              <a:gd name="T91" fmla="*/ 165421 h 1385"/>
              <a:gd name="T92" fmla="*/ 135237 w 1007"/>
              <a:gd name="T93" fmla="*/ 150383 h 1385"/>
              <a:gd name="T94" fmla="*/ 130437 w 1007"/>
              <a:gd name="T95" fmla="*/ 134427 h 1385"/>
              <a:gd name="T96" fmla="*/ 124644 w 1007"/>
              <a:gd name="T97" fmla="*/ 118839 h 1385"/>
              <a:gd name="T98" fmla="*/ 117526 w 1007"/>
              <a:gd name="T99" fmla="*/ 103251 h 1385"/>
              <a:gd name="T100" fmla="*/ 109249 w 1007"/>
              <a:gd name="T101" fmla="*/ 87845 h 1385"/>
              <a:gd name="T102" fmla="*/ 98655 w 1007"/>
              <a:gd name="T103" fmla="*/ 72991 h 1385"/>
              <a:gd name="T104" fmla="*/ 86406 w 1007"/>
              <a:gd name="T105" fmla="*/ 59053 h 1385"/>
              <a:gd name="T106" fmla="*/ 71674 w 1007"/>
              <a:gd name="T107" fmla="*/ 45848 h 1385"/>
              <a:gd name="T108" fmla="*/ 55618 w 1007"/>
              <a:gd name="T109" fmla="*/ 33928 h 1385"/>
              <a:gd name="T110" fmla="*/ 36251 w 1007"/>
              <a:gd name="T111" fmla="*/ 23108 h 1385"/>
              <a:gd name="T112" fmla="*/ 15394 w 1007"/>
              <a:gd name="T113" fmla="*/ 139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7" name="Freeform 256"/>
          <p:cNvSpPr>
            <a:spLocks/>
          </p:cNvSpPr>
          <p:nvPr/>
        </p:nvSpPr>
        <p:spPr bwMode="auto">
          <a:xfrm rot="3072264">
            <a:off x="900112" y="981076"/>
            <a:ext cx="1008063" cy="1008062"/>
          </a:xfrm>
          <a:custGeom>
            <a:avLst/>
            <a:gdLst>
              <a:gd name="T0" fmla="*/ 1008063 w 4688"/>
              <a:gd name="T1" fmla="*/ 292515 h 4611"/>
              <a:gd name="T2" fmla="*/ 1003332 w 4688"/>
              <a:gd name="T3" fmla="*/ 350668 h 4611"/>
              <a:gd name="T4" fmla="*/ 990000 w 4688"/>
              <a:gd name="T5" fmla="*/ 407510 h 4611"/>
              <a:gd name="T6" fmla="*/ 968497 w 4688"/>
              <a:gd name="T7" fmla="*/ 462165 h 4611"/>
              <a:gd name="T8" fmla="*/ 937533 w 4688"/>
              <a:gd name="T9" fmla="*/ 514634 h 4611"/>
              <a:gd name="T10" fmla="*/ 898397 w 4688"/>
              <a:gd name="T11" fmla="*/ 564261 h 4611"/>
              <a:gd name="T12" fmla="*/ 850876 w 4688"/>
              <a:gd name="T13" fmla="*/ 611702 h 4611"/>
              <a:gd name="T14" fmla="*/ 807009 w 4688"/>
              <a:gd name="T15" fmla="*/ 653240 h 4611"/>
              <a:gd name="T16" fmla="*/ 765294 w 4688"/>
              <a:gd name="T17" fmla="*/ 708332 h 4611"/>
              <a:gd name="T18" fmla="*/ 723148 w 4688"/>
              <a:gd name="T19" fmla="*/ 772388 h 4611"/>
              <a:gd name="T20" fmla="*/ 684872 w 4688"/>
              <a:gd name="T21" fmla="*/ 839286 h 4611"/>
              <a:gd name="T22" fmla="*/ 651972 w 4688"/>
              <a:gd name="T23" fmla="*/ 901156 h 4611"/>
              <a:gd name="T24" fmla="*/ 627674 w 4688"/>
              <a:gd name="T25" fmla="*/ 952969 h 4611"/>
              <a:gd name="T26" fmla="*/ 613912 w 4688"/>
              <a:gd name="T27" fmla="*/ 985544 h 4611"/>
              <a:gd name="T28" fmla="*/ 588108 w 4688"/>
              <a:gd name="T29" fmla="*/ 982921 h 4611"/>
              <a:gd name="T30" fmla="*/ 558434 w 4688"/>
              <a:gd name="T31" fmla="*/ 949909 h 4611"/>
              <a:gd name="T32" fmla="*/ 516288 w 4688"/>
              <a:gd name="T33" fmla="*/ 905091 h 4611"/>
              <a:gd name="T34" fmla="*/ 464681 w 4688"/>
              <a:gd name="T35" fmla="*/ 852841 h 4611"/>
              <a:gd name="T36" fmla="*/ 407483 w 4688"/>
              <a:gd name="T37" fmla="*/ 800809 h 4611"/>
              <a:gd name="T38" fmla="*/ 349855 w 4688"/>
              <a:gd name="T39" fmla="*/ 754461 h 4611"/>
              <a:gd name="T40" fmla="*/ 295667 w 4688"/>
              <a:gd name="T41" fmla="*/ 719701 h 4611"/>
              <a:gd name="T42" fmla="*/ 238684 w 4688"/>
              <a:gd name="T43" fmla="*/ 693903 h 4611"/>
              <a:gd name="T44" fmla="*/ 181486 w 4688"/>
              <a:gd name="T45" fmla="*/ 662641 h 4611"/>
              <a:gd name="T46" fmla="*/ 131814 w 4688"/>
              <a:gd name="T47" fmla="*/ 625694 h 4611"/>
              <a:gd name="T48" fmla="*/ 89668 w 4688"/>
              <a:gd name="T49" fmla="*/ 584156 h 4611"/>
              <a:gd name="T50" fmla="*/ 54618 w 4688"/>
              <a:gd name="T51" fmla="*/ 536278 h 4611"/>
              <a:gd name="T52" fmla="*/ 27954 w 4688"/>
              <a:gd name="T53" fmla="*/ 484902 h 4611"/>
              <a:gd name="T54" fmla="*/ 10106 w 4688"/>
              <a:gd name="T55" fmla="*/ 429372 h 4611"/>
              <a:gd name="T56" fmla="*/ 430 w 4688"/>
              <a:gd name="T57" fmla="*/ 368377 h 4611"/>
              <a:gd name="T58" fmla="*/ 3871 w 4688"/>
              <a:gd name="T59" fmla="*/ 304758 h 4611"/>
              <a:gd name="T60" fmla="*/ 19568 w 4688"/>
              <a:gd name="T61" fmla="*/ 245512 h 4611"/>
              <a:gd name="T62" fmla="*/ 47522 w 4688"/>
              <a:gd name="T63" fmla="*/ 192168 h 4611"/>
              <a:gd name="T64" fmla="*/ 85582 w 4688"/>
              <a:gd name="T65" fmla="*/ 146258 h 4611"/>
              <a:gd name="T66" fmla="*/ 132244 w 4688"/>
              <a:gd name="T67" fmla="*/ 109966 h 4611"/>
              <a:gd name="T68" fmla="*/ 186862 w 4688"/>
              <a:gd name="T69" fmla="*/ 84825 h 4611"/>
              <a:gd name="T70" fmla="*/ 241479 w 4688"/>
              <a:gd name="T71" fmla="*/ 73019 h 4611"/>
              <a:gd name="T72" fmla="*/ 284915 w 4688"/>
              <a:gd name="T73" fmla="*/ 72582 h 4611"/>
              <a:gd name="T74" fmla="*/ 327061 w 4688"/>
              <a:gd name="T75" fmla="*/ 78922 h 4611"/>
              <a:gd name="T76" fmla="*/ 367917 w 4688"/>
              <a:gd name="T77" fmla="*/ 92477 h 4611"/>
              <a:gd name="T78" fmla="*/ 405763 w 4688"/>
              <a:gd name="T79" fmla="*/ 112371 h 4611"/>
              <a:gd name="T80" fmla="*/ 441243 w 4688"/>
              <a:gd name="T81" fmla="*/ 138387 h 4611"/>
              <a:gd name="T82" fmla="*/ 471777 w 4688"/>
              <a:gd name="T83" fmla="*/ 169650 h 4611"/>
              <a:gd name="T84" fmla="*/ 480808 w 4688"/>
              <a:gd name="T85" fmla="*/ 195447 h 4611"/>
              <a:gd name="T86" fmla="*/ 496290 w 4688"/>
              <a:gd name="T87" fmla="*/ 153472 h 4611"/>
              <a:gd name="T88" fmla="*/ 518439 w 4688"/>
              <a:gd name="T89" fmla="*/ 115432 h 4611"/>
              <a:gd name="T90" fmla="*/ 545962 w 4688"/>
              <a:gd name="T91" fmla="*/ 82420 h 4611"/>
              <a:gd name="T92" fmla="*/ 578002 w 4688"/>
              <a:gd name="T93" fmla="*/ 53125 h 4611"/>
              <a:gd name="T94" fmla="*/ 613912 w 4688"/>
              <a:gd name="T95" fmla="*/ 30170 h 4611"/>
              <a:gd name="T96" fmla="*/ 653048 w 4688"/>
              <a:gd name="T97" fmla="*/ 13773 h 4611"/>
              <a:gd name="T98" fmla="*/ 696484 w 4688"/>
              <a:gd name="T99" fmla="*/ 3935 h 4611"/>
              <a:gd name="T100" fmla="*/ 756907 w 4688"/>
              <a:gd name="T101" fmla="*/ 437 h 4611"/>
              <a:gd name="T102" fmla="*/ 815396 w 4688"/>
              <a:gd name="T103" fmla="*/ 12024 h 4611"/>
              <a:gd name="T104" fmla="*/ 869153 w 4688"/>
              <a:gd name="T105" fmla="*/ 36072 h 4611"/>
              <a:gd name="T106" fmla="*/ 916675 w 4688"/>
              <a:gd name="T107" fmla="*/ 72145 h 4611"/>
              <a:gd name="T108" fmla="*/ 955811 w 4688"/>
              <a:gd name="T109" fmla="*/ 117618 h 4611"/>
              <a:gd name="T110" fmla="*/ 984625 w 4688"/>
              <a:gd name="T111" fmla="*/ 171399 h 4611"/>
              <a:gd name="T112" fmla="*/ 1002257 w 4688"/>
              <a:gd name="T113" fmla="*/ 232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66CC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9" name="Freeform 257"/>
          <p:cNvSpPr>
            <a:spLocks/>
          </p:cNvSpPr>
          <p:nvPr/>
        </p:nvSpPr>
        <p:spPr bwMode="auto">
          <a:xfrm rot="3072264">
            <a:off x="928687" y="1004888"/>
            <a:ext cx="968375" cy="946150"/>
          </a:xfrm>
          <a:custGeom>
            <a:avLst/>
            <a:gdLst>
              <a:gd name="T0" fmla="*/ 643361 w 4502"/>
              <a:gd name="T1" fmla="*/ 10938 h 4325"/>
              <a:gd name="T2" fmla="*/ 607009 w 4502"/>
              <a:gd name="T3" fmla="*/ 25377 h 4325"/>
              <a:gd name="T4" fmla="*/ 573238 w 4502"/>
              <a:gd name="T5" fmla="*/ 45721 h 4325"/>
              <a:gd name="T6" fmla="*/ 543555 w 4502"/>
              <a:gd name="T7" fmla="*/ 71536 h 4325"/>
              <a:gd name="T8" fmla="*/ 517743 w 4502"/>
              <a:gd name="T9" fmla="*/ 102600 h 4325"/>
              <a:gd name="T10" fmla="*/ 496448 w 4502"/>
              <a:gd name="T11" fmla="*/ 137383 h 4325"/>
              <a:gd name="T12" fmla="*/ 481391 w 4502"/>
              <a:gd name="T13" fmla="*/ 176761 h 4325"/>
              <a:gd name="T14" fmla="*/ 441383 w 4502"/>
              <a:gd name="T15" fmla="*/ 168666 h 4325"/>
              <a:gd name="T16" fmla="*/ 413850 w 4502"/>
              <a:gd name="T17" fmla="*/ 138696 h 4325"/>
              <a:gd name="T18" fmla="*/ 382661 w 4502"/>
              <a:gd name="T19" fmla="*/ 113538 h 4325"/>
              <a:gd name="T20" fmla="*/ 348460 w 4502"/>
              <a:gd name="T21" fmla="*/ 94943 h 4325"/>
              <a:gd name="T22" fmla="*/ 310388 w 4502"/>
              <a:gd name="T23" fmla="*/ 80942 h 4325"/>
              <a:gd name="T24" fmla="*/ 272100 w 4502"/>
              <a:gd name="T25" fmla="*/ 73286 h 4325"/>
              <a:gd name="T26" fmla="*/ 232522 w 4502"/>
              <a:gd name="T27" fmla="*/ 71973 h 4325"/>
              <a:gd name="T28" fmla="*/ 185630 w 4502"/>
              <a:gd name="T29" fmla="*/ 79630 h 4325"/>
              <a:gd name="T30" fmla="*/ 133576 w 4502"/>
              <a:gd name="T31" fmla="*/ 99975 h 4325"/>
              <a:gd name="T32" fmla="*/ 88406 w 4502"/>
              <a:gd name="T33" fmla="*/ 131695 h 4325"/>
              <a:gd name="T34" fmla="*/ 51409 w 4502"/>
              <a:gd name="T35" fmla="*/ 173042 h 4325"/>
              <a:gd name="T36" fmla="*/ 23446 w 4502"/>
              <a:gd name="T37" fmla="*/ 220951 h 4325"/>
              <a:gd name="T38" fmla="*/ 5808 w 4502"/>
              <a:gd name="T39" fmla="*/ 274766 h 4325"/>
              <a:gd name="T40" fmla="*/ 0 w 4502"/>
              <a:gd name="T41" fmla="*/ 332520 h 4325"/>
              <a:gd name="T42" fmla="*/ 6238 w 4502"/>
              <a:gd name="T43" fmla="*/ 390929 h 4325"/>
              <a:gd name="T44" fmla="*/ 21295 w 4502"/>
              <a:gd name="T45" fmla="*/ 444308 h 4325"/>
              <a:gd name="T46" fmla="*/ 44310 w 4502"/>
              <a:gd name="T47" fmla="*/ 493967 h 4325"/>
              <a:gd name="T48" fmla="*/ 75930 w 4502"/>
              <a:gd name="T49" fmla="*/ 539907 h 4325"/>
              <a:gd name="T50" fmla="*/ 114433 w 4502"/>
              <a:gd name="T51" fmla="*/ 581035 h 4325"/>
              <a:gd name="T52" fmla="*/ 160679 w 4502"/>
              <a:gd name="T53" fmla="*/ 618224 h 4325"/>
              <a:gd name="T54" fmla="*/ 213593 w 4502"/>
              <a:gd name="T55" fmla="*/ 649726 h 4325"/>
              <a:gd name="T56" fmla="*/ 269089 w 4502"/>
              <a:gd name="T57" fmla="*/ 675103 h 4325"/>
              <a:gd name="T58" fmla="*/ 316625 w 4502"/>
              <a:gd name="T59" fmla="*/ 702229 h 4325"/>
              <a:gd name="T60" fmla="*/ 369325 w 4502"/>
              <a:gd name="T61" fmla="*/ 740513 h 4325"/>
              <a:gd name="T62" fmla="*/ 421809 w 4502"/>
              <a:gd name="T63" fmla="*/ 784922 h 4325"/>
              <a:gd name="T64" fmla="*/ 472787 w 4502"/>
              <a:gd name="T65" fmla="*/ 832393 h 4325"/>
              <a:gd name="T66" fmla="*/ 518173 w 4502"/>
              <a:gd name="T67" fmla="*/ 878333 h 4325"/>
              <a:gd name="T68" fmla="*/ 556246 w 4502"/>
              <a:gd name="T69" fmla="*/ 918586 h 4325"/>
              <a:gd name="T70" fmla="*/ 582057 w 4502"/>
              <a:gd name="T71" fmla="*/ 942212 h 4325"/>
              <a:gd name="T72" fmla="*/ 599050 w 4502"/>
              <a:gd name="T73" fmla="*/ 901522 h 4325"/>
              <a:gd name="T74" fmla="*/ 624647 w 4502"/>
              <a:gd name="T75" fmla="*/ 849894 h 4325"/>
              <a:gd name="T76" fmla="*/ 656267 w 4502"/>
              <a:gd name="T77" fmla="*/ 791703 h 4325"/>
              <a:gd name="T78" fmla="*/ 691758 w 4502"/>
              <a:gd name="T79" fmla="*/ 731543 h 4325"/>
              <a:gd name="T80" fmla="*/ 730045 w 4502"/>
              <a:gd name="T81" fmla="*/ 673353 h 4325"/>
              <a:gd name="T82" fmla="*/ 768978 w 4502"/>
              <a:gd name="T83" fmla="*/ 623256 h 4325"/>
              <a:gd name="T84" fmla="*/ 807696 w 4502"/>
              <a:gd name="T85" fmla="*/ 586066 h 4325"/>
              <a:gd name="T86" fmla="*/ 854373 w 4502"/>
              <a:gd name="T87" fmla="*/ 541876 h 4325"/>
              <a:gd name="T88" fmla="*/ 893521 w 4502"/>
              <a:gd name="T89" fmla="*/ 495279 h 4325"/>
              <a:gd name="T90" fmla="*/ 924925 w 4502"/>
              <a:gd name="T91" fmla="*/ 445620 h 4325"/>
              <a:gd name="T92" fmla="*/ 948371 w 4502"/>
              <a:gd name="T93" fmla="*/ 393992 h 4325"/>
              <a:gd name="T94" fmla="*/ 962352 w 4502"/>
              <a:gd name="T95" fmla="*/ 339958 h 4325"/>
              <a:gd name="T96" fmla="*/ 967945 w 4502"/>
              <a:gd name="T97" fmla="*/ 285267 h 4325"/>
              <a:gd name="T98" fmla="*/ 964503 w 4502"/>
              <a:gd name="T99" fmla="*/ 229701 h 4325"/>
              <a:gd name="T100" fmla="*/ 951167 w 4502"/>
              <a:gd name="T101" fmla="*/ 172166 h 4325"/>
              <a:gd name="T102" fmla="*/ 925785 w 4502"/>
              <a:gd name="T103" fmla="*/ 119882 h 4325"/>
              <a:gd name="T104" fmla="*/ 891155 w 4502"/>
              <a:gd name="T105" fmla="*/ 75911 h 4325"/>
              <a:gd name="T106" fmla="*/ 848995 w 4502"/>
              <a:gd name="T107" fmla="*/ 40252 h 4325"/>
              <a:gd name="T108" fmla="*/ 800598 w 4502"/>
              <a:gd name="T109" fmla="*/ 15095 h 4325"/>
              <a:gd name="T110" fmla="*/ 747253 w 4502"/>
              <a:gd name="T111" fmla="*/ 1531 h 4325"/>
              <a:gd name="T112" fmla="*/ 690897 w 4502"/>
              <a:gd name="T113" fmla="*/ 1094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9" name="Freeform 258"/>
          <p:cNvSpPr>
            <a:spLocks/>
          </p:cNvSpPr>
          <p:nvPr/>
        </p:nvSpPr>
        <p:spPr bwMode="auto">
          <a:xfrm rot="3072264">
            <a:off x="1710532" y="1408906"/>
            <a:ext cx="215900" cy="303213"/>
          </a:xfrm>
          <a:custGeom>
            <a:avLst/>
            <a:gdLst>
              <a:gd name="T0" fmla="*/ 1286 w 1007"/>
              <a:gd name="T1" fmla="*/ 9852 h 1385"/>
              <a:gd name="T2" fmla="*/ 7504 w 1007"/>
              <a:gd name="T3" fmla="*/ 7225 h 1385"/>
              <a:gd name="T4" fmla="*/ 14579 w 1007"/>
              <a:gd name="T5" fmla="*/ 5254 h 1385"/>
              <a:gd name="T6" fmla="*/ 21654 w 1007"/>
              <a:gd name="T7" fmla="*/ 3503 h 1385"/>
              <a:gd name="T8" fmla="*/ 29158 w 1007"/>
              <a:gd name="T9" fmla="*/ 2189 h 1385"/>
              <a:gd name="T10" fmla="*/ 37949 w 1007"/>
              <a:gd name="T11" fmla="*/ 876 h 1385"/>
              <a:gd name="T12" fmla="*/ 47382 w 1007"/>
              <a:gd name="T13" fmla="*/ 0 h 1385"/>
              <a:gd name="T14" fmla="*/ 57459 w 1007"/>
              <a:gd name="T15" fmla="*/ 0 h 1385"/>
              <a:gd name="T16" fmla="*/ 68608 w 1007"/>
              <a:gd name="T17" fmla="*/ 1314 h 1385"/>
              <a:gd name="T18" fmla="*/ 79542 w 1007"/>
              <a:gd name="T19" fmla="*/ 2189 h 1385"/>
              <a:gd name="T20" fmla="*/ 91120 w 1007"/>
              <a:gd name="T21" fmla="*/ 5254 h 1385"/>
              <a:gd name="T22" fmla="*/ 102697 w 1007"/>
              <a:gd name="T23" fmla="*/ 8976 h 1385"/>
              <a:gd name="T24" fmla="*/ 115132 w 1007"/>
              <a:gd name="T25" fmla="*/ 14449 h 1385"/>
              <a:gd name="T26" fmla="*/ 127353 w 1007"/>
              <a:gd name="T27" fmla="*/ 20798 h 1385"/>
              <a:gd name="T28" fmla="*/ 139359 w 1007"/>
              <a:gd name="T29" fmla="*/ 28898 h 1385"/>
              <a:gd name="T30" fmla="*/ 150937 w 1007"/>
              <a:gd name="T31" fmla="*/ 39188 h 1385"/>
              <a:gd name="T32" fmla="*/ 163372 w 1007"/>
              <a:gd name="T33" fmla="*/ 51448 h 1385"/>
              <a:gd name="T34" fmla="*/ 174735 w 1007"/>
              <a:gd name="T35" fmla="*/ 65021 h 1385"/>
              <a:gd name="T36" fmla="*/ 185884 w 1007"/>
              <a:gd name="T37" fmla="*/ 81660 h 1385"/>
              <a:gd name="T38" fmla="*/ 195532 w 1007"/>
              <a:gd name="T39" fmla="*/ 98955 h 1385"/>
              <a:gd name="T40" fmla="*/ 202607 w 1007"/>
              <a:gd name="T41" fmla="*/ 114280 h 1385"/>
              <a:gd name="T42" fmla="*/ 207538 w 1007"/>
              <a:gd name="T43" fmla="*/ 129167 h 1385"/>
              <a:gd name="T44" fmla="*/ 211183 w 1007"/>
              <a:gd name="T45" fmla="*/ 144054 h 1385"/>
              <a:gd name="T46" fmla="*/ 213756 w 1007"/>
              <a:gd name="T47" fmla="*/ 158503 h 1385"/>
              <a:gd name="T48" fmla="*/ 215900 w 1007"/>
              <a:gd name="T49" fmla="*/ 172733 h 1385"/>
              <a:gd name="T50" fmla="*/ 215900 w 1007"/>
              <a:gd name="T51" fmla="*/ 186087 h 1385"/>
              <a:gd name="T52" fmla="*/ 215471 w 1007"/>
              <a:gd name="T53" fmla="*/ 199223 h 1385"/>
              <a:gd name="T54" fmla="*/ 214185 w 1007"/>
              <a:gd name="T55" fmla="*/ 211921 h 1385"/>
              <a:gd name="T56" fmla="*/ 212470 w 1007"/>
              <a:gd name="T57" fmla="*/ 224181 h 1385"/>
              <a:gd name="T58" fmla="*/ 209682 w 1007"/>
              <a:gd name="T59" fmla="*/ 235565 h 1385"/>
              <a:gd name="T60" fmla="*/ 206681 w 1007"/>
              <a:gd name="T61" fmla="*/ 246292 h 1385"/>
              <a:gd name="T62" fmla="*/ 203465 w 1007"/>
              <a:gd name="T63" fmla="*/ 255925 h 1385"/>
              <a:gd name="T64" fmla="*/ 200463 w 1007"/>
              <a:gd name="T65" fmla="*/ 265339 h 1385"/>
              <a:gd name="T66" fmla="*/ 196818 w 1007"/>
              <a:gd name="T67" fmla="*/ 273439 h 1385"/>
              <a:gd name="T68" fmla="*/ 193388 w 1007"/>
              <a:gd name="T69" fmla="*/ 281101 h 1385"/>
              <a:gd name="T70" fmla="*/ 189314 w 1007"/>
              <a:gd name="T71" fmla="*/ 289202 h 1385"/>
              <a:gd name="T72" fmla="*/ 184169 w 1007"/>
              <a:gd name="T73" fmla="*/ 298397 h 1385"/>
              <a:gd name="T74" fmla="*/ 181811 w 1007"/>
              <a:gd name="T75" fmla="*/ 302337 h 1385"/>
              <a:gd name="T76" fmla="*/ 183097 w 1007"/>
              <a:gd name="T77" fmla="*/ 292923 h 1385"/>
              <a:gd name="T78" fmla="*/ 183311 w 1007"/>
              <a:gd name="T79" fmla="*/ 283947 h 1385"/>
              <a:gd name="T80" fmla="*/ 183740 w 1007"/>
              <a:gd name="T81" fmla="*/ 273439 h 1385"/>
              <a:gd name="T82" fmla="*/ 184169 w 1007"/>
              <a:gd name="T83" fmla="*/ 261179 h 1385"/>
              <a:gd name="T84" fmla="*/ 184169 w 1007"/>
              <a:gd name="T85" fmla="*/ 247168 h 1385"/>
              <a:gd name="T86" fmla="*/ 183097 w 1007"/>
              <a:gd name="T87" fmla="*/ 231405 h 1385"/>
              <a:gd name="T88" fmla="*/ 181382 w 1007"/>
              <a:gd name="T89" fmla="*/ 214767 h 1385"/>
              <a:gd name="T90" fmla="*/ 178809 w 1007"/>
              <a:gd name="T91" fmla="*/ 197472 h 1385"/>
              <a:gd name="T92" fmla="*/ 175164 w 1007"/>
              <a:gd name="T93" fmla="*/ 179520 h 1385"/>
              <a:gd name="T94" fmla="*/ 168947 w 1007"/>
              <a:gd name="T95" fmla="*/ 160473 h 1385"/>
              <a:gd name="T96" fmla="*/ 161443 w 1007"/>
              <a:gd name="T97" fmla="*/ 141864 h 1385"/>
              <a:gd name="T98" fmla="*/ 152223 w 1007"/>
              <a:gd name="T99" fmla="*/ 123256 h 1385"/>
              <a:gd name="T100" fmla="*/ 141503 w 1007"/>
              <a:gd name="T101" fmla="*/ 104866 h 1385"/>
              <a:gd name="T102" fmla="*/ 127782 w 1007"/>
              <a:gd name="T103" fmla="*/ 87133 h 1385"/>
              <a:gd name="T104" fmla="*/ 111916 w 1007"/>
              <a:gd name="T105" fmla="*/ 70494 h 1385"/>
              <a:gd name="T106" fmla="*/ 92835 w 1007"/>
              <a:gd name="T107" fmla="*/ 54732 h 1385"/>
              <a:gd name="T108" fmla="*/ 72038 w 1007"/>
              <a:gd name="T109" fmla="*/ 40501 h 1385"/>
              <a:gd name="T110" fmla="*/ 46953 w 1007"/>
              <a:gd name="T111" fmla="*/ 27585 h 1385"/>
              <a:gd name="T112" fmla="*/ 19939 w 1007"/>
              <a:gd name="T113" fmla="*/ 166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0" name="Freeform 259"/>
          <p:cNvSpPr>
            <a:spLocks/>
          </p:cNvSpPr>
          <p:nvPr/>
        </p:nvSpPr>
        <p:spPr bwMode="auto">
          <a:xfrm>
            <a:off x="611188" y="1628775"/>
            <a:ext cx="766762" cy="830263"/>
          </a:xfrm>
          <a:custGeom>
            <a:avLst/>
            <a:gdLst>
              <a:gd name="T0" fmla="*/ 766762 w 4688"/>
              <a:gd name="T1" fmla="*/ 240922 h 4611"/>
              <a:gd name="T2" fmla="*/ 763164 w 4688"/>
              <a:gd name="T3" fmla="*/ 288818 h 4611"/>
              <a:gd name="T4" fmla="*/ 753023 w 4688"/>
              <a:gd name="T5" fmla="*/ 335634 h 4611"/>
              <a:gd name="T6" fmla="*/ 736667 w 4688"/>
              <a:gd name="T7" fmla="*/ 380650 h 4611"/>
              <a:gd name="T8" fmla="*/ 713115 w 4688"/>
              <a:gd name="T9" fmla="*/ 423864 h 4611"/>
              <a:gd name="T10" fmla="*/ 683347 w 4688"/>
              <a:gd name="T11" fmla="*/ 464738 h 4611"/>
              <a:gd name="T12" fmla="*/ 647201 w 4688"/>
              <a:gd name="T13" fmla="*/ 503812 h 4611"/>
              <a:gd name="T14" fmla="*/ 613835 w 4688"/>
              <a:gd name="T15" fmla="*/ 538023 h 4611"/>
              <a:gd name="T16" fmla="*/ 582105 w 4688"/>
              <a:gd name="T17" fmla="*/ 583399 h 4611"/>
              <a:gd name="T18" fmla="*/ 550047 w 4688"/>
              <a:gd name="T19" fmla="*/ 636157 h 4611"/>
              <a:gd name="T20" fmla="*/ 520934 w 4688"/>
              <a:gd name="T21" fmla="*/ 691256 h 4611"/>
              <a:gd name="T22" fmla="*/ 495909 w 4688"/>
              <a:gd name="T23" fmla="*/ 742213 h 4611"/>
              <a:gd name="T24" fmla="*/ 477427 w 4688"/>
              <a:gd name="T25" fmla="*/ 784888 h 4611"/>
              <a:gd name="T26" fmla="*/ 466959 w 4688"/>
              <a:gd name="T27" fmla="*/ 811717 h 4611"/>
              <a:gd name="T28" fmla="*/ 447332 w 4688"/>
              <a:gd name="T29" fmla="*/ 809556 h 4611"/>
              <a:gd name="T30" fmla="*/ 424761 w 4688"/>
              <a:gd name="T31" fmla="*/ 782367 h 4611"/>
              <a:gd name="T32" fmla="*/ 392704 w 4688"/>
              <a:gd name="T33" fmla="*/ 745454 h 4611"/>
              <a:gd name="T34" fmla="*/ 353450 w 4688"/>
              <a:gd name="T35" fmla="*/ 702419 h 4611"/>
              <a:gd name="T36" fmla="*/ 309943 w 4688"/>
              <a:gd name="T37" fmla="*/ 659565 h 4611"/>
              <a:gd name="T38" fmla="*/ 266110 w 4688"/>
              <a:gd name="T39" fmla="*/ 621392 h 4611"/>
              <a:gd name="T40" fmla="*/ 224893 w 4688"/>
              <a:gd name="T41" fmla="*/ 592762 h 4611"/>
              <a:gd name="T42" fmla="*/ 181550 w 4688"/>
              <a:gd name="T43" fmla="*/ 571515 h 4611"/>
              <a:gd name="T44" fmla="*/ 138043 w 4688"/>
              <a:gd name="T45" fmla="*/ 545766 h 4611"/>
              <a:gd name="T46" fmla="*/ 100261 w 4688"/>
              <a:gd name="T47" fmla="*/ 515336 h 4611"/>
              <a:gd name="T48" fmla="*/ 68204 w 4688"/>
              <a:gd name="T49" fmla="*/ 481124 h 4611"/>
              <a:gd name="T50" fmla="*/ 41544 w 4688"/>
              <a:gd name="T51" fmla="*/ 441691 h 4611"/>
              <a:gd name="T52" fmla="*/ 21263 w 4688"/>
              <a:gd name="T53" fmla="*/ 399376 h 4611"/>
              <a:gd name="T54" fmla="*/ 7687 w 4688"/>
              <a:gd name="T55" fmla="*/ 353641 h 4611"/>
              <a:gd name="T56" fmla="*/ 327 w 4688"/>
              <a:gd name="T57" fmla="*/ 303403 h 4611"/>
              <a:gd name="T58" fmla="*/ 2944 w 4688"/>
              <a:gd name="T59" fmla="*/ 251006 h 4611"/>
              <a:gd name="T60" fmla="*/ 14884 w 4688"/>
              <a:gd name="T61" fmla="*/ 202209 h 4611"/>
              <a:gd name="T62" fmla="*/ 36146 w 4688"/>
              <a:gd name="T63" fmla="*/ 158274 h 4611"/>
              <a:gd name="T64" fmla="*/ 65096 w 4688"/>
              <a:gd name="T65" fmla="*/ 120461 h 4611"/>
              <a:gd name="T66" fmla="*/ 100588 w 4688"/>
              <a:gd name="T67" fmla="*/ 90571 h 4611"/>
              <a:gd name="T68" fmla="*/ 142132 w 4688"/>
              <a:gd name="T69" fmla="*/ 69864 h 4611"/>
              <a:gd name="T70" fmla="*/ 183676 w 4688"/>
              <a:gd name="T71" fmla="*/ 60140 h 4611"/>
              <a:gd name="T72" fmla="*/ 216715 w 4688"/>
              <a:gd name="T73" fmla="*/ 59780 h 4611"/>
              <a:gd name="T74" fmla="*/ 248772 w 4688"/>
              <a:gd name="T75" fmla="*/ 65002 h 4611"/>
              <a:gd name="T76" fmla="*/ 279849 w 4688"/>
              <a:gd name="T77" fmla="*/ 76166 h 4611"/>
              <a:gd name="T78" fmla="*/ 308635 w 4688"/>
              <a:gd name="T79" fmla="*/ 92552 h 4611"/>
              <a:gd name="T80" fmla="*/ 335622 w 4688"/>
              <a:gd name="T81" fmla="*/ 113979 h 4611"/>
              <a:gd name="T82" fmla="*/ 358847 w 4688"/>
              <a:gd name="T83" fmla="*/ 139728 h 4611"/>
              <a:gd name="T84" fmla="*/ 365717 w 4688"/>
              <a:gd name="T85" fmla="*/ 160975 h 4611"/>
              <a:gd name="T86" fmla="*/ 377493 w 4688"/>
              <a:gd name="T87" fmla="*/ 126403 h 4611"/>
              <a:gd name="T88" fmla="*/ 394339 w 4688"/>
              <a:gd name="T89" fmla="*/ 95072 h 4611"/>
              <a:gd name="T90" fmla="*/ 415275 w 4688"/>
              <a:gd name="T91" fmla="*/ 67883 h 4611"/>
              <a:gd name="T92" fmla="*/ 439645 w 4688"/>
              <a:gd name="T93" fmla="*/ 43755 h 4611"/>
              <a:gd name="T94" fmla="*/ 466959 w 4688"/>
              <a:gd name="T95" fmla="*/ 24848 h 4611"/>
              <a:gd name="T96" fmla="*/ 496727 w 4688"/>
              <a:gd name="T97" fmla="*/ 11344 h 4611"/>
              <a:gd name="T98" fmla="*/ 529766 w 4688"/>
              <a:gd name="T99" fmla="*/ 3241 h 4611"/>
              <a:gd name="T100" fmla="*/ 575726 w 4688"/>
              <a:gd name="T101" fmla="*/ 360 h 4611"/>
              <a:gd name="T102" fmla="*/ 620214 w 4688"/>
              <a:gd name="T103" fmla="*/ 9903 h 4611"/>
              <a:gd name="T104" fmla="*/ 661103 w 4688"/>
              <a:gd name="T105" fmla="*/ 29710 h 4611"/>
              <a:gd name="T106" fmla="*/ 697250 w 4688"/>
              <a:gd name="T107" fmla="*/ 59420 h 4611"/>
              <a:gd name="T108" fmla="*/ 727017 w 4688"/>
              <a:gd name="T109" fmla="*/ 96873 h 4611"/>
              <a:gd name="T110" fmla="*/ 748934 w 4688"/>
              <a:gd name="T111" fmla="*/ 141168 h 4611"/>
              <a:gd name="T112" fmla="*/ 762346 w 4688"/>
              <a:gd name="T113" fmla="*/ 191765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81" name="Freeform 260"/>
          <p:cNvSpPr>
            <a:spLocks/>
          </p:cNvSpPr>
          <p:nvPr/>
        </p:nvSpPr>
        <p:spPr bwMode="auto">
          <a:xfrm>
            <a:off x="627063" y="1646238"/>
            <a:ext cx="736600" cy="777875"/>
          </a:xfrm>
          <a:custGeom>
            <a:avLst/>
            <a:gdLst>
              <a:gd name="T0" fmla="*/ 489376 w 4502"/>
              <a:gd name="T1" fmla="*/ 8993 h 4325"/>
              <a:gd name="T2" fmla="*/ 461725 w 4502"/>
              <a:gd name="T3" fmla="*/ 20863 h 4325"/>
              <a:gd name="T4" fmla="*/ 436037 w 4502"/>
              <a:gd name="T5" fmla="*/ 37590 h 4325"/>
              <a:gd name="T6" fmla="*/ 413458 w 4502"/>
              <a:gd name="T7" fmla="*/ 58813 h 4325"/>
              <a:gd name="T8" fmla="*/ 393824 w 4502"/>
              <a:gd name="T9" fmla="*/ 84352 h 4325"/>
              <a:gd name="T10" fmla="*/ 377626 w 4502"/>
              <a:gd name="T11" fmla="*/ 112949 h 4325"/>
              <a:gd name="T12" fmla="*/ 366173 w 4502"/>
              <a:gd name="T13" fmla="*/ 145323 h 4325"/>
              <a:gd name="T14" fmla="*/ 335740 w 4502"/>
              <a:gd name="T15" fmla="*/ 138669 h 4325"/>
              <a:gd name="T16" fmla="*/ 314798 w 4502"/>
              <a:gd name="T17" fmla="*/ 114028 h 4325"/>
              <a:gd name="T18" fmla="*/ 291073 w 4502"/>
              <a:gd name="T19" fmla="*/ 93345 h 4325"/>
              <a:gd name="T20" fmla="*/ 265058 w 4502"/>
              <a:gd name="T21" fmla="*/ 78057 h 4325"/>
              <a:gd name="T22" fmla="*/ 236098 w 4502"/>
              <a:gd name="T23" fmla="*/ 66547 h 4325"/>
              <a:gd name="T24" fmla="*/ 206974 w 4502"/>
              <a:gd name="T25" fmla="*/ 60252 h 4325"/>
              <a:gd name="T26" fmla="*/ 176869 w 4502"/>
              <a:gd name="T27" fmla="*/ 59172 h 4325"/>
              <a:gd name="T28" fmla="*/ 141201 w 4502"/>
              <a:gd name="T29" fmla="*/ 65467 h 4325"/>
              <a:gd name="T30" fmla="*/ 101606 w 4502"/>
              <a:gd name="T31" fmla="*/ 82194 h 4325"/>
              <a:gd name="T32" fmla="*/ 67246 w 4502"/>
              <a:gd name="T33" fmla="*/ 108273 h 4325"/>
              <a:gd name="T34" fmla="*/ 39104 w 4502"/>
              <a:gd name="T35" fmla="*/ 142266 h 4325"/>
              <a:gd name="T36" fmla="*/ 17834 w 4502"/>
              <a:gd name="T37" fmla="*/ 181654 h 4325"/>
              <a:gd name="T38" fmla="*/ 4418 w 4502"/>
              <a:gd name="T39" fmla="*/ 225898 h 4325"/>
              <a:gd name="T40" fmla="*/ 0 w 4502"/>
              <a:gd name="T41" fmla="*/ 273380 h 4325"/>
              <a:gd name="T42" fmla="*/ 4745 w 4502"/>
              <a:gd name="T43" fmla="*/ 321402 h 4325"/>
              <a:gd name="T44" fmla="*/ 16198 w 4502"/>
              <a:gd name="T45" fmla="*/ 365287 h 4325"/>
              <a:gd name="T46" fmla="*/ 33705 w 4502"/>
              <a:gd name="T47" fmla="*/ 406114 h 4325"/>
              <a:gd name="T48" fmla="*/ 57757 w 4502"/>
              <a:gd name="T49" fmla="*/ 443883 h 4325"/>
              <a:gd name="T50" fmla="*/ 87044 w 4502"/>
              <a:gd name="T51" fmla="*/ 477696 h 4325"/>
              <a:gd name="T52" fmla="*/ 122221 w 4502"/>
              <a:gd name="T53" fmla="*/ 508272 h 4325"/>
              <a:gd name="T54" fmla="*/ 162471 w 4502"/>
              <a:gd name="T55" fmla="*/ 534171 h 4325"/>
              <a:gd name="T56" fmla="*/ 204684 w 4502"/>
              <a:gd name="T57" fmla="*/ 555034 h 4325"/>
              <a:gd name="T58" fmla="*/ 240843 w 4502"/>
              <a:gd name="T59" fmla="*/ 577336 h 4325"/>
              <a:gd name="T60" fmla="*/ 280929 w 4502"/>
              <a:gd name="T61" fmla="*/ 608811 h 4325"/>
              <a:gd name="T62" fmla="*/ 320851 w 4502"/>
              <a:gd name="T63" fmla="*/ 645322 h 4325"/>
              <a:gd name="T64" fmla="*/ 359628 w 4502"/>
              <a:gd name="T65" fmla="*/ 684350 h 4325"/>
              <a:gd name="T66" fmla="*/ 394151 w 4502"/>
              <a:gd name="T67" fmla="*/ 722120 h 4325"/>
              <a:gd name="T68" fmla="*/ 423111 w 4502"/>
              <a:gd name="T69" fmla="*/ 755213 h 4325"/>
              <a:gd name="T70" fmla="*/ 442745 w 4502"/>
              <a:gd name="T71" fmla="*/ 774638 h 4325"/>
              <a:gd name="T72" fmla="*/ 455671 w 4502"/>
              <a:gd name="T73" fmla="*/ 741184 h 4325"/>
              <a:gd name="T74" fmla="*/ 475141 w 4502"/>
              <a:gd name="T75" fmla="*/ 698739 h 4325"/>
              <a:gd name="T76" fmla="*/ 499193 w 4502"/>
              <a:gd name="T77" fmla="*/ 650897 h 4325"/>
              <a:gd name="T78" fmla="*/ 526190 w 4502"/>
              <a:gd name="T79" fmla="*/ 601437 h 4325"/>
              <a:gd name="T80" fmla="*/ 555313 w 4502"/>
              <a:gd name="T81" fmla="*/ 553595 h 4325"/>
              <a:gd name="T82" fmla="*/ 584928 w 4502"/>
              <a:gd name="T83" fmla="*/ 512408 h 4325"/>
              <a:gd name="T84" fmla="*/ 614379 w 4502"/>
              <a:gd name="T85" fmla="*/ 481833 h 4325"/>
              <a:gd name="T86" fmla="*/ 649883 w 4502"/>
              <a:gd name="T87" fmla="*/ 445502 h 4325"/>
              <a:gd name="T88" fmla="*/ 679662 w 4502"/>
              <a:gd name="T89" fmla="*/ 407193 h 4325"/>
              <a:gd name="T90" fmla="*/ 703550 w 4502"/>
              <a:gd name="T91" fmla="*/ 366366 h 4325"/>
              <a:gd name="T92" fmla="*/ 721384 w 4502"/>
              <a:gd name="T93" fmla="*/ 323920 h 4325"/>
              <a:gd name="T94" fmla="*/ 732019 w 4502"/>
              <a:gd name="T95" fmla="*/ 279495 h 4325"/>
              <a:gd name="T96" fmla="*/ 736273 w 4502"/>
              <a:gd name="T97" fmla="*/ 234532 h 4325"/>
              <a:gd name="T98" fmla="*/ 733655 w 4502"/>
              <a:gd name="T99" fmla="*/ 188848 h 4325"/>
              <a:gd name="T100" fmla="*/ 723511 w 4502"/>
              <a:gd name="T101" fmla="*/ 141546 h 4325"/>
              <a:gd name="T102" fmla="*/ 704204 w 4502"/>
              <a:gd name="T103" fmla="*/ 98561 h 4325"/>
              <a:gd name="T104" fmla="*/ 677862 w 4502"/>
              <a:gd name="T105" fmla="*/ 62410 h 4325"/>
              <a:gd name="T106" fmla="*/ 645793 w 4502"/>
              <a:gd name="T107" fmla="*/ 33093 h 4325"/>
              <a:gd name="T108" fmla="*/ 608979 w 4502"/>
              <a:gd name="T109" fmla="*/ 12410 h 4325"/>
              <a:gd name="T110" fmla="*/ 568403 w 4502"/>
              <a:gd name="T111" fmla="*/ 1259 h 4325"/>
              <a:gd name="T112" fmla="*/ 525535 w 4502"/>
              <a:gd name="T113" fmla="*/ 89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2" name="Freeform 261"/>
          <p:cNvSpPr>
            <a:spLocks/>
          </p:cNvSpPr>
          <p:nvPr/>
        </p:nvSpPr>
        <p:spPr bwMode="auto">
          <a:xfrm>
            <a:off x="1155700" y="1692275"/>
            <a:ext cx="165100" cy="249238"/>
          </a:xfrm>
          <a:custGeom>
            <a:avLst/>
            <a:gdLst>
              <a:gd name="T0" fmla="*/ 984 w 1007"/>
              <a:gd name="T1" fmla="*/ 8098 h 1385"/>
              <a:gd name="T2" fmla="*/ 5738 w 1007"/>
              <a:gd name="T3" fmla="*/ 5939 h 1385"/>
              <a:gd name="T4" fmla="*/ 11149 w 1007"/>
              <a:gd name="T5" fmla="*/ 4319 h 1385"/>
              <a:gd name="T6" fmla="*/ 16559 w 1007"/>
              <a:gd name="T7" fmla="*/ 2879 h 1385"/>
              <a:gd name="T8" fmla="*/ 22298 w 1007"/>
              <a:gd name="T9" fmla="*/ 1800 h 1385"/>
              <a:gd name="T10" fmla="*/ 29020 w 1007"/>
              <a:gd name="T11" fmla="*/ 720 h 1385"/>
              <a:gd name="T12" fmla="*/ 36233 w 1007"/>
              <a:gd name="T13" fmla="*/ 0 h 1385"/>
              <a:gd name="T14" fmla="*/ 43939 w 1007"/>
              <a:gd name="T15" fmla="*/ 0 h 1385"/>
              <a:gd name="T16" fmla="*/ 52465 w 1007"/>
              <a:gd name="T17" fmla="*/ 1080 h 1385"/>
              <a:gd name="T18" fmla="*/ 60826 w 1007"/>
              <a:gd name="T19" fmla="*/ 1800 h 1385"/>
              <a:gd name="T20" fmla="*/ 69680 w 1007"/>
              <a:gd name="T21" fmla="*/ 4319 h 1385"/>
              <a:gd name="T22" fmla="*/ 78533 w 1007"/>
              <a:gd name="T23" fmla="*/ 7378 h 1385"/>
              <a:gd name="T24" fmla="*/ 88042 w 1007"/>
              <a:gd name="T25" fmla="*/ 11877 h 1385"/>
              <a:gd name="T26" fmla="*/ 97388 w 1007"/>
              <a:gd name="T27" fmla="*/ 17096 h 1385"/>
              <a:gd name="T28" fmla="*/ 106569 w 1007"/>
              <a:gd name="T29" fmla="*/ 23754 h 1385"/>
              <a:gd name="T30" fmla="*/ 115422 w 1007"/>
              <a:gd name="T31" fmla="*/ 32212 h 1385"/>
              <a:gd name="T32" fmla="*/ 124932 w 1007"/>
              <a:gd name="T33" fmla="*/ 42289 h 1385"/>
              <a:gd name="T34" fmla="*/ 133621 w 1007"/>
              <a:gd name="T35" fmla="*/ 53447 h 1385"/>
              <a:gd name="T36" fmla="*/ 142147 w 1007"/>
              <a:gd name="T37" fmla="*/ 67123 h 1385"/>
              <a:gd name="T38" fmla="*/ 149525 w 1007"/>
              <a:gd name="T39" fmla="*/ 81340 h 1385"/>
              <a:gd name="T40" fmla="*/ 154935 w 1007"/>
              <a:gd name="T41" fmla="*/ 93937 h 1385"/>
              <a:gd name="T42" fmla="*/ 158706 w 1007"/>
              <a:gd name="T43" fmla="*/ 106174 h 1385"/>
              <a:gd name="T44" fmla="*/ 161493 w 1007"/>
              <a:gd name="T45" fmla="*/ 118411 h 1385"/>
              <a:gd name="T46" fmla="*/ 163460 w 1007"/>
              <a:gd name="T47" fmla="*/ 130288 h 1385"/>
              <a:gd name="T48" fmla="*/ 165100 w 1007"/>
              <a:gd name="T49" fmla="*/ 141985 h 1385"/>
              <a:gd name="T50" fmla="*/ 165100 w 1007"/>
              <a:gd name="T51" fmla="*/ 152962 h 1385"/>
              <a:gd name="T52" fmla="*/ 164772 w 1007"/>
              <a:gd name="T53" fmla="*/ 163759 h 1385"/>
              <a:gd name="T54" fmla="*/ 163788 w 1007"/>
              <a:gd name="T55" fmla="*/ 174197 h 1385"/>
              <a:gd name="T56" fmla="*/ 162477 w 1007"/>
              <a:gd name="T57" fmla="*/ 184274 h 1385"/>
              <a:gd name="T58" fmla="*/ 160345 w 1007"/>
              <a:gd name="T59" fmla="*/ 193632 h 1385"/>
              <a:gd name="T60" fmla="*/ 158050 w 1007"/>
              <a:gd name="T61" fmla="*/ 202450 h 1385"/>
              <a:gd name="T62" fmla="*/ 155591 w 1007"/>
              <a:gd name="T63" fmla="*/ 210368 h 1385"/>
              <a:gd name="T64" fmla="*/ 153295 w 1007"/>
              <a:gd name="T65" fmla="*/ 218106 h 1385"/>
              <a:gd name="T66" fmla="*/ 150508 w 1007"/>
              <a:gd name="T67" fmla="*/ 224764 h 1385"/>
              <a:gd name="T68" fmla="*/ 147885 w 1007"/>
              <a:gd name="T69" fmla="*/ 231063 h 1385"/>
              <a:gd name="T70" fmla="*/ 144770 w 1007"/>
              <a:gd name="T71" fmla="*/ 237721 h 1385"/>
              <a:gd name="T72" fmla="*/ 140835 w 1007"/>
              <a:gd name="T73" fmla="*/ 245279 h 1385"/>
              <a:gd name="T74" fmla="*/ 139032 w 1007"/>
              <a:gd name="T75" fmla="*/ 248518 h 1385"/>
              <a:gd name="T76" fmla="*/ 140015 w 1007"/>
              <a:gd name="T77" fmla="*/ 240780 h 1385"/>
              <a:gd name="T78" fmla="*/ 140179 w 1007"/>
              <a:gd name="T79" fmla="*/ 233402 h 1385"/>
              <a:gd name="T80" fmla="*/ 140507 w 1007"/>
              <a:gd name="T81" fmla="*/ 224764 h 1385"/>
              <a:gd name="T82" fmla="*/ 140835 w 1007"/>
              <a:gd name="T83" fmla="*/ 214687 h 1385"/>
              <a:gd name="T84" fmla="*/ 140835 w 1007"/>
              <a:gd name="T85" fmla="*/ 203169 h 1385"/>
              <a:gd name="T86" fmla="*/ 140015 w 1007"/>
              <a:gd name="T87" fmla="*/ 190213 h 1385"/>
              <a:gd name="T88" fmla="*/ 138704 w 1007"/>
              <a:gd name="T89" fmla="*/ 176536 h 1385"/>
              <a:gd name="T90" fmla="*/ 136736 w 1007"/>
              <a:gd name="T91" fmla="*/ 162320 h 1385"/>
              <a:gd name="T92" fmla="*/ 133949 w 1007"/>
              <a:gd name="T93" fmla="*/ 147563 h 1385"/>
              <a:gd name="T94" fmla="*/ 129194 w 1007"/>
              <a:gd name="T95" fmla="*/ 131907 h 1385"/>
              <a:gd name="T96" fmla="*/ 123456 w 1007"/>
              <a:gd name="T97" fmla="*/ 116611 h 1385"/>
              <a:gd name="T98" fmla="*/ 116406 w 1007"/>
              <a:gd name="T99" fmla="*/ 101315 h 1385"/>
              <a:gd name="T100" fmla="*/ 108209 w 1007"/>
              <a:gd name="T101" fmla="*/ 86199 h 1385"/>
              <a:gd name="T102" fmla="*/ 97716 w 1007"/>
              <a:gd name="T103" fmla="*/ 71622 h 1385"/>
              <a:gd name="T104" fmla="*/ 85583 w 1007"/>
              <a:gd name="T105" fmla="*/ 57946 h 1385"/>
              <a:gd name="T106" fmla="*/ 70991 w 1007"/>
              <a:gd name="T107" fmla="*/ 44989 h 1385"/>
              <a:gd name="T108" fmla="*/ 55088 w 1007"/>
              <a:gd name="T109" fmla="*/ 33292 h 1385"/>
              <a:gd name="T110" fmla="*/ 35906 w 1007"/>
              <a:gd name="T111" fmla="*/ 22674 h 1385"/>
              <a:gd name="T112" fmla="*/ 15248 w 1007"/>
              <a:gd name="T113" fmla="*/ 1367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83" name="Group 262"/>
          <p:cNvGrpSpPr>
            <a:grpSpLocks/>
          </p:cNvGrpSpPr>
          <p:nvPr/>
        </p:nvGrpSpPr>
        <p:grpSpPr bwMode="auto">
          <a:xfrm rot="856599">
            <a:off x="1619250" y="549275"/>
            <a:ext cx="558800" cy="577850"/>
            <a:chOff x="1435" y="696"/>
            <a:chExt cx="2344" cy="2305"/>
          </a:xfrm>
        </p:grpSpPr>
        <p:sp>
          <p:nvSpPr>
            <p:cNvPr id="2126" name="Freeform 26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26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26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4" name="Group 266"/>
          <p:cNvGrpSpPr>
            <a:grpSpLocks/>
          </p:cNvGrpSpPr>
          <p:nvPr/>
        </p:nvGrpSpPr>
        <p:grpSpPr bwMode="auto">
          <a:xfrm rot="5927776">
            <a:off x="1983582" y="977106"/>
            <a:ext cx="495300" cy="503237"/>
            <a:chOff x="1435" y="696"/>
            <a:chExt cx="2344" cy="2305"/>
          </a:xfrm>
        </p:grpSpPr>
        <p:sp>
          <p:nvSpPr>
            <p:cNvPr id="2123" name="Freeform 26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26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26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5" name="Group 270"/>
          <p:cNvGrpSpPr>
            <a:grpSpLocks/>
          </p:cNvGrpSpPr>
          <p:nvPr/>
        </p:nvGrpSpPr>
        <p:grpSpPr bwMode="auto">
          <a:xfrm rot="2502796">
            <a:off x="2108200" y="333375"/>
            <a:ext cx="519113" cy="523875"/>
            <a:chOff x="1435" y="696"/>
            <a:chExt cx="2344" cy="2305"/>
          </a:xfrm>
        </p:grpSpPr>
        <p:sp>
          <p:nvSpPr>
            <p:cNvPr id="2120" name="Freeform 27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27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27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6" name="Group 274"/>
          <p:cNvGrpSpPr>
            <a:grpSpLocks/>
          </p:cNvGrpSpPr>
          <p:nvPr/>
        </p:nvGrpSpPr>
        <p:grpSpPr bwMode="auto">
          <a:xfrm rot="2807690">
            <a:off x="3423444" y="5369719"/>
            <a:ext cx="495300" cy="503238"/>
            <a:chOff x="1435" y="696"/>
            <a:chExt cx="2344" cy="2305"/>
          </a:xfrm>
        </p:grpSpPr>
        <p:sp>
          <p:nvSpPr>
            <p:cNvPr id="2117" name="Freeform 27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27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27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7" name="Group 278"/>
          <p:cNvGrpSpPr>
            <a:grpSpLocks/>
          </p:cNvGrpSpPr>
          <p:nvPr/>
        </p:nvGrpSpPr>
        <p:grpSpPr bwMode="auto">
          <a:xfrm rot="6862215">
            <a:off x="3496469" y="5801519"/>
            <a:ext cx="495300" cy="503238"/>
            <a:chOff x="1435" y="696"/>
            <a:chExt cx="2344" cy="2305"/>
          </a:xfrm>
        </p:grpSpPr>
        <p:sp>
          <p:nvSpPr>
            <p:cNvPr id="2114" name="Freeform 27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28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28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88" name="Freeform 282"/>
          <p:cNvSpPr>
            <a:spLocks/>
          </p:cNvSpPr>
          <p:nvPr/>
        </p:nvSpPr>
        <p:spPr bwMode="auto">
          <a:xfrm rot="3459925">
            <a:off x="3999707" y="5441156"/>
            <a:ext cx="495300" cy="503237"/>
          </a:xfrm>
          <a:custGeom>
            <a:avLst/>
            <a:gdLst>
              <a:gd name="T0" fmla="*/ 495300 w 4688"/>
              <a:gd name="T1" fmla="*/ 146027 h 4611"/>
              <a:gd name="T2" fmla="*/ 492976 w 4688"/>
              <a:gd name="T3" fmla="*/ 175058 h 4611"/>
              <a:gd name="T4" fmla="*/ 486425 w 4688"/>
              <a:gd name="T5" fmla="*/ 203434 h 4611"/>
              <a:gd name="T6" fmla="*/ 475860 w 4688"/>
              <a:gd name="T7" fmla="*/ 230719 h 4611"/>
              <a:gd name="T8" fmla="*/ 460646 w 4688"/>
              <a:gd name="T9" fmla="*/ 256912 h 4611"/>
              <a:gd name="T10" fmla="*/ 441417 w 4688"/>
              <a:gd name="T11" fmla="*/ 281686 h 4611"/>
              <a:gd name="T12" fmla="*/ 418068 w 4688"/>
              <a:gd name="T13" fmla="*/ 305369 h 4611"/>
              <a:gd name="T14" fmla="*/ 396515 w 4688"/>
              <a:gd name="T15" fmla="*/ 326105 h 4611"/>
              <a:gd name="T16" fmla="*/ 376018 w 4688"/>
              <a:gd name="T17" fmla="*/ 353608 h 4611"/>
              <a:gd name="T18" fmla="*/ 355310 w 4688"/>
              <a:gd name="T19" fmla="*/ 385586 h 4611"/>
              <a:gd name="T20" fmla="*/ 336504 w 4688"/>
              <a:gd name="T21" fmla="*/ 418982 h 4611"/>
              <a:gd name="T22" fmla="*/ 320339 w 4688"/>
              <a:gd name="T23" fmla="*/ 449868 h 4611"/>
              <a:gd name="T24" fmla="*/ 308400 w 4688"/>
              <a:gd name="T25" fmla="*/ 475734 h 4611"/>
              <a:gd name="T26" fmla="*/ 301639 w 4688"/>
              <a:gd name="T27" fmla="*/ 491996 h 4611"/>
              <a:gd name="T28" fmla="*/ 288960 w 4688"/>
              <a:gd name="T29" fmla="*/ 490686 h 4611"/>
              <a:gd name="T30" fmla="*/ 274380 w 4688"/>
              <a:gd name="T31" fmla="*/ 474206 h 4611"/>
              <a:gd name="T32" fmla="*/ 253672 w 4688"/>
              <a:gd name="T33" fmla="*/ 451833 h 4611"/>
              <a:gd name="T34" fmla="*/ 228316 w 4688"/>
              <a:gd name="T35" fmla="*/ 425749 h 4611"/>
              <a:gd name="T36" fmla="*/ 200212 w 4688"/>
              <a:gd name="T37" fmla="*/ 399774 h 4611"/>
              <a:gd name="T38" fmla="*/ 171897 w 4688"/>
              <a:gd name="T39" fmla="*/ 376636 h 4611"/>
              <a:gd name="T40" fmla="*/ 145273 w 4688"/>
              <a:gd name="T41" fmla="*/ 359283 h 4611"/>
              <a:gd name="T42" fmla="*/ 117275 w 4688"/>
              <a:gd name="T43" fmla="*/ 346405 h 4611"/>
              <a:gd name="T44" fmla="*/ 89171 w 4688"/>
              <a:gd name="T45" fmla="*/ 330798 h 4611"/>
              <a:gd name="T46" fmla="*/ 64765 w 4688"/>
              <a:gd name="T47" fmla="*/ 312354 h 4611"/>
              <a:gd name="T48" fmla="*/ 44057 w 4688"/>
              <a:gd name="T49" fmla="*/ 291618 h 4611"/>
              <a:gd name="T50" fmla="*/ 26836 w 4688"/>
              <a:gd name="T51" fmla="*/ 267716 h 4611"/>
              <a:gd name="T52" fmla="*/ 13735 w 4688"/>
              <a:gd name="T53" fmla="*/ 242069 h 4611"/>
              <a:gd name="T54" fmla="*/ 4966 w 4688"/>
              <a:gd name="T55" fmla="*/ 214348 h 4611"/>
              <a:gd name="T56" fmla="*/ 211 w 4688"/>
              <a:gd name="T57" fmla="*/ 183898 h 4611"/>
              <a:gd name="T58" fmla="*/ 1902 w 4688"/>
              <a:gd name="T59" fmla="*/ 152139 h 4611"/>
              <a:gd name="T60" fmla="*/ 9614 w 4688"/>
              <a:gd name="T61" fmla="*/ 122562 h 4611"/>
              <a:gd name="T62" fmla="*/ 23349 w 4688"/>
              <a:gd name="T63" fmla="*/ 95933 h 4611"/>
              <a:gd name="T64" fmla="*/ 42050 w 4688"/>
              <a:gd name="T65" fmla="*/ 73014 h 4611"/>
              <a:gd name="T66" fmla="*/ 64976 w 4688"/>
              <a:gd name="T67" fmla="*/ 54897 h 4611"/>
              <a:gd name="T68" fmla="*/ 91812 w 4688"/>
              <a:gd name="T69" fmla="*/ 42346 h 4611"/>
              <a:gd name="T70" fmla="*/ 118648 w 4688"/>
              <a:gd name="T71" fmla="*/ 36452 h 4611"/>
              <a:gd name="T72" fmla="*/ 139990 w 4688"/>
              <a:gd name="T73" fmla="*/ 36234 h 4611"/>
              <a:gd name="T74" fmla="*/ 160698 w 4688"/>
              <a:gd name="T75" fmla="*/ 39399 h 4611"/>
              <a:gd name="T76" fmla="*/ 180772 w 4688"/>
              <a:gd name="T77" fmla="*/ 46166 h 4611"/>
              <a:gd name="T78" fmla="*/ 199367 w 4688"/>
              <a:gd name="T79" fmla="*/ 56097 h 4611"/>
              <a:gd name="T80" fmla="*/ 216799 w 4688"/>
              <a:gd name="T81" fmla="*/ 69085 h 4611"/>
              <a:gd name="T82" fmla="*/ 231802 w 4688"/>
              <a:gd name="T83" fmla="*/ 84691 h 4611"/>
              <a:gd name="T84" fmla="*/ 236240 w 4688"/>
              <a:gd name="T85" fmla="*/ 97570 h 4611"/>
              <a:gd name="T86" fmla="*/ 243847 w 4688"/>
              <a:gd name="T87" fmla="*/ 76615 h 4611"/>
              <a:gd name="T88" fmla="*/ 254729 w 4688"/>
              <a:gd name="T89" fmla="*/ 57625 h 4611"/>
              <a:gd name="T90" fmla="*/ 268252 w 4688"/>
              <a:gd name="T91" fmla="*/ 41145 h 4611"/>
              <a:gd name="T92" fmla="*/ 283995 w 4688"/>
              <a:gd name="T93" fmla="*/ 26521 h 4611"/>
              <a:gd name="T94" fmla="*/ 301639 w 4688"/>
              <a:gd name="T95" fmla="*/ 15061 h 4611"/>
              <a:gd name="T96" fmla="*/ 320867 w 4688"/>
              <a:gd name="T97" fmla="*/ 6876 h 4611"/>
              <a:gd name="T98" fmla="*/ 342209 w 4688"/>
              <a:gd name="T99" fmla="*/ 1964 h 4611"/>
              <a:gd name="T100" fmla="*/ 371898 w 4688"/>
              <a:gd name="T101" fmla="*/ 218 h 4611"/>
              <a:gd name="T102" fmla="*/ 400635 w 4688"/>
              <a:gd name="T103" fmla="*/ 6003 h 4611"/>
              <a:gd name="T104" fmla="*/ 427048 w 4688"/>
              <a:gd name="T105" fmla="*/ 18008 h 4611"/>
              <a:gd name="T106" fmla="*/ 450398 w 4688"/>
              <a:gd name="T107" fmla="*/ 36016 h 4611"/>
              <a:gd name="T108" fmla="*/ 469626 w 4688"/>
              <a:gd name="T109" fmla="*/ 58716 h 4611"/>
              <a:gd name="T110" fmla="*/ 483784 w 4688"/>
              <a:gd name="T111" fmla="*/ 85564 h 4611"/>
              <a:gd name="T112" fmla="*/ 492447 w 4688"/>
              <a:gd name="T113" fmla="*/ 1162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55" name="Freeform 283"/>
          <p:cNvSpPr>
            <a:spLocks/>
          </p:cNvSpPr>
          <p:nvPr/>
        </p:nvSpPr>
        <p:spPr bwMode="auto">
          <a:xfrm rot="3459925">
            <a:off x="4014788" y="5451475"/>
            <a:ext cx="476250" cy="473075"/>
          </a:xfrm>
          <a:custGeom>
            <a:avLst/>
            <a:gdLst>
              <a:gd name="T0" fmla="*/ 316407 w 4502"/>
              <a:gd name="T1" fmla="*/ 5469 h 4325"/>
              <a:gd name="T2" fmla="*/ 298529 w 4502"/>
              <a:gd name="T3" fmla="*/ 12688 h 4325"/>
              <a:gd name="T4" fmla="*/ 281921 w 4502"/>
              <a:gd name="T5" fmla="*/ 22861 h 4325"/>
              <a:gd name="T6" fmla="*/ 267322 w 4502"/>
              <a:gd name="T7" fmla="*/ 35768 h 4325"/>
              <a:gd name="T8" fmla="*/ 254628 w 4502"/>
              <a:gd name="T9" fmla="*/ 51300 h 4325"/>
              <a:gd name="T10" fmla="*/ 244155 w 4502"/>
              <a:gd name="T11" fmla="*/ 68692 h 4325"/>
              <a:gd name="T12" fmla="*/ 236750 w 4502"/>
              <a:gd name="T13" fmla="*/ 88380 h 4325"/>
              <a:gd name="T14" fmla="*/ 217074 w 4502"/>
              <a:gd name="T15" fmla="*/ 84333 h 4325"/>
              <a:gd name="T16" fmla="*/ 203533 w 4502"/>
              <a:gd name="T17" fmla="*/ 69348 h 4325"/>
              <a:gd name="T18" fmla="*/ 188194 w 4502"/>
              <a:gd name="T19" fmla="*/ 56769 h 4325"/>
              <a:gd name="T20" fmla="*/ 171374 w 4502"/>
              <a:gd name="T21" fmla="*/ 47472 h 4325"/>
              <a:gd name="T22" fmla="*/ 152650 w 4502"/>
              <a:gd name="T23" fmla="*/ 40471 h 4325"/>
              <a:gd name="T24" fmla="*/ 133820 w 4502"/>
              <a:gd name="T25" fmla="*/ 36643 h 4325"/>
              <a:gd name="T26" fmla="*/ 114355 w 4502"/>
              <a:gd name="T27" fmla="*/ 35987 h 4325"/>
              <a:gd name="T28" fmla="*/ 91294 w 4502"/>
              <a:gd name="T29" fmla="*/ 39815 h 4325"/>
              <a:gd name="T30" fmla="*/ 65693 w 4502"/>
              <a:gd name="T31" fmla="*/ 49987 h 4325"/>
              <a:gd name="T32" fmla="*/ 43478 w 4502"/>
              <a:gd name="T33" fmla="*/ 65848 h 4325"/>
              <a:gd name="T34" fmla="*/ 25283 w 4502"/>
              <a:gd name="T35" fmla="*/ 86521 h 4325"/>
              <a:gd name="T36" fmla="*/ 11531 w 4502"/>
              <a:gd name="T37" fmla="*/ 110475 h 4325"/>
              <a:gd name="T38" fmla="*/ 2856 w 4502"/>
              <a:gd name="T39" fmla="*/ 137383 h 4325"/>
              <a:gd name="T40" fmla="*/ 0 w 4502"/>
              <a:gd name="T41" fmla="*/ 166260 h 4325"/>
              <a:gd name="T42" fmla="*/ 3068 w 4502"/>
              <a:gd name="T43" fmla="*/ 195465 h 4325"/>
              <a:gd name="T44" fmla="*/ 10473 w 4502"/>
              <a:gd name="T45" fmla="*/ 222154 h 4325"/>
              <a:gd name="T46" fmla="*/ 21792 w 4502"/>
              <a:gd name="T47" fmla="*/ 246983 h 4325"/>
              <a:gd name="T48" fmla="*/ 37343 w 4502"/>
              <a:gd name="T49" fmla="*/ 269954 h 4325"/>
              <a:gd name="T50" fmla="*/ 56278 w 4502"/>
              <a:gd name="T51" fmla="*/ 290517 h 4325"/>
              <a:gd name="T52" fmla="*/ 79022 w 4502"/>
              <a:gd name="T53" fmla="*/ 309112 h 4325"/>
              <a:gd name="T54" fmla="*/ 105046 w 4502"/>
              <a:gd name="T55" fmla="*/ 324863 h 4325"/>
              <a:gd name="T56" fmla="*/ 132339 w 4502"/>
              <a:gd name="T57" fmla="*/ 337551 h 4325"/>
              <a:gd name="T58" fmla="*/ 155717 w 4502"/>
              <a:gd name="T59" fmla="*/ 351115 h 4325"/>
              <a:gd name="T60" fmla="*/ 181635 w 4502"/>
              <a:gd name="T61" fmla="*/ 370256 h 4325"/>
              <a:gd name="T62" fmla="*/ 207447 w 4502"/>
              <a:gd name="T63" fmla="*/ 392461 h 4325"/>
              <a:gd name="T64" fmla="*/ 232518 w 4502"/>
              <a:gd name="T65" fmla="*/ 416197 h 4325"/>
              <a:gd name="T66" fmla="*/ 254839 w 4502"/>
              <a:gd name="T67" fmla="*/ 439167 h 4325"/>
              <a:gd name="T68" fmla="*/ 273563 w 4502"/>
              <a:gd name="T69" fmla="*/ 459293 h 4325"/>
              <a:gd name="T70" fmla="*/ 286258 w 4502"/>
              <a:gd name="T71" fmla="*/ 471106 h 4325"/>
              <a:gd name="T72" fmla="*/ 294615 w 4502"/>
              <a:gd name="T73" fmla="*/ 450761 h 4325"/>
              <a:gd name="T74" fmla="*/ 307203 w 4502"/>
              <a:gd name="T75" fmla="*/ 424947 h 4325"/>
              <a:gd name="T76" fmla="*/ 322754 w 4502"/>
              <a:gd name="T77" fmla="*/ 395852 h 4325"/>
              <a:gd name="T78" fmla="*/ 340209 w 4502"/>
              <a:gd name="T79" fmla="*/ 365772 h 4325"/>
              <a:gd name="T80" fmla="*/ 359039 w 4502"/>
              <a:gd name="T81" fmla="*/ 336676 h 4325"/>
              <a:gd name="T82" fmla="*/ 378186 w 4502"/>
              <a:gd name="T83" fmla="*/ 311628 h 4325"/>
              <a:gd name="T84" fmla="*/ 397228 w 4502"/>
              <a:gd name="T85" fmla="*/ 293033 h 4325"/>
              <a:gd name="T86" fmla="*/ 420183 w 4502"/>
              <a:gd name="T87" fmla="*/ 270938 h 4325"/>
              <a:gd name="T88" fmla="*/ 439436 w 4502"/>
              <a:gd name="T89" fmla="*/ 247640 h 4325"/>
              <a:gd name="T90" fmla="*/ 454881 w 4502"/>
              <a:gd name="T91" fmla="*/ 222810 h 4325"/>
              <a:gd name="T92" fmla="*/ 466412 w 4502"/>
              <a:gd name="T93" fmla="*/ 196996 h 4325"/>
              <a:gd name="T94" fmla="*/ 473288 w 4502"/>
              <a:gd name="T95" fmla="*/ 169979 h 4325"/>
              <a:gd name="T96" fmla="*/ 476038 w 4502"/>
              <a:gd name="T97" fmla="*/ 142633 h 4325"/>
              <a:gd name="T98" fmla="*/ 474346 w 4502"/>
              <a:gd name="T99" fmla="*/ 114851 h 4325"/>
              <a:gd name="T100" fmla="*/ 467787 w 4502"/>
              <a:gd name="T101" fmla="*/ 86083 h 4325"/>
              <a:gd name="T102" fmla="*/ 455304 w 4502"/>
              <a:gd name="T103" fmla="*/ 59941 h 4325"/>
              <a:gd name="T104" fmla="*/ 438273 w 4502"/>
              <a:gd name="T105" fmla="*/ 37955 h 4325"/>
              <a:gd name="T106" fmla="*/ 417539 w 4502"/>
              <a:gd name="T107" fmla="*/ 20126 h 4325"/>
              <a:gd name="T108" fmla="*/ 393737 w 4502"/>
              <a:gd name="T109" fmla="*/ 7547 h 4325"/>
              <a:gd name="T110" fmla="*/ 367502 w 4502"/>
              <a:gd name="T111" fmla="*/ 766 h 4325"/>
              <a:gd name="T112" fmla="*/ 339786 w 4502"/>
              <a:gd name="T113" fmla="*/ 54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CC66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0" name="Freeform 284"/>
          <p:cNvSpPr>
            <a:spLocks/>
          </p:cNvSpPr>
          <p:nvPr/>
        </p:nvSpPr>
        <p:spPr bwMode="auto">
          <a:xfrm rot="3459925">
            <a:off x="4394201" y="5675312"/>
            <a:ext cx="106362" cy="150813"/>
          </a:xfrm>
          <a:custGeom>
            <a:avLst/>
            <a:gdLst>
              <a:gd name="T0" fmla="*/ 634 w 1007"/>
              <a:gd name="T1" fmla="*/ 4900 h 1385"/>
              <a:gd name="T2" fmla="*/ 3697 w 1007"/>
              <a:gd name="T3" fmla="*/ 3593 h 1385"/>
              <a:gd name="T4" fmla="*/ 7182 w 1007"/>
              <a:gd name="T5" fmla="*/ 2613 h 1385"/>
              <a:gd name="T6" fmla="*/ 10668 w 1007"/>
              <a:gd name="T7" fmla="*/ 1742 h 1385"/>
              <a:gd name="T8" fmla="*/ 14365 w 1007"/>
              <a:gd name="T9" fmla="*/ 1089 h 1385"/>
              <a:gd name="T10" fmla="*/ 18695 w 1007"/>
              <a:gd name="T11" fmla="*/ 436 h 1385"/>
              <a:gd name="T12" fmla="*/ 23343 w 1007"/>
              <a:gd name="T13" fmla="*/ 0 h 1385"/>
              <a:gd name="T14" fmla="*/ 28307 w 1007"/>
              <a:gd name="T15" fmla="*/ 0 h 1385"/>
              <a:gd name="T16" fmla="*/ 33799 w 1007"/>
              <a:gd name="T17" fmla="*/ 653 h 1385"/>
              <a:gd name="T18" fmla="*/ 39186 w 1007"/>
              <a:gd name="T19" fmla="*/ 1089 h 1385"/>
              <a:gd name="T20" fmla="*/ 44890 w 1007"/>
              <a:gd name="T21" fmla="*/ 2613 h 1385"/>
              <a:gd name="T22" fmla="*/ 50593 w 1007"/>
              <a:gd name="T23" fmla="*/ 4465 h 1385"/>
              <a:gd name="T24" fmla="*/ 56719 w 1007"/>
              <a:gd name="T25" fmla="*/ 7187 h 1385"/>
              <a:gd name="T26" fmla="*/ 62740 w 1007"/>
              <a:gd name="T27" fmla="*/ 10345 h 1385"/>
              <a:gd name="T28" fmla="*/ 68655 w 1007"/>
              <a:gd name="T29" fmla="*/ 14374 h 1385"/>
              <a:gd name="T30" fmla="*/ 74358 w 1007"/>
              <a:gd name="T31" fmla="*/ 19491 h 1385"/>
              <a:gd name="T32" fmla="*/ 80484 w 1007"/>
              <a:gd name="T33" fmla="*/ 25589 h 1385"/>
              <a:gd name="T34" fmla="*/ 86082 w 1007"/>
              <a:gd name="T35" fmla="*/ 32340 h 1385"/>
              <a:gd name="T36" fmla="*/ 91575 w 1007"/>
              <a:gd name="T37" fmla="*/ 40616 h 1385"/>
              <a:gd name="T38" fmla="*/ 96328 w 1007"/>
              <a:gd name="T39" fmla="*/ 49218 h 1385"/>
              <a:gd name="T40" fmla="*/ 99813 w 1007"/>
              <a:gd name="T41" fmla="*/ 56841 h 1385"/>
              <a:gd name="T42" fmla="*/ 102243 w 1007"/>
              <a:gd name="T43" fmla="*/ 64245 h 1385"/>
              <a:gd name="T44" fmla="*/ 104038 w 1007"/>
              <a:gd name="T45" fmla="*/ 71650 h 1385"/>
              <a:gd name="T46" fmla="*/ 105306 w 1007"/>
              <a:gd name="T47" fmla="*/ 78837 h 1385"/>
              <a:gd name="T48" fmla="*/ 106362 w 1007"/>
              <a:gd name="T49" fmla="*/ 85914 h 1385"/>
              <a:gd name="T50" fmla="*/ 106362 w 1007"/>
              <a:gd name="T51" fmla="*/ 92557 h 1385"/>
              <a:gd name="T52" fmla="*/ 106151 w 1007"/>
              <a:gd name="T53" fmla="*/ 99090 h 1385"/>
              <a:gd name="T54" fmla="*/ 105517 w 1007"/>
              <a:gd name="T55" fmla="*/ 105406 h 1385"/>
              <a:gd name="T56" fmla="*/ 104672 w 1007"/>
              <a:gd name="T57" fmla="*/ 111504 h 1385"/>
              <a:gd name="T58" fmla="*/ 103299 w 1007"/>
              <a:gd name="T59" fmla="*/ 117166 h 1385"/>
              <a:gd name="T60" fmla="*/ 101820 w 1007"/>
              <a:gd name="T61" fmla="*/ 122502 h 1385"/>
              <a:gd name="T62" fmla="*/ 100236 w 1007"/>
              <a:gd name="T63" fmla="*/ 127293 h 1385"/>
              <a:gd name="T64" fmla="*/ 98757 w 1007"/>
              <a:gd name="T65" fmla="*/ 131975 h 1385"/>
              <a:gd name="T66" fmla="*/ 96962 w 1007"/>
              <a:gd name="T67" fmla="*/ 136004 h 1385"/>
              <a:gd name="T68" fmla="*/ 95272 w 1007"/>
              <a:gd name="T69" fmla="*/ 139815 h 1385"/>
              <a:gd name="T70" fmla="*/ 93265 w 1007"/>
              <a:gd name="T71" fmla="*/ 143844 h 1385"/>
              <a:gd name="T72" fmla="*/ 90730 w 1007"/>
              <a:gd name="T73" fmla="*/ 148417 h 1385"/>
              <a:gd name="T74" fmla="*/ 89568 w 1007"/>
              <a:gd name="T75" fmla="*/ 150377 h 1385"/>
              <a:gd name="T76" fmla="*/ 90202 w 1007"/>
              <a:gd name="T77" fmla="*/ 145695 h 1385"/>
              <a:gd name="T78" fmla="*/ 90307 w 1007"/>
              <a:gd name="T79" fmla="*/ 141231 h 1385"/>
              <a:gd name="T80" fmla="*/ 90519 w 1007"/>
              <a:gd name="T81" fmla="*/ 136004 h 1385"/>
              <a:gd name="T82" fmla="*/ 90730 w 1007"/>
              <a:gd name="T83" fmla="*/ 129906 h 1385"/>
              <a:gd name="T84" fmla="*/ 90730 w 1007"/>
              <a:gd name="T85" fmla="*/ 122937 h 1385"/>
              <a:gd name="T86" fmla="*/ 90202 w 1007"/>
              <a:gd name="T87" fmla="*/ 115097 h 1385"/>
              <a:gd name="T88" fmla="*/ 89357 w 1007"/>
              <a:gd name="T89" fmla="*/ 106821 h 1385"/>
              <a:gd name="T90" fmla="*/ 88089 w 1007"/>
              <a:gd name="T91" fmla="*/ 98219 h 1385"/>
              <a:gd name="T92" fmla="*/ 86294 w 1007"/>
              <a:gd name="T93" fmla="*/ 89290 h 1385"/>
              <a:gd name="T94" fmla="*/ 83231 w 1007"/>
              <a:gd name="T95" fmla="*/ 79817 h 1385"/>
              <a:gd name="T96" fmla="*/ 79534 w 1007"/>
              <a:gd name="T97" fmla="*/ 70561 h 1385"/>
              <a:gd name="T98" fmla="*/ 74992 w 1007"/>
              <a:gd name="T99" fmla="*/ 61305 h 1385"/>
              <a:gd name="T100" fmla="*/ 69711 w 1007"/>
              <a:gd name="T101" fmla="*/ 52158 h 1385"/>
              <a:gd name="T102" fmla="*/ 62951 w 1007"/>
              <a:gd name="T103" fmla="*/ 43338 h 1385"/>
              <a:gd name="T104" fmla="*/ 55135 w 1007"/>
              <a:gd name="T105" fmla="*/ 35063 h 1385"/>
              <a:gd name="T106" fmla="*/ 45735 w 1007"/>
              <a:gd name="T107" fmla="*/ 27223 h 1385"/>
              <a:gd name="T108" fmla="*/ 35489 w 1007"/>
              <a:gd name="T109" fmla="*/ 20145 h 1385"/>
              <a:gd name="T110" fmla="*/ 23131 w 1007"/>
              <a:gd name="T111" fmla="*/ 13720 h 1385"/>
              <a:gd name="T112" fmla="*/ 9823 w 1007"/>
              <a:gd name="T113" fmla="*/ 8276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91" name="Group 285"/>
          <p:cNvGrpSpPr>
            <a:grpSpLocks/>
          </p:cNvGrpSpPr>
          <p:nvPr/>
        </p:nvGrpSpPr>
        <p:grpSpPr bwMode="auto">
          <a:xfrm rot="4427019">
            <a:off x="1034256" y="1853407"/>
            <a:ext cx="765175" cy="747712"/>
            <a:chOff x="1435" y="696"/>
            <a:chExt cx="2344" cy="2305"/>
          </a:xfrm>
        </p:grpSpPr>
        <p:sp>
          <p:nvSpPr>
            <p:cNvPr id="2111" name="Freeform 28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28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28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2" name="Group 289"/>
          <p:cNvGrpSpPr>
            <a:grpSpLocks/>
          </p:cNvGrpSpPr>
          <p:nvPr/>
        </p:nvGrpSpPr>
        <p:grpSpPr bwMode="auto">
          <a:xfrm rot="305598">
            <a:off x="395288" y="3068638"/>
            <a:ext cx="593725" cy="685800"/>
            <a:chOff x="1435" y="696"/>
            <a:chExt cx="2344" cy="2305"/>
          </a:xfrm>
        </p:grpSpPr>
        <p:sp>
          <p:nvSpPr>
            <p:cNvPr id="2108" name="Freeform 29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29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29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3" name="Group 293"/>
          <p:cNvGrpSpPr>
            <a:grpSpLocks/>
          </p:cNvGrpSpPr>
          <p:nvPr/>
        </p:nvGrpSpPr>
        <p:grpSpPr bwMode="auto">
          <a:xfrm rot="7900634">
            <a:off x="4000500" y="5945188"/>
            <a:ext cx="422275" cy="431800"/>
            <a:chOff x="1435" y="696"/>
            <a:chExt cx="2344" cy="2305"/>
          </a:xfrm>
        </p:grpSpPr>
        <p:sp>
          <p:nvSpPr>
            <p:cNvPr id="2105" name="Freeform 294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295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296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4" name="Group 297"/>
          <p:cNvGrpSpPr>
            <a:grpSpLocks/>
          </p:cNvGrpSpPr>
          <p:nvPr/>
        </p:nvGrpSpPr>
        <p:grpSpPr bwMode="auto">
          <a:xfrm rot="5602371">
            <a:off x="4581525" y="5795963"/>
            <a:ext cx="439737" cy="458788"/>
            <a:chOff x="1435" y="696"/>
            <a:chExt cx="2344" cy="2305"/>
          </a:xfrm>
        </p:grpSpPr>
        <p:sp>
          <p:nvSpPr>
            <p:cNvPr id="2102" name="Freeform 298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299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300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5" name="Group 301"/>
          <p:cNvGrpSpPr>
            <a:grpSpLocks/>
          </p:cNvGrpSpPr>
          <p:nvPr/>
        </p:nvGrpSpPr>
        <p:grpSpPr bwMode="auto">
          <a:xfrm rot="6562186">
            <a:off x="2411413" y="692150"/>
            <a:ext cx="431800" cy="431800"/>
            <a:chOff x="1435" y="696"/>
            <a:chExt cx="2344" cy="2305"/>
          </a:xfrm>
        </p:grpSpPr>
        <p:sp>
          <p:nvSpPr>
            <p:cNvPr id="2099" name="Freeform 302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303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304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96" name="Freeform 305"/>
          <p:cNvSpPr>
            <a:spLocks/>
          </p:cNvSpPr>
          <p:nvPr/>
        </p:nvSpPr>
        <p:spPr bwMode="auto">
          <a:xfrm rot="5602371">
            <a:off x="2852738" y="250825"/>
            <a:ext cx="439738" cy="458787"/>
          </a:xfrm>
          <a:custGeom>
            <a:avLst/>
            <a:gdLst>
              <a:gd name="T0" fmla="*/ 439738 w 4688"/>
              <a:gd name="T1" fmla="*/ 133129 h 4611"/>
              <a:gd name="T2" fmla="*/ 437674 w 4688"/>
              <a:gd name="T3" fmla="*/ 159595 h 4611"/>
              <a:gd name="T4" fmla="*/ 431859 w 4688"/>
              <a:gd name="T5" fmla="*/ 185465 h 4611"/>
              <a:gd name="T6" fmla="*/ 422479 w 4688"/>
              <a:gd name="T7" fmla="*/ 210340 h 4611"/>
              <a:gd name="T8" fmla="*/ 408971 w 4688"/>
              <a:gd name="T9" fmla="*/ 234219 h 4611"/>
              <a:gd name="T10" fmla="*/ 391900 w 4688"/>
              <a:gd name="T11" fmla="*/ 256805 h 4611"/>
              <a:gd name="T12" fmla="*/ 371170 w 4688"/>
              <a:gd name="T13" fmla="*/ 278396 h 4611"/>
              <a:gd name="T14" fmla="*/ 352034 w 4688"/>
              <a:gd name="T15" fmla="*/ 297301 h 4611"/>
              <a:gd name="T16" fmla="*/ 333837 w 4688"/>
              <a:gd name="T17" fmla="*/ 322375 h 4611"/>
              <a:gd name="T18" fmla="*/ 315452 w 4688"/>
              <a:gd name="T19" fmla="*/ 351528 h 4611"/>
              <a:gd name="T20" fmla="*/ 298755 w 4688"/>
              <a:gd name="T21" fmla="*/ 381974 h 4611"/>
              <a:gd name="T22" fmla="*/ 284404 w 4688"/>
              <a:gd name="T23" fmla="*/ 410132 h 4611"/>
              <a:gd name="T24" fmla="*/ 273804 w 4688"/>
              <a:gd name="T25" fmla="*/ 433713 h 4611"/>
              <a:gd name="T26" fmla="*/ 267801 w 4688"/>
              <a:gd name="T27" fmla="*/ 448539 h 4611"/>
              <a:gd name="T28" fmla="*/ 256545 w 4688"/>
              <a:gd name="T29" fmla="*/ 447345 h 4611"/>
              <a:gd name="T30" fmla="*/ 243601 w 4688"/>
              <a:gd name="T31" fmla="*/ 432320 h 4611"/>
              <a:gd name="T32" fmla="*/ 225216 w 4688"/>
              <a:gd name="T33" fmla="*/ 411923 h 4611"/>
              <a:gd name="T34" fmla="*/ 202703 w 4688"/>
              <a:gd name="T35" fmla="*/ 388143 h 4611"/>
              <a:gd name="T36" fmla="*/ 177752 w 4688"/>
              <a:gd name="T37" fmla="*/ 364463 h 4611"/>
              <a:gd name="T38" fmla="*/ 152614 w 4688"/>
              <a:gd name="T39" fmla="*/ 343369 h 4611"/>
              <a:gd name="T40" fmla="*/ 128976 w 4688"/>
              <a:gd name="T41" fmla="*/ 327549 h 4611"/>
              <a:gd name="T42" fmla="*/ 104119 w 4688"/>
              <a:gd name="T43" fmla="*/ 315808 h 4611"/>
              <a:gd name="T44" fmla="*/ 79168 w 4688"/>
              <a:gd name="T45" fmla="*/ 301580 h 4611"/>
              <a:gd name="T46" fmla="*/ 57500 w 4688"/>
              <a:gd name="T47" fmla="*/ 284764 h 4611"/>
              <a:gd name="T48" fmla="*/ 39115 w 4688"/>
              <a:gd name="T49" fmla="*/ 265860 h 4611"/>
              <a:gd name="T50" fmla="*/ 23825 w 4688"/>
              <a:gd name="T51" fmla="*/ 244070 h 4611"/>
              <a:gd name="T52" fmla="*/ 12194 w 4688"/>
              <a:gd name="T53" fmla="*/ 220687 h 4611"/>
              <a:gd name="T54" fmla="*/ 4409 w 4688"/>
              <a:gd name="T55" fmla="*/ 195415 h 4611"/>
              <a:gd name="T56" fmla="*/ 188 w 4688"/>
              <a:gd name="T57" fmla="*/ 167655 h 4611"/>
              <a:gd name="T58" fmla="*/ 1688 w 4688"/>
              <a:gd name="T59" fmla="*/ 138701 h 4611"/>
              <a:gd name="T60" fmla="*/ 8536 w 4688"/>
              <a:gd name="T61" fmla="*/ 111737 h 4611"/>
              <a:gd name="T62" fmla="*/ 20730 w 4688"/>
              <a:gd name="T63" fmla="*/ 87459 h 4611"/>
              <a:gd name="T64" fmla="*/ 37333 w 4688"/>
              <a:gd name="T65" fmla="*/ 66564 h 4611"/>
              <a:gd name="T66" fmla="*/ 57687 w 4688"/>
              <a:gd name="T67" fmla="*/ 50048 h 4611"/>
              <a:gd name="T68" fmla="*/ 81513 w 4688"/>
              <a:gd name="T69" fmla="*/ 38605 h 4611"/>
              <a:gd name="T70" fmla="*/ 105338 w 4688"/>
              <a:gd name="T71" fmla="*/ 33232 h 4611"/>
              <a:gd name="T72" fmla="*/ 124286 w 4688"/>
              <a:gd name="T73" fmla="*/ 33033 h 4611"/>
              <a:gd name="T74" fmla="*/ 142671 w 4688"/>
              <a:gd name="T75" fmla="*/ 35919 h 4611"/>
              <a:gd name="T76" fmla="*/ 160493 w 4688"/>
              <a:gd name="T77" fmla="*/ 42088 h 4611"/>
              <a:gd name="T78" fmla="*/ 177002 w 4688"/>
              <a:gd name="T79" fmla="*/ 51142 h 4611"/>
              <a:gd name="T80" fmla="*/ 192479 w 4688"/>
              <a:gd name="T81" fmla="*/ 62982 h 4611"/>
              <a:gd name="T82" fmla="*/ 205799 w 4688"/>
              <a:gd name="T83" fmla="*/ 77211 h 4611"/>
              <a:gd name="T84" fmla="*/ 209739 w 4688"/>
              <a:gd name="T85" fmla="*/ 88952 h 4611"/>
              <a:gd name="T86" fmla="*/ 216492 w 4688"/>
              <a:gd name="T87" fmla="*/ 69848 h 4611"/>
              <a:gd name="T88" fmla="*/ 226154 w 4688"/>
              <a:gd name="T89" fmla="*/ 52535 h 4611"/>
              <a:gd name="T90" fmla="*/ 238160 w 4688"/>
              <a:gd name="T91" fmla="*/ 37511 h 4611"/>
              <a:gd name="T92" fmla="*/ 252136 w 4688"/>
              <a:gd name="T93" fmla="*/ 24178 h 4611"/>
              <a:gd name="T94" fmla="*/ 267801 w 4688"/>
              <a:gd name="T95" fmla="*/ 13731 h 4611"/>
              <a:gd name="T96" fmla="*/ 284873 w 4688"/>
              <a:gd name="T97" fmla="*/ 6268 h 4611"/>
              <a:gd name="T98" fmla="*/ 303821 w 4688"/>
              <a:gd name="T99" fmla="*/ 1791 h 4611"/>
              <a:gd name="T100" fmla="*/ 330179 w 4688"/>
              <a:gd name="T101" fmla="*/ 199 h 4611"/>
              <a:gd name="T102" fmla="*/ 355693 w 4688"/>
              <a:gd name="T103" fmla="*/ 5472 h 4611"/>
              <a:gd name="T104" fmla="*/ 379143 w 4688"/>
              <a:gd name="T105" fmla="*/ 16417 h 4611"/>
              <a:gd name="T106" fmla="*/ 399873 w 4688"/>
              <a:gd name="T107" fmla="*/ 32834 h 4611"/>
              <a:gd name="T108" fmla="*/ 416944 w 4688"/>
              <a:gd name="T109" fmla="*/ 53530 h 4611"/>
              <a:gd name="T110" fmla="*/ 429514 w 4688"/>
              <a:gd name="T111" fmla="*/ 78007 h 4611"/>
              <a:gd name="T112" fmla="*/ 437205 w 4688"/>
              <a:gd name="T113" fmla="*/ 105966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78" name="Freeform 306"/>
          <p:cNvSpPr>
            <a:spLocks/>
          </p:cNvSpPr>
          <p:nvPr/>
        </p:nvSpPr>
        <p:spPr bwMode="auto">
          <a:xfrm rot="5602371">
            <a:off x="2847181" y="256382"/>
            <a:ext cx="422275" cy="430212"/>
          </a:xfrm>
          <a:custGeom>
            <a:avLst/>
            <a:gdLst>
              <a:gd name="T0" fmla="*/ 280547 w 4502"/>
              <a:gd name="T1" fmla="*/ 4974 h 4325"/>
              <a:gd name="T2" fmla="*/ 264696 w 4502"/>
              <a:gd name="T3" fmla="*/ 11539 h 4325"/>
              <a:gd name="T4" fmla="*/ 249970 w 4502"/>
              <a:gd name="T5" fmla="*/ 20789 h 4325"/>
              <a:gd name="T6" fmla="*/ 237026 w 4502"/>
              <a:gd name="T7" fmla="*/ 32527 h 4325"/>
              <a:gd name="T8" fmla="*/ 225770 w 4502"/>
              <a:gd name="T9" fmla="*/ 46652 h 4325"/>
              <a:gd name="T10" fmla="*/ 216484 w 4502"/>
              <a:gd name="T11" fmla="*/ 62468 h 4325"/>
              <a:gd name="T12" fmla="*/ 209918 w 4502"/>
              <a:gd name="T13" fmla="*/ 80373 h 4325"/>
              <a:gd name="T14" fmla="*/ 192472 w 4502"/>
              <a:gd name="T15" fmla="*/ 76692 h 4325"/>
              <a:gd name="T16" fmla="*/ 180466 w 4502"/>
              <a:gd name="T17" fmla="*/ 63065 h 4325"/>
              <a:gd name="T18" fmla="*/ 166865 w 4502"/>
              <a:gd name="T19" fmla="*/ 51625 h 4325"/>
              <a:gd name="T20" fmla="*/ 151951 w 4502"/>
              <a:gd name="T21" fmla="*/ 43170 h 4325"/>
              <a:gd name="T22" fmla="*/ 135349 w 4502"/>
              <a:gd name="T23" fmla="*/ 36804 h 4325"/>
              <a:gd name="T24" fmla="*/ 118653 w 4502"/>
              <a:gd name="T25" fmla="*/ 33323 h 4325"/>
              <a:gd name="T26" fmla="*/ 101395 w 4502"/>
              <a:gd name="T27" fmla="*/ 32726 h 4325"/>
              <a:gd name="T28" fmla="*/ 80947 w 4502"/>
              <a:gd name="T29" fmla="*/ 36207 h 4325"/>
              <a:gd name="T30" fmla="*/ 58248 w 4502"/>
              <a:gd name="T31" fmla="*/ 45458 h 4325"/>
              <a:gd name="T32" fmla="*/ 38551 w 4502"/>
              <a:gd name="T33" fmla="*/ 59882 h 4325"/>
              <a:gd name="T34" fmla="*/ 22418 w 4502"/>
              <a:gd name="T35" fmla="*/ 78682 h 4325"/>
              <a:gd name="T36" fmla="*/ 10224 w 4502"/>
              <a:gd name="T37" fmla="*/ 100466 h 4325"/>
              <a:gd name="T38" fmla="*/ 2533 w 4502"/>
              <a:gd name="T39" fmla="*/ 124936 h 4325"/>
              <a:gd name="T40" fmla="*/ 0 w 4502"/>
              <a:gd name="T41" fmla="*/ 151196 h 4325"/>
              <a:gd name="T42" fmla="*/ 2720 w 4502"/>
              <a:gd name="T43" fmla="*/ 177755 h 4325"/>
              <a:gd name="T44" fmla="*/ 9286 w 4502"/>
              <a:gd name="T45" fmla="*/ 202026 h 4325"/>
              <a:gd name="T46" fmla="*/ 19322 w 4502"/>
              <a:gd name="T47" fmla="*/ 224605 h 4325"/>
              <a:gd name="T48" fmla="*/ 33110 w 4502"/>
              <a:gd name="T49" fmla="*/ 245494 h 4325"/>
              <a:gd name="T50" fmla="*/ 49900 w 4502"/>
              <a:gd name="T51" fmla="*/ 264195 h 4325"/>
              <a:gd name="T52" fmla="*/ 70067 w 4502"/>
              <a:gd name="T53" fmla="*/ 281105 h 4325"/>
              <a:gd name="T54" fmla="*/ 93141 w 4502"/>
              <a:gd name="T55" fmla="*/ 295429 h 4325"/>
              <a:gd name="T56" fmla="*/ 117340 w 4502"/>
              <a:gd name="T57" fmla="*/ 306967 h 4325"/>
              <a:gd name="T58" fmla="*/ 138069 w 4502"/>
              <a:gd name="T59" fmla="*/ 319302 h 4325"/>
              <a:gd name="T60" fmla="*/ 161050 w 4502"/>
              <a:gd name="T61" fmla="*/ 336709 h 4325"/>
              <a:gd name="T62" fmla="*/ 183936 w 4502"/>
              <a:gd name="T63" fmla="*/ 356902 h 4325"/>
              <a:gd name="T64" fmla="*/ 206166 w 4502"/>
              <a:gd name="T65" fmla="*/ 378487 h 4325"/>
              <a:gd name="T66" fmla="*/ 225957 w 4502"/>
              <a:gd name="T67" fmla="*/ 399376 h 4325"/>
              <a:gd name="T68" fmla="*/ 242560 w 4502"/>
              <a:gd name="T69" fmla="*/ 417679 h 4325"/>
              <a:gd name="T70" fmla="*/ 253815 w 4502"/>
              <a:gd name="T71" fmla="*/ 428422 h 4325"/>
              <a:gd name="T72" fmla="*/ 261225 w 4502"/>
              <a:gd name="T73" fmla="*/ 409920 h 4325"/>
              <a:gd name="T74" fmla="*/ 272387 w 4502"/>
              <a:gd name="T75" fmla="*/ 386445 h 4325"/>
              <a:gd name="T76" fmla="*/ 286175 w 4502"/>
              <a:gd name="T77" fmla="*/ 359985 h 4325"/>
              <a:gd name="T78" fmla="*/ 301652 w 4502"/>
              <a:gd name="T79" fmla="*/ 332631 h 4325"/>
              <a:gd name="T80" fmla="*/ 318348 w 4502"/>
              <a:gd name="T81" fmla="*/ 306172 h 4325"/>
              <a:gd name="T82" fmla="*/ 335325 w 4502"/>
              <a:gd name="T83" fmla="*/ 283393 h 4325"/>
              <a:gd name="T84" fmla="*/ 352208 w 4502"/>
              <a:gd name="T85" fmla="*/ 266483 h 4325"/>
              <a:gd name="T86" fmla="*/ 372562 w 4502"/>
              <a:gd name="T87" fmla="*/ 246390 h 4325"/>
              <a:gd name="T88" fmla="*/ 389634 w 4502"/>
              <a:gd name="T89" fmla="*/ 225202 h 4325"/>
              <a:gd name="T90" fmla="*/ 403328 w 4502"/>
              <a:gd name="T91" fmla="*/ 202622 h 4325"/>
              <a:gd name="T92" fmla="*/ 413552 w 4502"/>
              <a:gd name="T93" fmla="*/ 179147 h 4325"/>
              <a:gd name="T94" fmla="*/ 419649 w 4502"/>
              <a:gd name="T95" fmla="*/ 154578 h 4325"/>
              <a:gd name="T96" fmla="*/ 422087 w 4502"/>
              <a:gd name="T97" fmla="*/ 129710 h 4325"/>
              <a:gd name="T98" fmla="*/ 420587 w 4502"/>
              <a:gd name="T99" fmla="*/ 104445 h 4325"/>
              <a:gd name="T100" fmla="*/ 414771 w 4502"/>
              <a:gd name="T101" fmla="*/ 78284 h 4325"/>
              <a:gd name="T102" fmla="*/ 403703 w 4502"/>
              <a:gd name="T103" fmla="*/ 54510 h 4325"/>
              <a:gd name="T104" fmla="*/ 388602 w 4502"/>
              <a:gd name="T105" fmla="*/ 34516 h 4325"/>
              <a:gd name="T106" fmla="*/ 370218 w 4502"/>
              <a:gd name="T107" fmla="*/ 18303 h 4325"/>
              <a:gd name="T108" fmla="*/ 349113 w 4502"/>
              <a:gd name="T109" fmla="*/ 6863 h 4325"/>
              <a:gd name="T110" fmla="*/ 325851 w 4502"/>
              <a:gd name="T111" fmla="*/ 696 h 4325"/>
              <a:gd name="T112" fmla="*/ 301277 w 4502"/>
              <a:gd name="T113" fmla="*/ 49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8" name="Freeform 307"/>
          <p:cNvSpPr>
            <a:spLocks/>
          </p:cNvSpPr>
          <p:nvPr/>
        </p:nvSpPr>
        <p:spPr bwMode="auto">
          <a:xfrm rot="5602371">
            <a:off x="3070226" y="773112"/>
            <a:ext cx="93662" cy="138113"/>
          </a:xfrm>
          <a:custGeom>
            <a:avLst/>
            <a:gdLst>
              <a:gd name="T0" fmla="*/ 558 w 1007"/>
              <a:gd name="T1" fmla="*/ 4487 h 1385"/>
              <a:gd name="T2" fmla="*/ 3255 w 1007"/>
              <a:gd name="T3" fmla="*/ 3291 h 1385"/>
              <a:gd name="T4" fmla="*/ 6325 w 1007"/>
              <a:gd name="T5" fmla="*/ 2393 h 1385"/>
              <a:gd name="T6" fmla="*/ 9394 w 1007"/>
              <a:gd name="T7" fmla="*/ 1596 h 1385"/>
              <a:gd name="T8" fmla="*/ 12649 w 1007"/>
              <a:gd name="T9" fmla="*/ 997 h 1385"/>
              <a:gd name="T10" fmla="*/ 16463 w 1007"/>
              <a:gd name="T11" fmla="*/ 399 h 1385"/>
              <a:gd name="T12" fmla="*/ 20555 w 1007"/>
              <a:gd name="T13" fmla="*/ 0 h 1385"/>
              <a:gd name="T14" fmla="*/ 24927 w 1007"/>
              <a:gd name="T15" fmla="*/ 0 h 1385"/>
              <a:gd name="T16" fmla="*/ 29763 w 1007"/>
              <a:gd name="T17" fmla="*/ 598 h 1385"/>
              <a:gd name="T18" fmla="*/ 34507 w 1007"/>
              <a:gd name="T19" fmla="*/ 997 h 1385"/>
              <a:gd name="T20" fmla="*/ 39530 w 1007"/>
              <a:gd name="T21" fmla="*/ 2393 h 1385"/>
              <a:gd name="T22" fmla="*/ 44552 w 1007"/>
              <a:gd name="T23" fmla="*/ 4089 h 1385"/>
              <a:gd name="T24" fmla="*/ 49947 w 1007"/>
              <a:gd name="T25" fmla="*/ 6582 h 1385"/>
              <a:gd name="T26" fmla="*/ 55248 w 1007"/>
              <a:gd name="T27" fmla="*/ 9473 h 1385"/>
              <a:gd name="T28" fmla="*/ 60457 w 1007"/>
              <a:gd name="T29" fmla="*/ 13163 h 1385"/>
              <a:gd name="T30" fmla="*/ 65480 w 1007"/>
              <a:gd name="T31" fmla="*/ 17850 h 1385"/>
              <a:gd name="T32" fmla="*/ 70874 w 1007"/>
              <a:gd name="T33" fmla="*/ 23434 h 1385"/>
              <a:gd name="T34" fmla="*/ 75804 w 1007"/>
              <a:gd name="T35" fmla="*/ 29617 h 1385"/>
              <a:gd name="T36" fmla="*/ 80640 w 1007"/>
              <a:gd name="T37" fmla="*/ 37196 h 1385"/>
              <a:gd name="T38" fmla="*/ 84826 w 1007"/>
              <a:gd name="T39" fmla="*/ 45074 h 1385"/>
              <a:gd name="T40" fmla="*/ 87895 w 1007"/>
              <a:gd name="T41" fmla="*/ 52054 h 1385"/>
              <a:gd name="T42" fmla="*/ 90035 w 1007"/>
              <a:gd name="T43" fmla="*/ 58835 h 1385"/>
              <a:gd name="T44" fmla="*/ 91616 w 1007"/>
              <a:gd name="T45" fmla="*/ 65616 h 1385"/>
              <a:gd name="T46" fmla="*/ 92732 w 1007"/>
              <a:gd name="T47" fmla="*/ 72198 h 1385"/>
              <a:gd name="T48" fmla="*/ 93662 w 1007"/>
              <a:gd name="T49" fmla="*/ 78680 h 1385"/>
              <a:gd name="T50" fmla="*/ 93662 w 1007"/>
              <a:gd name="T51" fmla="*/ 84762 h 1385"/>
              <a:gd name="T52" fmla="*/ 93476 w 1007"/>
              <a:gd name="T53" fmla="*/ 90746 h 1385"/>
              <a:gd name="T54" fmla="*/ 92918 w 1007"/>
              <a:gd name="T55" fmla="*/ 96530 h 1385"/>
              <a:gd name="T56" fmla="*/ 92174 w 1007"/>
              <a:gd name="T57" fmla="*/ 102114 h 1385"/>
              <a:gd name="T58" fmla="*/ 90965 w 1007"/>
              <a:gd name="T59" fmla="*/ 107299 h 1385"/>
              <a:gd name="T60" fmla="*/ 89663 w 1007"/>
              <a:gd name="T61" fmla="*/ 112186 h 1385"/>
              <a:gd name="T62" fmla="*/ 88267 w 1007"/>
              <a:gd name="T63" fmla="*/ 116573 h 1385"/>
              <a:gd name="T64" fmla="*/ 86965 w 1007"/>
              <a:gd name="T65" fmla="*/ 120861 h 1385"/>
              <a:gd name="T66" fmla="*/ 85384 w 1007"/>
              <a:gd name="T67" fmla="*/ 124551 h 1385"/>
              <a:gd name="T68" fmla="*/ 83896 w 1007"/>
              <a:gd name="T69" fmla="*/ 128041 h 1385"/>
              <a:gd name="T70" fmla="*/ 82129 w 1007"/>
              <a:gd name="T71" fmla="*/ 131731 h 1385"/>
              <a:gd name="T72" fmla="*/ 79896 w 1007"/>
              <a:gd name="T73" fmla="*/ 135919 h 1385"/>
              <a:gd name="T74" fmla="*/ 78873 w 1007"/>
              <a:gd name="T75" fmla="*/ 137714 h 1385"/>
              <a:gd name="T76" fmla="*/ 79431 w 1007"/>
              <a:gd name="T77" fmla="*/ 133426 h 1385"/>
              <a:gd name="T78" fmla="*/ 79524 w 1007"/>
              <a:gd name="T79" fmla="*/ 129338 h 1385"/>
              <a:gd name="T80" fmla="*/ 79710 w 1007"/>
              <a:gd name="T81" fmla="*/ 124551 h 1385"/>
              <a:gd name="T82" fmla="*/ 79896 w 1007"/>
              <a:gd name="T83" fmla="*/ 118967 h 1385"/>
              <a:gd name="T84" fmla="*/ 79896 w 1007"/>
              <a:gd name="T85" fmla="*/ 112585 h 1385"/>
              <a:gd name="T86" fmla="*/ 79431 w 1007"/>
              <a:gd name="T87" fmla="*/ 105405 h 1385"/>
              <a:gd name="T88" fmla="*/ 78687 w 1007"/>
              <a:gd name="T89" fmla="*/ 97826 h 1385"/>
              <a:gd name="T90" fmla="*/ 77571 w 1007"/>
              <a:gd name="T91" fmla="*/ 89948 h 1385"/>
              <a:gd name="T92" fmla="*/ 75990 w 1007"/>
              <a:gd name="T93" fmla="*/ 81771 h 1385"/>
              <a:gd name="T94" fmla="*/ 73293 w 1007"/>
              <a:gd name="T95" fmla="*/ 73095 h 1385"/>
              <a:gd name="T96" fmla="*/ 70037 w 1007"/>
              <a:gd name="T97" fmla="*/ 64619 h 1385"/>
              <a:gd name="T98" fmla="*/ 66038 w 1007"/>
              <a:gd name="T99" fmla="*/ 56143 h 1385"/>
              <a:gd name="T100" fmla="*/ 61387 w 1007"/>
              <a:gd name="T101" fmla="*/ 47766 h 1385"/>
              <a:gd name="T102" fmla="*/ 55435 w 1007"/>
              <a:gd name="T103" fmla="*/ 39689 h 1385"/>
              <a:gd name="T104" fmla="*/ 48552 w 1007"/>
              <a:gd name="T105" fmla="*/ 32110 h 1385"/>
              <a:gd name="T106" fmla="*/ 40274 w 1007"/>
              <a:gd name="T107" fmla="*/ 24930 h 1385"/>
              <a:gd name="T108" fmla="*/ 31252 w 1007"/>
              <a:gd name="T109" fmla="*/ 18448 h 1385"/>
              <a:gd name="T110" fmla="*/ 20369 w 1007"/>
              <a:gd name="T111" fmla="*/ 12565 h 1385"/>
              <a:gd name="T112" fmla="*/ 8650 w 1007"/>
              <a:gd name="T113" fmla="*/ 757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08" name="Text Box 218"/>
          <p:cNvSpPr txBox="1">
            <a:spLocks noChangeArrowheads="1"/>
          </p:cNvSpPr>
          <p:nvPr/>
        </p:nvSpPr>
        <p:spPr bwMode="auto">
          <a:xfrm>
            <a:off x="2296227" y="1041132"/>
            <a:ext cx="5400675" cy="830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4800" b="1" dirty="0" smtClean="0">
                <a:solidFill>
                  <a:srgbClr val="FF3399"/>
                </a:solidFill>
                <a:cs typeface="Monotype Koufi" pitchFamily="2" charset="-78"/>
              </a:rPr>
              <a:t>الصِّنف اللُّغويُّ</a:t>
            </a:r>
            <a:endParaRPr lang="en-US" sz="48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269" y="2574834"/>
            <a:ext cx="5812119" cy="1812346"/>
          </a:xfrm>
          <a:prstGeom prst="rect">
            <a:avLst/>
          </a:prstGeom>
          <a:ln w="57150">
            <a:solidFill>
              <a:srgbClr val="CC0099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187541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5972 L 0.2099 0.33866 C 0.25312 0.39884 0.32483 0.46528 0.40295 0.52014 C 0.49635 0.58426 0.57344 0.61945 0.63403 0.63033 L 0.9224 0.68866 " pathEditMode="relative" rAng="1638799" ptsTypes="FffFF">
                                      <p:cBhvr>
                                        <p:cTn id="6" dur="50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38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16 -0.26528 L 0.05504 0.04769 C 0.09549 0.11528 0.16528 0.18611 0.24375 0.2412 C 0.33715 0.30486 0.4158 0.33588 0.47917 0.33935 L 0.78125 0.36389 " pathEditMode="relative" rAng="1638799" ptsTypes="FffFF">
                                      <p:cBhvr>
                                        <p:cTn id="8" dur="3000" fill="hold"/>
                                        <p:tgtEl>
                                          <p:spTgt spid="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44" y="412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81 -0.16852 L 0.08403 0.1294 C 0.11962 0.19422 0.18212 0.26875 0.25191 0.33218 C 0.33628 0.40625 0.4066 0.4507 0.46372 0.46922 L 0.73559 0.56389 " pathEditMode="relative" rAng="2033383" ptsTypes="FffFF">
                                      <p:cBhvr>
                                        <p:cTn id="10" dur="2000" fill="hold"/>
                                        <p:tgtEl>
                                          <p:spTgt spid="3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43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2" grpId="0" animBg="1"/>
      <p:bldP spid="3315" grpId="0" animBg="1"/>
      <p:bldP spid="3326" grpId="0" animBg="1"/>
      <p:bldP spid="3329" grpId="0" animBg="1"/>
      <p:bldP spid="3355" grpId="0" animBg="1"/>
      <p:bldP spid="3378" grpId="0" animBg="1"/>
      <p:bldP spid="3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7"/>
            <a:ext cx="8064896" cy="5976664"/>
          </a:xfrm>
          <a:prstGeom prst="rect">
            <a:avLst/>
          </a:prstGeom>
          <a:ln w="57150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6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620688"/>
            <a:ext cx="5201432" cy="100811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1779261"/>
            <a:ext cx="5201432" cy="179375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7452320" y="4214550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مــ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899592" y="801578"/>
            <a:ext cx="19383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جملة اسمية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28429" y="1628800"/>
            <a:ext cx="37305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على من وقع عليه الفعل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352936" y="2492896"/>
            <a:ext cx="14814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فتح /فعل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99225" y="3105833"/>
            <a:ext cx="23070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مفتوح/ مفعول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452320" y="5324059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مــ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092280" y="4230726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092279" y="5324059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فـ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727252" y="4230726"/>
            <a:ext cx="510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727252" y="5306347"/>
            <a:ext cx="697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عـ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454580" y="4214550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454580" y="5277536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108123" y="4203450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6082320" y="5352713"/>
            <a:ext cx="497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530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88840"/>
            <a:ext cx="1512168" cy="221644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5537026" cy="13763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7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6065093" cy="103440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920880" cy="511256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755695" y="2321004"/>
            <a:ext cx="7761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كُتِبَ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784550" y="2967335"/>
            <a:ext cx="7184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مُنِعَ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710968" y="3646765"/>
            <a:ext cx="8354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طُلِبَ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744632" y="4293096"/>
            <a:ext cx="7681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هُزِمَ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863975" y="4919006"/>
            <a:ext cx="6591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قُبِلَ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844131" y="5565337"/>
            <a:ext cx="8739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سُمِعَ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884207" y="6211668"/>
            <a:ext cx="7938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حُرِمَ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911529" y="2321004"/>
            <a:ext cx="11769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مكتوب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923551" y="2967334"/>
            <a:ext cx="11528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ممنوع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881872" y="3613665"/>
            <a:ext cx="12362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مطلوب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915883" y="4259996"/>
            <a:ext cx="11608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مهزوم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958710" y="4906327"/>
            <a:ext cx="10679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مقبول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838485" y="5552658"/>
            <a:ext cx="13083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مَسموع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902713" y="6198989"/>
            <a:ext cx="11945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محروم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329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2696"/>
            <a:ext cx="6408711" cy="496855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5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6172200" cy="151216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48680"/>
            <a:ext cx="2162175" cy="11588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348880"/>
            <a:ext cx="8208912" cy="40591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695" y="1312292"/>
            <a:ext cx="4721696" cy="79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416076" y="2060848"/>
            <a:ext cx="231185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ماضينا العريق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043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ملفات وورد وقوالب بور\قوالب باور بينت\للبوربينت\333241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280920" cy="5832648"/>
          </a:xfrm>
          <a:prstGeom prst="rect">
            <a:avLst/>
          </a:prstGeom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292080" y="1556792"/>
            <a:ext cx="1842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مقصور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09821" y="1556792"/>
            <a:ext cx="1229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قصر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327640" y="2469666"/>
            <a:ext cx="2016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مقصودة</a:t>
            </a:r>
            <a:endParaRPr lang="ar-SA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885096" y="2469666"/>
            <a:ext cx="1167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قصد</a:t>
            </a:r>
            <a:endParaRPr lang="ar-SA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325237" y="3212976"/>
            <a:ext cx="1846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موروث</a:t>
            </a:r>
            <a:endParaRPr lang="ar-SA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845021" y="3212976"/>
            <a:ext cx="1247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ورث</a:t>
            </a:r>
            <a:endParaRPr lang="ar-SA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861790" y="4005064"/>
            <a:ext cx="1670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محفور</a:t>
            </a:r>
            <a:endParaRPr lang="ar-SA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320813" y="400506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حفر</a:t>
            </a:r>
            <a:endParaRPr lang="ar-SA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97169" y="4051742"/>
            <a:ext cx="1854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مصقول</a:t>
            </a:r>
            <a:endParaRPr lang="ar-SA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37740" y="4977505"/>
            <a:ext cx="1871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مخطوط</a:t>
            </a:r>
            <a:endParaRPr lang="ar-SA" sz="5400" b="1" cap="none" spc="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402981" y="4051742"/>
            <a:ext cx="1255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صقل</a:t>
            </a:r>
            <a:endParaRPr lang="ar-SA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015163" y="4988199"/>
            <a:ext cx="1271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خطط</a:t>
            </a:r>
            <a:endParaRPr lang="ar-SA" sz="5400" b="1" cap="none" spc="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4533691" y="5001326"/>
            <a:ext cx="1733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محفوظ</a:t>
            </a:r>
            <a:endParaRPr lang="ar-SA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1142802" y="4928394"/>
            <a:ext cx="1133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حفظ</a:t>
            </a:r>
            <a:endParaRPr lang="ar-SA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069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55</Words>
  <Application>Microsoft Office PowerPoint</Application>
  <PresentationFormat>عرض على الشاشة (3:4)‏</PresentationFormat>
  <Paragraphs>44</Paragraphs>
  <Slides>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DELL</cp:lastModifiedBy>
  <cp:revision>6</cp:revision>
  <dcterms:created xsi:type="dcterms:W3CDTF">2012-11-29T15:17:17Z</dcterms:created>
  <dcterms:modified xsi:type="dcterms:W3CDTF">2013-11-23T06:14:14Z</dcterms:modified>
</cp:coreProperties>
</file>