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6B02-391F-4A7A-922E-C74F50FE2476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5606-FB2A-4A07-B6A5-F75CDCD1B31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6B02-391F-4A7A-922E-C74F50FE2476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5606-FB2A-4A07-B6A5-F75CDCD1B31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6B02-391F-4A7A-922E-C74F50FE2476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5606-FB2A-4A07-B6A5-F75CDCD1B31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6B02-391F-4A7A-922E-C74F50FE2476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5606-FB2A-4A07-B6A5-F75CDCD1B31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6B02-391F-4A7A-922E-C74F50FE2476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5606-FB2A-4A07-B6A5-F75CDCD1B31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6B02-391F-4A7A-922E-C74F50FE2476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5606-FB2A-4A07-B6A5-F75CDCD1B31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6B02-391F-4A7A-922E-C74F50FE2476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5606-FB2A-4A07-B6A5-F75CDCD1B31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6B02-391F-4A7A-922E-C74F50FE2476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5606-FB2A-4A07-B6A5-F75CDCD1B31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6B02-391F-4A7A-922E-C74F50FE2476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5606-FB2A-4A07-B6A5-F75CDCD1B31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6B02-391F-4A7A-922E-C74F50FE2476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5606-FB2A-4A07-B6A5-F75CDCD1B31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6B02-391F-4A7A-922E-C74F50FE2476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5606-FB2A-4A07-B6A5-F75CDCD1B31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46B02-391F-4A7A-922E-C74F50FE2476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C5606-FB2A-4A07-B6A5-F75CDCD1B31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905335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81275" y="652463"/>
            <a:ext cx="398145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5"/>
          <p:cNvSpPr>
            <a:spLocks noChangeArrowheads="1" noChangeShapeType="1" noTextEdit="1"/>
          </p:cNvSpPr>
          <p:nvPr/>
        </p:nvSpPr>
        <p:spPr bwMode="auto">
          <a:xfrm>
            <a:off x="1928813" y="2130425"/>
            <a:ext cx="5286375" cy="2522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/>
            <a:r>
              <a:rPr lang="ar-SA" sz="4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Diwani Bent"/>
              </a:rPr>
              <a:t>يقيني بالله يقيني</a:t>
            </a:r>
          </a:p>
        </p:txBody>
      </p:sp>
      <p:sp>
        <p:nvSpPr>
          <p:cNvPr id="4" name="WordArt 6"/>
          <p:cNvSpPr>
            <a:spLocks noChangeArrowheads="1" noChangeShapeType="1" noTextEdit="1"/>
          </p:cNvSpPr>
          <p:nvPr/>
        </p:nvSpPr>
        <p:spPr bwMode="auto">
          <a:xfrm>
            <a:off x="1371600" y="4819650"/>
            <a:ext cx="6400800" cy="1201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3600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Old Antic Outline"/>
              </a:rPr>
              <a:t>شاهدو استمتع       عبدالله كشكو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4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28596" y="4295796"/>
            <a:ext cx="7848600" cy="2133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Solving Exponential Inequalities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762000" y="1295400"/>
            <a:ext cx="7848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6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حل المتباينات الآسية</a:t>
            </a:r>
            <a:endParaRPr kumimoji="0" lang="en-US" sz="96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90" y="1071546"/>
            <a:ext cx="7886700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052538" y="285736"/>
            <a:ext cx="71628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حل المتباينات التالية</a:t>
            </a:r>
            <a:endParaRPr kumimoji="0" lang="en-US" sz="6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Oval 4"/>
          <p:cNvSpPr>
            <a:spLocks noChangeArrowheads="1"/>
          </p:cNvSpPr>
          <p:nvPr/>
        </p:nvSpPr>
        <p:spPr bwMode="auto">
          <a:xfrm>
            <a:off x="2928926" y="5162552"/>
            <a:ext cx="2128854" cy="1123968"/>
          </a:xfrm>
          <a:prstGeom prst="ellipse">
            <a:avLst/>
          </a:prstGeom>
          <a:noFill/>
          <a:ln w="38100">
            <a:solidFill>
              <a:srgbClr val="3366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ar-SA"/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2352682" y="1071546"/>
          <a:ext cx="3505202" cy="1194250"/>
        </p:xfrm>
        <a:graphic>
          <a:graphicData uri="http://schemas.openxmlformats.org/presentationml/2006/ole">
            <p:oleObj spid="_x0000_s1026" name="Equation" r:id="rId3" imgW="596880" imgH="203040" progId="">
              <p:embed/>
            </p:oleObj>
          </a:graphicData>
        </a:graphic>
      </p:graphicFrame>
      <p:graphicFrame>
        <p:nvGraphicFramePr>
          <p:cNvPr id="5" name="Object 7"/>
          <p:cNvGraphicFramePr>
            <a:graphicFrameLocks noChangeAspect="1"/>
          </p:cNvGraphicFramePr>
          <p:nvPr/>
        </p:nvGraphicFramePr>
        <p:xfrm>
          <a:off x="2243623" y="2071678"/>
          <a:ext cx="3471385" cy="992188"/>
        </p:xfrm>
        <a:graphic>
          <a:graphicData uri="http://schemas.openxmlformats.org/presentationml/2006/ole">
            <p:oleObj spid="_x0000_s1027" name="Equation" r:id="rId4" imgW="711000" imgH="203040" progId="">
              <p:embed/>
            </p:oleObj>
          </a:graphicData>
        </a:graphic>
      </p:graphicFrame>
      <p:graphicFrame>
        <p:nvGraphicFramePr>
          <p:cNvPr id="6" name="Object 8"/>
          <p:cNvGraphicFramePr>
            <a:graphicFrameLocks noChangeAspect="1"/>
          </p:cNvGraphicFramePr>
          <p:nvPr/>
        </p:nvGraphicFramePr>
        <p:xfrm>
          <a:off x="2087570" y="3071810"/>
          <a:ext cx="3270248" cy="962332"/>
        </p:xfrm>
        <a:graphic>
          <a:graphicData uri="http://schemas.openxmlformats.org/presentationml/2006/ole">
            <p:oleObj spid="_x0000_s1028" name="Equation" r:id="rId5" imgW="647640" imgH="190440" progId="">
              <p:embed/>
            </p:oleObj>
          </a:graphicData>
        </a:graphic>
      </p:graphicFrame>
      <p:graphicFrame>
        <p:nvGraphicFramePr>
          <p:cNvPr id="7" name="Object 9"/>
          <p:cNvGraphicFramePr>
            <a:graphicFrameLocks noChangeAspect="1"/>
          </p:cNvGraphicFramePr>
          <p:nvPr/>
        </p:nvGraphicFramePr>
        <p:xfrm>
          <a:off x="1997769" y="4071942"/>
          <a:ext cx="3860115" cy="1000132"/>
        </p:xfrm>
        <a:graphic>
          <a:graphicData uri="http://schemas.openxmlformats.org/presentationml/2006/ole">
            <p:oleObj spid="_x0000_s1029" name="Equation" r:id="rId6" imgW="685800" imgH="177480" progId="">
              <p:embed/>
            </p:oleObj>
          </a:graphicData>
        </a:graphic>
      </p:graphicFrame>
      <p:graphicFrame>
        <p:nvGraphicFramePr>
          <p:cNvPr id="8" name="Object 10"/>
          <p:cNvGraphicFramePr>
            <a:graphicFrameLocks noChangeAspect="1"/>
          </p:cNvGraphicFramePr>
          <p:nvPr/>
        </p:nvGraphicFramePr>
        <p:xfrm>
          <a:off x="3157526" y="5314952"/>
          <a:ext cx="1685940" cy="944029"/>
        </p:xfrm>
        <a:graphic>
          <a:graphicData uri="http://schemas.openxmlformats.org/presentationml/2006/ole">
            <p:oleObj spid="_x0000_s1030" name="Equation" r:id="rId7" imgW="317160" imgH="177480" progId="">
              <p:embed/>
            </p:oleObj>
          </a:graphicData>
        </a:graphic>
      </p:graphicFrame>
      <p:sp>
        <p:nvSpPr>
          <p:cNvPr id="9" name="مربع نص 8"/>
          <p:cNvSpPr txBox="1"/>
          <p:nvPr/>
        </p:nvSpPr>
        <p:spPr>
          <a:xfrm>
            <a:off x="1071538" y="1357298"/>
            <a:ext cx="8572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dirty="0" smtClean="0">
                <a:latin typeface="Cambria Math"/>
                <a:ea typeface="Cambria Math"/>
              </a:rPr>
              <a:t>❶</a:t>
            </a:r>
            <a:endParaRPr lang="ar-SA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3"/>
          <p:cNvSpPr>
            <a:spLocks noChangeArrowheads="1"/>
          </p:cNvSpPr>
          <p:nvPr/>
        </p:nvSpPr>
        <p:spPr bwMode="auto">
          <a:xfrm>
            <a:off x="2000232" y="5191148"/>
            <a:ext cx="2590800" cy="1524000"/>
          </a:xfrm>
          <a:prstGeom prst="ellipse">
            <a:avLst/>
          </a:prstGeom>
          <a:noFill/>
          <a:ln w="38100">
            <a:solidFill>
              <a:srgbClr val="3366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ar-SA"/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150938" y="928670"/>
          <a:ext cx="3992566" cy="1895006"/>
        </p:xfrm>
        <a:graphic>
          <a:graphicData uri="http://schemas.openxmlformats.org/presentationml/2006/ole">
            <p:oleObj spid="_x0000_s2050" name="Equation" r:id="rId3" imgW="990360" imgH="469800" progId="">
              <p:embed/>
            </p:oleObj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700088" y="2560638"/>
          <a:ext cx="5086484" cy="1082676"/>
        </p:xfrm>
        <a:graphic>
          <a:graphicData uri="http://schemas.openxmlformats.org/presentationml/2006/ole">
            <p:oleObj spid="_x0000_s2051" name="Equation" r:id="rId4" imgW="1015920" imgH="215640" progId="">
              <p:embed/>
            </p:oleObj>
          </a:graphicData>
        </a:graphic>
      </p:graphicFrame>
      <p:graphicFrame>
        <p:nvGraphicFramePr>
          <p:cNvPr id="5" name="Object 7"/>
          <p:cNvGraphicFramePr>
            <a:graphicFrameLocks noChangeAspect="1"/>
          </p:cNvGraphicFramePr>
          <p:nvPr/>
        </p:nvGraphicFramePr>
        <p:xfrm>
          <a:off x="655638" y="3463926"/>
          <a:ext cx="4267659" cy="1036644"/>
        </p:xfrm>
        <a:graphic>
          <a:graphicData uri="http://schemas.openxmlformats.org/presentationml/2006/ole">
            <p:oleObj spid="_x0000_s2052" name="Equation" r:id="rId5" imgW="838080" imgH="203040" progId="">
              <p:embed/>
            </p:oleObj>
          </a:graphicData>
        </a:graphic>
      </p:graphicFrame>
      <p:graphicFrame>
        <p:nvGraphicFramePr>
          <p:cNvPr id="6" name="Object 8"/>
          <p:cNvGraphicFramePr>
            <a:graphicFrameLocks noChangeAspect="1"/>
          </p:cNvGraphicFramePr>
          <p:nvPr/>
        </p:nvGraphicFramePr>
        <p:xfrm>
          <a:off x="246063" y="4298951"/>
          <a:ext cx="5502762" cy="915999"/>
        </p:xfrm>
        <a:graphic>
          <a:graphicData uri="http://schemas.openxmlformats.org/presentationml/2006/ole">
            <p:oleObj spid="_x0000_s2053" name="Equation" r:id="rId6" imgW="1066680" imgH="177480" progId="">
              <p:embed/>
            </p:oleObj>
          </a:graphicData>
        </a:graphic>
      </p:graphicFrame>
      <p:graphicFrame>
        <p:nvGraphicFramePr>
          <p:cNvPr id="7" name="Object 9"/>
          <p:cNvGraphicFramePr>
            <a:graphicFrameLocks noChangeAspect="1"/>
          </p:cNvGraphicFramePr>
          <p:nvPr/>
        </p:nvGraphicFramePr>
        <p:xfrm>
          <a:off x="2366946" y="5324508"/>
          <a:ext cx="1608138" cy="1346200"/>
        </p:xfrm>
        <a:graphic>
          <a:graphicData uri="http://schemas.openxmlformats.org/presentationml/2006/ole">
            <p:oleObj spid="_x0000_s2054" name="Equation" r:id="rId7" imgW="469800" imgH="393480" progId="">
              <p:embed/>
            </p:oleObj>
          </a:graphicData>
        </a:graphic>
      </p:graphicFrame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052538" y="285736"/>
            <a:ext cx="71628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حل المتباينات التالية</a:t>
            </a:r>
            <a:endParaRPr kumimoji="0" lang="en-US" sz="6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214282" y="1506668"/>
            <a:ext cx="8572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dirty="0" smtClean="0">
                <a:latin typeface="Cambria Math"/>
                <a:ea typeface="Cambria Math"/>
              </a:rPr>
              <a:t>❷</a:t>
            </a:r>
            <a:endParaRPr lang="ar-SA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5429256" y="609600"/>
            <a:ext cx="3357586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تحقق من فهمك</a:t>
            </a: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Oval 3"/>
          <p:cNvSpPr>
            <a:spLocks noChangeArrowheads="1"/>
          </p:cNvSpPr>
          <p:nvPr/>
        </p:nvSpPr>
        <p:spPr bwMode="auto">
          <a:xfrm>
            <a:off x="2857488" y="4171955"/>
            <a:ext cx="3024182" cy="1905000"/>
          </a:xfrm>
          <a:prstGeom prst="ellipse">
            <a:avLst/>
          </a:prstGeom>
          <a:noFill/>
          <a:ln w="38100">
            <a:solidFill>
              <a:srgbClr val="33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684213" y="1812925"/>
          <a:ext cx="4387853" cy="1210631"/>
        </p:xfrm>
        <a:graphic>
          <a:graphicData uri="http://schemas.openxmlformats.org/presentationml/2006/ole">
            <p:oleObj spid="_x0000_s3074" name="Equation" r:id="rId3" imgW="736560" imgH="203040" progId="">
              <p:embed/>
            </p:oleObj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3036876" y="4143380"/>
          <a:ext cx="2273290" cy="1853830"/>
        </p:xfrm>
        <a:graphic>
          <a:graphicData uri="http://schemas.openxmlformats.org/presentationml/2006/ole">
            <p:oleObj spid="_x0000_s3075" name="Equation" r:id="rId4" imgW="482400" imgH="39348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04664"/>
            <a:ext cx="4536504" cy="1326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2636912"/>
            <a:ext cx="4536504" cy="1551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4736951"/>
            <a:ext cx="4473076" cy="1212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ربع نص 4"/>
          <p:cNvSpPr txBox="1"/>
          <p:nvPr/>
        </p:nvSpPr>
        <p:spPr>
          <a:xfrm>
            <a:off x="6228184" y="908720"/>
            <a:ext cx="216024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Y ≤ - 0.6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6228184" y="2924944"/>
            <a:ext cx="212894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C &gt; 0.75</a:t>
            </a:r>
            <a:endParaRPr lang="ar-SA" sz="4000" b="1" dirty="0">
              <a:solidFill>
                <a:srgbClr val="FF0000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6156176" y="4869160"/>
            <a:ext cx="2232248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b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</a:rPr>
              <a:t>&gt;  0.2</a:t>
            </a:r>
            <a:endParaRPr lang="ar-SA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34</Words>
  <Application>Microsoft Office PowerPoint</Application>
  <PresentationFormat>عرض على الشاشة (3:4)‏</PresentationFormat>
  <Paragraphs>12</Paragraphs>
  <Slides>7</Slides>
  <Notes>0</Notes>
  <HiddenSlides>0</HiddenSlides>
  <MMClips>0</MMClips>
  <ScaleCrop>false</ScaleCrop>
  <HeadingPairs>
    <vt:vector size="6" baseType="variant">
      <vt:variant>
        <vt:lpstr>سمة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9" baseType="lpstr">
      <vt:lpstr>سمة Office</vt:lpstr>
      <vt:lpstr>Equation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new</dc:creator>
  <cp:lastModifiedBy>HP</cp:lastModifiedBy>
  <cp:revision>8</cp:revision>
  <dcterms:created xsi:type="dcterms:W3CDTF">2012-07-03T05:22:00Z</dcterms:created>
  <dcterms:modified xsi:type="dcterms:W3CDTF">2012-10-22T16:14:11Z</dcterms:modified>
</cp:coreProperties>
</file>