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66" r:id="rId3"/>
    <p:sldId id="274" r:id="rId4"/>
    <p:sldId id="265" r:id="rId5"/>
    <p:sldId id="256" r:id="rId6"/>
    <p:sldId id="257" r:id="rId7"/>
    <p:sldId id="268" r:id="rId8"/>
    <p:sldId id="27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764704"/>
            <a:ext cx="8496944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QA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صوت الحرف د</a:t>
            </a:r>
            <a:endParaRPr lang="en-US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67744" y="5288340"/>
            <a:ext cx="354456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QA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د</a:t>
            </a:r>
            <a:r>
              <a:rPr lang="ar-QA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راجة</a:t>
            </a:r>
            <a:endParaRPr lang="ar-QA" sz="96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j04046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77153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00364" y="4642009"/>
            <a:ext cx="279115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د</a:t>
            </a:r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ب</a:t>
            </a:r>
            <a:endParaRPr lang="en-US" sz="13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51" name="Picture 3" descr="j01113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72494" cy="526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95736" y="5411450"/>
            <a:ext cx="36927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QA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د</a:t>
            </a:r>
            <a:r>
              <a:rPr lang="ar-QA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يــك</a:t>
            </a:r>
            <a:endParaRPr lang="en-US" sz="8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9218" name="Picture 2" descr="http://www.primoclipart.com/files/preview/big/494/Cartoon%20Rooster%20Clip%20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72494" cy="5408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43174" y="4995952"/>
            <a:ext cx="380264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QA" sz="115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ar-QA" sz="115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د</a:t>
            </a:r>
            <a:r>
              <a:rPr lang="ar-QA" sz="115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وده</a:t>
            </a:r>
            <a:endParaRPr lang="en-US" sz="115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8194" name="Picture 2" descr="http://www.varbak.com/arabicphotos/%D8%AF%D9%88%D8%AF%D8%A9-%D8%B5%D9%88%D8%B1-%D9%85%D8%B6%D8%AD%D9%83%D8%A9-nb203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8286808" cy="5200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21495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QA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د</a:t>
            </a:r>
            <a:r>
              <a:rPr lang="ar-QA" sz="8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بـــوس</a:t>
            </a:r>
            <a:endParaRPr lang="en-US" sz="8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146" name="Picture 2" descr="http://images.aarabladies.com/media/images/a5c077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45986"/>
            <a:ext cx="7500990" cy="5211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8596" y="0"/>
            <a:ext cx="8143932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QA" sz="413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د</a:t>
            </a:r>
            <a:endParaRPr lang="en-US" sz="413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404664"/>
            <a:ext cx="870378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QA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من لديها كلمات اخرى</a:t>
            </a:r>
          </a:p>
          <a:p>
            <a:pPr algn="ctr"/>
            <a:r>
              <a:rPr lang="ar-Q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تبدأ بالحرف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14480" y="1785926"/>
            <a:ext cx="5375520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QA" sz="3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د</a:t>
            </a:r>
            <a:endParaRPr lang="en-US" sz="3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17</Words>
  <Application>Microsoft Office PowerPoint</Application>
  <PresentationFormat>On-screen Show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Aspect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noor</dc:creator>
  <cp:lastModifiedBy>noor</cp:lastModifiedBy>
  <cp:revision>59</cp:revision>
  <dcterms:created xsi:type="dcterms:W3CDTF">2011-10-02T15:27:37Z</dcterms:created>
  <dcterms:modified xsi:type="dcterms:W3CDTF">2013-11-03T18:15:01Z</dcterms:modified>
</cp:coreProperties>
</file>