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59" r:id="rId2"/>
    <p:sldId id="264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-2-10-2016" initials="-" lastIdx="1" clrIdx="0">
    <p:extLst>
      <p:ext uri="{19B8F6BF-5375-455C-9EA6-DF929625EA0E}">
        <p15:presenceInfo xmlns:p15="http://schemas.microsoft.com/office/powerpoint/2012/main" userId="-2-10-2016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50" d="100"/>
          <a:sy n="50" d="100"/>
        </p:scale>
        <p:origin x="22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1-15T19:14:57.918" idx="1">
    <p:pos x="43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A9B09-402B-4613-878C-986DA6E68866}" type="datetimeFigureOut">
              <a:rPr lang="en-US" smtClean="0"/>
              <a:t>2/17/2017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0AE7E-32C7-45EA-8142-76F5FAD03E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849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0AE7E-32C7-45EA-8142-76F5FAD03E4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23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omments" Target="../comments/commen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155575" y="2298310"/>
            <a:ext cx="6591356" cy="162834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sz="2000" dirty="0" smtClean="0"/>
          </a:p>
          <a:p>
            <a:pPr algn="ctr"/>
            <a:endParaRPr lang="ar-SA" sz="2000" dirty="0" smtClean="0"/>
          </a:p>
          <a:p>
            <a:pPr algn="ctr"/>
            <a:endParaRPr lang="ar-SA" sz="2000" dirty="0"/>
          </a:p>
          <a:p>
            <a:pPr algn="ctr"/>
            <a:r>
              <a:rPr lang="ar-SA" sz="2000" dirty="0" smtClean="0"/>
              <a:t>عندما أقول إن الجو اليوم غائم وممطر فإنني أصف ......................           </a:t>
            </a:r>
            <a:endParaRPr lang="ar-SA" sz="2000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5347035" y="241547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 smtClean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 smtClean="0"/>
              <a:t>: </a:t>
            </a:r>
            <a:endParaRPr lang="ar-SA" sz="1200" b="1" u="sng" dirty="0" smtClean="0">
              <a:solidFill>
                <a:schemeClr val="tx1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5326340" y="4647719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الثاني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142707" y="4057625"/>
            <a:ext cx="6591356" cy="177996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                                           </a:t>
            </a:r>
            <a:endParaRPr lang="ar-SA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5243220" y="650446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الثالث 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46" name="مستطيل 45"/>
          <p:cNvSpPr/>
          <p:nvPr/>
        </p:nvSpPr>
        <p:spPr>
          <a:xfrm>
            <a:off x="188739" y="5963475"/>
            <a:ext cx="6558192" cy="29957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rgbClr val="C00000"/>
                </a:solidFill>
              </a:rPr>
              <a:t>رتبي الكلمات التالية لتحصلي على مفهوم المادة :                                            </a:t>
            </a:r>
            <a:r>
              <a:rPr lang="ar-SA" dirty="0" smtClean="0"/>
              <a:t>:   </a:t>
            </a:r>
          </a:p>
          <a:p>
            <a:pPr algn="ctr"/>
            <a:endParaRPr lang="ar-SA" dirty="0" smtClean="0"/>
          </a:p>
          <a:p>
            <a:pPr algn="ctr"/>
            <a:r>
              <a:rPr lang="ar-SA" dirty="0" smtClean="0"/>
              <a:t>كل شيء  / حيزاً  / له كتلة  /  هي  /  يشغل </a:t>
            </a:r>
          </a:p>
          <a:p>
            <a:pPr algn="ctr"/>
            <a:r>
              <a:rPr lang="ar-SA" dirty="0" smtClean="0"/>
              <a:t>.......................................................................</a:t>
            </a:r>
            <a:endParaRPr lang="ar-SA" dirty="0"/>
          </a:p>
        </p:txBody>
      </p:sp>
      <p:sp>
        <p:nvSpPr>
          <p:cNvPr id="22" name="مستطيل 21"/>
          <p:cNvSpPr/>
          <p:nvPr/>
        </p:nvSpPr>
        <p:spPr>
          <a:xfrm>
            <a:off x="5378471" y="4136145"/>
            <a:ext cx="108582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</a:t>
            </a:r>
            <a:r>
              <a:rPr lang="ar-SA" sz="1200" b="1" u="sng" dirty="0" smtClean="0">
                <a:solidFill>
                  <a:prstClr val="black"/>
                </a:solidFill>
              </a:rPr>
              <a:t>الثاني :  </a:t>
            </a:r>
            <a:endParaRPr lang="ar-SA" sz="1200" b="1" u="sng" dirty="0">
              <a:solidFill>
                <a:prstClr val="black"/>
              </a:solidFill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5661499" y="6048250"/>
            <a:ext cx="9816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</a:t>
            </a:r>
            <a:r>
              <a:rPr lang="ar-SA" sz="1200" b="1" u="sng" dirty="0" smtClean="0">
                <a:solidFill>
                  <a:prstClr val="black"/>
                </a:solidFill>
              </a:rPr>
              <a:t>الثالث: </a:t>
            </a:r>
            <a:endParaRPr lang="ar-SA" sz="1200" b="1" u="sng" dirty="0">
              <a:solidFill>
                <a:prstClr val="black"/>
              </a:solidFill>
            </a:endParaRP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890580"/>
              </p:ext>
            </p:extLst>
          </p:nvPr>
        </p:nvGraphicFramePr>
        <p:xfrm>
          <a:off x="194553" y="2330748"/>
          <a:ext cx="3060121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36170"/>
                <a:gridCol w="697874"/>
                <a:gridCol w="690664"/>
                <a:gridCol w="476655"/>
                <a:gridCol w="369651"/>
                <a:gridCol w="389107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معرفة مفهوم الطقس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251171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792914"/>
              </p:ext>
            </p:extLst>
          </p:nvPr>
        </p:nvGraphicFramePr>
        <p:xfrm>
          <a:off x="221173" y="4155406"/>
          <a:ext cx="3065336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29581"/>
                <a:gridCol w="398834"/>
                <a:gridCol w="321012"/>
              </a:tblGrid>
              <a:tr h="166537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err="1" smtClean="0">
                          <a:solidFill>
                            <a:schemeClr val="tx1"/>
                          </a:solidFill>
                        </a:rPr>
                        <a:t>تعدادالعناصر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التي </a:t>
                      </a:r>
                      <a:r>
                        <a:rPr lang="ar-SA" sz="800" b="1" baseline="0" dirty="0" err="1" smtClean="0">
                          <a:solidFill>
                            <a:schemeClr val="tx1"/>
                          </a:solidFill>
                        </a:rPr>
                        <a:t>تحددحالة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الطقس خلال اليوم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7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319758"/>
              </p:ext>
            </p:extLst>
          </p:nvPr>
        </p:nvGraphicFramePr>
        <p:xfrm>
          <a:off x="185842" y="5999150"/>
          <a:ext cx="2975648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2112"/>
                <a:gridCol w="734978"/>
                <a:gridCol w="692155"/>
                <a:gridCol w="416211"/>
                <a:gridCol w="359923"/>
                <a:gridCol w="310269"/>
              </a:tblGrid>
              <a:tr h="18883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معرفة مفهوم المادة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6741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296741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مجموعة 2"/>
          <p:cNvGrpSpPr/>
          <p:nvPr/>
        </p:nvGrpSpPr>
        <p:grpSpPr>
          <a:xfrm>
            <a:off x="57075" y="79791"/>
            <a:ext cx="6819254" cy="2286024"/>
            <a:chOff x="57075" y="79791"/>
            <a:chExt cx="6819254" cy="2286024"/>
          </a:xfrm>
        </p:grpSpPr>
        <p:sp>
          <p:nvSpPr>
            <p:cNvPr id="29" name="مربع نص 28"/>
            <p:cNvSpPr txBox="1"/>
            <p:nvPr/>
          </p:nvSpPr>
          <p:spPr>
            <a:xfrm>
              <a:off x="5484861" y="147347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700" dirty="0" smtClean="0"/>
                <a:t>المملكة العربية السعودية</a:t>
              </a:r>
            </a:p>
            <a:p>
              <a:pPr algn="ctr"/>
              <a:r>
                <a:rPr lang="ar-SA" sz="700" dirty="0" smtClean="0"/>
                <a:t>وزارة التعليم </a:t>
              </a:r>
            </a:p>
            <a:p>
              <a:pPr algn="ctr"/>
              <a:r>
                <a:rPr lang="ar-SA" sz="700" dirty="0" smtClean="0"/>
                <a:t>مكتب التربية والتعليم بمحافظة الجبيل</a:t>
              </a:r>
            </a:p>
            <a:p>
              <a:pPr algn="ctr"/>
              <a:r>
                <a:rPr lang="ar-SA" sz="700" dirty="0" smtClean="0"/>
                <a:t>قسم الصفوف الأولية</a:t>
              </a:r>
              <a:endParaRPr lang="ar-SA" sz="700" dirty="0"/>
            </a:p>
          </p:txBody>
        </p:sp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 smtClean="0"/>
                <a:t>اسم الطالبة </a:t>
              </a:r>
              <a:r>
                <a:rPr lang="ar-SA" sz="900" dirty="0" smtClean="0"/>
                <a:t>.......................................................</a:t>
              </a:r>
              <a:r>
                <a:rPr lang="ar-SA" sz="1200" dirty="0" smtClean="0"/>
                <a:t> المدرسة</a:t>
              </a:r>
              <a:r>
                <a:rPr lang="ar-SA" sz="900" dirty="0" smtClean="0"/>
                <a:t>.........................................</a:t>
              </a:r>
              <a:r>
                <a:rPr lang="ar-SA" sz="1200" dirty="0" smtClean="0"/>
                <a:t> الصف </a:t>
              </a:r>
              <a:r>
                <a:rPr lang="ar-SA" sz="900" dirty="0" smtClean="0"/>
                <a:t>........................</a:t>
              </a:r>
              <a:endParaRPr lang="ar-SA" sz="900" dirty="0"/>
            </a:p>
          </p:txBody>
        </p:sp>
        <p:pic>
          <p:nvPicPr>
            <p:cNvPr id="53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342" y="79791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مستطيل مستدير الزوايا 54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032" name="Picture 8" descr="نتيجة بحث الصور عن خلفيات متحركة لمادة العلوم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4741"/>
            <a:stretch/>
          </p:blipFill>
          <p:spPr bwMode="auto">
            <a:xfrm>
              <a:off x="1031967" y="1025317"/>
              <a:ext cx="5432333" cy="924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نتيجة بحث الصور عن علوم كرتون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295" y="862993"/>
              <a:ext cx="899488" cy="11138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مستطيل 1"/>
            <p:cNvSpPr/>
            <p:nvPr/>
          </p:nvSpPr>
          <p:spPr>
            <a:xfrm>
              <a:off x="4110979" y="697057"/>
              <a:ext cx="2765350" cy="132343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8000" b="1" dirty="0" smtClean="0">
                  <a:ln w="0"/>
                  <a:gradFill flip="none" rotWithShape="1">
                    <a:gsLst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64750">
                        <a:srgbClr val="FFFF00"/>
                      </a:gs>
                      <a:gs pos="55500">
                        <a:schemeClr val="accent6">
                          <a:lumMod val="40000"/>
                          <a:lumOff val="60000"/>
                        </a:schemeClr>
                      </a:gs>
                      <a:gs pos="37000">
                        <a:schemeClr val="accent2">
                          <a:lumMod val="20000"/>
                          <a:lumOff val="8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2700000" scaled="1"/>
                    <a:tileRect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العلوم</a:t>
              </a:r>
              <a:endParaRPr lang="ar-SA" sz="8000" b="1" cap="none" spc="0" dirty="0">
                <a:ln w="0"/>
                <a:gradFill flip="none" rotWithShape="1">
                  <a:gsLst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64750">
                      <a:srgbClr val="FFFF00"/>
                    </a:gs>
                    <a:gs pos="55500">
                      <a:schemeClr val="accent6">
                        <a:lumMod val="40000"/>
                        <a:lumOff val="60000"/>
                      </a:schemeClr>
                    </a:gs>
                    <a:gs pos="37000">
                      <a:schemeClr val="accent2">
                        <a:lumMod val="20000"/>
                        <a:lumOff val="8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2700000" scaled="1"/>
                  <a:tileRect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4" name="AutoShape 2" descr="نتيجة بحث الصور عن سلسلة غذائية الصف الثاني الابتدائي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6" name="مربع نص 5"/>
          <p:cNvSpPr txBox="1"/>
          <p:nvPr/>
        </p:nvSpPr>
        <p:spPr>
          <a:xfrm>
            <a:off x="3969078" y="2755887"/>
            <a:ext cx="2548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u="sng" dirty="0" smtClean="0">
                <a:solidFill>
                  <a:srgbClr val="C00000"/>
                </a:solidFill>
              </a:rPr>
              <a:t>أكملي الفراغ بما يناسبه</a:t>
            </a:r>
            <a:r>
              <a:rPr lang="ar-SA" u="sng" dirty="0" smtClean="0"/>
              <a:t>:</a:t>
            </a:r>
            <a:endParaRPr lang="en-US" u="sng" dirty="0"/>
          </a:p>
        </p:txBody>
      </p:sp>
      <p:sp>
        <p:nvSpPr>
          <p:cNvPr id="9" name="مربع نص 8"/>
          <p:cNvSpPr txBox="1"/>
          <p:nvPr/>
        </p:nvSpPr>
        <p:spPr>
          <a:xfrm>
            <a:off x="3325125" y="4501389"/>
            <a:ext cx="34662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600" dirty="0" smtClean="0">
                <a:solidFill>
                  <a:srgbClr val="C00000"/>
                </a:solidFill>
              </a:rPr>
              <a:t>عددي العناصر التي تحدد حالة الطقس خلال اليوم: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 flipH="1">
            <a:off x="1634246" y="5096381"/>
            <a:ext cx="5091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1-..........................            2- ..............................</a:t>
            </a:r>
          </a:p>
          <a:p>
            <a:pPr algn="ctr"/>
            <a:r>
              <a:rPr lang="ar-SA" dirty="0" smtClean="0"/>
              <a:t>3-.........................               4-...............................</a:t>
            </a:r>
            <a:endParaRPr lang="en-US" dirty="0"/>
          </a:p>
        </p:txBody>
      </p:sp>
      <p:sp>
        <p:nvSpPr>
          <p:cNvPr id="5" name="مربع نص 4"/>
          <p:cNvSpPr txBox="1"/>
          <p:nvPr/>
        </p:nvSpPr>
        <p:spPr>
          <a:xfrm>
            <a:off x="2842942" y="147751"/>
            <a:ext cx="11721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1600" dirty="0" smtClean="0"/>
              <a:t>نموذج رقم (2)</a:t>
            </a:r>
            <a:endParaRPr lang="en-US" sz="1600" dirty="0"/>
          </a:p>
        </p:txBody>
      </p:sp>
      <p:sp>
        <p:nvSpPr>
          <p:cNvPr id="27" name="مستطيل مستدير الزوايا 26"/>
          <p:cNvSpPr/>
          <p:nvPr/>
        </p:nvSpPr>
        <p:spPr>
          <a:xfrm>
            <a:off x="974818" y="505691"/>
            <a:ext cx="4869470" cy="4337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1600" b="1" dirty="0" smtClean="0">
                <a:solidFill>
                  <a:schemeClr val="tx1"/>
                </a:solidFill>
              </a:rPr>
              <a:t>الاختبار الدوري للصف </a:t>
            </a:r>
            <a:r>
              <a:rPr lang="ar-SA" sz="1600" b="1" dirty="0" smtClean="0">
                <a:solidFill>
                  <a:srgbClr val="FF0000"/>
                </a:solidFill>
              </a:rPr>
              <a:t>الثالث</a:t>
            </a:r>
            <a:r>
              <a:rPr lang="ar-SA" sz="1600" b="1" dirty="0" smtClean="0">
                <a:solidFill>
                  <a:schemeClr val="tx1"/>
                </a:solidFill>
              </a:rPr>
              <a:t> مادة العلوم /  الفترة </a:t>
            </a:r>
            <a:r>
              <a:rPr lang="ar-SA" sz="1600" b="1" dirty="0" smtClean="0">
                <a:solidFill>
                  <a:srgbClr val="FF0000"/>
                </a:solidFill>
              </a:rPr>
              <a:t>الثالثة</a:t>
            </a:r>
            <a:endParaRPr lang="ar-SA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98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246081" y="2433112"/>
            <a:ext cx="6519066" cy="351610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من</a:t>
            </a:r>
            <a:endParaRPr lang="ar-SA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5326340" y="6834036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الثالث 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46" name="مستطيل 45"/>
          <p:cNvSpPr/>
          <p:nvPr/>
        </p:nvSpPr>
        <p:spPr>
          <a:xfrm>
            <a:off x="230426" y="6057665"/>
            <a:ext cx="6534721" cy="244087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199342" y="8887842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 smtClean="0"/>
              <a:t>تمنياتي لك بالتوفيق                                                                                                                معلمة المادة :</a:t>
            </a:r>
            <a:endParaRPr lang="ar-SA" sz="1050" b="1" dirty="0"/>
          </a:p>
        </p:txBody>
      </p:sp>
      <p:sp>
        <p:nvSpPr>
          <p:cNvPr id="24" name="مستطيل 23"/>
          <p:cNvSpPr/>
          <p:nvPr/>
        </p:nvSpPr>
        <p:spPr>
          <a:xfrm>
            <a:off x="5529520" y="6350406"/>
            <a:ext cx="104868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</a:t>
            </a:r>
            <a:r>
              <a:rPr lang="ar-SA" sz="1200" b="1" u="sng" dirty="0" smtClean="0">
                <a:solidFill>
                  <a:prstClr val="black"/>
                </a:solidFill>
              </a:rPr>
              <a:t>السادس: </a:t>
            </a:r>
            <a:endParaRPr lang="ar-SA" sz="1200" b="1" u="sng" dirty="0">
              <a:solidFill>
                <a:prstClr val="black"/>
              </a:solidFill>
            </a:endParaRPr>
          </a:p>
        </p:txBody>
      </p:sp>
      <p:graphicFrame>
        <p:nvGraphicFramePr>
          <p:cNvPr id="37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32918"/>
              </p:ext>
            </p:extLst>
          </p:nvPr>
        </p:nvGraphicFramePr>
        <p:xfrm>
          <a:off x="262119" y="6157321"/>
          <a:ext cx="3048150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745351"/>
                <a:gridCol w="701924"/>
                <a:gridCol w="422122"/>
                <a:gridCol w="408562"/>
                <a:gridCol w="301557"/>
              </a:tblGrid>
              <a:tr h="296664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قياس بعض صفات المادة كالطول والحجم والكتلة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عملياً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666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296664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صورة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V="1">
            <a:off x="1676237" y="3727475"/>
            <a:ext cx="4225994" cy="2183759"/>
          </a:xfrm>
          <a:prstGeom prst="rect">
            <a:avLst/>
          </a:prstGeom>
        </p:spPr>
      </p:pic>
      <p:sp>
        <p:nvSpPr>
          <p:cNvPr id="28" name="مربع نص 27"/>
          <p:cNvSpPr txBox="1"/>
          <p:nvPr/>
        </p:nvSpPr>
        <p:spPr>
          <a:xfrm>
            <a:off x="3482502" y="2692477"/>
            <a:ext cx="30739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400" dirty="0" smtClean="0">
                <a:solidFill>
                  <a:srgbClr val="C00000"/>
                </a:solidFill>
              </a:rPr>
              <a:t>من خلال المصور الذي أمامك تتبعي حالة دورة الماء ثم أكتبيها في المكان المناسب</a:t>
            </a:r>
            <a:r>
              <a:rPr lang="ar-SA" sz="1600" dirty="0" smtClean="0">
                <a:solidFill>
                  <a:srgbClr val="C00000"/>
                </a:solidFill>
              </a:rPr>
              <a:t>: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2616740" y="6541173"/>
            <a:ext cx="40813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ar-SA" sz="1400" dirty="0" smtClean="0"/>
          </a:p>
          <a:p>
            <a:r>
              <a:rPr lang="ar-SA" dirty="0" smtClean="0">
                <a:solidFill>
                  <a:srgbClr val="C00000"/>
                </a:solidFill>
              </a:rPr>
              <a:t>بماذا نقيس كلاً من :</a:t>
            </a:r>
          </a:p>
          <a:p>
            <a:r>
              <a:rPr lang="ar-SA" sz="1400" dirty="0" smtClean="0"/>
              <a:t>    </a:t>
            </a:r>
          </a:p>
          <a:p>
            <a:r>
              <a:rPr lang="ar-SA" sz="1400" dirty="0" smtClean="0"/>
              <a:t>      </a:t>
            </a:r>
            <a:r>
              <a:rPr lang="ar-SA" dirty="0" smtClean="0"/>
              <a:t>طول الكتاب                        حجم الماء</a:t>
            </a:r>
            <a:endParaRPr lang="ar-SA" sz="1600" dirty="0" smtClean="0"/>
          </a:p>
          <a:p>
            <a:r>
              <a:rPr lang="ar-SA" sz="1600" dirty="0" smtClean="0"/>
              <a:t>........................           ............................. 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246081" y="159707"/>
            <a:ext cx="6519066" cy="21269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b="1" dirty="0"/>
          </a:p>
        </p:txBody>
      </p:sp>
      <p:sp>
        <p:nvSpPr>
          <p:cNvPr id="6" name="مستطيل 5"/>
          <p:cNvSpPr/>
          <p:nvPr/>
        </p:nvSpPr>
        <p:spPr>
          <a:xfrm>
            <a:off x="5053276" y="233051"/>
            <a:ext cx="1727909" cy="50040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100" b="1" u="sng" dirty="0" smtClean="0"/>
              <a:t>السؤال الرابع:</a:t>
            </a:r>
            <a:endParaRPr lang="en-US" sz="1100" b="1" u="sng" dirty="0"/>
          </a:p>
        </p:txBody>
      </p:sp>
      <p:sp>
        <p:nvSpPr>
          <p:cNvPr id="8" name="مستطيل 7"/>
          <p:cNvSpPr/>
          <p:nvPr/>
        </p:nvSpPr>
        <p:spPr>
          <a:xfrm>
            <a:off x="2767025" y="842892"/>
            <a:ext cx="3594582" cy="55246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dirty="0" smtClean="0">
                <a:solidFill>
                  <a:srgbClr val="C00000"/>
                </a:solidFill>
              </a:rPr>
              <a:t>مثلي بمثالين على بعض التغيرات الكيميائية </a:t>
            </a:r>
            <a:r>
              <a:rPr lang="ar-SA" dirty="0" smtClean="0"/>
              <a:t>:</a:t>
            </a:r>
            <a:endParaRPr lang="en-US" dirty="0"/>
          </a:p>
        </p:txBody>
      </p:sp>
      <p:graphicFrame>
        <p:nvGraphicFramePr>
          <p:cNvPr id="40" name="جدول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897789"/>
              </p:ext>
            </p:extLst>
          </p:nvPr>
        </p:nvGraphicFramePr>
        <p:xfrm>
          <a:off x="351814" y="2482522"/>
          <a:ext cx="3114889" cy="99397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3393"/>
                <a:gridCol w="734599"/>
                <a:gridCol w="741343"/>
                <a:gridCol w="445684"/>
                <a:gridCol w="408987"/>
                <a:gridCol w="310883"/>
              </a:tblGrid>
              <a:tr h="22313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وصف حالة الماء من خلال تتبع </a:t>
                      </a:r>
                      <a:r>
                        <a:rPr lang="ar-SA" sz="800" b="1" dirty="0" err="1" smtClean="0">
                          <a:solidFill>
                            <a:schemeClr val="tx1"/>
                          </a:solidFill>
                        </a:rPr>
                        <a:t>مصوراًلدورة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الماء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542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38542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" name="صورة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119" y="256656"/>
            <a:ext cx="2370657" cy="581928"/>
          </a:xfrm>
          <a:prstGeom prst="rect">
            <a:avLst/>
          </a:prstGeom>
        </p:spPr>
      </p:pic>
      <p:sp>
        <p:nvSpPr>
          <p:cNvPr id="18" name="مستطيل 17"/>
          <p:cNvSpPr/>
          <p:nvPr/>
        </p:nvSpPr>
        <p:spPr>
          <a:xfrm>
            <a:off x="2059322" y="4825573"/>
            <a:ext cx="573454" cy="3315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مستطيل 20"/>
          <p:cNvSpPr/>
          <p:nvPr/>
        </p:nvSpPr>
        <p:spPr>
          <a:xfrm>
            <a:off x="3482502" y="3846028"/>
            <a:ext cx="507146" cy="3261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مستطيل 21"/>
          <p:cNvSpPr/>
          <p:nvPr/>
        </p:nvSpPr>
        <p:spPr>
          <a:xfrm>
            <a:off x="4326111" y="4941756"/>
            <a:ext cx="476410" cy="2891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مستطيل 24"/>
          <p:cNvSpPr/>
          <p:nvPr/>
        </p:nvSpPr>
        <p:spPr>
          <a:xfrm>
            <a:off x="5746395" y="2470968"/>
            <a:ext cx="831810" cy="2215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900" u="sng" dirty="0" smtClean="0"/>
              <a:t>السؤال الخامس:</a:t>
            </a:r>
            <a:endParaRPr lang="en-US" u="sng" dirty="0"/>
          </a:p>
        </p:txBody>
      </p:sp>
      <p:sp>
        <p:nvSpPr>
          <p:cNvPr id="26" name="مستطيل 25"/>
          <p:cNvSpPr/>
          <p:nvPr/>
        </p:nvSpPr>
        <p:spPr>
          <a:xfrm>
            <a:off x="3482502" y="1343445"/>
            <a:ext cx="2580201" cy="40252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ar-SA" dirty="0" smtClean="0"/>
          </a:p>
          <a:p>
            <a:pPr algn="ctr"/>
            <a:r>
              <a:rPr lang="ar-SA" dirty="0" smtClean="0"/>
              <a:t>.................................</a:t>
            </a:r>
          </a:p>
          <a:p>
            <a:pPr algn="ctr"/>
            <a:endParaRPr lang="ar-SA" dirty="0"/>
          </a:p>
          <a:p>
            <a:pPr algn="ctr"/>
            <a:r>
              <a:rPr lang="ar-SA" dirty="0" smtClean="0"/>
              <a:t>...................................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95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330</Words>
  <Application>Microsoft Office PowerPoint</Application>
  <PresentationFormat>عرض على الشاشة (3:4)‏</PresentationFormat>
  <Paragraphs>110</Paragraphs>
  <Slides>2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نسق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win</cp:lastModifiedBy>
  <cp:revision>68</cp:revision>
  <dcterms:created xsi:type="dcterms:W3CDTF">2016-10-19T21:09:54Z</dcterms:created>
  <dcterms:modified xsi:type="dcterms:W3CDTF">2017-02-17T09:33:45Z</dcterms:modified>
</cp:coreProperties>
</file>