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9" r:id="rId12"/>
    <p:sldId id="270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مستطيل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مستطيل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مستطيل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مستطيل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56" name="مستطيل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مستطيل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مستطيل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مستطيل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شكل حر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شكل حر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شكل حر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شكل حر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شكل حر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شكل حر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شكل حر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شكل حر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شكل حر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شكل حر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شكل حر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شكل حر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شكل حر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شكل حر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مستطيل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مستطيل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مستطيل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مستطيل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مستطيل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مستطيل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مستطيل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مستطيل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مستطيل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مستطيل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مستطيل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رابط مستقيم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مجموعة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رابط مستقيم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رابط مستقيم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رابط مستقيم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عنوان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grpSp>
        <p:nvGrpSpPr>
          <p:cNvPr id="14" name="مجموعة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رابط مستقيم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رابط مستقيم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رابط مستقيم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مجموعة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رابط مستقيم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رابط مستقيم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رابط مستقيم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مستطيل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مستطيل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4B51849-78E2-4DA0-89C8-9435FD316BCE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DD6C2CB-5B31-4F3B-A726-FC946911A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76200" y="-762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2" name="مستطيل 121"/>
          <p:cNvSpPr/>
          <p:nvPr/>
        </p:nvSpPr>
        <p:spPr>
          <a:xfrm>
            <a:off x="1752600" y="2743200"/>
            <a:ext cx="5562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استعمال ثوابت الاتزان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0" name="صورة 6" descr="تي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592931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" name="صورة 6" descr="تي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505200"/>
            <a:ext cx="592931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صورة 132" descr="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5791200"/>
            <a:ext cx="590550" cy="590550"/>
          </a:xfrm>
          <a:prstGeom prst="rect">
            <a:avLst/>
          </a:prstGeom>
        </p:spPr>
      </p:pic>
      <p:pic>
        <p:nvPicPr>
          <p:cNvPr id="134" name="صورة 133" descr="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5257800"/>
            <a:ext cx="590550" cy="590550"/>
          </a:xfrm>
          <a:prstGeom prst="rect">
            <a:avLst/>
          </a:prstGeom>
        </p:spPr>
      </p:pic>
      <p:pic>
        <p:nvPicPr>
          <p:cNvPr id="135" name="صورة 134" descr="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4724400"/>
            <a:ext cx="590550" cy="5905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Snagit_PPT3186" descr="PPT31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838200"/>
            <a:ext cx="7431881" cy="48767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Snagit_PPT9EEE" descr="PPT9EE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533400"/>
            <a:ext cx="3657600" cy="5867399"/>
          </a:xfrm>
          <a:prstGeom prst="rect">
            <a:avLst/>
          </a:prstGeom>
        </p:spPr>
      </p:pic>
      <p:pic>
        <p:nvPicPr>
          <p:cNvPr id="123" name="صورة 122" descr="aaa4asmilie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5791200"/>
            <a:ext cx="2380077" cy="6333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صورة 121" descr="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81000"/>
            <a:ext cx="685800" cy="685800"/>
          </a:xfrm>
          <a:prstGeom prst="rect">
            <a:avLst/>
          </a:prstGeom>
        </p:spPr>
      </p:pic>
      <p:pic>
        <p:nvPicPr>
          <p:cNvPr id="123" name="صورة 122" descr="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914400"/>
            <a:ext cx="685800" cy="685800"/>
          </a:xfrm>
          <a:prstGeom prst="rect">
            <a:avLst/>
          </a:prstGeom>
        </p:spPr>
      </p:pic>
      <p:sp>
        <p:nvSpPr>
          <p:cNvPr id="124" name="مستطيل 123"/>
          <p:cNvSpPr/>
          <p:nvPr/>
        </p:nvSpPr>
        <p:spPr>
          <a:xfrm>
            <a:off x="3048000" y="990600"/>
            <a:ext cx="37834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/>
                <a:solidFill>
                  <a:schemeClr val="accent3"/>
                </a:solidFill>
                <a:effectLst/>
              </a:rPr>
              <a:t>ثابت حاصل الذائبية</a:t>
            </a:r>
            <a:endParaRPr lang="ar-SA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25" name="صورة 124" descr="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524000"/>
            <a:ext cx="685800" cy="685800"/>
          </a:xfrm>
          <a:prstGeom prst="rect">
            <a:avLst/>
          </a:prstGeom>
        </p:spPr>
      </p:pic>
      <p:sp>
        <p:nvSpPr>
          <p:cNvPr id="126" name="مربع نص 125"/>
          <p:cNvSpPr txBox="1"/>
          <p:nvPr/>
        </p:nvSpPr>
        <p:spPr>
          <a:xfrm>
            <a:off x="1295400" y="25146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/>
              <a:t>ناتج ضرب تراكيز الايونات الذائبة كل منها مرفوع لأس يساوي معاملها في المعادلة الكيميائية </a:t>
            </a:r>
            <a:endParaRPr lang="en-US" sz="2400" dirty="0"/>
          </a:p>
        </p:txBody>
      </p:sp>
      <p:pic>
        <p:nvPicPr>
          <p:cNvPr id="127" name="Snagit_PPT48CC" descr="PPT48C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3581400"/>
            <a:ext cx="4390476" cy="647619"/>
          </a:xfrm>
          <a:prstGeom prst="rect">
            <a:avLst/>
          </a:prstGeom>
        </p:spPr>
      </p:pic>
      <p:pic>
        <p:nvPicPr>
          <p:cNvPr id="128" name="Snagit_PPT3D1" descr="PPT3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4648200"/>
            <a:ext cx="43434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9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2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3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4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2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00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1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2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3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1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3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8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7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2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7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3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6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7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8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6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4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5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6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7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5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4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6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2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5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9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8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3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1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2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7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10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1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3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9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2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2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4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0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3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2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3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5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1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4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3" name="مستطيل 122"/>
          <p:cNvSpPr/>
          <p:nvPr/>
        </p:nvSpPr>
        <p:spPr>
          <a:xfrm>
            <a:off x="1600200" y="2514600"/>
            <a:ext cx="56268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حساب التراكيز عند </a:t>
            </a:r>
            <a:r>
              <a:rPr lang="ar-SA" sz="32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الاتزان  :</a:t>
            </a:r>
            <a:endParaRPr lang="ar-SA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29" name="صورة 128" descr="4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5562600"/>
            <a:ext cx="6572296" cy="457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Snagit_PPTFBED" descr="PPTFB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457200"/>
            <a:ext cx="6705600" cy="1676400"/>
          </a:xfrm>
          <a:prstGeom prst="rect">
            <a:avLst/>
          </a:prstGeom>
        </p:spPr>
      </p:pic>
      <p:pic>
        <p:nvPicPr>
          <p:cNvPr id="123" name="Snagit_PPTF3F" descr="PPTF3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2133600"/>
            <a:ext cx="6705600" cy="1285762"/>
          </a:xfrm>
          <a:prstGeom prst="rect">
            <a:avLst/>
          </a:prstGeom>
        </p:spPr>
      </p:pic>
      <p:pic>
        <p:nvPicPr>
          <p:cNvPr id="124" name="Snagit_PPTC7F4" descr="PPTC7F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3352800"/>
            <a:ext cx="1986844" cy="838200"/>
          </a:xfrm>
          <a:prstGeom prst="rect">
            <a:avLst/>
          </a:prstGeom>
        </p:spPr>
      </p:pic>
      <p:pic>
        <p:nvPicPr>
          <p:cNvPr id="126" name="Snagit_PPTFA6B" descr="PPTFA6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0400" y="4191000"/>
            <a:ext cx="2590801" cy="838200"/>
          </a:xfrm>
          <a:prstGeom prst="rect">
            <a:avLst/>
          </a:prstGeom>
        </p:spPr>
      </p:pic>
      <p:pic>
        <p:nvPicPr>
          <p:cNvPr id="127" name="Snagit_PPT5335" descr="PPT533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400" y="4191000"/>
            <a:ext cx="2590800" cy="850694"/>
          </a:xfrm>
          <a:prstGeom prst="rect">
            <a:avLst/>
          </a:prstGeom>
        </p:spPr>
      </p:pic>
      <p:pic>
        <p:nvPicPr>
          <p:cNvPr id="128" name="Snagit_PPT260F" descr="PPT260F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1201" y="5029200"/>
            <a:ext cx="2819399" cy="1143000"/>
          </a:xfrm>
          <a:prstGeom prst="rect">
            <a:avLst/>
          </a:prstGeom>
        </p:spPr>
      </p:pic>
      <p:pic>
        <p:nvPicPr>
          <p:cNvPr id="129" name="صورة 128" descr="5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800" y="53340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Picture 3" descr="C:\Users\hp tec\Pictures\219107-Royalty-Free-RF-Clipart-Illustration-Of-A-Black-School-Boy-Standing-In-Front-Of-A-Yellow-Book.jpg"/>
          <p:cNvPicPr>
            <a:picLocks noChangeAspect="1" noChangeArrowheads="1"/>
          </p:cNvPicPr>
          <p:nvPr/>
        </p:nvPicPr>
        <p:blipFill>
          <a:blip r:embed="rId2" cstate="print"/>
          <a:srcRect r="8840"/>
          <a:stretch>
            <a:fillRect/>
          </a:stretch>
        </p:blipFill>
        <p:spPr bwMode="auto">
          <a:xfrm>
            <a:off x="381000" y="1066800"/>
            <a:ext cx="419100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3" name="مستطيل 122"/>
          <p:cNvSpPr/>
          <p:nvPr/>
        </p:nvSpPr>
        <p:spPr>
          <a:xfrm>
            <a:off x="4648200" y="2590800"/>
            <a:ext cx="36166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مسائل تدريبية</a:t>
            </a:r>
          </a:p>
          <a:p>
            <a:pPr algn="ctr"/>
            <a:r>
              <a:rPr lang="ar-SA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ص 137</a:t>
            </a:r>
            <a:endParaRPr lang="ar-SA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24" name="Picture 7" descr="geeky_girl_reading_perl_book_sm_wh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304800"/>
            <a:ext cx="1441607" cy="1157310"/>
          </a:xfrm>
          <a:prstGeom prst="rect">
            <a:avLst/>
          </a:prstGeom>
          <a:noFill/>
        </p:spPr>
      </p:pic>
      <p:sp>
        <p:nvSpPr>
          <p:cNvPr id="125" name="مستطيل 124"/>
          <p:cNvSpPr/>
          <p:nvPr/>
        </p:nvSpPr>
        <p:spPr>
          <a:xfrm>
            <a:off x="1401313" y="609600"/>
            <a:ext cx="538160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1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بالتعاون مع افراد مجموعتك احسبي تراكيز المواد</a:t>
            </a:r>
            <a:endParaRPr lang="ar-SA" sz="1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26" name="مستطيل 125"/>
          <p:cNvSpPr/>
          <p:nvPr/>
        </p:nvSpPr>
        <p:spPr>
          <a:xfrm>
            <a:off x="1287903" y="2057400"/>
            <a:ext cx="24272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استراتيجية 4- 2- 1</a:t>
            </a:r>
            <a:endParaRPr lang="ar-SA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5" grpId="0"/>
      <p:bldP spid="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-76200" y="-76200"/>
            <a:ext cx="9372600" cy="7010400"/>
            <a:chOff x="-48" y="-48"/>
            <a:chExt cx="5904" cy="4416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100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3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4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5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2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3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01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2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3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4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1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2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4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8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9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8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2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4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7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8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9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6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7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5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6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7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8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5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6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9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5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7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2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3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6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41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9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2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3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7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11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2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4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9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0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3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2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3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5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0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1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4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3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4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6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1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2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5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4" name="مستطيل 123"/>
          <p:cNvSpPr/>
          <p:nvPr/>
        </p:nvSpPr>
        <p:spPr>
          <a:xfrm>
            <a:off x="1775848" y="762000"/>
            <a:ext cx="5261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الفكرة الرئيسية</a:t>
            </a:r>
            <a:endParaRPr lang="ar-S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5" name="مستطيل 124"/>
          <p:cNvSpPr/>
          <p:nvPr/>
        </p:nvSpPr>
        <p:spPr>
          <a:xfrm>
            <a:off x="228600" y="2590800"/>
            <a:ext cx="866455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يمكن استعمال تعبير ثابت </a:t>
            </a:r>
            <a:r>
              <a:rPr lang="ar-SA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الإتزان</a:t>
            </a:r>
            <a:r>
              <a:rPr lang="ar-S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في حساب </a:t>
            </a:r>
          </a:p>
          <a:p>
            <a:pPr algn="ctr"/>
            <a:r>
              <a:rPr lang="ar-S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تراكيز </a:t>
            </a:r>
            <a:r>
              <a:rPr lang="ar-S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المواد في التفاعل </a:t>
            </a:r>
            <a:r>
              <a:rPr lang="ar-S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وذوبانيتها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6" name="Picture 2" descr="C:\Users\hp tec\Pictures\flash-lightbul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609600"/>
            <a:ext cx="1001139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2" name="مستطيل 121"/>
          <p:cNvSpPr/>
          <p:nvPr/>
        </p:nvSpPr>
        <p:spPr>
          <a:xfrm>
            <a:off x="5215891" y="685800"/>
            <a:ext cx="2956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الأهداف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3" name="مستطيل 122"/>
          <p:cNvSpPr/>
          <p:nvPr/>
        </p:nvSpPr>
        <p:spPr>
          <a:xfrm>
            <a:off x="457200" y="1828800"/>
            <a:ext cx="74676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تحدد تراكيز الاتزان للمتفاعلات  والنواتج </a:t>
            </a:r>
            <a:endParaRPr lang="ar-SA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4" name="مستطيل 123"/>
          <p:cNvSpPr/>
          <p:nvPr/>
        </p:nvSpPr>
        <p:spPr>
          <a:xfrm>
            <a:off x="609600" y="2590800"/>
            <a:ext cx="7315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تحسب </a:t>
            </a:r>
            <a:r>
              <a:rPr lang="ar-SA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ذائبية </a:t>
            </a:r>
            <a:r>
              <a:rPr lang="ar-SA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مركب من ثابت حاصل الذائبية</a:t>
            </a:r>
          </a:p>
        </p:txBody>
      </p:sp>
      <p:sp>
        <p:nvSpPr>
          <p:cNvPr id="125" name="مستطيل 124"/>
          <p:cNvSpPr/>
          <p:nvPr/>
        </p:nvSpPr>
        <p:spPr>
          <a:xfrm>
            <a:off x="2057400" y="4038600"/>
            <a:ext cx="566167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تفسر تأثير الأيون المشترك</a:t>
            </a:r>
            <a:endParaRPr lang="en-US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6" name="Picture 6" descr="j007613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1597025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" name="صورة 127" descr="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7200" y="1905000"/>
            <a:ext cx="457200" cy="457200"/>
          </a:xfrm>
          <a:prstGeom prst="rect">
            <a:avLst/>
          </a:prstGeom>
        </p:spPr>
      </p:pic>
      <p:pic>
        <p:nvPicPr>
          <p:cNvPr id="129" name="صورة 128" descr="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7200" y="2667000"/>
            <a:ext cx="457200" cy="457200"/>
          </a:xfrm>
          <a:prstGeom prst="rect">
            <a:avLst/>
          </a:prstGeom>
        </p:spPr>
      </p:pic>
      <p:pic>
        <p:nvPicPr>
          <p:cNvPr id="130" name="صورة 129" descr="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7200" y="4038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76200" y="-762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2" name="مستطيل 121"/>
          <p:cNvSpPr/>
          <p:nvPr/>
        </p:nvSpPr>
        <p:spPr>
          <a:xfrm>
            <a:off x="5257800" y="838200"/>
            <a:ext cx="30155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مراجعة المفردات</a:t>
            </a:r>
            <a:endParaRPr lang="ar-SA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3" name="عنوان 1"/>
          <p:cNvSpPr txBox="1">
            <a:spLocks/>
          </p:cNvSpPr>
          <p:nvPr/>
        </p:nvSpPr>
        <p:spPr>
          <a:xfrm>
            <a:off x="428625" y="2357438"/>
            <a:ext cx="8229600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الذائبية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6600" b="1" spc="-100" dirty="0" smtClean="0">
                <a:solidFill>
                  <a:srgbClr val="7030A0"/>
                </a:solidFill>
              </a:rPr>
              <a:t>الكمية القصوى من المذاب التي تذوب في كمية من المذيب عند درجة حرارة وضغط محددين </a:t>
            </a:r>
            <a:r>
              <a:rPr kumimoji="0" lang="ar-SA" sz="66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ar-SA" sz="6600" b="1" i="0" u="none" strike="noStrike" kern="1200" cap="none" spc="-1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5" name="صورة 124" descr="M,M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3657600"/>
            <a:ext cx="3500437" cy="1519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صورة 7" descr="FG13_01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215188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" name="مستطيل 123"/>
          <p:cNvSpPr/>
          <p:nvPr/>
        </p:nvSpPr>
        <p:spPr>
          <a:xfrm>
            <a:off x="1752600" y="304800"/>
            <a:ext cx="60163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الرسم البياني لذائبية عدة مواد </a:t>
            </a:r>
            <a:r>
              <a:rPr lang="ar-SA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عند درحات حرارة مختلفة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Picture 2" descr="C:\Users\hp tec\Pictures\eesunglass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4419600"/>
            <a:ext cx="3581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" name="مستطيل 122"/>
          <p:cNvSpPr/>
          <p:nvPr/>
        </p:nvSpPr>
        <p:spPr>
          <a:xfrm>
            <a:off x="4114800" y="685800"/>
            <a:ext cx="40334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المفردات الجديدة</a:t>
            </a:r>
            <a:endParaRPr lang="ar-SA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4" name="مستطيل 123"/>
          <p:cNvSpPr/>
          <p:nvPr/>
        </p:nvSpPr>
        <p:spPr>
          <a:xfrm>
            <a:off x="2224225" y="1752600"/>
            <a:ext cx="4512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ثابت حاصل الذائبية</a:t>
            </a:r>
          </a:p>
          <a:p>
            <a:pPr algn="ctr"/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الأيون المشترك</a:t>
            </a:r>
          </a:p>
          <a:p>
            <a:pPr algn="ctr"/>
            <a:r>
              <a:rPr lang="ar-SA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ثأتير</a:t>
            </a:r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الأيون المشترك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6" name="Picture 2" descr="C:\Users\hp tec\Pictures\th_j02836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11125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pic>
        <p:nvPicPr>
          <p:cNvPr id="122" name="صورة 121" descr="3390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3742429" cy="2971800"/>
          </a:xfrm>
          <a:prstGeom prst="rect">
            <a:avLst/>
          </a:prstGeom>
        </p:spPr>
      </p:pic>
      <p:pic>
        <p:nvPicPr>
          <p:cNvPr id="123" name="صورة 122" descr="6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752600"/>
            <a:ext cx="3249109" cy="2895600"/>
          </a:xfrm>
          <a:prstGeom prst="rect">
            <a:avLst/>
          </a:prstGeom>
        </p:spPr>
      </p:pic>
      <p:pic>
        <p:nvPicPr>
          <p:cNvPr id="124" name="صورة 123" descr="X-ray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429000"/>
            <a:ext cx="3886200" cy="2828925"/>
          </a:xfrm>
          <a:prstGeom prst="rect">
            <a:avLst/>
          </a:prstGeom>
        </p:spPr>
      </p:pic>
      <p:pic>
        <p:nvPicPr>
          <p:cNvPr id="125" name="صورة 124" descr="000092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5200" y="2514600"/>
            <a:ext cx="1600200" cy="3886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2" name="مربع نص 121"/>
          <p:cNvSpPr txBox="1"/>
          <p:nvPr/>
        </p:nvSpPr>
        <p:spPr>
          <a:xfrm>
            <a:off x="914400" y="2286000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/>
              <a:t>يطلب من الشخص المريض تناول محلول كبريتات </a:t>
            </a:r>
          </a:p>
          <a:p>
            <a:pPr algn="r"/>
            <a:r>
              <a:rPr lang="ar-SA" sz="2400" dirty="0" smtClean="0"/>
              <a:t>البار يوم وذلك لزيادة وضوح الصورة علما بأن أيونات الباريوم سامة فكيف يطلب من الأشخاص تناولها على الرغم من خطورتها  من خلال عرض اليوم سوف نتعرف على </a:t>
            </a:r>
            <a:r>
              <a:rPr lang="ar-SA" sz="2400" dirty="0" err="1" smtClean="0"/>
              <a:t>ذلك ؟!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228600" y="-152400"/>
            <a:ext cx="9372600" cy="7010400"/>
            <a:chOff x="-48" y="-48"/>
            <a:chExt cx="5904" cy="441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flipH="1">
              <a:off x="336" y="4128"/>
              <a:ext cx="5184" cy="192"/>
              <a:chOff x="336" y="4128"/>
              <a:chExt cx="4992" cy="192"/>
            </a:xfrm>
          </p:grpSpPr>
          <p:grpSp>
            <p:nvGrpSpPr>
              <p:cNvPr id="98" name="Group 5"/>
              <p:cNvGrpSpPr>
                <a:grpSpLocks/>
              </p:cNvGrpSpPr>
              <p:nvPr/>
            </p:nvGrpSpPr>
            <p:grpSpPr bwMode="auto">
              <a:xfrm>
                <a:off x="2112" y="4128"/>
                <a:ext cx="3216" cy="192"/>
                <a:chOff x="774" y="309"/>
                <a:chExt cx="4265" cy="539"/>
              </a:xfrm>
            </p:grpSpPr>
            <p:sp>
              <p:nvSpPr>
                <p:cNvPr id="111" name="Rectangle 6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12" name="Group 7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113" name="Freeform 8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4" name="Freeform 9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5" name="Freeform 10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6" name="Freeform 11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7" name="Freeform 12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8" name="Freeform 13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9" name="Freeform 14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0" name="Freeform 15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21" name="Freeform 16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6" cy="539"/>
                  </a:xfrm>
                  <a:custGeom>
                    <a:avLst/>
                    <a:gdLst>
                      <a:gd name="T0" fmla="*/ 235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7 w 465"/>
                      <a:gd name="T7" fmla="*/ 0 h 539"/>
                      <a:gd name="T8" fmla="*/ 235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99" name="Group 17"/>
              <p:cNvGrpSpPr>
                <a:grpSpLocks/>
              </p:cNvGrpSpPr>
              <p:nvPr/>
            </p:nvGrpSpPr>
            <p:grpSpPr bwMode="auto">
              <a:xfrm>
                <a:off x="336" y="4128"/>
                <a:ext cx="3216" cy="192"/>
                <a:chOff x="774" y="309"/>
                <a:chExt cx="4265" cy="539"/>
              </a:xfrm>
            </p:grpSpPr>
            <p:sp>
              <p:nvSpPr>
                <p:cNvPr id="100" name="Rectangle 18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01" name="Group 19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57" cy="539"/>
                  <a:chOff x="782" y="309"/>
                  <a:chExt cx="4257" cy="539"/>
                </a:xfrm>
              </p:grpSpPr>
              <p:sp>
                <p:nvSpPr>
                  <p:cNvPr id="102" name="Freeform 20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3" name="Freeform 21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5" cy="539"/>
                  </a:xfrm>
                  <a:custGeom>
                    <a:avLst/>
                    <a:gdLst>
                      <a:gd name="T0" fmla="*/ 234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4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4" name="Freeform 22"/>
                  <p:cNvSpPr>
                    <a:spLocks/>
                  </p:cNvSpPr>
                  <p:nvPr/>
                </p:nvSpPr>
                <p:spPr bwMode="auto">
                  <a:xfrm>
                    <a:off x="3626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5" name="Freeform 23"/>
                  <p:cNvSpPr>
                    <a:spLocks/>
                  </p:cNvSpPr>
                  <p:nvPr/>
                </p:nvSpPr>
                <p:spPr bwMode="auto">
                  <a:xfrm>
                    <a:off x="3151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6" name="Freeform 24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7" name="Freeform 25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5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5 w 465"/>
                      <a:gd name="T3" fmla="*/ 0 h 539"/>
                      <a:gd name="T4" fmla="*/ 234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8" name="Freeform 26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09" name="Freeform 27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6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5 w 467"/>
                      <a:gd name="T3" fmla="*/ 0 h 539"/>
                      <a:gd name="T4" fmla="*/ 234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110" name="Freeform 28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0" y="1968"/>
              <a:ext cx="192" cy="2032"/>
              <a:chOff x="285" y="848"/>
              <a:chExt cx="489" cy="2605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3" name="Freeform 31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0" y="336"/>
              <a:ext cx="192" cy="2032"/>
              <a:chOff x="285" y="848"/>
              <a:chExt cx="489" cy="2605"/>
            </a:xfrm>
          </p:grpSpPr>
          <p:sp>
            <p:nvSpPr>
              <p:cNvPr id="86" name="Rectangle 37"/>
              <p:cNvSpPr>
                <a:spLocks noChangeArrowheads="1"/>
              </p:cNvSpPr>
              <p:nvPr/>
            </p:nvSpPr>
            <p:spPr bwMode="auto">
              <a:xfrm>
                <a:off x="285" y="848"/>
                <a:ext cx="489" cy="2605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285" y="848"/>
                <a:ext cx="489" cy="512"/>
              </a:xfrm>
              <a:custGeom>
                <a:avLst/>
                <a:gdLst>
                  <a:gd name="T0" fmla="*/ 0 w 489"/>
                  <a:gd name="T1" fmla="*/ 259 h 511"/>
                  <a:gd name="T2" fmla="*/ 0 w 489"/>
                  <a:gd name="T3" fmla="*/ 513 h 511"/>
                  <a:gd name="T4" fmla="*/ 489 w 489"/>
                  <a:gd name="T5" fmla="*/ 259 h 511"/>
                  <a:gd name="T6" fmla="*/ 489 w 489"/>
                  <a:gd name="T7" fmla="*/ 0 h 511"/>
                  <a:gd name="T8" fmla="*/ 0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0" y="257"/>
                    </a:moveTo>
                    <a:lnTo>
                      <a:pt x="0" y="511"/>
                    </a:lnTo>
                    <a:lnTo>
                      <a:pt x="489" y="257"/>
                    </a:lnTo>
                    <a:lnTo>
                      <a:pt x="489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285" y="2934"/>
                <a:ext cx="489" cy="513"/>
              </a:xfrm>
              <a:custGeom>
                <a:avLst/>
                <a:gdLst>
                  <a:gd name="T0" fmla="*/ 489 w 489"/>
                  <a:gd name="T1" fmla="*/ 256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6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6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285" y="2415"/>
                <a:ext cx="489" cy="510"/>
              </a:xfrm>
              <a:custGeom>
                <a:avLst/>
                <a:gdLst>
                  <a:gd name="T0" fmla="*/ 489 w 489"/>
                  <a:gd name="T1" fmla="*/ 254 h 511"/>
                  <a:gd name="T2" fmla="*/ 489 w 489"/>
                  <a:gd name="T3" fmla="*/ 0 h 511"/>
                  <a:gd name="T4" fmla="*/ 0 w 489"/>
                  <a:gd name="T5" fmla="*/ 254 h 511"/>
                  <a:gd name="T6" fmla="*/ 0 w 489"/>
                  <a:gd name="T7" fmla="*/ 509 h 511"/>
                  <a:gd name="T8" fmla="*/ 489 w 489"/>
                  <a:gd name="T9" fmla="*/ 254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4"/>
                    </a:moveTo>
                    <a:lnTo>
                      <a:pt x="489" y="0"/>
                    </a:lnTo>
                    <a:lnTo>
                      <a:pt x="0" y="254"/>
                    </a:lnTo>
                    <a:lnTo>
                      <a:pt x="0" y="511"/>
                    </a:lnTo>
                    <a:lnTo>
                      <a:pt x="489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285" y="1890"/>
                <a:ext cx="489" cy="513"/>
              </a:xfrm>
              <a:custGeom>
                <a:avLst/>
                <a:gdLst>
                  <a:gd name="T0" fmla="*/ 489 w 489"/>
                  <a:gd name="T1" fmla="*/ 259 h 513"/>
                  <a:gd name="T2" fmla="*/ 489 w 489"/>
                  <a:gd name="T3" fmla="*/ 0 h 513"/>
                  <a:gd name="T4" fmla="*/ 0 w 489"/>
                  <a:gd name="T5" fmla="*/ 256 h 513"/>
                  <a:gd name="T6" fmla="*/ 0 w 489"/>
                  <a:gd name="T7" fmla="*/ 513 h 513"/>
                  <a:gd name="T8" fmla="*/ 489 w 489"/>
                  <a:gd name="T9" fmla="*/ 259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3"/>
                  <a:gd name="T17" fmla="*/ 489 w 48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3">
                    <a:moveTo>
                      <a:pt x="489" y="259"/>
                    </a:moveTo>
                    <a:lnTo>
                      <a:pt x="489" y="0"/>
                    </a:lnTo>
                    <a:lnTo>
                      <a:pt x="0" y="256"/>
                    </a:lnTo>
                    <a:lnTo>
                      <a:pt x="0" y="513"/>
                    </a:lnTo>
                    <a:lnTo>
                      <a:pt x="4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auto">
              <a:xfrm>
                <a:off x="285" y="1370"/>
                <a:ext cx="489" cy="513"/>
              </a:xfrm>
              <a:custGeom>
                <a:avLst/>
                <a:gdLst>
                  <a:gd name="T0" fmla="*/ 489 w 489"/>
                  <a:gd name="T1" fmla="*/ 259 h 511"/>
                  <a:gd name="T2" fmla="*/ 489 w 489"/>
                  <a:gd name="T3" fmla="*/ 0 h 511"/>
                  <a:gd name="T4" fmla="*/ 0 w 489"/>
                  <a:gd name="T5" fmla="*/ 259 h 511"/>
                  <a:gd name="T6" fmla="*/ 0 w 489"/>
                  <a:gd name="T7" fmla="*/ 515 h 511"/>
                  <a:gd name="T8" fmla="*/ 489 w 489"/>
                  <a:gd name="T9" fmla="*/ 259 h 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511"/>
                  <a:gd name="T17" fmla="*/ 489 w 489"/>
                  <a:gd name="T18" fmla="*/ 511 h 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511">
                    <a:moveTo>
                      <a:pt x="489" y="257"/>
                    </a:moveTo>
                    <a:lnTo>
                      <a:pt x="489" y="0"/>
                    </a:lnTo>
                    <a:lnTo>
                      <a:pt x="0" y="257"/>
                    </a:lnTo>
                    <a:lnTo>
                      <a:pt x="0" y="511"/>
                    </a:lnTo>
                    <a:lnTo>
                      <a:pt x="489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336" y="0"/>
              <a:ext cx="5136" cy="192"/>
              <a:chOff x="336" y="0"/>
              <a:chExt cx="4992" cy="192"/>
            </a:xfrm>
          </p:grpSpPr>
          <p:grpSp>
            <p:nvGrpSpPr>
              <p:cNvPr id="62" name="Group 44"/>
              <p:cNvGrpSpPr>
                <a:grpSpLocks/>
              </p:cNvGrpSpPr>
              <p:nvPr/>
            </p:nvGrpSpPr>
            <p:grpSpPr bwMode="auto">
              <a:xfrm>
                <a:off x="2112" y="0"/>
                <a:ext cx="3216" cy="192"/>
                <a:chOff x="774" y="309"/>
                <a:chExt cx="4265" cy="539"/>
              </a:xfrm>
            </p:grpSpPr>
            <p:sp>
              <p:nvSpPr>
                <p:cNvPr id="75" name="Rectangle 45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76" name="Group 46"/>
                <p:cNvGrpSpPr>
                  <a:grpSpLocks/>
                </p:cNvGrpSpPr>
                <p:nvPr/>
              </p:nvGrpSpPr>
              <p:grpSpPr bwMode="auto">
                <a:xfrm>
                  <a:off x="779" y="309"/>
                  <a:ext cx="4260" cy="539"/>
                  <a:chOff x="779" y="309"/>
                  <a:chExt cx="4260" cy="539"/>
                </a:xfrm>
              </p:grpSpPr>
              <p:sp>
                <p:nvSpPr>
                  <p:cNvPr id="77" name="Freeform 47"/>
                  <p:cNvSpPr>
                    <a:spLocks/>
                  </p:cNvSpPr>
                  <p:nvPr/>
                </p:nvSpPr>
                <p:spPr bwMode="auto">
                  <a:xfrm>
                    <a:off x="4572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539 h 539"/>
                      <a:gd name="T2" fmla="*/ 0 w 467"/>
                      <a:gd name="T3" fmla="*/ 539 h 539"/>
                      <a:gd name="T4" fmla="*/ 233 w 467"/>
                      <a:gd name="T5" fmla="*/ 0 h 539"/>
                      <a:gd name="T6" fmla="*/ 467 w 467"/>
                      <a:gd name="T7" fmla="*/ 0 h 539"/>
                      <a:gd name="T8" fmla="*/ 233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8" name="Freeform 48"/>
                  <p:cNvSpPr>
                    <a:spLocks/>
                  </p:cNvSpPr>
                  <p:nvPr/>
                </p:nvSpPr>
                <p:spPr bwMode="auto">
                  <a:xfrm>
                    <a:off x="409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9" name="Freeform 49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0" name="Freeform 50"/>
                  <p:cNvSpPr>
                    <a:spLocks/>
                  </p:cNvSpPr>
                  <p:nvPr/>
                </p:nvSpPr>
                <p:spPr bwMode="auto">
                  <a:xfrm>
                    <a:off x="3149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1" name="Freeform 51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2" name="Freeform 52"/>
                  <p:cNvSpPr>
                    <a:spLocks/>
                  </p:cNvSpPr>
                  <p:nvPr/>
                </p:nvSpPr>
                <p:spPr bwMode="auto">
                  <a:xfrm>
                    <a:off x="2203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3" name="Freeform 53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4" name="Freeform 54"/>
                  <p:cNvSpPr>
                    <a:spLocks/>
                  </p:cNvSpPr>
                  <p:nvPr/>
                </p:nvSpPr>
                <p:spPr bwMode="auto">
                  <a:xfrm>
                    <a:off x="1252" y="309"/>
                    <a:ext cx="469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71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85" name="Freeform 55"/>
                  <p:cNvSpPr>
                    <a:spLocks/>
                  </p:cNvSpPr>
                  <p:nvPr/>
                </p:nvSpPr>
                <p:spPr bwMode="auto">
                  <a:xfrm>
                    <a:off x="779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3 w 465"/>
                      <a:gd name="T7" fmla="*/ 0 h 539"/>
                      <a:gd name="T8" fmla="*/ 232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63" name="Group 56"/>
              <p:cNvGrpSpPr>
                <a:grpSpLocks/>
              </p:cNvGrpSpPr>
              <p:nvPr/>
            </p:nvGrpSpPr>
            <p:grpSpPr bwMode="auto">
              <a:xfrm>
                <a:off x="336" y="0"/>
                <a:ext cx="3218" cy="192"/>
                <a:chOff x="774" y="309"/>
                <a:chExt cx="4268" cy="539"/>
              </a:xfrm>
            </p:grpSpPr>
            <p:sp>
              <p:nvSpPr>
                <p:cNvPr id="64" name="Rectangle 57"/>
                <p:cNvSpPr>
                  <a:spLocks noChangeArrowheads="1"/>
                </p:cNvSpPr>
                <p:nvPr/>
              </p:nvSpPr>
              <p:spPr bwMode="auto">
                <a:xfrm>
                  <a:off x="774" y="309"/>
                  <a:ext cx="4265" cy="539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65" name="Group 58"/>
                <p:cNvGrpSpPr>
                  <a:grpSpLocks/>
                </p:cNvGrpSpPr>
                <p:nvPr/>
              </p:nvGrpSpPr>
              <p:grpSpPr bwMode="auto">
                <a:xfrm>
                  <a:off x="782" y="309"/>
                  <a:ext cx="4260" cy="539"/>
                  <a:chOff x="782" y="309"/>
                  <a:chExt cx="4260" cy="539"/>
                </a:xfrm>
              </p:grpSpPr>
              <p:sp>
                <p:nvSpPr>
                  <p:cNvPr id="66" name="Freeform 59"/>
                  <p:cNvSpPr>
                    <a:spLocks/>
                  </p:cNvSpPr>
                  <p:nvPr/>
                </p:nvSpPr>
                <p:spPr bwMode="auto">
                  <a:xfrm>
                    <a:off x="4573" y="309"/>
                    <a:ext cx="469" cy="539"/>
                  </a:xfrm>
                  <a:custGeom>
                    <a:avLst/>
                    <a:gdLst>
                      <a:gd name="T0" fmla="*/ 235 w 467"/>
                      <a:gd name="T1" fmla="*/ 539 h 539"/>
                      <a:gd name="T2" fmla="*/ 0 w 467"/>
                      <a:gd name="T3" fmla="*/ 539 h 539"/>
                      <a:gd name="T4" fmla="*/ 235 w 467"/>
                      <a:gd name="T5" fmla="*/ 0 h 539"/>
                      <a:gd name="T6" fmla="*/ 471 w 467"/>
                      <a:gd name="T7" fmla="*/ 0 h 539"/>
                      <a:gd name="T8" fmla="*/ 235 w 467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3" y="0"/>
                        </a:lnTo>
                        <a:lnTo>
                          <a:pt x="467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7" name="Freeform 60"/>
                  <p:cNvSpPr>
                    <a:spLocks/>
                  </p:cNvSpPr>
                  <p:nvPr/>
                </p:nvSpPr>
                <p:spPr bwMode="auto">
                  <a:xfrm>
                    <a:off x="4100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4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8" name="Freeform 61"/>
                  <p:cNvSpPr>
                    <a:spLocks/>
                  </p:cNvSpPr>
                  <p:nvPr/>
                </p:nvSpPr>
                <p:spPr bwMode="auto">
                  <a:xfrm>
                    <a:off x="3625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69" name="Freeform 62"/>
                  <p:cNvSpPr>
                    <a:spLocks/>
                  </p:cNvSpPr>
                  <p:nvPr/>
                </p:nvSpPr>
                <p:spPr bwMode="auto">
                  <a:xfrm>
                    <a:off x="3150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0" name="Freeform 63"/>
                  <p:cNvSpPr>
                    <a:spLocks/>
                  </p:cNvSpPr>
                  <p:nvPr/>
                </p:nvSpPr>
                <p:spPr bwMode="auto">
                  <a:xfrm>
                    <a:off x="2678" y="309"/>
                    <a:ext cx="465" cy="539"/>
                  </a:xfrm>
                  <a:custGeom>
                    <a:avLst/>
                    <a:gdLst>
                      <a:gd name="T0" fmla="*/ 231 w 465"/>
                      <a:gd name="T1" fmla="*/ 0 h 539"/>
                      <a:gd name="T2" fmla="*/ 465 w 465"/>
                      <a:gd name="T3" fmla="*/ 0 h 539"/>
                      <a:gd name="T4" fmla="*/ 233 w 465"/>
                      <a:gd name="T5" fmla="*/ 539 h 539"/>
                      <a:gd name="T6" fmla="*/ 0 w 465"/>
                      <a:gd name="T7" fmla="*/ 539 h 539"/>
                      <a:gd name="T8" fmla="*/ 231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1" y="0"/>
                        </a:moveTo>
                        <a:lnTo>
                          <a:pt x="465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1" name="Freeform 64"/>
                  <p:cNvSpPr>
                    <a:spLocks/>
                  </p:cNvSpPr>
                  <p:nvPr/>
                </p:nvSpPr>
                <p:spPr bwMode="auto">
                  <a:xfrm>
                    <a:off x="2204" y="309"/>
                    <a:ext cx="464" cy="539"/>
                  </a:xfrm>
                  <a:custGeom>
                    <a:avLst/>
                    <a:gdLst>
                      <a:gd name="T0" fmla="*/ 232 w 465"/>
                      <a:gd name="T1" fmla="*/ 0 h 539"/>
                      <a:gd name="T2" fmla="*/ 463 w 465"/>
                      <a:gd name="T3" fmla="*/ 0 h 539"/>
                      <a:gd name="T4" fmla="*/ 232 w 465"/>
                      <a:gd name="T5" fmla="*/ 539 h 539"/>
                      <a:gd name="T6" fmla="*/ 0 w 465"/>
                      <a:gd name="T7" fmla="*/ 539 h 539"/>
                      <a:gd name="T8" fmla="*/ 232 w 465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2" y="0"/>
                        </a:moveTo>
                        <a:lnTo>
                          <a:pt x="465" y="0"/>
                        </a:lnTo>
                        <a:lnTo>
                          <a:pt x="234" y="539"/>
                        </a:lnTo>
                        <a:lnTo>
                          <a:pt x="0" y="539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2" name="Freeform 65"/>
                  <p:cNvSpPr>
                    <a:spLocks/>
                  </p:cNvSpPr>
                  <p:nvPr/>
                </p:nvSpPr>
                <p:spPr bwMode="auto">
                  <a:xfrm>
                    <a:off x="1729" y="309"/>
                    <a:ext cx="467" cy="539"/>
                  </a:xfrm>
                  <a:custGeom>
                    <a:avLst/>
                    <a:gdLst>
                      <a:gd name="T0" fmla="*/ 233 w 467"/>
                      <a:gd name="T1" fmla="*/ 0 h 539"/>
                      <a:gd name="T2" fmla="*/ 467 w 467"/>
                      <a:gd name="T3" fmla="*/ 0 h 539"/>
                      <a:gd name="T4" fmla="*/ 233 w 467"/>
                      <a:gd name="T5" fmla="*/ 539 h 539"/>
                      <a:gd name="T6" fmla="*/ 0 w 467"/>
                      <a:gd name="T7" fmla="*/ 539 h 539"/>
                      <a:gd name="T8" fmla="*/ 233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3" y="0"/>
                        </a:moveTo>
                        <a:lnTo>
                          <a:pt x="467" y="0"/>
                        </a:lnTo>
                        <a:lnTo>
                          <a:pt x="233" y="539"/>
                        </a:lnTo>
                        <a:lnTo>
                          <a:pt x="0" y="539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3" name="Freeform 66"/>
                  <p:cNvSpPr>
                    <a:spLocks/>
                  </p:cNvSpPr>
                  <p:nvPr/>
                </p:nvSpPr>
                <p:spPr bwMode="auto">
                  <a:xfrm>
                    <a:off x="1254" y="309"/>
                    <a:ext cx="468" cy="539"/>
                  </a:xfrm>
                  <a:custGeom>
                    <a:avLst/>
                    <a:gdLst>
                      <a:gd name="T0" fmla="*/ 236 w 467"/>
                      <a:gd name="T1" fmla="*/ 0 h 539"/>
                      <a:gd name="T2" fmla="*/ 469 w 467"/>
                      <a:gd name="T3" fmla="*/ 0 h 539"/>
                      <a:gd name="T4" fmla="*/ 238 w 467"/>
                      <a:gd name="T5" fmla="*/ 539 h 539"/>
                      <a:gd name="T6" fmla="*/ 0 w 467"/>
                      <a:gd name="T7" fmla="*/ 539 h 539"/>
                      <a:gd name="T8" fmla="*/ 236 w 467"/>
                      <a:gd name="T9" fmla="*/ 0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7"/>
                      <a:gd name="T16" fmla="*/ 0 h 539"/>
                      <a:gd name="T17" fmla="*/ 467 w 46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7" h="539">
                        <a:moveTo>
                          <a:pt x="234" y="0"/>
                        </a:moveTo>
                        <a:lnTo>
                          <a:pt x="467" y="0"/>
                        </a:lnTo>
                        <a:lnTo>
                          <a:pt x="236" y="539"/>
                        </a:lnTo>
                        <a:lnTo>
                          <a:pt x="0" y="539"/>
                        </a:lnTo>
                        <a:lnTo>
                          <a:pt x="23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  <p:sp>
                <p:nvSpPr>
                  <p:cNvPr id="74" name="Freeform 67"/>
                  <p:cNvSpPr>
                    <a:spLocks/>
                  </p:cNvSpPr>
                  <p:nvPr/>
                </p:nvSpPr>
                <p:spPr bwMode="auto">
                  <a:xfrm>
                    <a:off x="782" y="309"/>
                    <a:ext cx="465" cy="539"/>
                  </a:xfrm>
                  <a:custGeom>
                    <a:avLst/>
                    <a:gdLst>
                      <a:gd name="T0" fmla="*/ 233 w 465"/>
                      <a:gd name="T1" fmla="*/ 539 h 539"/>
                      <a:gd name="T2" fmla="*/ 0 w 465"/>
                      <a:gd name="T3" fmla="*/ 539 h 539"/>
                      <a:gd name="T4" fmla="*/ 231 w 465"/>
                      <a:gd name="T5" fmla="*/ 0 h 539"/>
                      <a:gd name="T6" fmla="*/ 465 w 465"/>
                      <a:gd name="T7" fmla="*/ 0 h 539"/>
                      <a:gd name="T8" fmla="*/ 233 w 465"/>
                      <a:gd name="T9" fmla="*/ 5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5"/>
                      <a:gd name="T16" fmla="*/ 0 h 539"/>
                      <a:gd name="T17" fmla="*/ 465 w 465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5" h="539">
                        <a:moveTo>
                          <a:pt x="233" y="539"/>
                        </a:moveTo>
                        <a:lnTo>
                          <a:pt x="0" y="539"/>
                        </a:lnTo>
                        <a:lnTo>
                          <a:pt x="231" y="0"/>
                        </a:lnTo>
                        <a:lnTo>
                          <a:pt x="465" y="0"/>
                        </a:lnTo>
                        <a:lnTo>
                          <a:pt x="233" y="5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grpSp>
          <p:nvGrpSpPr>
            <p:cNvPr id="7" name="Group 68"/>
            <p:cNvGrpSpPr>
              <a:grpSpLocks/>
            </p:cNvGrpSpPr>
            <p:nvPr/>
          </p:nvGrpSpPr>
          <p:grpSpPr bwMode="auto">
            <a:xfrm>
              <a:off x="-48" y="-48"/>
              <a:ext cx="480" cy="480"/>
              <a:chOff x="0" y="0"/>
              <a:chExt cx="1063" cy="1172"/>
            </a:xfrm>
          </p:grpSpPr>
          <p:grpSp>
            <p:nvGrpSpPr>
              <p:cNvPr id="53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55" name="Freeform 70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6" name="Freeform 71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7" name="Freeform 72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8" name="Freeform 73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9" name="Freeform 74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0" name="Freeform 75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61" name="Freeform 76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54" name="Freeform 77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8" name="Group 78"/>
            <p:cNvGrpSpPr>
              <a:grpSpLocks/>
            </p:cNvGrpSpPr>
            <p:nvPr/>
          </p:nvGrpSpPr>
          <p:grpSpPr bwMode="auto">
            <a:xfrm flipV="1">
              <a:off x="5568" y="240"/>
              <a:ext cx="192" cy="3792"/>
              <a:chOff x="5568" y="368"/>
              <a:chExt cx="192" cy="3664"/>
            </a:xfrm>
          </p:grpSpPr>
          <p:grpSp>
            <p:nvGrpSpPr>
              <p:cNvPr id="39" name="Group 79"/>
              <p:cNvGrpSpPr>
                <a:grpSpLocks/>
              </p:cNvGrpSpPr>
              <p:nvPr/>
            </p:nvGrpSpPr>
            <p:grpSpPr bwMode="auto">
              <a:xfrm>
                <a:off x="5568" y="2000"/>
                <a:ext cx="192" cy="2032"/>
                <a:chOff x="285" y="848"/>
                <a:chExt cx="489" cy="2605"/>
              </a:xfrm>
            </p:grpSpPr>
            <p:sp>
              <p:nvSpPr>
                <p:cNvPr id="47" name="Rectangle 80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8" name="Freeform 81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9" name="Freeform 82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0" name="Freeform 83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1" name="Freeform 84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52" name="Freeform 85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40" name="Group 86"/>
              <p:cNvGrpSpPr>
                <a:grpSpLocks/>
              </p:cNvGrpSpPr>
              <p:nvPr/>
            </p:nvGrpSpPr>
            <p:grpSpPr bwMode="auto">
              <a:xfrm>
                <a:off x="5568" y="368"/>
                <a:ext cx="192" cy="2032"/>
                <a:chOff x="285" y="848"/>
                <a:chExt cx="489" cy="2605"/>
              </a:xfrm>
            </p:grpSpPr>
            <p:sp>
              <p:nvSpPr>
                <p:cNvPr id="41" name="Rectangle 87"/>
                <p:cNvSpPr>
                  <a:spLocks noChangeArrowheads="1"/>
                </p:cNvSpPr>
                <p:nvPr/>
              </p:nvSpPr>
              <p:spPr bwMode="auto">
                <a:xfrm>
                  <a:off x="285" y="848"/>
                  <a:ext cx="489" cy="260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2" name="Freeform 88"/>
                <p:cNvSpPr>
                  <a:spLocks/>
                </p:cNvSpPr>
                <p:nvPr/>
              </p:nvSpPr>
              <p:spPr bwMode="auto">
                <a:xfrm>
                  <a:off x="285" y="848"/>
                  <a:ext cx="489" cy="512"/>
                </a:xfrm>
                <a:custGeom>
                  <a:avLst/>
                  <a:gdLst>
                    <a:gd name="T0" fmla="*/ 0 w 489"/>
                    <a:gd name="T1" fmla="*/ 259 h 511"/>
                    <a:gd name="T2" fmla="*/ 0 w 489"/>
                    <a:gd name="T3" fmla="*/ 513 h 511"/>
                    <a:gd name="T4" fmla="*/ 489 w 489"/>
                    <a:gd name="T5" fmla="*/ 259 h 511"/>
                    <a:gd name="T6" fmla="*/ 489 w 489"/>
                    <a:gd name="T7" fmla="*/ 0 h 511"/>
                    <a:gd name="T8" fmla="*/ 0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0" y="257"/>
                      </a:moveTo>
                      <a:lnTo>
                        <a:pt x="0" y="511"/>
                      </a:lnTo>
                      <a:lnTo>
                        <a:pt x="489" y="257"/>
                      </a:lnTo>
                      <a:lnTo>
                        <a:pt x="489" y="0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3" name="Freeform 89"/>
                <p:cNvSpPr>
                  <a:spLocks/>
                </p:cNvSpPr>
                <p:nvPr/>
              </p:nvSpPr>
              <p:spPr bwMode="auto">
                <a:xfrm>
                  <a:off x="285" y="2934"/>
                  <a:ext cx="489" cy="513"/>
                </a:xfrm>
                <a:custGeom>
                  <a:avLst/>
                  <a:gdLst>
                    <a:gd name="T0" fmla="*/ 489 w 489"/>
                    <a:gd name="T1" fmla="*/ 256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6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6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4" name="Freeform 90"/>
                <p:cNvSpPr>
                  <a:spLocks/>
                </p:cNvSpPr>
                <p:nvPr/>
              </p:nvSpPr>
              <p:spPr bwMode="auto">
                <a:xfrm>
                  <a:off x="285" y="2414"/>
                  <a:ext cx="489" cy="513"/>
                </a:xfrm>
                <a:custGeom>
                  <a:avLst/>
                  <a:gdLst>
                    <a:gd name="T0" fmla="*/ 489 w 489"/>
                    <a:gd name="T1" fmla="*/ 256 h 511"/>
                    <a:gd name="T2" fmla="*/ 489 w 489"/>
                    <a:gd name="T3" fmla="*/ 0 h 511"/>
                    <a:gd name="T4" fmla="*/ 0 w 489"/>
                    <a:gd name="T5" fmla="*/ 256 h 511"/>
                    <a:gd name="T6" fmla="*/ 0 w 489"/>
                    <a:gd name="T7" fmla="*/ 515 h 511"/>
                    <a:gd name="T8" fmla="*/ 489 w 489"/>
                    <a:gd name="T9" fmla="*/ 256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4"/>
                      </a:moveTo>
                      <a:lnTo>
                        <a:pt x="489" y="0"/>
                      </a:lnTo>
                      <a:lnTo>
                        <a:pt x="0" y="254"/>
                      </a:lnTo>
                      <a:lnTo>
                        <a:pt x="0" y="511"/>
                      </a:lnTo>
                      <a:lnTo>
                        <a:pt x="489" y="2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5" name="Freeform 91"/>
                <p:cNvSpPr>
                  <a:spLocks/>
                </p:cNvSpPr>
                <p:nvPr/>
              </p:nvSpPr>
              <p:spPr bwMode="auto">
                <a:xfrm>
                  <a:off x="285" y="1890"/>
                  <a:ext cx="489" cy="513"/>
                </a:xfrm>
                <a:custGeom>
                  <a:avLst/>
                  <a:gdLst>
                    <a:gd name="T0" fmla="*/ 489 w 489"/>
                    <a:gd name="T1" fmla="*/ 259 h 513"/>
                    <a:gd name="T2" fmla="*/ 489 w 489"/>
                    <a:gd name="T3" fmla="*/ 0 h 513"/>
                    <a:gd name="T4" fmla="*/ 0 w 489"/>
                    <a:gd name="T5" fmla="*/ 256 h 513"/>
                    <a:gd name="T6" fmla="*/ 0 w 489"/>
                    <a:gd name="T7" fmla="*/ 513 h 513"/>
                    <a:gd name="T8" fmla="*/ 489 w 489"/>
                    <a:gd name="T9" fmla="*/ 259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3"/>
                    <a:gd name="T17" fmla="*/ 489 w 489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3">
                      <a:moveTo>
                        <a:pt x="489" y="259"/>
                      </a:moveTo>
                      <a:lnTo>
                        <a:pt x="489" y="0"/>
                      </a:lnTo>
                      <a:lnTo>
                        <a:pt x="0" y="256"/>
                      </a:lnTo>
                      <a:lnTo>
                        <a:pt x="0" y="513"/>
                      </a:lnTo>
                      <a:lnTo>
                        <a:pt x="489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6" name="Freeform 92"/>
                <p:cNvSpPr>
                  <a:spLocks/>
                </p:cNvSpPr>
                <p:nvPr/>
              </p:nvSpPr>
              <p:spPr bwMode="auto">
                <a:xfrm>
                  <a:off x="285" y="1369"/>
                  <a:ext cx="489" cy="512"/>
                </a:xfrm>
                <a:custGeom>
                  <a:avLst/>
                  <a:gdLst>
                    <a:gd name="T0" fmla="*/ 489 w 489"/>
                    <a:gd name="T1" fmla="*/ 259 h 511"/>
                    <a:gd name="T2" fmla="*/ 489 w 489"/>
                    <a:gd name="T3" fmla="*/ 0 h 511"/>
                    <a:gd name="T4" fmla="*/ 0 w 489"/>
                    <a:gd name="T5" fmla="*/ 259 h 511"/>
                    <a:gd name="T6" fmla="*/ 0 w 489"/>
                    <a:gd name="T7" fmla="*/ 513 h 511"/>
                    <a:gd name="T8" fmla="*/ 489 w 489"/>
                    <a:gd name="T9" fmla="*/ 259 h 5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9"/>
                    <a:gd name="T16" fmla="*/ 0 h 511"/>
                    <a:gd name="T17" fmla="*/ 489 w 489"/>
                    <a:gd name="T18" fmla="*/ 511 h 5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9" h="511">
                      <a:moveTo>
                        <a:pt x="489" y="257"/>
                      </a:moveTo>
                      <a:lnTo>
                        <a:pt x="489" y="0"/>
                      </a:lnTo>
                      <a:lnTo>
                        <a:pt x="0" y="257"/>
                      </a:lnTo>
                      <a:lnTo>
                        <a:pt x="0" y="511"/>
                      </a:lnTo>
                      <a:lnTo>
                        <a:pt x="489" y="2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grpSp>
          <p:nvGrpSpPr>
            <p:cNvPr id="9" name="Group 93"/>
            <p:cNvGrpSpPr>
              <a:grpSpLocks/>
            </p:cNvGrpSpPr>
            <p:nvPr/>
          </p:nvGrpSpPr>
          <p:grpSpPr bwMode="auto">
            <a:xfrm>
              <a:off x="-48" y="3888"/>
              <a:ext cx="480" cy="480"/>
              <a:chOff x="0" y="0"/>
              <a:chExt cx="1063" cy="1172"/>
            </a:xfrm>
          </p:grpSpPr>
          <p:grpSp>
            <p:nvGrpSpPr>
              <p:cNvPr id="30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32" name="Freeform 9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4" name="Freeform 9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5" name="Freeform 9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6" name="Freeform 9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7" name="Freeform 10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Freeform 10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31" name="Freeform 10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5376" y="-48"/>
              <a:ext cx="480" cy="480"/>
              <a:chOff x="0" y="0"/>
              <a:chExt cx="1063" cy="1172"/>
            </a:xfrm>
          </p:grpSpPr>
          <p:grpSp>
            <p:nvGrpSpPr>
              <p:cNvPr id="21" name="Group 10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23" name="Freeform 10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4" name="Freeform 10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5" name="Freeform 10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6" name="Freeform 10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7" name="Freeform 10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8" name="Freeform 11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9" name="Freeform 11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22" name="Freeform 11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grpSp>
          <p:nvGrpSpPr>
            <p:cNvPr id="11" name="Group 113"/>
            <p:cNvGrpSpPr>
              <a:grpSpLocks/>
            </p:cNvGrpSpPr>
            <p:nvPr/>
          </p:nvGrpSpPr>
          <p:grpSpPr bwMode="auto">
            <a:xfrm>
              <a:off x="5376" y="3888"/>
              <a:ext cx="480" cy="480"/>
              <a:chOff x="0" y="0"/>
              <a:chExt cx="1063" cy="1172"/>
            </a:xfrm>
          </p:grpSpPr>
          <p:grpSp>
            <p:nvGrpSpPr>
              <p:cNvPr id="12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63" cy="1122"/>
                <a:chOff x="0" y="0"/>
                <a:chExt cx="1063" cy="1122"/>
              </a:xfrm>
            </p:grpSpPr>
            <p:sp>
              <p:nvSpPr>
                <p:cNvPr id="14" name="Freeform 115"/>
                <p:cNvSpPr>
                  <a:spLocks/>
                </p:cNvSpPr>
                <p:nvPr/>
              </p:nvSpPr>
              <p:spPr bwMode="auto">
                <a:xfrm>
                  <a:off x="47" y="51"/>
                  <a:ext cx="972" cy="1071"/>
                </a:xfrm>
                <a:custGeom>
                  <a:avLst/>
                  <a:gdLst>
                    <a:gd name="T0" fmla="*/ 436 w 973"/>
                    <a:gd name="T1" fmla="*/ 1067 h 1071"/>
                    <a:gd name="T2" fmla="*/ 366 w 973"/>
                    <a:gd name="T3" fmla="*/ 1055 h 1071"/>
                    <a:gd name="T4" fmla="*/ 298 w 973"/>
                    <a:gd name="T5" fmla="*/ 1029 h 1071"/>
                    <a:gd name="T6" fmla="*/ 235 w 973"/>
                    <a:gd name="T7" fmla="*/ 994 h 1071"/>
                    <a:gd name="T8" fmla="*/ 176 w 973"/>
                    <a:gd name="T9" fmla="*/ 948 h 1071"/>
                    <a:gd name="T10" fmla="*/ 127 w 973"/>
                    <a:gd name="T11" fmla="*/ 896 h 1071"/>
                    <a:gd name="T12" fmla="*/ 83 w 973"/>
                    <a:gd name="T13" fmla="*/ 835 h 1071"/>
                    <a:gd name="T14" fmla="*/ 47 w 973"/>
                    <a:gd name="T15" fmla="*/ 766 h 1071"/>
                    <a:gd name="T16" fmla="*/ 20 w 973"/>
                    <a:gd name="T17" fmla="*/ 693 h 1071"/>
                    <a:gd name="T18" fmla="*/ 5 w 973"/>
                    <a:gd name="T19" fmla="*/ 616 h 1071"/>
                    <a:gd name="T20" fmla="*/ 0 w 973"/>
                    <a:gd name="T21" fmla="*/ 535 h 1071"/>
                    <a:gd name="T22" fmla="*/ 5 w 973"/>
                    <a:gd name="T23" fmla="*/ 453 h 1071"/>
                    <a:gd name="T24" fmla="*/ 20 w 973"/>
                    <a:gd name="T25" fmla="*/ 378 h 1071"/>
                    <a:gd name="T26" fmla="*/ 47 w 973"/>
                    <a:gd name="T27" fmla="*/ 303 h 1071"/>
                    <a:gd name="T28" fmla="*/ 83 w 973"/>
                    <a:gd name="T29" fmla="*/ 236 h 1071"/>
                    <a:gd name="T30" fmla="*/ 127 w 973"/>
                    <a:gd name="T31" fmla="*/ 176 h 1071"/>
                    <a:gd name="T32" fmla="*/ 176 w 973"/>
                    <a:gd name="T33" fmla="*/ 123 h 1071"/>
                    <a:gd name="T34" fmla="*/ 235 w 973"/>
                    <a:gd name="T35" fmla="*/ 77 h 1071"/>
                    <a:gd name="T36" fmla="*/ 298 w 973"/>
                    <a:gd name="T37" fmla="*/ 42 h 1071"/>
                    <a:gd name="T38" fmla="*/ 366 w 973"/>
                    <a:gd name="T39" fmla="*/ 17 h 1071"/>
                    <a:gd name="T40" fmla="*/ 436 w 973"/>
                    <a:gd name="T41" fmla="*/ 2 h 1071"/>
                    <a:gd name="T42" fmla="*/ 533 w 973"/>
                    <a:gd name="T43" fmla="*/ 2 h 1071"/>
                    <a:gd name="T44" fmla="*/ 605 w 973"/>
                    <a:gd name="T45" fmla="*/ 17 h 1071"/>
                    <a:gd name="T46" fmla="*/ 673 w 973"/>
                    <a:gd name="T47" fmla="*/ 42 h 1071"/>
                    <a:gd name="T48" fmla="*/ 736 w 973"/>
                    <a:gd name="T49" fmla="*/ 77 h 1071"/>
                    <a:gd name="T50" fmla="*/ 793 w 973"/>
                    <a:gd name="T51" fmla="*/ 123 h 1071"/>
                    <a:gd name="T52" fmla="*/ 844 w 973"/>
                    <a:gd name="T53" fmla="*/ 176 h 1071"/>
                    <a:gd name="T54" fmla="*/ 888 w 973"/>
                    <a:gd name="T55" fmla="*/ 236 h 1071"/>
                    <a:gd name="T56" fmla="*/ 922 w 973"/>
                    <a:gd name="T57" fmla="*/ 303 h 1071"/>
                    <a:gd name="T58" fmla="*/ 948 w 973"/>
                    <a:gd name="T59" fmla="*/ 378 h 1071"/>
                    <a:gd name="T60" fmla="*/ 965 w 973"/>
                    <a:gd name="T61" fmla="*/ 453 h 1071"/>
                    <a:gd name="T62" fmla="*/ 971 w 973"/>
                    <a:gd name="T63" fmla="*/ 535 h 1071"/>
                    <a:gd name="T64" fmla="*/ 965 w 973"/>
                    <a:gd name="T65" fmla="*/ 616 h 1071"/>
                    <a:gd name="T66" fmla="*/ 948 w 973"/>
                    <a:gd name="T67" fmla="*/ 693 h 1071"/>
                    <a:gd name="T68" fmla="*/ 922 w 973"/>
                    <a:gd name="T69" fmla="*/ 766 h 1071"/>
                    <a:gd name="T70" fmla="*/ 888 w 973"/>
                    <a:gd name="T71" fmla="*/ 835 h 1071"/>
                    <a:gd name="T72" fmla="*/ 844 w 973"/>
                    <a:gd name="T73" fmla="*/ 896 h 1071"/>
                    <a:gd name="T74" fmla="*/ 793 w 973"/>
                    <a:gd name="T75" fmla="*/ 948 h 1071"/>
                    <a:gd name="T76" fmla="*/ 736 w 973"/>
                    <a:gd name="T77" fmla="*/ 994 h 1071"/>
                    <a:gd name="T78" fmla="*/ 673 w 973"/>
                    <a:gd name="T79" fmla="*/ 1029 h 1071"/>
                    <a:gd name="T80" fmla="*/ 605 w 973"/>
                    <a:gd name="T81" fmla="*/ 1055 h 1071"/>
                    <a:gd name="T82" fmla="*/ 533 w 973"/>
                    <a:gd name="T83" fmla="*/ 1067 h 107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73"/>
                    <a:gd name="T127" fmla="*/ 0 h 1071"/>
                    <a:gd name="T128" fmla="*/ 973 w 973"/>
                    <a:gd name="T129" fmla="*/ 1071 h 107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73" h="1071">
                      <a:moveTo>
                        <a:pt x="485" y="1071"/>
                      </a:moveTo>
                      <a:lnTo>
                        <a:pt x="461" y="1069"/>
                      </a:lnTo>
                      <a:lnTo>
                        <a:pt x="436" y="1067"/>
                      </a:lnTo>
                      <a:lnTo>
                        <a:pt x="411" y="1065"/>
                      </a:lnTo>
                      <a:lnTo>
                        <a:pt x="389" y="1061"/>
                      </a:lnTo>
                      <a:lnTo>
                        <a:pt x="366" y="1055"/>
                      </a:lnTo>
                      <a:lnTo>
                        <a:pt x="341" y="1046"/>
                      </a:lnTo>
                      <a:lnTo>
                        <a:pt x="320" y="1038"/>
                      </a:lnTo>
                      <a:lnTo>
                        <a:pt x="298" y="1029"/>
                      </a:lnTo>
                      <a:lnTo>
                        <a:pt x="275" y="1017"/>
                      </a:lnTo>
                      <a:lnTo>
                        <a:pt x="254" y="1007"/>
                      </a:lnTo>
                      <a:lnTo>
                        <a:pt x="235" y="994"/>
                      </a:lnTo>
                      <a:lnTo>
                        <a:pt x="214" y="979"/>
                      </a:lnTo>
                      <a:lnTo>
                        <a:pt x="195" y="965"/>
                      </a:lnTo>
                      <a:lnTo>
                        <a:pt x="176" y="948"/>
                      </a:lnTo>
                      <a:lnTo>
                        <a:pt x="159" y="931"/>
                      </a:lnTo>
                      <a:lnTo>
                        <a:pt x="142" y="915"/>
                      </a:lnTo>
                      <a:lnTo>
                        <a:pt x="127" y="896"/>
                      </a:lnTo>
                      <a:lnTo>
                        <a:pt x="112" y="875"/>
                      </a:lnTo>
                      <a:lnTo>
                        <a:pt x="96" y="854"/>
                      </a:lnTo>
                      <a:lnTo>
                        <a:pt x="83" y="835"/>
                      </a:lnTo>
                      <a:lnTo>
                        <a:pt x="70" y="812"/>
                      </a:lnTo>
                      <a:lnTo>
                        <a:pt x="58" y="789"/>
                      </a:lnTo>
                      <a:lnTo>
                        <a:pt x="47" y="766"/>
                      </a:lnTo>
                      <a:lnTo>
                        <a:pt x="38" y="743"/>
                      </a:lnTo>
                      <a:lnTo>
                        <a:pt x="28" y="718"/>
                      </a:lnTo>
                      <a:lnTo>
                        <a:pt x="20" y="693"/>
                      </a:lnTo>
                      <a:lnTo>
                        <a:pt x="15" y="668"/>
                      </a:lnTo>
                      <a:lnTo>
                        <a:pt x="9" y="643"/>
                      </a:lnTo>
                      <a:lnTo>
                        <a:pt x="5" y="616"/>
                      </a:lnTo>
                      <a:lnTo>
                        <a:pt x="1" y="589"/>
                      </a:lnTo>
                      <a:lnTo>
                        <a:pt x="0" y="562"/>
                      </a:lnTo>
                      <a:lnTo>
                        <a:pt x="0" y="535"/>
                      </a:lnTo>
                      <a:lnTo>
                        <a:pt x="0" y="507"/>
                      </a:lnTo>
                      <a:lnTo>
                        <a:pt x="1" y="480"/>
                      </a:lnTo>
                      <a:lnTo>
                        <a:pt x="5" y="453"/>
                      </a:lnTo>
                      <a:lnTo>
                        <a:pt x="9" y="428"/>
                      </a:lnTo>
                      <a:lnTo>
                        <a:pt x="15" y="401"/>
                      </a:lnTo>
                      <a:lnTo>
                        <a:pt x="20" y="378"/>
                      </a:lnTo>
                      <a:lnTo>
                        <a:pt x="28" y="351"/>
                      </a:lnTo>
                      <a:lnTo>
                        <a:pt x="38" y="328"/>
                      </a:lnTo>
                      <a:lnTo>
                        <a:pt x="47" y="303"/>
                      </a:lnTo>
                      <a:lnTo>
                        <a:pt x="58" y="280"/>
                      </a:lnTo>
                      <a:lnTo>
                        <a:pt x="70" y="259"/>
                      </a:lnTo>
                      <a:lnTo>
                        <a:pt x="83" y="236"/>
                      </a:lnTo>
                      <a:lnTo>
                        <a:pt x="96" y="215"/>
                      </a:lnTo>
                      <a:lnTo>
                        <a:pt x="112" y="196"/>
                      </a:lnTo>
                      <a:lnTo>
                        <a:pt x="127" y="176"/>
                      </a:lnTo>
                      <a:lnTo>
                        <a:pt x="142" y="157"/>
                      </a:lnTo>
                      <a:lnTo>
                        <a:pt x="159" y="140"/>
                      </a:lnTo>
                      <a:lnTo>
                        <a:pt x="176" y="123"/>
                      </a:lnTo>
                      <a:lnTo>
                        <a:pt x="195" y="107"/>
                      </a:lnTo>
                      <a:lnTo>
                        <a:pt x="214" y="92"/>
                      </a:lnTo>
                      <a:lnTo>
                        <a:pt x="235" y="77"/>
                      </a:lnTo>
                      <a:lnTo>
                        <a:pt x="254" y="65"/>
                      </a:lnTo>
                      <a:lnTo>
                        <a:pt x="275" y="52"/>
                      </a:lnTo>
                      <a:lnTo>
                        <a:pt x="298" y="42"/>
                      </a:lnTo>
                      <a:lnTo>
                        <a:pt x="320" y="31"/>
                      </a:lnTo>
                      <a:lnTo>
                        <a:pt x="341" y="23"/>
                      </a:lnTo>
                      <a:lnTo>
                        <a:pt x="366" y="17"/>
                      </a:lnTo>
                      <a:lnTo>
                        <a:pt x="389" y="11"/>
                      </a:lnTo>
                      <a:lnTo>
                        <a:pt x="411" y="6"/>
                      </a:lnTo>
                      <a:lnTo>
                        <a:pt x="436" y="2"/>
                      </a:lnTo>
                      <a:lnTo>
                        <a:pt x="461" y="0"/>
                      </a:lnTo>
                      <a:lnTo>
                        <a:pt x="510" y="0"/>
                      </a:lnTo>
                      <a:lnTo>
                        <a:pt x="535" y="2"/>
                      </a:lnTo>
                      <a:lnTo>
                        <a:pt x="559" y="6"/>
                      </a:lnTo>
                      <a:lnTo>
                        <a:pt x="584" y="11"/>
                      </a:lnTo>
                      <a:lnTo>
                        <a:pt x="607" y="17"/>
                      </a:lnTo>
                      <a:lnTo>
                        <a:pt x="630" y="23"/>
                      </a:lnTo>
                      <a:lnTo>
                        <a:pt x="652" y="31"/>
                      </a:lnTo>
                      <a:lnTo>
                        <a:pt x="675" y="42"/>
                      </a:lnTo>
                      <a:lnTo>
                        <a:pt x="696" y="52"/>
                      </a:lnTo>
                      <a:lnTo>
                        <a:pt x="717" y="65"/>
                      </a:lnTo>
                      <a:lnTo>
                        <a:pt x="738" y="77"/>
                      </a:lnTo>
                      <a:lnTo>
                        <a:pt x="757" y="92"/>
                      </a:lnTo>
                      <a:lnTo>
                        <a:pt x="778" y="107"/>
                      </a:lnTo>
                      <a:lnTo>
                        <a:pt x="795" y="123"/>
                      </a:lnTo>
                      <a:lnTo>
                        <a:pt x="814" y="140"/>
                      </a:lnTo>
                      <a:lnTo>
                        <a:pt x="831" y="157"/>
                      </a:lnTo>
                      <a:lnTo>
                        <a:pt x="846" y="176"/>
                      </a:lnTo>
                      <a:lnTo>
                        <a:pt x="861" y="196"/>
                      </a:lnTo>
                      <a:lnTo>
                        <a:pt x="876" y="215"/>
                      </a:lnTo>
                      <a:lnTo>
                        <a:pt x="890" y="236"/>
                      </a:lnTo>
                      <a:lnTo>
                        <a:pt x="901" y="259"/>
                      </a:lnTo>
                      <a:lnTo>
                        <a:pt x="914" y="280"/>
                      </a:lnTo>
                      <a:lnTo>
                        <a:pt x="924" y="303"/>
                      </a:lnTo>
                      <a:lnTo>
                        <a:pt x="935" y="328"/>
                      </a:lnTo>
                      <a:lnTo>
                        <a:pt x="943" y="351"/>
                      </a:lnTo>
                      <a:lnTo>
                        <a:pt x="950" y="378"/>
                      </a:lnTo>
                      <a:lnTo>
                        <a:pt x="958" y="401"/>
                      </a:lnTo>
                      <a:lnTo>
                        <a:pt x="964" y="428"/>
                      </a:lnTo>
                      <a:lnTo>
                        <a:pt x="967" y="453"/>
                      </a:lnTo>
                      <a:lnTo>
                        <a:pt x="969" y="480"/>
                      </a:lnTo>
                      <a:lnTo>
                        <a:pt x="971" y="507"/>
                      </a:lnTo>
                      <a:lnTo>
                        <a:pt x="973" y="535"/>
                      </a:lnTo>
                      <a:lnTo>
                        <a:pt x="971" y="562"/>
                      </a:lnTo>
                      <a:lnTo>
                        <a:pt x="969" y="589"/>
                      </a:lnTo>
                      <a:lnTo>
                        <a:pt x="967" y="616"/>
                      </a:lnTo>
                      <a:lnTo>
                        <a:pt x="964" y="643"/>
                      </a:lnTo>
                      <a:lnTo>
                        <a:pt x="958" y="668"/>
                      </a:lnTo>
                      <a:lnTo>
                        <a:pt x="950" y="693"/>
                      </a:lnTo>
                      <a:lnTo>
                        <a:pt x="943" y="718"/>
                      </a:lnTo>
                      <a:lnTo>
                        <a:pt x="935" y="743"/>
                      </a:lnTo>
                      <a:lnTo>
                        <a:pt x="924" y="766"/>
                      </a:lnTo>
                      <a:lnTo>
                        <a:pt x="914" y="789"/>
                      </a:lnTo>
                      <a:lnTo>
                        <a:pt x="901" y="812"/>
                      </a:lnTo>
                      <a:lnTo>
                        <a:pt x="890" y="835"/>
                      </a:lnTo>
                      <a:lnTo>
                        <a:pt x="876" y="854"/>
                      </a:lnTo>
                      <a:lnTo>
                        <a:pt x="861" y="875"/>
                      </a:lnTo>
                      <a:lnTo>
                        <a:pt x="846" y="896"/>
                      </a:lnTo>
                      <a:lnTo>
                        <a:pt x="831" y="915"/>
                      </a:lnTo>
                      <a:lnTo>
                        <a:pt x="814" y="931"/>
                      </a:lnTo>
                      <a:lnTo>
                        <a:pt x="795" y="948"/>
                      </a:lnTo>
                      <a:lnTo>
                        <a:pt x="778" y="965"/>
                      </a:lnTo>
                      <a:lnTo>
                        <a:pt x="757" y="979"/>
                      </a:lnTo>
                      <a:lnTo>
                        <a:pt x="738" y="994"/>
                      </a:lnTo>
                      <a:lnTo>
                        <a:pt x="717" y="1007"/>
                      </a:lnTo>
                      <a:lnTo>
                        <a:pt x="696" y="1017"/>
                      </a:lnTo>
                      <a:lnTo>
                        <a:pt x="675" y="1029"/>
                      </a:lnTo>
                      <a:lnTo>
                        <a:pt x="652" y="1038"/>
                      </a:lnTo>
                      <a:lnTo>
                        <a:pt x="630" y="1046"/>
                      </a:lnTo>
                      <a:lnTo>
                        <a:pt x="607" y="1055"/>
                      </a:lnTo>
                      <a:lnTo>
                        <a:pt x="584" y="1061"/>
                      </a:lnTo>
                      <a:lnTo>
                        <a:pt x="559" y="1065"/>
                      </a:lnTo>
                      <a:lnTo>
                        <a:pt x="535" y="1067"/>
                      </a:lnTo>
                      <a:lnTo>
                        <a:pt x="510" y="1069"/>
                      </a:lnTo>
                      <a:lnTo>
                        <a:pt x="485" y="107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5" name="Freeform 116"/>
                <p:cNvSpPr>
                  <a:spLocks/>
                </p:cNvSpPr>
                <p:nvPr/>
              </p:nvSpPr>
              <p:spPr bwMode="auto">
                <a:xfrm>
                  <a:off x="308" y="90"/>
                  <a:ext cx="450" cy="495"/>
                </a:xfrm>
                <a:custGeom>
                  <a:avLst/>
                  <a:gdLst>
                    <a:gd name="T0" fmla="*/ 226 w 450"/>
                    <a:gd name="T1" fmla="*/ 495 h 495"/>
                    <a:gd name="T2" fmla="*/ 0 w 450"/>
                    <a:gd name="T3" fmla="*/ 65 h 495"/>
                    <a:gd name="T4" fmla="*/ 14 w 450"/>
                    <a:gd name="T5" fmla="*/ 58 h 495"/>
                    <a:gd name="T6" fmla="*/ 27 w 450"/>
                    <a:gd name="T7" fmla="*/ 50 h 495"/>
                    <a:gd name="T8" fmla="*/ 40 w 450"/>
                    <a:gd name="T9" fmla="*/ 44 h 495"/>
                    <a:gd name="T10" fmla="*/ 52 w 450"/>
                    <a:gd name="T11" fmla="*/ 37 h 495"/>
                    <a:gd name="T12" fmla="*/ 67 w 450"/>
                    <a:gd name="T13" fmla="*/ 31 h 495"/>
                    <a:gd name="T14" fmla="*/ 80 w 450"/>
                    <a:gd name="T15" fmla="*/ 25 h 495"/>
                    <a:gd name="T16" fmla="*/ 95 w 450"/>
                    <a:gd name="T17" fmla="*/ 21 h 495"/>
                    <a:gd name="T18" fmla="*/ 109 w 450"/>
                    <a:gd name="T19" fmla="*/ 16 h 495"/>
                    <a:gd name="T20" fmla="*/ 124 w 450"/>
                    <a:gd name="T21" fmla="*/ 12 h 495"/>
                    <a:gd name="T22" fmla="*/ 139 w 450"/>
                    <a:gd name="T23" fmla="*/ 8 h 495"/>
                    <a:gd name="T24" fmla="*/ 152 w 450"/>
                    <a:gd name="T25" fmla="*/ 6 h 495"/>
                    <a:gd name="T26" fmla="*/ 167 w 450"/>
                    <a:gd name="T27" fmla="*/ 4 h 495"/>
                    <a:gd name="T28" fmla="*/ 183 w 450"/>
                    <a:gd name="T29" fmla="*/ 2 h 495"/>
                    <a:gd name="T30" fmla="*/ 196 w 450"/>
                    <a:gd name="T31" fmla="*/ 0 h 495"/>
                    <a:gd name="T32" fmla="*/ 211 w 450"/>
                    <a:gd name="T33" fmla="*/ 0 h 495"/>
                    <a:gd name="T34" fmla="*/ 226 w 450"/>
                    <a:gd name="T35" fmla="*/ 0 h 495"/>
                    <a:gd name="T36" fmla="*/ 241 w 450"/>
                    <a:gd name="T37" fmla="*/ 0 h 495"/>
                    <a:gd name="T38" fmla="*/ 255 w 450"/>
                    <a:gd name="T39" fmla="*/ 0 h 495"/>
                    <a:gd name="T40" fmla="*/ 270 w 450"/>
                    <a:gd name="T41" fmla="*/ 2 h 495"/>
                    <a:gd name="T42" fmla="*/ 285 w 450"/>
                    <a:gd name="T43" fmla="*/ 4 h 495"/>
                    <a:gd name="T44" fmla="*/ 298 w 450"/>
                    <a:gd name="T45" fmla="*/ 6 h 495"/>
                    <a:gd name="T46" fmla="*/ 314 w 450"/>
                    <a:gd name="T47" fmla="*/ 8 h 495"/>
                    <a:gd name="T48" fmla="*/ 329 w 450"/>
                    <a:gd name="T49" fmla="*/ 12 h 495"/>
                    <a:gd name="T50" fmla="*/ 342 w 450"/>
                    <a:gd name="T51" fmla="*/ 16 h 495"/>
                    <a:gd name="T52" fmla="*/ 357 w 450"/>
                    <a:gd name="T53" fmla="*/ 21 h 495"/>
                    <a:gd name="T54" fmla="*/ 371 w 450"/>
                    <a:gd name="T55" fmla="*/ 25 h 495"/>
                    <a:gd name="T56" fmla="*/ 386 w 450"/>
                    <a:gd name="T57" fmla="*/ 31 h 495"/>
                    <a:gd name="T58" fmla="*/ 399 w 450"/>
                    <a:gd name="T59" fmla="*/ 37 h 495"/>
                    <a:gd name="T60" fmla="*/ 412 w 450"/>
                    <a:gd name="T61" fmla="*/ 44 h 495"/>
                    <a:gd name="T62" fmla="*/ 426 w 450"/>
                    <a:gd name="T63" fmla="*/ 50 h 495"/>
                    <a:gd name="T64" fmla="*/ 439 w 450"/>
                    <a:gd name="T65" fmla="*/ 58 h 495"/>
                    <a:gd name="T66" fmla="*/ 450 w 450"/>
                    <a:gd name="T67" fmla="*/ 67 h 495"/>
                    <a:gd name="T68" fmla="*/ 226 w 450"/>
                    <a:gd name="T69" fmla="*/ 495 h 4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0"/>
                    <a:gd name="T106" fmla="*/ 0 h 495"/>
                    <a:gd name="T107" fmla="*/ 450 w 450"/>
                    <a:gd name="T108" fmla="*/ 495 h 4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0" h="495">
                      <a:moveTo>
                        <a:pt x="226" y="495"/>
                      </a:moveTo>
                      <a:lnTo>
                        <a:pt x="0" y="65"/>
                      </a:lnTo>
                      <a:lnTo>
                        <a:pt x="14" y="58"/>
                      </a:lnTo>
                      <a:lnTo>
                        <a:pt x="27" y="50"/>
                      </a:lnTo>
                      <a:lnTo>
                        <a:pt x="40" y="44"/>
                      </a:lnTo>
                      <a:lnTo>
                        <a:pt x="52" y="37"/>
                      </a:lnTo>
                      <a:lnTo>
                        <a:pt x="67" y="31"/>
                      </a:lnTo>
                      <a:lnTo>
                        <a:pt x="80" y="25"/>
                      </a:lnTo>
                      <a:lnTo>
                        <a:pt x="95" y="21"/>
                      </a:lnTo>
                      <a:lnTo>
                        <a:pt x="109" y="16"/>
                      </a:lnTo>
                      <a:lnTo>
                        <a:pt x="124" y="12"/>
                      </a:lnTo>
                      <a:lnTo>
                        <a:pt x="139" y="8"/>
                      </a:lnTo>
                      <a:lnTo>
                        <a:pt x="152" y="6"/>
                      </a:lnTo>
                      <a:lnTo>
                        <a:pt x="167" y="4"/>
                      </a:lnTo>
                      <a:lnTo>
                        <a:pt x="183" y="2"/>
                      </a:lnTo>
                      <a:lnTo>
                        <a:pt x="196" y="0"/>
                      </a:lnTo>
                      <a:lnTo>
                        <a:pt x="211" y="0"/>
                      </a:lnTo>
                      <a:lnTo>
                        <a:pt x="226" y="0"/>
                      </a:lnTo>
                      <a:lnTo>
                        <a:pt x="241" y="0"/>
                      </a:lnTo>
                      <a:lnTo>
                        <a:pt x="255" y="0"/>
                      </a:lnTo>
                      <a:lnTo>
                        <a:pt x="270" y="2"/>
                      </a:lnTo>
                      <a:lnTo>
                        <a:pt x="285" y="4"/>
                      </a:lnTo>
                      <a:lnTo>
                        <a:pt x="298" y="6"/>
                      </a:lnTo>
                      <a:lnTo>
                        <a:pt x="314" y="8"/>
                      </a:lnTo>
                      <a:lnTo>
                        <a:pt x="329" y="12"/>
                      </a:lnTo>
                      <a:lnTo>
                        <a:pt x="342" y="16"/>
                      </a:lnTo>
                      <a:lnTo>
                        <a:pt x="357" y="21"/>
                      </a:lnTo>
                      <a:lnTo>
                        <a:pt x="371" y="25"/>
                      </a:lnTo>
                      <a:lnTo>
                        <a:pt x="386" y="31"/>
                      </a:lnTo>
                      <a:lnTo>
                        <a:pt x="399" y="37"/>
                      </a:lnTo>
                      <a:lnTo>
                        <a:pt x="412" y="44"/>
                      </a:lnTo>
                      <a:lnTo>
                        <a:pt x="426" y="50"/>
                      </a:lnTo>
                      <a:lnTo>
                        <a:pt x="439" y="58"/>
                      </a:lnTo>
                      <a:lnTo>
                        <a:pt x="450" y="67"/>
                      </a:lnTo>
                      <a:lnTo>
                        <a:pt x="226" y="4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532" y="585"/>
                  <a:ext cx="452" cy="432"/>
                </a:xfrm>
                <a:custGeom>
                  <a:avLst/>
                  <a:gdLst>
                    <a:gd name="T0" fmla="*/ 0 w 452"/>
                    <a:gd name="T1" fmla="*/ 0 h 430"/>
                    <a:gd name="T2" fmla="*/ 452 w 452"/>
                    <a:gd name="T3" fmla="*/ 0 h 430"/>
                    <a:gd name="T4" fmla="*/ 452 w 452"/>
                    <a:gd name="T5" fmla="*/ 33 h 430"/>
                    <a:gd name="T6" fmla="*/ 448 w 452"/>
                    <a:gd name="T7" fmla="*/ 64 h 430"/>
                    <a:gd name="T8" fmla="*/ 444 w 452"/>
                    <a:gd name="T9" fmla="*/ 98 h 430"/>
                    <a:gd name="T10" fmla="*/ 437 w 452"/>
                    <a:gd name="T11" fmla="*/ 131 h 430"/>
                    <a:gd name="T12" fmla="*/ 427 w 452"/>
                    <a:gd name="T13" fmla="*/ 162 h 430"/>
                    <a:gd name="T14" fmla="*/ 418 w 452"/>
                    <a:gd name="T15" fmla="*/ 192 h 430"/>
                    <a:gd name="T16" fmla="*/ 405 w 452"/>
                    <a:gd name="T17" fmla="*/ 221 h 430"/>
                    <a:gd name="T18" fmla="*/ 391 w 452"/>
                    <a:gd name="T19" fmla="*/ 250 h 430"/>
                    <a:gd name="T20" fmla="*/ 384 w 452"/>
                    <a:gd name="T21" fmla="*/ 265 h 430"/>
                    <a:gd name="T22" fmla="*/ 376 w 452"/>
                    <a:gd name="T23" fmla="*/ 277 h 430"/>
                    <a:gd name="T24" fmla="*/ 367 w 452"/>
                    <a:gd name="T25" fmla="*/ 290 h 430"/>
                    <a:gd name="T26" fmla="*/ 359 w 452"/>
                    <a:gd name="T27" fmla="*/ 304 h 430"/>
                    <a:gd name="T28" fmla="*/ 350 w 452"/>
                    <a:gd name="T29" fmla="*/ 317 h 430"/>
                    <a:gd name="T30" fmla="*/ 340 w 452"/>
                    <a:gd name="T31" fmla="*/ 331 h 430"/>
                    <a:gd name="T32" fmla="*/ 331 w 452"/>
                    <a:gd name="T33" fmla="*/ 342 h 430"/>
                    <a:gd name="T34" fmla="*/ 319 w 452"/>
                    <a:gd name="T35" fmla="*/ 354 h 430"/>
                    <a:gd name="T36" fmla="*/ 310 w 452"/>
                    <a:gd name="T37" fmla="*/ 367 h 430"/>
                    <a:gd name="T38" fmla="*/ 298 w 452"/>
                    <a:gd name="T39" fmla="*/ 377 h 430"/>
                    <a:gd name="T40" fmla="*/ 287 w 452"/>
                    <a:gd name="T41" fmla="*/ 388 h 430"/>
                    <a:gd name="T42" fmla="*/ 276 w 452"/>
                    <a:gd name="T43" fmla="*/ 398 h 430"/>
                    <a:gd name="T44" fmla="*/ 264 w 452"/>
                    <a:gd name="T45" fmla="*/ 409 h 430"/>
                    <a:gd name="T46" fmla="*/ 251 w 452"/>
                    <a:gd name="T47" fmla="*/ 417 h 430"/>
                    <a:gd name="T48" fmla="*/ 240 w 452"/>
                    <a:gd name="T49" fmla="*/ 425 h 430"/>
                    <a:gd name="T50" fmla="*/ 226 w 452"/>
                    <a:gd name="T51" fmla="*/ 434 h 430"/>
                    <a:gd name="T52" fmla="*/ 0 w 452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2"/>
                    <a:gd name="T82" fmla="*/ 0 h 430"/>
                    <a:gd name="T83" fmla="*/ 452 w 452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2" h="430">
                      <a:moveTo>
                        <a:pt x="0" y="0"/>
                      </a:moveTo>
                      <a:lnTo>
                        <a:pt x="452" y="0"/>
                      </a:lnTo>
                      <a:lnTo>
                        <a:pt x="452" y="33"/>
                      </a:lnTo>
                      <a:lnTo>
                        <a:pt x="448" y="64"/>
                      </a:lnTo>
                      <a:lnTo>
                        <a:pt x="444" y="98"/>
                      </a:lnTo>
                      <a:lnTo>
                        <a:pt x="437" y="129"/>
                      </a:lnTo>
                      <a:lnTo>
                        <a:pt x="427" y="160"/>
                      </a:lnTo>
                      <a:lnTo>
                        <a:pt x="418" y="190"/>
                      </a:lnTo>
                      <a:lnTo>
                        <a:pt x="405" y="219"/>
                      </a:lnTo>
                      <a:lnTo>
                        <a:pt x="391" y="248"/>
                      </a:lnTo>
                      <a:lnTo>
                        <a:pt x="384" y="263"/>
                      </a:lnTo>
                      <a:lnTo>
                        <a:pt x="376" y="275"/>
                      </a:lnTo>
                      <a:lnTo>
                        <a:pt x="367" y="288"/>
                      </a:lnTo>
                      <a:lnTo>
                        <a:pt x="359" y="302"/>
                      </a:lnTo>
                      <a:lnTo>
                        <a:pt x="350" y="315"/>
                      </a:lnTo>
                      <a:lnTo>
                        <a:pt x="340" y="327"/>
                      </a:lnTo>
                      <a:lnTo>
                        <a:pt x="331" y="338"/>
                      </a:lnTo>
                      <a:lnTo>
                        <a:pt x="319" y="350"/>
                      </a:lnTo>
                      <a:lnTo>
                        <a:pt x="310" y="363"/>
                      </a:lnTo>
                      <a:lnTo>
                        <a:pt x="298" y="373"/>
                      </a:lnTo>
                      <a:lnTo>
                        <a:pt x="287" y="384"/>
                      </a:lnTo>
                      <a:lnTo>
                        <a:pt x="276" y="394"/>
                      </a:lnTo>
                      <a:lnTo>
                        <a:pt x="264" y="405"/>
                      </a:lnTo>
                      <a:lnTo>
                        <a:pt x="251" y="413"/>
                      </a:lnTo>
                      <a:lnTo>
                        <a:pt x="240" y="421"/>
                      </a:lnTo>
                      <a:lnTo>
                        <a:pt x="226" y="4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7" name="Freeform 118"/>
                <p:cNvSpPr>
                  <a:spLocks/>
                </p:cNvSpPr>
                <p:nvPr/>
              </p:nvSpPr>
              <p:spPr bwMode="auto">
                <a:xfrm>
                  <a:off x="82" y="585"/>
                  <a:ext cx="452" cy="432"/>
                </a:xfrm>
                <a:custGeom>
                  <a:avLst/>
                  <a:gdLst>
                    <a:gd name="T0" fmla="*/ 453 w 451"/>
                    <a:gd name="T1" fmla="*/ 0 h 430"/>
                    <a:gd name="T2" fmla="*/ 225 w 451"/>
                    <a:gd name="T3" fmla="*/ 434 h 430"/>
                    <a:gd name="T4" fmla="*/ 212 w 451"/>
                    <a:gd name="T5" fmla="*/ 425 h 430"/>
                    <a:gd name="T6" fmla="*/ 201 w 451"/>
                    <a:gd name="T7" fmla="*/ 417 h 430"/>
                    <a:gd name="T8" fmla="*/ 187 w 451"/>
                    <a:gd name="T9" fmla="*/ 409 h 430"/>
                    <a:gd name="T10" fmla="*/ 176 w 451"/>
                    <a:gd name="T11" fmla="*/ 398 h 430"/>
                    <a:gd name="T12" fmla="*/ 165 w 451"/>
                    <a:gd name="T13" fmla="*/ 388 h 430"/>
                    <a:gd name="T14" fmla="*/ 153 w 451"/>
                    <a:gd name="T15" fmla="*/ 377 h 430"/>
                    <a:gd name="T16" fmla="*/ 142 w 451"/>
                    <a:gd name="T17" fmla="*/ 367 h 430"/>
                    <a:gd name="T18" fmla="*/ 132 w 451"/>
                    <a:gd name="T19" fmla="*/ 354 h 430"/>
                    <a:gd name="T20" fmla="*/ 121 w 451"/>
                    <a:gd name="T21" fmla="*/ 344 h 430"/>
                    <a:gd name="T22" fmla="*/ 112 w 451"/>
                    <a:gd name="T23" fmla="*/ 331 h 430"/>
                    <a:gd name="T24" fmla="*/ 102 w 451"/>
                    <a:gd name="T25" fmla="*/ 317 h 430"/>
                    <a:gd name="T26" fmla="*/ 93 w 451"/>
                    <a:gd name="T27" fmla="*/ 304 h 430"/>
                    <a:gd name="T28" fmla="*/ 85 w 451"/>
                    <a:gd name="T29" fmla="*/ 292 h 430"/>
                    <a:gd name="T30" fmla="*/ 76 w 451"/>
                    <a:gd name="T31" fmla="*/ 279 h 430"/>
                    <a:gd name="T32" fmla="*/ 68 w 451"/>
                    <a:gd name="T33" fmla="*/ 265 h 430"/>
                    <a:gd name="T34" fmla="*/ 60 w 451"/>
                    <a:gd name="T35" fmla="*/ 250 h 430"/>
                    <a:gd name="T36" fmla="*/ 47 w 451"/>
                    <a:gd name="T37" fmla="*/ 223 h 430"/>
                    <a:gd name="T38" fmla="*/ 34 w 451"/>
                    <a:gd name="T39" fmla="*/ 194 h 430"/>
                    <a:gd name="T40" fmla="*/ 24 w 451"/>
                    <a:gd name="T41" fmla="*/ 162 h 430"/>
                    <a:gd name="T42" fmla="*/ 15 w 451"/>
                    <a:gd name="T43" fmla="*/ 131 h 430"/>
                    <a:gd name="T44" fmla="*/ 7 w 451"/>
                    <a:gd name="T45" fmla="*/ 98 h 430"/>
                    <a:gd name="T46" fmla="*/ 3 w 451"/>
                    <a:gd name="T47" fmla="*/ 64 h 430"/>
                    <a:gd name="T48" fmla="*/ 0 w 451"/>
                    <a:gd name="T49" fmla="*/ 33 h 430"/>
                    <a:gd name="T50" fmla="*/ 0 w 451"/>
                    <a:gd name="T51" fmla="*/ 0 h 430"/>
                    <a:gd name="T52" fmla="*/ 453 w 451"/>
                    <a:gd name="T53" fmla="*/ 0 h 43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51"/>
                    <a:gd name="T82" fmla="*/ 0 h 430"/>
                    <a:gd name="T83" fmla="*/ 451 w 451"/>
                    <a:gd name="T84" fmla="*/ 430 h 43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51" h="430">
                      <a:moveTo>
                        <a:pt x="451" y="0"/>
                      </a:moveTo>
                      <a:lnTo>
                        <a:pt x="225" y="430"/>
                      </a:lnTo>
                      <a:lnTo>
                        <a:pt x="212" y="421"/>
                      </a:lnTo>
                      <a:lnTo>
                        <a:pt x="201" y="413"/>
                      </a:lnTo>
                      <a:lnTo>
                        <a:pt x="187" y="405"/>
                      </a:lnTo>
                      <a:lnTo>
                        <a:pt x="176" y="394"/>
                      </a:lnTo>
                      <a:lnTo>
                        <a:pt x="165" y="384"/>
                      </a:lnTo>
                      <a:lnTo>
                        <a:pt x="153" y="373"/>
                      </a:lnTo>
                      <a:lnTo>
                        <a:pt x="142" y="363"/>
                      </a:lnTo>
                      <a:lnTo>
                        <a:pt x="132" y="350"/>
                      </a:lnTo>
                      <a:lnTo>
                        <a:pt x="121" y="340"/>
                      </a:lnTo>
                      <a:lnTo>
                        <a:pt x="112" y="327"/>
                      </a:lnTo>
                      <a:lnTo>
                        <a:pt x="102" y="315"/>
                      </a:lnTo>
                      <a:lnTo>
                        <a:pt x="93" y="302"/>
                      </a:lnTo>
                      <a:lnTo>
                        <a:pt x="85" y="290"/>
                      </a:lnTo>
                      <a:lnTo>
                        <a:pt x="76" y="277"/>
                      </a:lnTo>
                      <a:lnTo>
                        <a:pt x="68" y="263"/>
                      </a:lnTo>
                      <a:lnTo>
                        <a:pt x="60" y="248"/>
                      </a:lnTo>
                      <a:lnTo>
                        <a:pt x="47" y="221"/>
                      </a:lnTo>
                      <a:lnTo>
                        <a:pt x="34" y="192"/>
                      </a:lnTo>
                      <a:lnTo>
                        <a:pt x="24" y="160"/>
                      </a:lnTo>
                      <a:lnTo>
                        <a:pt x="15" y="129"/>
                      </a:lnTo>
                      <a:lnTo>
                        <a:pt x="7" y="98"/>
                      </a:lnTo>
                      <a:lnTo>
                        <a:pt x="3" y="64"/>
                      </a:ln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8" name="Freeform 119"/>
                <p:cNvSpPr>
                  <a:spLocks/>
                </p:cNvSpPr>
                <p:nvPr/>
              </p:nvSpPr>
              <p:spPr bwMode="auto">
                <a:xfrm>
                  <a:off x="401" y="442"/>
                  <a:ext cx="264" cy="290"/>
                </a:xfrm>
                <a:custGeom>
                  <a:avLst/>
                  <a:gdLst>
                    <a:gd name="T0" fmla="*/ 118 w 264"/>
                    <a:gd name="T1" fmla="*/ 290 h 290"/>
                    <a:gd name="T2" fmla="*/ 93 w 264"/>
                    <a:gd name="T3" fmla="*/ 284 h 290"/>
                    <a:gd name="T4" fmla="*/ 69 w 264"/>
                    <a:gd name="T5" fmla="*/ 273 h 290"/>
                    <a:gd name="T6" fmla="*/ 48 w 264"/>
                    <a:gd name="T7" fmla="*/ 256 h 290"/>
                    <a:gd name="T8" fmla="*/ 31 w 264"/>
                    <a:gd name="T9" fmla="*/ 238 h 290"/>
                    <a:gd name="T10" fmla="*/ 16 w 264"/>
                    <a:gd name="T11" fmla="*/ 215 h 290"/>
                    <a:gd name="T12" fmla="*/ 6 w 264"/>
                    <a:gd name="T13" fmla="*/ 190 h 290"/>
                    <a:gd name="T14" fmla="*/ 0 w 264"/>
                    <a:gd name="T15" fmla="*/ 160 h 290"/>
                    <a:gd name="T16" fmla="*/ 2 w 264"/>
                    <a:gd name="T17" fmla="*/ 116 h 290"/>
                    <a:gd name="T18" fmla="*/ 10 w 264"/>
                    <a:gd name="T19" fmla="*/ 89 h 290"/>
                    <a:gd name="T20" fmla="*/ 23 w 264"/>
                    <a:gd name="T21" fmla="*/ 64 h 290"/>
                    <a:gd name="T22" fmla="*/ 38 w 264"/>
                    <a:gd name="T23" fmla="*/ 43 h 290"/>
                    <a:gd name="T24" fmla="*/ 57 w 264"/>
                    <a:gd name="T25" fmla="*/ 25 h 290"/>
                    <a:gd name="T26" fmla="*/ 80 w 264"/>
                    <a:gd name="T27" fmla="*/ 10 h 290"/>
                    <a:gd name="T28" fmla="*/ 105 w 264"/>
                    <a:gd name="T29" fmla="*/ 4 h 290"/>
                    <a:gd name="T30" fmla="*/ 131 w 264"/>
                    <a:gd name="T31" fmla="*/ 0 h 290"/>
                    <a:gd name="T32" fmla="*/ 158 w 264"/>
                    <a:gd name="T33" fmla="*/ 4 h 290"/>
                    <a:gd name="T34" fmla="*/ 183 w 264"/>
                    <a:gd name="T35" fmla="*/ 10 h 290"/>
                    <a:gd name="T36" fmla="*/ 205 w 264"/>
                    <a:gd name="T37" fmla="*/ 25 h 290"/>
                    <a:gd name="T38" fmla="*/ 226 w 264"/>
                    <a:gd name="T39" fmla="*/ 43 h 290"/>
                    <a:gd name="T40" fmla="*/ 241 w 264"/>
                    <a:gd name="T41" fmla="*/ 64 h 290"/>
                    <a:gd name="T42" fmla="*/ 253 w 264"/>
                    <a:gd name="T43" fmla="*/ 89 h 290"/>
                    <a:gd name="T44" fmla="*/ 262 w 264"/>
                    <a:gd name="T45" fmla="*/ 116 h 290"/>
                    <a:gd name="T46" fmla="*/ 264 w 264"/>
                    <a:gd name="T47" fmla="*/ 144 h 290"/>
                    <a:gd name="T48" fmla="*/ 262 w 264"/>
                    <a:gd name="T49" fmla="*/ 175 h 290"/>
                    <a:gd name="T50" fmla="*/ 253 w 264"/>
                    <a:gd name="T51" fmla="*/ 202 h 290"/>
                    <a:gd name="T52" fmla="*/ 241 w 264"/>
                    <a:gd name="T53" fmla="*/ 225 h 290"/>
                    <a:gd name="T54" fmla="*/ 226 w 264"/>
                    <a:gd name="T55" fmla="*/ 248 h 290"/>
                    <a:gd name="T56" fmla="*/ 205 w 264"/>
                    <a:gd name="T57" fmla="*/ 265 h 290"/>
                    <a:gd name="T58" fmla="*/ 183 w 264"/>
                    <a:gd name="T59" fmla="*/ 279 h 290"/>
                    <a:gd name="T60" fmla="*/ 158 w 264"/>
                    <a:gd name="T61" fmla="*/ 288 h 290"/>
                    <a:gd name="T62" fmla="*/ 131 w 264"/>
                    <a:gd name="T63" fmla="*/ 290 h 2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64"/>
                    <a:gd name="T97" fmla="*/ 0 h 290"/>
                    <a:gd name="T98" fmla="*/ 264 w 264"/>
                    <a:gd name="T99" fmla="*/ 290 h 2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64" h="290">
                      <a:moveTo>
                        <a:pt x="131" y="290"/>
                      </a:moveTo>
                      <a:lnTo>
                        <a:pt x="118" y="290"/>
                      </a:lnTo>
                      <a:lnTo>
                        <a:pt x="105" y="288"/>
                      </a:lnTo>
                      <a:lnTo>
                        <a:pt x="93" y="284"/>
                      </a:lnTo>
                      <a:lnTo>
                        <a:pt x="80" y="279"/>
                      </a:lnTo>
                      <a:lnTo>
                        <a:pt x="69" y="273"/>
                      </a:lnTo>
                      <a:lnTo>
                        <a:pt x="57" y="265"/>
                      </a:lnTo>
                      <a:lnTo>
                        <a:pt x="48" y="256"/>
                      </a:lnTo>
                      <a:lnTo>
                        <a:pt x="38" y="248"/>
                      </a:lnTo>
                      <a:lnTo>
                        <a:pt x="31" y="238"/>
                      </a:lnTo>
                      <a:lnTo>
                        <a:pt x="23" y="225"/>
                      </a:lnTo>
                      <a:lnTo>
                        <a:pt x="16" y="215"/>
                      </a:lnTo>
                      <a:lnTo>
                        <a:pt x="10" y="202"/>
                      </a:lnTo>
                      <a:lnTo>
                        <a:pt x="6" y="190"/>
                      </a:lnTo>
                      <a:lnTo>
                        <a:pt x="2" y="175"/>
                      </a:lnTo>
                      <a:lnTo>
                        <a:pt x="0" y="160"/>
                      </a:lnTo>
                      <a:lnTo>
                        <a:pt x="0" y="131"/>
                      </a:lnTo>
                      <a:lnTo>
                        <a:pt x="2" y="116"/>
                      </a:lnTo>
                      <a:lnTo>
                        <a:pt x="6" y="102"/>
                      </a:lnTo>
                      <a:lnTo>
                        <a:pt x="10" y="89"/>
                      </a:lnTo>
                      <a:lnTo>
                        <a:pt x="16" y="77"/>
                      </a:lnTo>
                      <a:lnTo>
                        <a:pt x="23" y="64"/>
                      </a:lnTo>
                      <a:lnTo>
                        <a:pt x="31" y="54"/>
                      </a:lnTo>
                      <a:lnTo>
                        <a:pt x="38" y="43"/>
                      </a:lnTo>
                      <a:lnTo>
                        <a:pt x="48" y="33"/>
                      </a:lnTo>
                      <a:lnTo>
                        <a:pt x="57" y="25"/>
                      </a:lnTo>
                      <a:lnTo>
                        <a:pt x="69" y="18"/>
                      </a:lnTo>
                      <a:lnTo>
                        <a:pt x="80" y="10"/>
                      </a:lnTo>
                      <a:lnTo>
                        <a:pt x="93" y="6"/>
                      </a:lnTo>
                      <a:lnTo>
                        <a:pt x="105" y="4"/>
                      </a:lnTo>
                      <a:lnTo>
                        <a:pt x="118" y="0"/>
                      </a:lnTo>
                      <a:lnTo>
                        <a:pt x="131" y="0"/>
                      </a:lnTo>
                      <a:lnTo>
                        <a:pt x="145" y="0"/>
                      </a:lnTo>
                      <a:lnTo>
                        <a:pt x="158" y="4"/>
                      </a:lnTo>
                      <a:lnTo>
                        <a:pt x="171" y="6"/>
                      </a:lnTo>
                      <a:lnTo>
                        <a:pt x="183" y="10"/>
                      </a:lnTo>
                      <a:lnTo>
                        <a:pt x="196" y="18"/>
                      </a:lnTo>
                      <a:lnTo>
                        <a:pt x="205" y="25"/>
                      </a:lnTo>
                      <a:lnTo>
                        <a:pt x="217" y="33"/>
                      </a:lnTo>
                      <a:lnTo>
                        <a:pt x="226" y="43"/>
                      </a:lnTo>
                      <a:lnTo>
                        <a:pt x="234" y="54"/>
                      </a:lnTo>
                      <a:lnTo>
                        <a:pt x="241" y="64"/>
                      </a:lnTo>
                      <a:lnTo>
                        <a:pt x="247" y="77"/>
                      </a:lnTo>
                      <a:lnTo>
                        <a:pt x="253" y="89"/>
                      </a:lnTo>
                      <a:lnTo>
                        <a:pt x="259" y="102"/>
                      </a:lnTo>
                      <a:lnTo>
                        <a:pt x="262" y="116"/>
                      </a:lnTo>
                      <a:lnTo>
                        <a:pt x="264" y="131"/>
                      </a:lnTo>
                      <a:lnTo>
                        <a:pt x="264" y="144"/>
                      </a:lnTo>
                      <a:lnTo>
                        <a:pt x="264" y="160"/>
                      </a:lnTo>
                      <a:lnTo>
                        <a:pt x="262" y="175"/>
                      </a:lnTo>
                      <a:lnTo>
                        <a:pt x="259" y="190"/>
                      </a:lnTo>
                      <a:lnTo>
                        <a:pt x="253" y="202"/>
                      </a:lnTo>
                      <a:lnTo>
                        <a:pt x="247" y="215"/>
                      </a:lnTo>
                      <a:lnTo>
                        <a:pt x="241" y="225"/>
                      </a:lnTo>
                      <a:lnTo>
                        <a:pt x="234" y="238"/>
                      </a:lnTo>
                      <a:lnTo>
                        <a:pt x="226" y="248"/>
                      </a:lnTo>
                      <a:lnTo>
                        <a:pt x="217" y="256"/>
                      </a:lnTo>
                      <a:lnTo>
                        <a:pt x="205" y="265"/>
                      </a:lnTo>
                      <a:lnTo>
                        <a:pt x="196" y="273"/>
                      </a:lnTo>
                      <a:lnTo>
                        <a:pt x="183" y="279"/>
                      </a:lnTo>
                      <a:lnTo>
                        <a:pt x="171" y="284"/>
                      </a:lnTo>
                      <a:lnTo>
                        <a:pt x="158" y="288"/>
                      </a:lnTo>
                      <a:lnTo>
                        <a:pt x="145" y="290"/>
                      </a:lnTo>
                      <a:lnTo>
                        <a:pt x="131" y="29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19" name="Freeform 120"/>
                <p:cNvSpPr>
                  <a:spLocks/>
                </p:cNvSpPr>
                <p:nvPr/>
              </p:nvSpPr>
              <p:spPr bwMode="auto">
                <a:xfrm>
                  <a:off x="443" y="490"/>
                  <a:ext cx="177" cy="193"/>
                </a:xfrm>
                <a:custGeom>
                  <a:avLst/>
                  <a:gdLst>
                    <a:gd name="T0" fmla="*/ 80 w 177"/>
                    <a:gd name="T1" fmla="*/ 192 h 194"/>
                    <a:gd name="T2" fmla="*/ 63 w 177"/>
                    <a:gd name="T3" fmla="*/ 188 h 194"/>
                    <a:gd name="T4" fmla="*/ 46 w 177"/>
                    <a:gd name="T5" fmla="*/ 179 h 194"/>
                    <a:gd name="T6" fmla="*/ 32 w 177"/>
                    <a:gd name="T7" fmla="*/ 169 h 194"/>
                    <a:gd name="T8" fmla="*/ 21 w 177"/>
                    <a:gd name="T9" fmla="*/ 156 h 194"/>
                    <a:gd name="T10" fmla="*/ 11 w 177"/>
                    <a:gd name="T11" fmla="*/ 142 h 194"/>
                    <a:gd name="T12" fmla="*/ 4 w 177"/>
                    <a:gd name="T13" fmla="*/ 123 h 194"/>
                    <a:gd name="T14" fmla="*/ 0 w 177"/>
                    <a:gd name="T15" fmla="*/ 104 h 194"/>
                    <a:gd name="T16" fmla="*/ 2 w 177"/>
                    <a:gd name="T17" fmla="*/ 77 h 194"/>
                    <a:gd name="T18" fmla="*/ 8 w 177"/>
                    <a:gd name="T19" fmla="*/ 60 h 194"/>
                    <a:gd name="T20" fmla="*/ 15 w 177"/>
                    <a:gd name="T21" fmla="*/ 43 h 194"/>
                    <a:gd name="T22" fmla="*/ 27 w 177"/>
                    <a:gd name="T23" fmla="*/ 29 h 194"/>
                    <a:gd name="T24" fmla="*/ 38 w 177"/>
                    <a:gd name="T25" fmla="*/ 16 h 194"/>
                    <a:gd name="T26" fmla="*/ 53 w 177"/>
                    <a:gd name="T27" fmla="*/ 8 h 194"/>
                    <a:gd name="T28" fmla="*/ 70 w 177"/>
                    <a:gd name="T29" fmla="*/ 2 h 194"/>
                    <a:gd name="T30" fmla="*/ 87 w 177"/>
                    <a:gd name="T31" fmla="*/ 0 h 194"/>
                    <a:gd name="T32" fmla="*/ 106 w 177"/>
                    <a:gd name="T33" fmla="*/ 2 h 194"/>
                    <a:gd name="T34" fmla="*/ 122 w 177"/>
                    <a:gd name="T35" fmla="*/ 8 h 194"/>
                    <a:gd name="T36" fmla="*/ 137 w 177"/>
                    <a:gd name="T37" fmla="*/ 16 h 194"/>
                    <a:gd name="T38" fmla="*/ 150 w 177"/>
                    <a:gd name="T39" fmla="*/ 29 h 194"/>
                    <a:gd name="T40" fmla="*/ 161 w 177"/>
                    <a:gd name="T41" fmla="*/ 43 h 194"/>
                    <a:gd name="T42" fmla="*/ 169 w 177"/>
                    <a:gd name="T43" fmla="*/ 60 h 194"/>
                    <a:gd name="T44" fmla="*/ 173 w 177"/>
                    <a:gd name="T45" fmla="*/ 77 h 194"/>
                    <a:gd name="T46" fmla="*/ 177 w 177"/>
                    <a:gd name="T47" fmla="*/ 96 h 194"/>
                    <a:gd name="T48" fmla="*/ 173 w 177"/>
                    <a:gd name="T49" fmla="*/ 115 h 194"/>
                    <a:gd name="T50" fmla="*/ 169 w 177"/>
                    <a:gd name="T51" fmla="*/ 131 h 194"/>
                    <a:gd name="T52" fmla="*/ 161 w 177"/>
                    <a:gd name="T53" fmla="*/ 148 h 194"/>
                    <a:gd name="T54" fmla="*/ 150 w 177"/>
                    <a:gd name="T55" fmla="*/ 163 h 194"/>
                    <a:gd name="T56" fmla="*/ 137 w 177"/>
                    <a:gd name="T57" fmla="*/ 175 h 194"/>
                    <a:gd name="T58" fmla="*/ 122 w 177"/>
                    <a:gd name="T59" fmla="*/ 183 h 194"/>
                    <a:gd name="T60" fmla="*/ 106 w 177"/>
                    <a:gd name="T61" fmla="*/ 190 h 194"/>
                    <a:gd name="T62" fmla="*/ 87 w 177"/>
                    <a:gd name="T63" fmla="*/ 192 h 19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7"/>
                    <a:gd name="T97" fmla="*/ 0 h 194"/>
                    <a:gd name="T98" fmla="*/ 177 w 177"/>
                    <a:gd name="T99" fmla="*/ 194 h 19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7" h="194">
                      <a:moveTo>
                        <a:pt x="87" y="194"/>
                      </a:moveTo>
                      <a:lnTo>
                        <a:pt x="80" y="194"/>
                      </a:lnTo>
                      <a:lnTo>
                        <a:pt x="70" y="192"/>
                      </a:lnTo>
                      <a:lnTo>
                        <a:pt x="63" y="190"/>
                      </a:lnTo>
                      <a:lnTo>
                        <a:pt x="53" y="185"/>
                      </a:lnTo>
                      <a:lnTo>
                        <a:pt x="46" y="181"/>
                      </a:lnTo>
                      <a:lnTo>
                        <a:pt x="38" y="177"/>
                      </a:lnTo>
                      <a:lnTo>
                        <a:pt x="32" y="171"/>
                      </a:lnTo>
                      <a:lnTo>
                        <a:pt x="27" y="165"/>
                      </a:lnTo>
                      <a:lnTo>
                        <a:pt x="21" y="158"/>
                      </a:lnTo>
                      <a:lnTo>
                        <a:pt x="15" y="150"/>
                      </a:lnTo>
                      <a:lnTo>
                        <a:pt x="11" y="144"/>
                      </a:lnTo>
                      <a:lnTo>
                        <a:pt x="8" y="133"/>
                      </a:lnTo>
                      <a:lnTo>
                        <a:pt x="4" y="125"/>
                      </a:lnTo>
                      <a:lnTo>
                        <a:pt x="2" y="117"/>
                      </a:lnTo>
                      <a:lnTo>
                        <a:pt x="0" y="106"/>
                      </a:lnTo>
                      <a:lnTo>
                        <a:pt x="0" y="87"/>
                      </a:lnTo>
                      <a:lnTo>
                        <a:pt x="2" y="77"/>
                      </a:lnTo>
                      <a:lnTo>
                        <a:pt x="4" y="68"/>
                      </a:lnTo>
                      <a:lnTo>
                        <a:pt x="8" y="60"/>
                      </a:lnTo>
                      <a:lnTo>
                        <a:pt x="11" y="52"/>
                      </a:lnTo>
                      <a:lnTo>
                        <a:pt x="15" y="43"/>
                      </a:lnTo>
                      <a:lnTo>
                        <a:pt x="21" y="35"/>
                      </a:lnTo>
                      <a:lnTo>
                        <a:pt x="27" y="29"/>
                      </a:lnTo>
                      <a:lnTo>
                        <a:pt x="32" y="23"/>
                      </a:lnTo>
                      <a:lnTo>
                        <a:pt x="38" y="16"/>
                      </a:lnTo>
                      <a:lnTo>
                        <a:pt x="46" y="12"/>
                      </a:lnTo>
                      <a:lnTo>
                        <a:pt x="53" y="8"/>
                      </a:lnTo>
                      <a:lnTo>
                        <a:pt x="63" y="6"/>
                      </a:lnTo>
                      <a:lnTo>
                        <a:pt x="70" y="2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7" y="2"/>
                      </a:lnTo>
                      <a:lnTo>
                        <a:pt x="106" y="2"/>
                      </a:lnTo>
                      <a:lnTo>
                        <a:pt x="114" y="6"/>
                      </a:lnTo>
                      <a:lnTo>
                        <a:pt x="122" y="8"/>
                      </a:lnTo>
                      <a:lnTo>
                        <a:pt x="129" y="12"/>
                      </a:lnTo>
                      <a:lnTo>
                        <a:pt x="137" y="16"/>
                      </a:lnTo>
                      <a:lnTo>
                        <a:pt x="144" y="23"/>
                      </a:lnTo>
                      <a:lnTo>
                        <a:pt x="150" y="29"/>
                      </a:lnTo>
                      <a:lnTo>
                        <a:pt x="156" y="35"/>
                      </a:lnTo>
                      <a:lnTo>
                        <a:pt x="161" y="43"/>
                      </a:lnTo>
                      <a:lnTo>
                        <a:pt x="165" y="52"/>
                      </a:lnTo>
                      <a:lnTo>
                        <a:pt x="169" y="60"/>
                      </a:lnTo>
                      <a:lnTo>
                        <a:pt x="173" y="68"/>
                      </a:lnTo>
                      <a:lnTo>
                        <a:pt x="173" y="77"/>
                      </a:lnTo>
                      <a:lnTo>
                        <a:pt x="175" y="87"/>
                      </a:lnTo>
                      <a:lnTo>
                        <a:pt x="177" y="96"/>
                      </a:lnTo>
                      <a:lnTo>
                        <a:pt x="175" y="106"/>
                      </a:lnTo>
                      <a:lnTo>
                        <a:pt x="173" y="117"/>
                      </a:lnTo>
                      <a:lnTo>
                        <a:pt x="173" y="125"/>
                      </a:lnTo>
                      <a:lnTo>
                        <a:pt x="169" y="133"/>
                      </a:lnTo>
                      <a:lnTo>
                        <a:pt x="165" y="144"/>
                      </a:lnTo>
                      <a:lnTo>
                        <a:pt x="161" y="150"/>
                      </a:lnTo>
                      <a:lnTo>
                        <a:pt x="156" y="158"/>
                      </a:lnTo>
                      <a:lnTo>
                        <a:pt x="150" y="165"/>
                      </a:lnTo>
                      <a:lnTo>
                        <a:pt x="144" y="171"/>
                      </a:lnTo>
                      <a:lnTo>
                        <a:pt x="137" y="177"/>
                      </a:lnTo>
                      <a:lnTo>
                        <a:pt x="129" y="181"/>
                      </a:lnTo>
                      <a:lnTo>
                        <a:pt x="122" y="185"/>
                      </a:lnTo>
                      <a:lnTo>
                        <a:pt x="114" y="190"/>
                      </a:lnTo>
                      <a:lnTo>
                        <a:pt x="106" y="192"/>
                      </a:lnTo>
                      <a:lnTo>
                        <a:pt x="97" y="194"/>
                      </a:lnTo>
                      <a:lnTo>
                        <a:pt x="87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20" name="Freeform 121"/>
                <p:cNvSpPr>
                  <a:spLocks/>
                </p:cNvSpPr>
                <p:nvPr/>
              </p:nvSpPr>
              <p:spPr bwMode="auto">
                <a:xfrm>
                  <a:off x="0" y="0"/>
                  <a:ext cx="1063" cy="585"/>
                </a:xfrm>
                <a:custGeom>
                  <a:avLst/>
                  <a:gdLst>
                    <a:gd name="T0" fmla="*/ 4 w 1063"/>
                    <a:gd name="T1" fmla="*/ 526 h 585"/>
                    <a:gd name="T2" fmla="*/ 17 w 1063"/>
                    <a:gd name="T3" fmla="*/ 441 h 585"/>
                    <a:gd name="T4" fmla="*/ 42 w 1063"/>
                    <a:gd name="T5" fmla="*/ 359 h 585"/>
                    <a:gd name="T6" fmla="*/ 78 w 1063"/>
                    <a:gd name="T7" fmla="*/ 284 h 585"/>
                    <a:gd name="T8" fmla="*/ 121 w 1063"/>
                    <a:gd name="T9" fmla="*/ 215 h 585"/>
                    <a:gd name="T10" fmla="*/ 175 w 1063"/>
                    <a:gd name="T11" fmla="*/ 152 h 585"/>
                    <a:gd name="T12" fmla="*/ 235 w 1063"/>
                    <a:gd name="T13" fmla="*/ 102 h 585"/>
                    <a:gd name="T14" fmla="*/ 302 w 1063"/>
                    <a:gd name="T15" fmla="*/ 58 h 585"/>
                    <a:gd name="T16" fmla="*/ 374 w 1063"/>
                    <a:gd name="T17" fmla="*/ 27 h 585"/>
                    <a:gd name="T18" fmla="*/ 452 w 1063"/>
                    <a:gd name="T19" fmla="*/ 8 h 585"/>
                    <a:gd name="T20" fmla="*/ 531 w 1063"/>
                    <a:gd name="T21" fmla="*/ 0 h 585"/>
                    <a:gd name="T22" fmla="*/ 613 w 1063"/>
                    <a:gd name="T23" fmla="*/ 8 h 585"/>
                    <a:gd name="T24" fmla="*/ 691 w 1063"/>
                    <a:gd name="T25" fmla="*/ 27 h 585"/>
                    <a:gd name="T26" fmla="*/ 763 w 1063"/>
                    <a:gd name="T27" fmla="*/ 58 h 585"/>
                    <a:gd name="T28" fmla="*/ 829 w 1063"/>
                    <a:gd name="T29" fmla="*/ 102 h 585"/>
                    <a:gd name="T30" fmla="*/ 888 w 1063"/>
                    <a:gd name="T31" fmla="*/ 152 h 585"/>
                    <a:gd name="T32" fmla="*/ 941 w 1063"/>
                    <a:gd name="T33" fmla="*/ 215 h 585"/>
                    <a:gd name="T34" fmla="*/ 987 w 1063"/>
                    <a:gd name="T35" fmla="*/ 284 h 585"/>
                    <a:gd name="T36" fmla="*/ 1023 w 1063"/>
                    <a:gd name="T37" fmla="*/ 359 h 585"/>
                    <a:gd name="T38" fmla="*/ 1048 w 1063"/>
                    <a:gd name="T39" fmla="*/ 441 h 585"/>
                    <a:gd name="T40" fmla="*/ 1061 w 1063"/>
                    <a:gd name="T41" fmla="*/ 526 h 585"/>
                    <a:gd name="T42" fmla="*/ 1019 w 1063"/>
                    <a:gd name="T43" fmla="*/ 585 h 585"/>
                    <a:gd name="T44" fmla="*/ 1013 w 1063"/>
                    <a:gd name="T45" fmla="*/ 505 h 585"/>
                    <a:gd name="T46" fmla="*/ 996 w 1063"/>
                    <a:gd name="T47" fmla="*/ 428 h 585"/>
                    <a:gd name="T48" fmla="*/ 970 w 1063"/>
                    <a:gd name="T49" fmla="*/ 353 h 585"/>
                    <a:gd name="T50" fmla="*/ 936 w 1063"/>
                    <a:gd name="T51" fmla="*/ 286 h 585"/>
                    <a:gd name="T52" fmla="*/ 892 w 1063"/>
                    <a:gd name="T53" fmla="*/ 226 h 585"/>
                    <a:gd name="T54" fmla="*/ 841 w 1063"/>
                    <a:gd name="T55" fmla="*/ 173 h 585"/>
                    <a:gd name="T56" fmla="*/ 784 w 1063"/>
                    <a:gd name="T57" fmla="*/ 127 h 585"/>
                    <a:gd name="T58" fmla="*/ 721 w 1063"/>
                    <a:gd name="T59" fmla="*/ 92 h 585"/>
                    <a:gd name="T60" fmla="*/ 653 w 1063"/>
                    <a:gd name="T61" fmla="*/ 67 h 585"/>
                    <a:gd name="T62" fmla="*/ 581 w 1063"/>
                    <a:gd name="T63" fmla="*/ 54 h 585"/>
                    <a:gd name="T64" fmla="*/ 507 w 1063"/>
                    <a:gd name="T65" fmla="*/ 50 h 585"/>
                    <a:gd name="T66" fmla="*/ 435 w 1063"/>
                    <a:gd name="T67" fmla="*/ 61 h 585"/>
                    <a:gd name="T68" fmla="*/ 366 w 1063"/>
                    <a:gd name="T69" fmla="*/ 84 h 585"/>
                    <a:gd name="T70" fmla="*/ 300 w 1063"/>
                    <a:gd name="T71" fmla="*/ 115 h 585"/>
                    <a:gd name="T72" fmla="*/ 241 w 1063"/>
                    <a:gd name="T73" fmla="*/ 157 h 585"/>
                    <a:gd name="T74" fmla="*/ 188 w 1063"/>
                    <a:gd name="T75" fmla="*/ 209 h 585"/>
                    <a:gd name="T76" fmla="*/ 142 w 1063"/>
                    <a:gd name="T77" fmla="*/ 265 h 585"/>
                    <a:gd name="T78" fmla="*/ 104 w 1063"/>
                    <a:gd name="T79" fmla="*/ 332 h 585"/>
                    <a:gd name="T80" fmla="*/ 74 w 1063"/>
                    <a:gd name="T81" fmla="*/ 401 h 585"/>
                    <a:gd name="T82" fmla="*/ 55 w 1063"/>
                    <a:gd name="T83" fmla="*/ 478 h 585"/>
                    <a:gd name="T84" fmla="*/ 46 w 1063"/>
                    <a:gd name="T85" fmla="*/ 557 h 58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63"/>
                    <a:gd name="T130" fmla="*/ 0 h 585"/>
                    <a:gd name="T131" fmla="*/ 1063 w 1063"/>
                    <a:gd name="T132" fmla="*/ 585 h 58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63" h="585">
                      <a:moveTo>
                        <a:pt x="0" y="585"/>
                      </a:moveTo>
                      <a:lnTo>
                        <a:pt x="0" y="555"/>
                      </a:lnTo>
                      <a:lnTo>
                        <a:pt x="4" y="526"/>
                      </a:lnTo>
                      <a:lnTo>
                        <a:pt x="6" y="497"/>
                      </a:lnTo>
                      <a:lnTo>
                        <a:pt x="9" y="468"/>
                      </a:lnTo>
                      <a:lnTo>
                        <a:pt x="17" y="441"/>
                      </a:lnTo>
                      <a:lnTo>
                        <a:pt x="25" y="411"/>
                      </a:lnTo>
                      <a:lnTo>
                        <a:pt x="32" y="384"/>
                      </a:lnTo>
                      <a:lnTo>
                        <a:pt x="42" y="359"/>
                      </a:lnTo>
                      <a:lnTo>
                        <a:pt x="53" y="334"/>
                      </a:lnTo>
                      <a:lnTo>
                        <a:pt x="65" y="307"/>
                      </a:lnTo>
                      <a:lnTo>
                        <a:pt x="78" y="284"/>
                      </a:lnTo>
                      <a:lnTo>
                        <a:pt x="91" y="259"/>
                      </a:lnTo>
                      <a:lnTo>
                        <a:pt x="106" y="236"/>
                      </a:lnTo>
                      <a:lnTo>
                        <a:pt x="121" y="215"/>
                      </a:lnTo>
                      <a:lnTo>
                        <a:pt x="139" y="192"/>
                      </a:lnTo>
                      <a:lnTo>
                        <a:pt x="156" y="173"/>
                      </a:lnTo>
                      <a:lnTo>
                        <a:pt x="175" y="152"/>
                      </a:lnTo>
                      <a:lnTo>
                        <a:pt x="194" y="136"/>
                      </a:lnTo>
                      <a:lnTo>
                        <a:pt x="214" y="117"/>
                      </a:lnTo>
                      <a:lnTo>
                        <a:pt x="235" y="102"/>
                      </a:lnTo>
                      <a:lnTo>
                        <a:pt x="256" y="86"/>
                      </a:lnTo>
                      <a:lnTo>
                        <a:pt x="279" y="71"/>
                      </a:lnTo>
                      <a:lnTo>
                        <a:pt x="302" y="58"/>
                      </a:lnTo>
                      <a:lnTo>
                        <a:pt x="326" y="46"/>
                      </a:lnTo>
                      <a:lnTo>
                        <a:pt x="349" y="35"/>
                      </a:lnTo>
                      <a:lnTo>
                        <a:pt x="374" y="27"/>
                      </a:lnTo>
                      <a:lnTo>
                        <a:pt x="400" y="19"/>
                      </a:lnTo>
                      <a:lnTo>
                        <a:pt x="425" y="13"/>
                      </a:lnTo>
                      <a:lnTo>
                        <a:pt x="452" y="8"/>
                      </a:lnTo>
                      <a:lnTo>
                        <a:pt x="478" y="4"/>
                      </a:lnTo>
                      <a:lnTo>
                        <a:pt x="505" y="2"/>
                      </a:lnTo>
                      <a:lnTo>
                        <a:pt x="531" y="0"/>
                      </a:lnTo>
                      <a:lnTo>
                        <a:pt x="560" y="2"/>
                      </a:lnTo>
                      <a:lnTo>
                        <a:pt x="586" y="4"/>
                      </a:lnTo>
                      <a:lnTo>
                        <a:pt x="613" y="8"/>
                      </a:lnTo>
                      <a:lnTo>
                        <a:pt x="640" y="13"/>
                      </a:lnTo>
                      <a:lnTo>
                        <a:pt x="664" y="19"/>
                      </a:lnTo>
                      <a:lnTo>
                        <a:pt x="691" y="27"/>
                      </a:lnTo>
                      <a:lnTo>
                        <a:pt x="715" y="35"/>
                      </a:lnTo>
                      <a:lnTo>
                        <a:pt x="738" y="46"/>
                      </a:lnTo>
                      <a:lnTo>
                        <a:pt x="763" y="58"/>
                      </a:lnTo>
                      <a:lnTo>
                        <a:pt x="786" y="71"/>
                      </a:lnTo>
                      <a:lnTo>
                        <a:pt x="807" y="86"/>
                      </a:lnTo>
                      <a:lnTo>
                        <a:pt x="829" y="102"/>
                      </a:lnTo>
                      <a:lnTo>
                        <a:pt x="850" y="117"/>
                      </a:lnTo>
                      <a:lnTo>
                        <a:pt x="871" y="136"/>
                      </a:lnTo>
                      <a:lnTo>
                        <a:pt x="888" y="152"/>
                      </a:lnTo>
                      <a:lnTo>
                        <a:pt x="907" y="173"/>
                      </a:lnTo>
                      <a:lnTo>
                        <a:pt x="926" y="192"/>
                      </a:lnTo>
                      <a:lnTo>
                        <a:pt x="941" y="215"/>
                      </a:lnTo>
                      <a:lnTo>
                        <a:pt x="958" y="236"/>
                      </a:lnTo>
                      <a:lnTo>
                        <a:pt x="972" y="259"/>
                      </a:lnTo>
                      <a:lnTo>
                        <a:pt x="987" y="284"/>
                      </a:lnTo>
                      <a:lnTo>
                        <a:pt x="998" y="307"/>
                      </a:lnTo>
                      <a:lnTo>
                        <a:pt x="1012" y="334"/>
                      </a:lnTo>
                      <a:lnTo>
                        <a:pt x="1023" y="359"/>
                      </a:lnTo>
                      <a:lnTo>
                        <a:pt x="1031" y="384"/>
                      </a:lnTo>
                      <a:lnTo>
                        <a:pt x="1040" y="411"/>
                      </a:lnTo>
                      <a:lnTo>
                        <a:pt x="1048" y="441"/>
                      </a:lnTo>
                      <a:lnTo>
                        <a:pt x="1053" y="468"/>
                      </a:lnTo>
                      <a:lnTo>
                        <a:pt x="1057" y="497"/>
                      </a:lnTo>
                      <a:lnTo>
                        <a:pt x="1061" y="526"/>
                      </a:lnTo>
                      <a:lnTo>
                        <a:pt x="1063" y="555"/>
                      </a:lnTo>
                      <a:lnTo>
                        <a:pt x="1063" y="585"/>
                      </a:lnTo>
                      <a:lnTo>
                        <a:pt x="1019" y="585"/>
                      </a:lnTo>
                      <a:lnTo>
                        <a:pt x="1017" y="557"/>
                      </a:lnTo>
                      <a:lnTo>
                        <a:pt x="1015" y="532"/>
                      </a:lnTo>
                      <a:lnTo>
                        <a:pt x="1013" y="505"/>
                      </a:lnTo>
                      <a:lnTo>
                        <a:pt x="1010" y="478"/>
                      </a:lnTo>
                      <a:lnTo>
                        <a:pt x="1004" y="451"/>
                      </a:lnTo>
                      <a:lnTo>
                        <a:pt x="996" y="428"/>
                      </a:lnTo>
                      <a:lnTo>
                        <a:pt x="989" y="401"/>
                      </a:lnTo>
                      <a:lnTo>
                        <a:pt x="981" y="378"/>
                      </a:lnTo>
                      <a:lnTo>
                        <a:pt x="970" y="353"/>
                      </a:lnTo>
                      <a:lnTo>
                        <a:pt x="960" y="332"/>
                      </a:lnTo>
                      <a:lnTo>
                        <a:pt x="947" y="309"/>
                      </a:lnTo>
                      <a:lnTo>
                        <a:pt x="936" y="286"/>
                      </a:lnTo>
                      <a:lnTo>
                        <a:pt x="922" y="265"/>
                      </a:lnTo>
                      <a:lnTo>
                        <a:pt x="907" y="246"/>
                      </a:lnTo>
                      <a:lnTo>
                        <a:pt x="892" y="226"/>
                      </a:lnTo>
                      <a:lnTo>
                        <a:pt x="877" y="209"/>
                      </a:lnTo>
                      <a:lnTo>
                        <a:pt x="860" y="190"/>
                      </a:lnTo>
                      <a:lnTo>
                        <a:pt x="841" y="173"/>
                      </a:lnTo>
                      <a:lnTo>
                        <a:pt x="824" y="157"/>
                      </a:lnTo>
                      <a:lnTo>
                        <a:pt x="803" y="142"/>
                      </a:lnTo>
                      <a:lnTo>
                        <a:pt x="784" y="127"/>
                      </a:lnTo>
                      <a:lnTo>
                        <a:pt x="763" y="115"/>
                      </a:lnTo>
                      <a:lnTo>
                        <a:pt x="742" y="104"/>
                      </a:lnTo>
                      <a:lnTo>
                        <a:pt x="721" y="92"/>
                      </a:lnTo>
                      <a:lnTo>
                        <a:pt x="700" y="84"/>
                      </a:lnTo>
                      <a:lnTo>
                        <a:pt x="678" y="75"/>
                      </a:lnTo>
                      <a:lnTo>
                        <a:pt x="653" y="67"/>
                      </a:lnTo>
                      <a:lnTo>
                        <a:pt x="630" y="61"/>
                      </a:lnTo>
                      <a:lnTo>
                        <a:pt x="605" y="56"/>
                      </a:lnTo>
                      <a:lnTo>
                        <a:pt x="581" y="54"/>
                      </a:lnTo>
                      <a:lnTo>
                        <a:pt x="556" y="50"/>
                      </a:lnTo>
                      <a:lnTo>
                        <a:pt x="531" y="50"/>
                      </a:lnTo>
                      <a:lnTo>
                        <a:pt x="507" y="50"/>
                      </a:lnTo>
                      <a:lnTo>
                        <a:pt x="482" y="54"/>
                      </a:lnTo>
                      <a:lnTo>
                        <a:pt x="457" y="56"/>
                      </a:lnTo>
                      <a:lnTo>
                        <a:pt x="435" y="61"/>
                      </a:lnTo>
                      <a:lnTo>
                        <a:pt x="412" y="67"/>
                      </a:lnTo>
                      <a:lnTo>
                        <a:pt x="387" y="75"/>
                      </a:lnTo>
                      <a:lnTo>
                        <a:pt x="366" y="84"/>
                      </a:lnTo>
                      <a:lnTo>
                        <a:pt x="344" y="92"/>
                      </a:lnTo>
                      <a:lnTo>
                        <a:pt x="321" y="104"/>
                      </a:lnTo>
                      <a:lnTo>
                        <a:pt x="300" y="115"/>
                      </a:lnTo>
                      <a:lnTo>
                        <a:pt x="281" y="127"/>
                      </a:lnTo>
                      <a:lnTo>
                        <a:pt x="260" y="142"/>
                      </a:lnTo>
                      <a:lnTo>
                        <a:pt x="241" y="157"/>
                      </a:lnTo>
                      <a:lnTo>
                        <a:pt x="222" y="173"/>
                      </a:lnTo>
                      <a:lnTo>
                        <a:pt x="205" y="190"/>
                      </a:lnTo>
                      <a:lnTo>
                        <a:pt x="188" y="209"/>
                      </a:lnTo>
                      <a:lnTo>
                        <a:pt x="173" y="226"/>
                      </a:lnTo>
                      <a:lnTo>
                        <a:pt x="158" y="246"/>
                      </a:lnTo>
                      <a:lnTo>
                        <a:pt x="142" y="265"/>
                      </a:lnTo>
                      <a:lnTo>
                        <a:pt x="129" y="286"/>
                      </a:lnTo>
                      <a:lnTo>
                        <a:pt x="116" y="309"/>
                      </a:lnTo>
                      <a:lnTo>
                        <a:pt x="104" y="332"/>
                      </a:lnTo>
                      <a:lnTo>
                        <a:pt x="93" y="353"/>
                      </a:lnTo>
                      <a:lnTo>
                        <a:pt x="84" y="378"/>
                      </a:lnTo>
                      <a:lnTo>
                        <a:pt x="74" y="401"/>
                      </a:lnTo>
                      <a:lnTo>
                        <a:pt x="68" y="428"/>
                      </a:lnTo>
                      <a:lnTo>
                        <a:pt x="61" y="451"/>
                      </a:lnTo>
                      <a:lnTo>
                        <a:pt x="55" y="478"/>
                      </a:lnTo>
                      <a:lnTo>
                        <a:pt x="51" y="505"/>
                      </a:lnTo>
                      <a:lnTo>
                        <a:pt x="47" y="532"/>
                      </a:lnTo>
                      <a:lnTo>
                        <a:pt x="46" y="557"/>
                      </a:lnTo>
                      <a:lnTo>
                        <a:pt x="46" y="585"/>
                      </a:lnTo>
                      <a:lnTo>
                        <a:pt x="0" y="5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0" y="586"/>
                <a:ext cx="1063" cy="586"/>
              </a:xfrm>
              <a:custGeom>
                <a:avLst/>
                <a:gdLst>
                  <a:gd name="T0" fmla="*/ 4 w 1063"/>
                  <a:gd name="T1" fmla="*/ 62 h 586"/>
                  <a:gd name="T2" fmla="*/ 17 w 1063"/>
                  <a:gd name="T3" fmla="*/ 146 h 586"/>
                  <a:gd name="T4" fmla="*/ 42 w 1063"/>
                  <a:gd name="T5" fmla="*/ 229 h 586"/>
                  <a:gd name="T6" fmla="*/ 78 w 1063"/>
                  <a:gd name="T7" fmla="*/ 302 h 586"/>
                  <a:gd name="T8" fmla="*/ 121 w 1063"/>
                  <a:gd name="T9" fmla="*/ 373 h 586"/>
                  <a:gd name="T10" fmla="*/ 175 w 1063"/>
                  <a:gd name="T11" fmla="*/ 434 h 586"/>
                  <a:gd name="T12" fmla="*/ 235 w 1063"/>
                  <a:gd name="T13" fmla="*/ 486 h 586"/>
                  <a:gd name="T14" fmla="*/ 302 w 1063"/>
                  <a:gd name="T15" fmla="*/ 528 h 586"/>
                  <a:gd name="T16" fmla="*/ 374 w 1063"/>
                  <a:gd name="T17" fmla="*/ 559 h 586"/>
                  <a:gd name="T18" fmla="*/ 452 w 1063"/>
                  <a:gd name="T19" fmla="*/ 578 h 586"/>
                  <a:gd name="T20" fmla="*/ 531 w 1063"/>
                  <a:gd name="T21" fmla="*/ 586 h 586"/>
                  <a:gd name="T22" fmla="*/ 613 w 1063"/>
                  <a:gd name="T23" fmla="*/ 578 h 586"/>
                  <a:gd name="T24" fmla="*/ 691 w 1063"/>
                  <a:gd name="T25" fmla="*/ 559 h 586"/>
                  <a:gd name="T26" fmla="*/ 763 w 1063"/>
                  <a:gd name="T27" fmla="*/ 528 h 586"/>
                  <a:gd name="T28" fmla="*/ 829 w 1063"/>
                  <a:gd name="T29" fmla="*/ 486 h 586"/>
                  <a:gd name="T30" fmla="*/ 888 w 1063"/>
                  <a:gd name="T31" fmla="*/ 434 h 586"/>
                  <a:gd name="T32" fmla="*/ 941 w 1063"/>
                  <a:gd name="T33" fmla="*/ 373 h 586"/>
                  <a:gd name="T34" fmla="*/ 987 w 1063"/>
                  <a:gd name="T35" fmla="*/ 302 h 586"/>
                  <a:gd name="T36" fmla="*/ 1023 w 1063"/>
                  <a:gd name="T37" fmla="*/ 229 h 586"/>
                  <a:gd name="T38" fmla="*/ 1048 w 1063"/>
                  <a:gd name="T39" fmla="*/ 146 h 586"/>
                  <a:gd name="T40" fmla="*/ 1061 w 1063"/>
                  <a:gd name="T41" fmla="*/ 62 h 586"/>
                  <a:gd name="T42" fmla="*/ 1019 w 1063"/>
                  <a:gd name="T43" fmla="*/ 0 h 586"/>
                  <a:gd name="T44" fmla="*/ 1013 w 1063"/>
                  <a:gd name="T45" fmla="*/ 83 h 586"/>
                  <a:gd name="T46" fmla="*/ 996 w 1063"/>
                  <a:gd name="T47" fmla="*/ 160 h 586"/>
                  <a:gd name="T48" fmla="*/ 970 w 1063"/>
                  <a:gd name="T49" fmla="*/ 231 h 586"/>
                  <a:gd name="T50" fmla="*/ 936 w 1063"/>
                  <a:gd name="T51" fmla="*/ 300 h 586"/>
                  <a:gd name="T52" fmla="*/ 892 w 1063"/>
                  <a:gd name="T53" fmla="*/ 361 h 586"/>
                  <a:gd name="T54" fmla="*/ 841 w 1063"/>
                  <a:gd name="T55" fmla="*/ 413 h 586"/>
                  <a:gd name="T56" fmla="*/ 784 w 1063"/>
                  <a:gd name="T57" fmla="*/ 459 h 586"/>
                  <a:gd name="T58" fmla="*/ 721 w 1063"/>
                  <a:gd name="T59" fmla="*/ 494 h 586"/>
                  <a:gd name="T60" fmla="*/ 653 w 1063"/>
                  <a:gd name="T61" fmla="*/ 520 h 586"/>
                  <a:gd name="T62" fmla="*/ 581 w 1063"/>
                  <a:gd name="T63" fmla="*/ 532 h 586"/>
                  <a:gd name="T64" fmla="*/ 507 w 1063"/>
                  <a:gd name="T65" fmla="*/ 534 h 586"/>
                  <a:gd name="T66" fmla="*/ 435 w 1063"/>
                  <a:gd name="T67" fmla="*/ 526 h 586"/>
                  <a:gd name="T68" fmla="*/ 366 w 1063"/>
                  <a:gd name="T69" fmla="*/ 503 h 586"/>
                  <a:gd name="T70" fmla="*/ 300 w 1063"/>
                  <a:gd name="T71" fmla="*/ 472 h 586"/>
                  <a:gd name="T72" fmla="*/ 241 w 1063"/>
                  <a:gd name="T73" fmla="*/ 430 h 586"/>
                  <a:gd name="T74" fmla="*/ 188 w 1063"/>
                  <a:gd name="T75" fmla="*/ 380 h 586"/>
                  <a:gd name="T76" fmla="*/ 142 w 1063"/>
                  <a:gd name="T77" fmla="*/ 319 h 586"/>
                  <a:gd name="T78" fmla="*/ 104 w 1063"/>
                  <a:gd name="T79" fmla="*/ 256 h 586"/>
                  <a:gd name="T80" fmla="*/ 74 w 1063"/>
                  <a:gd name="T81" fmla="*/ 185 h 586"/>
                  <a:gd name="T82" fmla="*/ 55 w 1063"/>
                  <a:gd name="T83" fmla="*/ 108 h 586"/>
                  <a:gd name="T84" fmla="*/ 46 w 1063"/>
                  <a:gd name="T85" fmla="*/ 29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63"/>
                  <a:gd name="T130" fmla="*/ 0 h 586"/>
                  <a:gd name="T131" fmla="*/ 1063 w 1063"/>
                  <a:gd name="T132" fmla="*/ 586 h 5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63" h="586">
                    <a:moveTo>
                      <a:pt x="0" y="0"/>
                    </a:moveTo>
                    <a:lnTo>
                      <a:pt x="0" y="31"/>
                    </a:lnTo>
                    <a:lnTo>
                      <a:pt x="4" y="62"/>
                    </a:lnTo>
                    <a:lnTo>
                      <a:pt x="6" y="89"/>
                    </a:lnTo>
                    <a:lnTo>
                      <a:pt x="9" y="119"/>
                    </a:lnTo>
                    <a:lnTo>
                      <a:pt x="17" y="146"/>
                    </a:lnTo>
                    <a:lnTo>
                      <a:pt x="25" y="175"/>
                    </a:lnTo>
                    <a:lnTo>
                      <a:pt x="32" y="202"/>
                    </a:lnTo>
                    <a:lnTo>
                      <a:pt x="42" y="229"/>
                    </a:lnTo>
                    <a:lnTo>
                      <a:pt x="53" y="254"/>
                    </a:lnTo>
                    <a:lnTo>
                      <a:pt x="65" y="279"/>
                    </a:lnTo>
                    <a:lnTo>
                      <a:pt x="78" y="302"/>
                    </a:lnTo>
                    <a:lnTo>
                      <a:pt x="91" y="327"/>
                    </a:lnTo>
                    <a:lnTo>
                      <a:pt x="106" y="350"/>
                    </a:lnTo>
                    <a:lnTo>
                      <a:pt x="121" y="373"/>
                    </a:lnTo>
                    <a:lnTo>
                      <a:pt x="139" y="394"/>
                    </a:lnTo>
                    <a:lnTo>
                      <a:pt x="156" y="413"/>
                    </a:lnTo>
                    <a:lnTo>
                      <a:pt x="175" y="434"/>
                    </a:lnTo>
                    <a:lnTo>
                      <a:pt x="194" y="453"/>
                    </a:lnTo>
                    <a:lnTo>
                      <a:pt x="214" y="469"/>
                    </a:lnTo>
                    <a:lnTo>
                      <a:pt x="235" y="486"/>
                    </a:lnTo>
                    <a:lnTo>
                      <a:pt x="256" y="501"/>
                    </a:lnTo>
                    <a:lnTo>
                      <a:pt x="279" y="515"/>
                    </a:lnTo>
                    <a:lnTo>
                      <a:pt x="302" y="528"/>
                    </a:lnTo>
                    <a:lnTo>
                      <a:pt x="326" y="540"/>
                    </a:lnTo>
                    <a:lnTo>
                      <a:pt x="349" y="551"/>
                    </a:lnTo>
                    <a:lnTo>
                      <a:pt x="374" y="559"/>
                    </a:lnTo>
                    <a:lnTo>
                      <a:pt x="400" y="568"/>
                    </a:lnTo>
                    <a:lnTo>
                      <a:pt x="425" y="574"/>
                    </a:lnTo>
                    <a:lnTo>
                      <a:pt x="452" y="578"/>
                    </a:lnTo>
                    <a:lnTo>
                      <a:pt x="478" y="582"/>
                    </a:lnTo>
                    <a:lnTo>
                      <a:pt x="505" y="586"/>
                    </a:lnTo>
                    <a:lnTo>
                      <a:pt x="531" y="586"/>
                    </a:lnTo>
                    <a:lnTo>
                      <a:pt x="560" y="586"/>
                    </a:lnTo>
                    <a:lnTo>
                      <a:pt x="586" y="582"/>
                    </a:lnTo>
                    <a:lnTo>
                      <a:pt x="613" y="578"/>
                    </a:lnTo>
                    <a:lnTo>
                      <a:pt x="640" y="574"/>
                    </a:lnTo>
                    <a:lnTo>
                      <a:pt x="664" y="568"/>
                    </a:lnTo>
                    <a:lnTo>
                      <a:pt x="691" y="559"/>
                    </a:lnTo>
                    <a:lnTo>
                      <a:pt x="715" y="551"/>
                    </a:lnTo>
                    <a:lnTo>
                      <a:pt x="738" y="540"/>
                    </a:lnTo>
                    <a:lnTo>
                      <a:pt x="763" y="528"/>
                    </a:lnTo>
                    <a:lnTo>
                      <a:pt x="786" y="515"/>
                    </a:lnTo>
                    <a:lnTo>
                      <a:pt x="807" y="501"/>
                    </a:lnTo>
                    <a:lnTo>
                      <a:pt x="829" y="486"/>
                    </a:lnTo>
                    <a:lnTo>
                      <a:pt x="850" y="469"/>
                    </a:lnTo>
                    <a:lnTo>
                      <a:pt x="871" y="453"/>
                    </a:lnTo>
                    <a:lnTo>
                      <a:pt x="888" y="434"/>
                    </a:lnTo>
                    <a:lnTo>
                      <a:pt x="907" y="413"/>
                    </a:lnTo>
                    <a:lnTo>
                      <a:pt x="926" y="394"/>
                    </a:lnTo>
                    <a:lnTo>
                      <a:pt x="941" y="373"/>
                    </a:lnTo>
                    <a:lnTo>
                      <a:pt x="958" y="350"/>
                    </a:lnTo>
                    <a:lnTo>
                      <a:pt x="972" y="327"/>
                    </a:lnTo>
                    <a:lnTo>
                      <a:pt x="987" y="302"/>
                    </a:lnTo>
                    <a:lnTo>
                      <a:pt x="998" y="279"/>
                    </a:lnTo>
                    <a:lnTo>
                      <a:pt x="1012" y="254"/>
                    </a:lnTo>
                    <a:lnTo>
                      <a:pt x="1023" y="229"/>
                    </a:lnTo>
                    <a:lnTo>
                      <a:pt x="1031" y="202"/>
                    </a:lnTo>
                    <a:lnTo>
                      <a:pt x="1040" y="175"/>
                    </a:lnTo>
                    <a:lnTo>
                      <a:pt x="1048" y="146"/>
                    </a:lnTo>
                    <a:lnTo>
                      <a:pt x="1053" y="119"/>
                    </a:lnTo>
                    <a:lnTo>
                      <a:pt x="1057" y="89"/>
                    </a:lnTo>
                    <a:lnTo>
                      <a:pt x="1061" y="62"/>
                    </a:lnTo>
                    <a:lnTo>
                      <a:pt x="1063" y="31"/>
                    </a:lnTo>
                    <a:lnTo>
                      <a:pt x="1063" y="0"/>
                    </a:lnTo>
                    <a:lnTo>
                      <a:pt x="1019" y="0"/>
                    </a:lnTo>
                    <a:lnTo>
                      <a:pt x="1017" y="29"/>
                    </a:lnTo>
                    <a:lnTo>
                      <a:pt x="1015" y="56"/>
                    </a:lnTo>
                    <a:lnTo>
                      <a:pt x="1013" y="83"/>
                    </a:lnTo>
                    <a:lnTo>
                      <a:pt x="1010" y="108"/>
                    </a:lnTo>
                    <a:lnTo>
                      <a:pt x="1004" y="135"/>
                    </a:lnTo>
                    <a:lnTo>
                      <a:pt x="996" y="160"/>
                    </a:lnTo>
                    <a:lnTo>
                      <a:pt x="989" y="185"/>
                    </a:lnTo>
                    <a:lnTo>
                      <a:pt x="981" y="208"/>
                    </a:lnTo>
                    <a:lnTo>
                      <a:pt x="970" y="231"/>
                    </a:lnTo>
                    <a:lnTo>
                      <a:pt x="960" y="256"/>
                    </a:lnTo>
                    <a:lnTo>
                      <a:pt x="947" y="277"/>
                    </a:lnTo>
                    <a:lnTo>
                      <a:pt x="936" y="300"/>
                    </a:lnTo>
                    <a:lnTo>
                      <a:pt x="922" y="319"/>
                    </a:lnTo>
                    <a:lnTo>
                      <a:pt x="907" y="340"/>
                    </a:lnTo>
                    <a:lnTo>
                      <a:pt x="892" y="361"/>
                    </a:lnTo>
                    <a:lnTo>
                      <a:pt x="877" y="380"/>
                    </a:lnTo>
                    <a:lnTo>
                      <a:pt x="860" y="396"/>
                    </a:lnTo>
                    <a:lnTo>
                      <a:pt x="841" y="413"/>
                    </a:lnTo>
                    <a:lnTo>
                      <a:pt x="824" y="430"/>
                    </a:lnTo>
                    <a:lnTo>
                      <a:pt x="803" y="444"/>
                    </a:lnTo>
                    <a:lnTo>
                      <a:pt x="784" y="459"/>
                    </a:lnTo>
                    <a:lnTo>
                      <a:pt x="763" y="472"/>
                    </a:lnTo>
                    <a:lnTo>
                      <a:pt x="742" y="482"/>
                    </a:lnTo>
                    <a:lnTo>
                      <a:pt x="721" y="494"/>
                    </a:lnTo>
                    <a:lnTo>
                      <a:pt x="700" y="503"/>
                    </a:lnTo>
                    <a:lnTo>
                      <a:pt x="678" y="511"/>
                    </a:lnTo>
                    <a:lnTo>
                      <a:pt x="653" y="520"/>
                    </a:lnTo>
                    <a:lnTo>
                      <a:pt x="630" y="526"/>
                    </a:lnTo>
                    <a:lnTo>
                      <a:pt x="605" y="530"/>
                    </a:lnTo>
                    <a:lnTo>
                      <a:pt x="581" y="532"/>
                    </a:lnTo>
                    <a:lnTo>
                      <a:pt x="556" y="534"/>
                    </a:lnTo>
                    <a:lnTo>
                      <a:pt x="531" y="536"/>
                    </a:lnTo>
                    <a:lnTo>
                      <a:pt x="507" y="534"/>
                    </a:lnTo>
                    <a:lnTo>
                      <a:pt x="482" y="532"/>
                    </a:lnTo>
                    <a:lnTo>
                      <a:pt x="457" y="530"/>
                    </a:lnTo>
                    <a:lnTo>
                      <a:pt x="435" y="526"/>
                    </a:lnTo>
                    <a:lnTo>
                      <a:pt x="412" y="520"/>
                    </a:lnTo>
                    <a:lnTo>
                      <a:pt x="387" y="511"/>
                    </a:lnTo>
                    <a:lnTo>
                      <a:pt x="366" y="503"/>
                    </a:lnTo>
                    <a:lnTo>
                      <a:pt x="344" y="494"/>
                    </a:lnTo>
                    <a:lnTo>
                      <a:pt x="321" y="482"/>
                    </a:lnTo>
                    <a:lnTo>
                      <a:pt x="300" y="472"/>
                    </a:lnTo>
                    <a:lnTo>
                      <a:pt x="281" y="459"/>
                    </a:lnTo>
                    <a:lnTo>
                      <a:pt x="260" y="444"/>
                    </a:lnTo>
                    <a:lnTo>
                      <a:pt x="241" y="430"/>
                    </a:lnTo>
                    <a:lnTo>
                      <a:pt x="222" y="413"/>
                    </a:lnTo>
                    <a:lnTo>
                      <a:pt x="205" y="396"/>
                    </a:lnTo>
                    <a:lnTo>
                      <a:pt x="188" y="380"/>
                    </a:lnTo>
                    <a:lnTo>
                      <a:pt x="173" y="361"/>
                    </a:lnTo>
                    <a:lnTo>
                      <a:pt x="158" y="340"/>
                    </a:lnTo>
                    <a:lnTo>
                      <a:pt x="142" y="319"/>
                    </a:lnTo>
                    <a:lnTo>
                      <a:pt x="129" y="300"/>
                    </a:lnTo>
                    <a:lnTo>
                      <a:pt x="116" y="277"/>
                    </a:lnTo>
                    <a:lnTo>
                      <a:pt x="104" y="256"/>
                    </a:lnTo>
                    <a:lnTo>
                      <a:pt x="93" y="231"/>
                    </a:lnTo>
                    <a:lnTo>
                      <a:pt x="84" y="208"/>
                    </a:lnTo>
                    <a:lnTo>
                      <a:pt x="74" y="185"/>
                    </a:lnTo>
                    <a:lnTo>
                      <a:pt x="68" y="160"/>
                    </a:lnTo>
                    <a:lnTo>
                      <a:pt x="61" y="135"/>
                    </a:lnTo>
                    <a:lnTo>
                      <a:pt x="55" y="108"/>
                    </a:lnTo>
                    <a:lnTo>
                      <a:pt x="51" y="83"/>
                    </a:lnTo>
                    <a:lnTo>
                      <a:pt x="47" y="56"/>
                    </a:lnTo>
                    <a:lnTo>
                      <a:pt x="46" y="29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122" name="مستطيل 121"/>
          <p:cNvSpPr/>
          <p:nvPr/>
        </p:nvSpPr>
        <p:spPr>
          <a:xfrm>
            <a:off x="4800600" y="1066800"/>
            <a:ext cx="3520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اكتبي صيغة كبريتات </a:t>
            </a:r>
            <a:r>
              <a:rPr lang="ar-SA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الباريوم؟</a:t>
            </a:r>
            <a:endParaRPr lang="ar-SA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4" name="Snagit_PPT829E" descr="PPT829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1066800"/>
            <a:ext cx="1780867" cy="457200"/>
          </a:xfrm>
          <a:prstGeom prst="rect">
            <a:avLst/>
          </a:prstGeom>
        </p:spPr>
      </p:pic>
      <p:sp>
        <p:nvSpPr>
          <p:cNvPr id="125" name="مستطيل 124"/>
          <p:cNvSpPr/>
          <p:nvPr/>
        </p:nvSpPr>
        <p:spPr>
          <a:xfrm>
            <a:off x="381000" y="1676400"/>
            <a:ext cx="8305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معادلة ذوبانها في الماء عند حالة الاتزان</a:t>
            </a:r>
            <a:endParaRPr lang="en-US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27" name="مستطيل 126"/>
          <p:cNvSpPr/>
          <p:nvPr/>
        </p:nvSpPr>
        <p:spPr>
          <a:xfrm>
            <a:off x="0" y="3352800"/>
            <a:ext cx="864188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S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بالرجوع إلى كتاب الطالبة ص  139 الجدول 3-</a:t>
            </a:r>
            <a:r>
              <a:rPr lang="ar-S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ar-S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بمعرفة ثابت الاتزان لذوبان كبريتات الباريوم اكتبي قانون ثابت الاتزان ومنه  اوجدي تركيز ايونات الباريوم</a:t>
            </a:r>
            <a:endParaRPr lang="ar-SA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8" name="Snagit_PPT48CC" descr="PPT48C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362200"/>
            <a:ext cx="4390476" cy="647619"/>
          </a:xfrm>
          <a:prstGeom prst="rect">
            <a:avLst/>
          </a:prstGeom>
        </p:spPr>
      </p:pic>
      <p:pic>
        <p:nvPicPr>
          <p:cNvPr id="129" name="Snagit_PPT97B7" descr="PPT97B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4876800"/>
            <a:ext cx="2638095" cy="580952"/>
          </a:xfrm>
          <a:prstGeom prst="rect">
            <a:avLst/>
          </a:prstGeom>
        </p:spPr>
      </p:pic>
      <p:sp>
        <p:nvSpPr>
          <p:cNvPr id="130" name="مستطيل 129"/>
          <p:cNvSpPr/>
          <p:nvPr/>
        </p:nvSpPr>
        <p:spPr>
          <a:xfrm>
            <a:off x="1295400" y="5638800"/>
            <a:ext cx="65181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ادرسي اثر ايونات الباريوم السامة من خلال تركيزها</a:t>
            </a:r>
            <a:endParaRPr lang="ar-SA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5" name="صورة 7" descr="UCAAOKUFPCAARPN2OCAF6BH8ECA8YX78CCA7HA978CA94O293CAUE994YCAB9RIN7CACJC8JACAR81NBKCABTTIXZCACE3A2RCAL6GHMSCA0TGGPHCA5LT90QCAPQWSA5CA8M5XTACAXUUW3MCARW2OM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228600"/>
            <a:ext cx="1295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" name="مستطيل 133"/>
          <p:cNvSpPr/>
          <p:nvPr/>
        </p:nvSpPr>
        <p:spPr>
          <a:xfrm>
            <a:off x="457200" y="228600"/>
            <a:ext cx="20906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ورقة عمل</a:t>
            </a:r>
            <a:endParaRPr lang="ar-SA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5" grpId="0"/>
      <p:bldP spid="127" grpId="0"/>
      <p:bldP spid="130" grpId="0"/>
      <p:bldP spid="13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ركة">
  <a:themeElements>
    <a:clrScheme name="حركة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حركة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حركة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190</TotalTime>
  <Words>190</Words>
  <Application>Microsoft Office PowerPoint</Application>
  <PresentationFormat>عرض على الشاشة (3:4)‏</PresentationFormat>
  <Paragraphs>30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حركة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23</cp:revision>
  <dcterms:created xsi:type="dcterms:W3CDTF">2012-11-12T20:59:27Z</dcterms:created>
  <dcterms:modified xsi:type="dcterms:W3CDTF">2012-11-16T16:44:28Z</dcterms:modified>
</cp:coreProperties>
</file>