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6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7D9F32-4E95-4142-B0B8-55DA021F370D}" type="doc">
      <dgm:prSet loTypeId="urn:microsoft.com/office/officeart/2005/8/layout/hierarchy1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0082FBD4-3C5D-4393-A7F9-AE89E14665FD}">
      <dgm:prSet phldrT="[نص]" custT="1"/>
      <dgm:spPr/>
      <dgm:t>
        <a:bodyPr/>
        <a:lstStyle/>
        <a:p>
          <a:pPr rtl="1"/>
          <a:r>
            <a:rPr lang="ar-SA" sz="2400" b="1" dirty="0" smtClean="0"/>
            <a:t>موضوعات الوحدة</a:t>
          </a:r>
          <a:endParaRPr lang="ar-SA" sz="2400" b="1" dirty="0"/>
        </a:p>
      </dgm:t>
    </dgm:pt>
    <dgm:pt modelId="{BA552724-A9B5-4142-8937-FE68A0CA8962}" type="parTrans" cxnId="{D0985EE0-770D-4626-A53E-C24B845BD2C4}">
      <dgm:prSet/>
      <dgm:spPr/>
      <dgm:t>
        <a:bodyPr/>
        <a:lstStyle/>
        <a:p>
          <a:pPr rtl="1"/>
          <a:endParaRPr lang="ar-SA"/>
        </a:p>
      </dgm:t>
    </dgm:pt>
    <dgm:pt modelId="{C7D25D81-50BE-4A3E-A10A-E22F91D39F13}" type="sibTrans" cxnId="{D0985EE0-770D-4626-A53E-C24B845BD2C4}">
      <dgm:prSet/>
      <dgm:spPr/>
      <dgm:t>
        <a:bodyPr/>
        <a:lstStyle/>
        <a:p>
          <a:pPr rtl="1"/>
          <a:endParaRPr lang="ar-SA"/>
        </a:p>
      </dgm:t>
    </dgm:pt>
    <dgm:pt modelId="{F54003EC-E78B-4E2B-8021-1A202495B6F6}">
      <dgm:prSet phldrT="[نص]" custT="1"/>
      <dgm:spPr/>
      <dgm:t>
        <a:bodyPr/>
        <a:lstStyle/>
        <a:p>
          <a:pPr rtl="1"/>
          <a:r>
            <a:rPr lang="ar-SA" sz="2400" b="1" dirty="0" smtClean="0"/>
            <a:t>الوصف العلمي</a:t>
          </a:r>
          <a:endParaRPr lang="ar-SA" sz="2400" b="1" dirty="0"/>
        </a:p>
      </dgm:t>
    </dgm:pt>
    <dgm:pt modelId="{8F9BD98D-20BE-493F-8269-F66B7CC8A834}" type="parTrans" cxnId="{5F6096CC-57A7-4B35-8D58-16D091D43026}">
      <dgm:prSet/>
      <dgm:spPr/>
      <dgm:t>
        <a:bodyPr/>
        <a:lstStyle/>
        <a:p>
          <a:pPr rtl="1"/>
          <a:endParaRPr lang="ar-SA"/>
        </a:p>
      </dgm:t>
    </dgm:pt>
    <dgm:pt modelId="{991D6EE6-F6C5-4122-8093-DE17D2562697}" type="sibTrans" cxnId="{5F6096CC-57A7-4B35-8D58-16D091D43026}">
      <dgm:prSet/>
      <dgm:spPr/>
      <dgm:t>
        <a:bodyPr/>
        <a:lstStyle/>
        <a:p>
          <a:pPr rtl="1"/>
          <a:endParaRPr lang="ar-SA"/>
        </a:p>
      </dgm:t>
    </dgm:pt>
    <dgm:pt modelId="{5464C4DC-76A6-4528-93B0-B42F1BD182B5}">
      <dgm:prSet phldrT="[نص]" custT="1"/>
      <dgm:spPr/>
      <dgm:t>
        <a:bodyPr/>
        <a:lstStyle/>
        <a:p>
          <a:pPr rtl="1"/>
          <a:r>
            <a:rPr lang="ar-SA" sz="2400" b="1" dirty="0" smtClean="0"/>
            <a:t>ظواهر</a:t>
          </a:r>
          <a:endParaRPr lang="ar-SA" sz="1600" b="1" dirty="0"/>
        </a:p>
      </dgm:t>
    </dgm:pt>
    <dgm:pt modelId="{21467744-2811-404C-B08B-AFC6C1DC0EC5}" type="parTrans" cxnId="{77B01F06-8E1F-4F7E-9EA1-45E11932E868}">
      <dgm:prSet/>
      <dgm:spPr/>
      <dgm:t>
        <a:bodyPr/>
        <a:lstStyle/>
        <a:p>
          <a:pPr rtl="1"/>
          <a:endParaRPr lang="ar-SA"/>
        </a:p>
      </dgm:t>
    </dgm:pt>
    <dgm:pt modelId="{44BFA099-4267-4517-A973-C35844E30CC1}" type="sibTrans" cxnId="{77B01F06-8E1F-4F7E-9EA1-45E11932E868}">
      <dgm:prSet/>
      <dgm:spPr/>
      <dgm:t>
        <a:bodyPr/>
        <a:lstStyle/>
        <a:p>
          <a:pPr rtl="1"/>
          <a:endParaRPr lang="ar-SA"/>
        </a:p>
      </dgm:t>
    </dgm:pt>
    <dgm:pt modelId="{B9336719-7EBD-4096-AED8-5AA80AE6F54B}">
      <dgm:prSet phldrT="[نص]" custT="1"/>
      <dgm:spPr/>
      <dgm:t>
        <a:bodyPr/>
        <a:lstStyle/>
        <a:p>
          <a:pPr rtl="1"/>
          <a:r>
            <a:rPr lang="ar-SA" sz="2000" b="1" dirty="0" smtClean="0"/>
            <a:t>تجارب علمية</a:t>
          </a:r>
          <a:endParaRPr lang="ar-SA" sz="2000" b="1" dirty="0"/>
        </a:p>
      </dgm:t>
    </dgm:pt>
    <dgm:pt modelId="{95AED23F-0C2C-4DAA-918C-B2FE1B962E69}" type="parTrans" cxnId="{44C9C61C-FF9D-4B72-969C-13213F002461}">
      <dgm:prSet/>
      <dgm:spPr/>
      <dgm:t>
        <a:bodyPr/>
        <a:lstStyle/>
        <a:p>
          <a:pPr rtl="1"/>
          <a:endParaRPr lang="ar-SA"/>
        </a:p>
      </dgm:t>
    </dgm:pt>
    <dgm:pt modelId="{8A9AC666-2024-46FF-908A-17F47B1319A2}" type="sibTrans" cxnId="{44C9C61C-FF9D-4B72-969C-13213F002461}">
      <dgm:prSet/>
      <dgm:spPr/>
      <dgm:t>
        <a:bodyPr/>
        <a:lstStyle/>
        <a:p>
          <a:pPr rtl="1"/>
          <a:endParaRPr lang="ar-SA"/>
        </a:p>
      </dgm:t>
    </dgm:pt>
    <dgm:pt modelId="{8EB714F0-A899-4724-8678-FC77C8E0A0A8}">
      <dgm:prSet phldrT="[نص]" custT="1"/>
      <dgm:spPr/>
      <dgm:t>
        <a:bodyPr/>
        <a:lstStyle/>
        <a:p>
          <a:pPr rtl="1"/>
          <a:r>
            <a:rPr lang="ar-SA" sz="2400" b="1" dirty="0" smtClean="0"/>
            <a:t>الظواهر والاستدلال</a:t>
          </a:r>
          <a:endParaRPr lang="ar-SA" sz="2400" b="1" dirty="0"/>
        </a:p>
      </dgm:t>
    </dgm:pt>
    <dgm:pt modelId="{DBF0665F-4E3F-49F7-A2A4-7663CEA9601B}" type="parTrans" cxnId="{D21954FD-8DB2-4D4B-A4E6-18E66289590C}">
      <dgm:prSet/>
      <dgm:spPr/>
      <dgm:t>
        <a:bodyPr/>
        <a:lstStyle/>
        <a:p>
          <a:pPr rtl="1"/>
          <a:endParaRPr lang="ar-SA"/>
        </a:p>
      </dgm:t>
    </dgm:pt>
    <dgm:pt modelId="{C0CCE099-C592-45A2-A4A0-F2D0A53C45E6}" type="sibTrans" cxnId="{D21954FD-8DB2-4D4B-A4E6-18E66289590C}">
      <dgm:prSet/>
      <dgm:spPr/>
      <dgm:t>
        <a:bodyPr/>
        <a:lstStyle/>
        <a:p>
          <a:pPr rtl="1"/>
          <a:endParaRPr lang="ar-SA"/>
        </a:p>
      </dgm:t>
    </dgm:pt>
    <dgm:pt modelId="{0BFFA960-9CD1-4489-8BC8-5FF2EDF1224A}">
      <dgm:prSet phldrT="[نص]"/>
      <dgm:spPr/>
      <dgm:t>
        <a:bodyPr/>
        <a:lstStyle/>
        <a:p>
          <a:pPr rtl="1"/>
          <a:r>
            <a:rPr lang="ar-SA" b="1" dirty="0" smtClean="0"/>
            <a:t>استقراء </a:t>
          </a:r>
          <a:endParaRPr lang="ar-SA" b="1" dirty="0"/>
        </a:p>
      </dgm:t>
    </dgm:pt>
    <dgm:pt modelId="{4953B5D9-A6AC-4E70-A82B-71A9985BC7A9}" type="parTrans" cxnId="{D3039139-085C-42CE-85A4-7608627B42A9}">
      <dgm:prSet/>
      <dgm:spPr/>
      <dgm:t>
        <a:bodyPr/>
        <a:lstStyle/>
        <a:p>
          <a:pPr rtl="1"/>
          <a:endParaRPr lang="ar-SA"/>
        </a:p>
      </dgm:t>
    </dgm:pt>
    <dgm:pt modelId="{A88682D7-479C-4119-8624-11FCFED195D9}" type="sibTrans" cxnId="{D3039139-085C-42CE-85A4-7608627B42A9}">
      <dgm:prSet/>
      <dgm:spPr/>
      <dgm:t>
        <a:bodyPr/>
        <a:lstStyle/>
        <a:p>
          <a:pPr rtl="1"/>
          <a:endParaRPr lang="ar-SA"/>
        </a:p>
      </dgm:t>
    </dgm:pt>
    <dgm:pt modelId="{7E8DC39E-ABCD-43EF-9E32-4F7A39EB587D}">
      <dgm:prSet/>
      <dgm:spPr/>
      <dgm:t>
        <a:bodyPr/>
        <a:lstStyle/>
        <a:p>
          <a:pPr rtl="1"/>
          <a:r>
            <a:rPr lang="ar-SA" b="1" dirty="0" smtClean="0"/>
            <a:t>استنتاج</a:t>
          </a:r>
          <a:endParaRPr lang="ar-SA" b="1" dirty="0"/>
        </a:p>
      </dgm:t>
    </dgm:pt>
    <dgm:pt modelId="{5D134F21-3502-4A00-B6CF-39EB908DF46C}" type="parTrans" cxnId="{18811752-9E3B-4E56-B015-FA911FF7D45D}">
      <dgm:prSet/>
      <dgm:spPr/>
      <dgm:t>
        <a:bodyPr/>
        <a:lstStyle/>
        <a:p>
          <a:pPr rtl="1"/>
          <a:endParaRPr lang="ar-SA"/>
        </a:p>
      </dgm:t>
    </dgm:pt>
    <dgm:pt modelId="{9121C9A7-3054-4874-A3D8-24B55A230550}" type="sibTrans" cxnId="{18811752-9E3B-4E56-B015-FA911FF7D45D}">
      <dgm:prSet/>
      <dgm:spPr/>
      <dgm:t>
        <a:bodyPr/>
        <a:lstStyle/>
        <a:p>
          <a:pPr rtl="1"/>
          <a:endParaRPr lang="ar-SA"/>
        </a:p>
      </dgm:t>
    </dgm:pt>
    <dgm:pt modelId="{9A1AEF9F-5BE2-4B80-BD1C-6F4031689EEC}">
      <dgm:prSet custT="1"/>
      <dgm:spPr/>
      <dgm:t>
        <a:bodyPr/>
        <a:lstStyle/>
        <a:p>
          <a:pPr rtl="1"/>
          <a:r>
            <a:rPr lang="ar-SA" sz="2400" b="1" dirty="0" smtClean="0"/>
            <a:t>قياس</a:t>
          </a:r>
          <a:endParaRPr lang="ar-SA" sz="2200" b="1" dirty="0"/>
        </a:p>
      </dgm:t>
    </dgm:pt>
    <dgm:pt modelId="{356D72EF-35D5-4B83-B170-D9A0A6F7D7F9}" type="parTrans" cxnId="{4E63140F-4753-47DF-B97D-13A69AF40BCF}">
      <dgm:prSet/>
      <dgm:spPr/>
      <dgm:t>
        <a:bodyPr/>
        <a:lstStyle/>
        <a:p>
          <a:pPr rtl="1"/>
          <a:endParaRPr lang="ar-SA"/>
        </a:p>
      </dgm:t>
    </dgm:pt>
    <dgm:pt modelId="{2C8337A2-C723-4C38-8087-05CE447F6192}" type="sibTrans" cxnId="{4E63140F-4753-47DF-B97D-13A69AF40BCF}">
      <dgm:prSet/>
      <dgm:spPr/>
      <dgm:t>
        <a:bodyPr/>
        <a:lstStyle/>
        <a:p>
          <a:pPr rtl="1"/>
          <a:endParaRPr lang="ar-SA"/>
        </a:p>
      </dgm:t>
    </dgm:pt>
    <dgm:pt modelId="{B72D7FC9-F006-4CA1-A14B-94AABEB6AE93}">
      <dgm:prSet custT="1"/>
      <dgm:spPr/>
      <dgm:t>
        <a:bodyPr/>
        <a:lstStyle/>
        <a:p>
          <a:pPr rtl="1"/>
          <a:r>
            <a:rPr lang="ar-SA" sz="2000" b="1" dirty="0" smtClean="0"/>
            <a:t>مجالات علمية</a:t>
          </a:r>
          <a:endParaRPr lang="ar-SA" sz="2000" b="1" dirty="0"/>
        </a:p>
      </dgm:t>
    </dgm:pt>
    <dgm:pt modelId="{963096D5-C8D2-417B-8670-D260E1911687}" type="parTrans" cxnId="{A4F0004F-2E76-443C-A7FB-00B3F00D30F4}">
      <dgm:prSet/>
      <dgm:spPr/>
      <dgm:t>
        <a:bodyPr/>
        <a:lstStyle/>
        <a:p>
          <a:pPr rtl="1"/>
          <a:endParaRPr lang="ar-SA"/>
        </a:p>
      </dgm:t>
    </dgm:pt>
    <dgm:pt modelId="{500F0076-BD15-4130-BC18-8BA576E9F02B}" type="sibTrans" cxnId="{A4F0004F-2E76-443C-A7FB-00B3F00D30F4}">
      <dgm:prSet/>
      <dgm:spPr/>
      <dgm:t>
        <a:bodyPr/>
        <a:lstStyle/>
        <a:p>
          <a:pPr rtl="1"/>
          <a:endParaRPr lang="ar-SA"/>
        </a:p>
      </dgm:t>
    </dgm:pt>
    <dgm:pt modelId="{F5E47FB0-3CD5-473B-BD81-ED07B6E90149}">
      <dgm:prSet custT="1"/>
      <dgm:spPr/>
      <dgm:t>
        <a:bodyPr/>
        <a:lstStyle/>
        <a:p>
          <a:pPr rtl="1"/>
          <a:r>
            <a:rPr lang="ar-SA" sz="2000" b="1" dirty="0" smtClean="0"/>
            <a:t>نظام الأشياء</a:t>
          </a:r>
          <a:endParaRPr lang="ar-SA" sz="2000" b="1" dirty="0"/>
        </a:p>
      </dgm:t>
    </dgm:pt>
    <dgm:pt modelId="{016AC494-AE9E-4FA2-BE68-4227897A66F9}" type="parTrans" cxnId="{7F908108-8385-40BA-B308-BFC83ED31434}">
      <dgm:prSet/>
      <dgm:spPr/>
      <dgm:t>
        <a:bodyPr/>
        <a:lstStyle/>
        <a:p>
          <a:pPr rtl="1"/>
          <a:endParaRPr lang="ar-SA"/>
        </a:p>
      </dgm:t>
    </dgm:pt>
    <dgm:pt modelId="{CDA7E2C3-78A6-4AAF-B720-21EDDB1B9457}" type="sibTrans" cxnId="{7F908108-8385-40BA-B308-BFC83ED31434}">
      <dgm:prSet/>
      <dgm:spPr/>
      <dgm:t>
        <a:bodyPr/>
        <a:lstStyle/>
        <a:p>
          <a:pPr rtl="1"/>
          <a:endParaRPr lang="ar-SA"/>
        </a:p>
      </dgm:t>
    </dgm:pt>
    <dgm:pt modelId="{FB6F453E-5E9B-4C3F-BA1B-D7A5304C923D}" type="pres">
      <dgm:prSet presAssocID="{247D9F32-4E95-4142-B0B8-55DA021F370D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CFA0FFF3-03DA-4C45-838B-FC734E4FECE6}" type="pres">
      <dgm:prSet presAssocID="{0082FBD4-3C5D-4393-A7F9-AE89E14665FD}" presName="hierRoot1" presStyleCnt="0"/>
      <dgm:spPr/>
    </dgm:pt>
    <dgm:pt modelId="{B85397E6-3BD3-42ED-9D34-0DE259118E03}" type="pres">
      <dgm:prSet presAssocID="{0082FBD4-3C5D-4393-A7F9-AE89E14665FD}" presName="composite" presStyleCnt="0"/>
      <dgm:spPr/>
    </dgm:pt>
    <dgm:pt modelId="{2922FD17-0A60-402E-903A-C50E24A331A7}" type="pres">
      <dgm:prSet presAssocID="{0082FBD4-3C5D-4393-A7F9-AE89E14665FD}" presName="background" presStyleLbl="node0" presStyleIdx="0" presStyleCnt="1"/>
      <dgm:spPr/>
    </dgm:pt>
    <dgm:pt modelId="{2E6B61B7-C5BD-4F02-8F66-F768D836D083}" type="pres">
      <dgm:prSet presAssocID="{0082FBD4-3C5D-4393-A7F9-AE89E14665FD}" presName="text" presStyleLbl="fgAcc0" presStyleIdx="0" presStyleCnt="1" custScaleX="226850" custScaleY="148896" custLinFactY="-100000" custLinFactNeighborX="13451" custLinFactNeighborY="-105882">
        <dgm:presLayoutVars>
          <dgm:chPref val="3"/>
        </dgm:presLayoutVars>
      </dgm:prSet>
      <dgm:spPr/>
    </dgm:pt>
    <dgm:pt modelId="{7E0A68A9-70E1-4F89-8FDD-D8419B693A2D}" type="pres">
      <dgm:prSet presAssocID="{0082FBD4-3C5D-4393-A7F9-AE89E14665FD}" presName="hierChild2" presStyleCnt="0"/>
      <dgm:spPr/>
    </dgm:pt>
    <dgm:pt modelId="{51CFBAD3-C732-4EC1-9AFF-744A36C07281}" type="pres">
      <dgm:prSet presAssocID="{8F9BD98D-20BE-493F-8269-F66B7CC8A834}" presName="Name10" presStyleLbl="parChTrans1D2" presStyleIdx="0" presStyleCnt="2"/>
      <dgm:spPr/>
    </dgm:pt>
    <dgm:pt modelId="{CA71A45D-A8B0-4C19-B9C8-4954F198DDB3}" type="pres">
      <dgm:prSet presAssocID="{F54003EC-E78B-4E2B-8021-1A202495B6F6}" presName="hierRoot2" presStyleCnt="0"/>
      <dgm:spPr/>
    </dgm:pt>
    <dgm:pt modelId="{5FE9087E-4157-4EE8-B9B1-E9DF0559601C}" type="pres">
      <dgm:prSet presAssocID="{F54003EC-E78B-4E2B-8021-1A202495B6F6}" presName="composite2" presStyleCnt="0"/>
      <dgm:spPr/>
    </dgm:pt>
    <dgm:pt modelId="{F7B33BB0-107E-48BB-A3CB-9E53B7D2EC25}" type="pres">
      <dgm:prSet presAssocID="{F54003EC-E78B-4E2B-8021-1A202495B6F6}" presName="background2" presStyleLbl="node2" presStyleIdx="0" presStyleCnt="2"/>
      <dgm:spPr/>
    </dgm:pt>
    <dgm:pt modelId="{A7B7E712-0333-4244-B983-2AEFF9A10FDB}" type="pres">
      <dgm:prSet presAssocID="{F54003EC-E78B-4E2B-8021-1A202495B6F6}" presName="text2" presStyleLbl="fgAcc2" presStyleIdx="0" presStyleCnt="2" custScaleX="191304" custLinFactNeighborX="-8644" custLinFactNeighborY="-85700">
        <dgm:presLayoutVars>
          <dgm:chPref val="3"/>
        </dgm:presLayoutVars>
      </dgm:prSet>
      <dgm:spPr/>
    </dgm:pt>
    <dgm:pt modelId="{7BCD1D4B-D298-4261-89E8-0119FF0CF965}" type="pres">
      <dgm:prSet presAssocID="{F54003EC-E78B-4E2B-8021-1A202495B6F6}" presName="hierChild3" presStyleCnt="0"/>
      <dgm:spPr/>
    </dgm:pt>
    <dgm:pt modelId="{657AD4EB-A2AC-4C1F-95D9-B0B02F0C9BE9}" type="pres">
      <dgm:prSet presAssocID="{21467744-2811-404C-B08B-AFC6C1DC0EC5}" presName="Name17" presStyleLbl="parChTrans1D3" presStyleIdx="0" presStyleCnt="7"/>
      <dgm:spPr/>
    </dgm:pt>
    <dgm:pt modelId="{BAB178CE-808D-4062-A797-88BF3E01F922}" type="pres">
      <dgm:prSet presAssocID="{5464C4DC-76A6-4528-93B0-B42F1BD182B5}" presName="hierRoot3" presStyleCnt="0"/>
      <dgm:spPr/>
    </dgm:pt>
    <dgm:pt modelId="{40D5F37C-299A-4BC8-82D4-8B43FE429330}" type="pres">
      <dgm:prSet presAssocID="{5464C4DC-76A6-4528-93B0-B42F1BD182B5}" presName="composite3" presStyleCnt="0"/>
      <dgm:spPr/>
    </dgm:pt>
    <dgm:pt modelId="{82716E4E-97C3-437B-B51F-913A78C51248}" type="pres">
      <dgm:prSet presAssocID="{5464C4DC-76A6-4528-93B0-B42F1BD182B5}" presName="background3" presStyleLbl="node3" presStyleIdx="0" presStyleCnt="7"/>
      <dgm:spPr/>
    </dgm:pt>
    <dgm:pt modelId="{2819611B-359D-46BD-A978-78961E01764B}" type="pres">
      <dgm:prSet presAssocID="{5464C4DC-76A6-4528-93B0-B42F1BD182B5}" presName="text3" presStyleLbl="fgAcc3" presStyleIdx="0" presStyleCnt="7">
        <dgm:presLayoutVars>
          <dgm:chPref val="3"/>
        </dgm:presLayoutVars>
      </dgm:prSet>
      <dgm:spPr/>
    </dgm:pt>
    <dgm:pt modelId="{228322EE-D400-47B0-89D9-9590F9610BD1}" type="pres">
      <dgm:prSet presAssocID="{5464C4DC-76A6-4528-93B0-B42F1BD182B5}" presName="hierChild4" presStyleCnt="0"/>
      <dgm:spPr/>
    </dgm:pt>
    <dgm:pt modelId="{658B41C1-E050-4DEA-B82B-0D5CF249594D}" type="pres">
      <dgm:prSet presAssocID="{95AED23F-0C2C-4DAA-918C-B2FE1B962E69}" presName="Name17" presStyleLbl="parChTrans1D3" presStyleIdx="1" presStyleCnt="7"/>
      <dgm:spPr/>
    </dgm:pt>
    <dgm:pt modelId="{99D88524-2C7C-42BC-B030-8DFEF8F59D8D}" type="pres">
      <dgm:prSet presAssocID="{B9336719-7EBD-4096-AED8-5AA80AE6F54B}" presName="hierRoot3" presStyleCnt="0"/>
      <dgm:spPr/>
    </dgm:pt>
    <dgm:pt modelId="{DB9DE30B-FDD5-4B6A-AE7C-1F69F34CA3B5}" type="pres">
      <dgm:prSet presAssocID="{B9336719-7EBD-4096-AED8-5AA80AE6F54B}" presName="composite3" presStyleCnt="0"/>
      <dgm:spPr/>
    </dgm:pt>
    <dgm:pt modelId="{B55DA7B1-F55D-4C73-9D23-EC196A511F9F}" type="pres">
      <dgm:prSet presAssocID="{B9336719-7EBD-4096-AED8-5AA80AE6F54B}" presName="background3" presStyleLbl="node3" presStyleIdx="1" presStyleCnt="7"/>
      <dgm:spPr/>
    </dgm:pt>
    <dgm:pt modelId="{E3199E94-6AEE-4D41-BF0B-D4E05E623660}" type="pres">
      <dgm:prSet presAssocID="{B9336719-7EBD-4096-AED8-5AA80AE6F54B}" presName="text3" presStyleLbl="fgAcc3" presStyleIdx="1" presStyleCnt="7" custLinFactNeighborX="4096" custLinFactNeighborY="3334">
        <dgm:presLayoutVars>
          <dgm:chPref val="3"/>
        </dgm:presLayoutVars>
      </dgm:prSet>
      <dgm:spPr/>
    </dgm:pt>
    <dgm:pt modelId="{4E77BF27-70B5-4567-B85F-1A22845CDC1E}" type="pres">
      <dgm:prSet presAssocID="{B9336719-7EBD-4096-AED8-5AA80AE6F54B}" presName="hierChild4" presStyleCnt="0"/>
      <dgm:spPr/>
    </dgm:pt>
    <dgm:pt modelId="{FAE9EDFB-5899-4DDD-AF83-C4BE6E5A612E}" type="pres">
      <dgm:prSet presAssocID="{963096D5-C8D2-417B-8670-D260E1911687}" presName="Name17" presStyleLbl="parChTrans1D3" presStyleIdx="2" presStyleCnt="7"/>
      <dgm:spPr/>
    </dgm:pt>
    <dgm:pt modelId="{2F957E0F-EA38-4CAB-9D00-76DE308E8647}" type="pres">
      <dgm:prSet presAssocID="{B72D7FC9-F006-4CA1-A14B-94AABEB6AE93}" presName="hierRoot3" presStyleCnt="0"/>
      <dgm:spPr/>
    </dgm:pt>
    <dgm:pt modelId="{3316101D-DB75-4CFF-BF88-C20728C7C7F3}" type="pres">
      <dgm:prSet presAssocID="{B72D7FC9-F006-4CA1-A14B-94AABEB6AE93}" presName="composite3" presStyleCnt="0"/>
      <dgm:spPr/>
    </dgm:pt>
    <dgm:pt modelId="{3B840298-E5D7-4AAC-B637-651FBE57763C}" type="pres">
      <dgm:prSet presAssocID="{B72D7FC9-F006-4CA1-A14B-94AABEB6AE93}" presName="background3" presStyleLbl="node3" presStyleIdx="2" presStyleCnt="7"/>
      <dgm:spPr/>
    </dgm:pt>
    <dgm:pt modelId="{553C26EB-8F52-4794-ADA7-EEF5EA5BD1C8}" type="pres">
      <dgm:prSet presAssocID="{B72D7FC9-F006-4CA1-A14B-94AABEB6AE93}" presName="text3" presStyleLbl="fgAcc3" presStyleIdx="2" presStyleCnt="7">
        <dgm:presLayoutVars>
          <dgm:chPref val="3"/>
        </dgm:presLayoutVars>
      </dgm:prSet>
      <dgm:spPr/>
    </dgm:pt>
    <dgm:pt modelId="{47C2E421-E33D-485E-ADCD-E50BE65EFA84}" type="pres">
      <dgm:prSet presAssocID="{B72D7FC9-F006-4CA1-A14B-94AABEB6AE93}" presName="hierChild4" presStyleCnt="0"/>
      <dgm:spPr/>
    </dgm:pt>
    <dgm:pt modelId="{CC72F3C2-8ADA-445D-853A-1747C3114767}" type="pres">
      <dgm:prSet presAssocID="{016AC494-AE9E-4FA2-BE68-4227897A66F9}" presName="Name17" presStyleLbl="parChTrans1D3" presStyleIdx="3" presStyleCnt="7"/>
      <dgm:spPr/>
    </dgm:pt>
    <dgm:pt modelId="{17EC9B99-13D7-4CE5-A3AE-BCDB1D0778FC}" type="pres">
      <dgm:prSet presAssocID="{F5E47FB0-3CD5-473B-BD81-ED07B6E90149}" presName="hierRoot3" presStyleCnt="0"/>
      <dgm:spPr/>
    </dgm:pt>
    <dgm:pt modelId="{759B2154-2B6F-44CA-B818-C4280E96B891}" type="pres">
      <dgm:prSet presAssocID="{F5E47FB0-3CD5-473B-BD81-ED07B6E90149}" presName="composite3" presStyleCnt="0"/>
      <dgm:spPr/>
    </dgm:pt>
    <dgm:pt modelId="{E8F26196-0128-41E5-A199-00786530D426}" type="pres">
      <dgm:prSet presAssocID="{F5E47FB0-3CD5-473B-BD81-ED07B6E90149}" presName="background3" presStyleLbl="node3" presStyleIdx="3" presStyleCnt="7"/>
      <dgm:spPr/>
    </dgm:pt>
    <dgm:pt modelId="{CBA44C9E-B1E2-46AF-AA6F-567EE21506A6}" type="pres">
      <dgm:prSet presAssocID="{F5E47FB0-3CD5-473B-BD81-ED07B6E90149}" presName="text3" presStyleLbl="fgAcc3" presStyleIdx="3" presStyleCnt="7">
        <dgm:presLayoutVars>
          <dgm:chPref val="3"/>
        </dgm:presLayoutVars>
      </dgm:prSet>
      <dgm:spPr/>
    </dgm:pt>
    <dgm:pt modelId="{78E32083-7BD8-4DB6-8B36-B49D84DFB014}" type="pres">
      <dgm:prSet presAssocID="{F5E47FB0-3CD5-473B-BD81-ED07B6E90149}" presName="hierChild4" presStyleCnt="0"/>
      <dgm:spPr/>
    </dgm:pt>
    <dgm:pt modelId="{E5DB3BB6-E1EC-491A-9568-D0133F8D20DA}" type="pres">
      <dgm:prSet presAssocID="{DBF0665F-4E3F-49F7-A2A4-7663CEA9601B}" presName="Name10" presStyleLbl="parChTrans1D2" presStyleIdx="1" presStyleCnt="2"/>
      <dgm:spPr/>
    </dgm:pt>
    <dgm:pt modelId="{3F1EF00A-B366-4CA1-9177-989E6061402C}" type="pres">
      <dgm:prSet presAssocID="{8EB714F0-A899-4724-8678-FC77C8E0A0A8}" presName="hierRoot2" presStyleCnt="0"/>
      <dgm:spPr/>
    </dgm:pt>
    <dgm:pt modelId="{23F9DD9D-69F6-436C-BD9C-F4CEBF500A25}" type="pres">
      <dgm:prSet presAssocID="{8EB714F0-A899-4724-8678-FC77C8E0A0A8}" presName="composite2" presStyleCnt="0"/>
      <dgm:spPr/>
    </dgm:pt>
    <dgm:pt modelId="{6E731030-BCB9-4480-85A5-8DC00B148C3B}" type="pres">
      <dgm:prSet presAssocID="{8EB714F0-A899-4724-8678-FC77C8E0A0A8}" presName="background2" presStyleLbl="node2" presStyleIdx="1" presStyleCnt="2"/>
      <dgm:spPr/>
    </dgm:pt>
    <dgm:pt modelId="{DE349DA1-3287-4F40-88EB-089C99E98555}" type="pres">
      <dgm:prSet presAssocID="{8EB714F0-A899-4724-8678-FC77C8E0A0A8}" presName="text2" presStyleLbl="fgAcc2" presStyleIdx="1" presStyleCnt="2" custScaleX="245109" custLinFactNeighborX="-7690" custLinFactNeighborY="-85700">
        <dgm:presLayoutVars>
          <dgm:chPref val="3"/>
        </dgm:presLayoutVars>
      </dgm:prSet>
      <dgm:spPr/>
    </dgm:pt>
    <dgm:pt modelId="{C90AEACD-B3F2-453E-BBE6-AAFB2EF5D001}" type="pres">
      <dgm:prSet presAssocID="{8EB714F0-A899-4724-8678-FC77C8E0A0A8}" presName="hierChild3" presStyleCnt="0"/>
      <dgm:spPr/>
    </dgm:pt>
    <dgm:pt modelId="{BD8B10AF-E596-4749-9EB5-AB0654EB1F3C}" type="pres">
      <dgm:prSet presAssocID="{4953B5D9-A6AC-4E70-A82B-71A9985BC7A9}" presName="Name17" presStyleLbl="parChTrans1D3" presStyleIdx="4" presStyleCnt="7"/>
      <dgm:spPr/>
    </dgm:pt>
    <dgm:pt modelId="{6B9ABE66-06F5-4475-B039-3A6C3AB39374}" type="pres">
      <dgm:prSet presAssocID="{0BFFA960-9CD1-4489-8BC8-5FF2EDF1224A}" presName="hierRoot3" presStyleCnt="0"/>
      <dgm:spPr/>
    </dgm:pt>
    <dgm:pt modelId="{D2EA70D8-D68E-451E-AB97-4473BE3DEA0D}" type="pres">
      <dgm:prSet presAssocID="{0BFFA960-9CD1-4489-8BC8-5FF2EDF1224A}" presName="composite3" presStyleCnt="0"/>
      <dgm:spPr/>
    </dgm:pt>
    <dgm:pt modelId="{8F82129A-E342-498D-9251-7D85E5C46098}" type="pres">
      <dgm:prSet presAssocID="{0BFFA960-9CD1-4489-8BC8-5FF2EDF1224A}" presName="background3" presStyleLbl="node3" presStyleIdx="4" presStyleCnt="7"/>
      <dgm:spPr/>
    </dgm:pt>
    <dgm:pt modelId="{99BA79E8-D768-4C74-802B-19B68559BBD4}" type="pres">
      <dgm:prSet presAssocID="{0BFFA960-9CD1-4489-8BC8-5FF2EDF1224A}" presName="text3" presStyleLbl="fgAcc3" presStyleIdx="4" presStyleCnt="7">
        <dgm:presLayoutVars>
          <dgm:chPref val="3"/>
        </dgm:presLayoutVars>
      </dgm:prSet>
      <dgm:spPr/>
    </dgm:pt>
    <dgm:pt modelId="{7BDD583C-3356-42EB-BF97-103F8F579CAD}" type="pres">
      <dgm:prSet presAssocID="{0BFFA960-9CD1-4489-8BC8-5FF2EDF1224A}" presName="hierChild4" presStyleCnt="0"/>
      <dgm:spPr/>
    </dgm:pt>
    <dgm:pt modelId="{02051863-EA11-4059-B9CD-2402FDEF479D}" type="pres">
      <dgm:prSet presAssocID="{5D134F21-3502-4A00-B6CF-39EB908DF46C}" presName="Name17" presStyleLbl="parChTrans1D3" presStyleIdx="5" presStyleCnt="7"/>
      <dgm:spPr/>
    </dgm:pt>
    <dgm:pt modelId="{1FE500D0-FE0A-4777-ACF4-213E64628946}" type="pres">
      <dgm:prSet presAssocID="{7E8DC39E-ABCD-43EF-9E32-4F7A39EB587D}" presName="hierRoot3" presStyleCnt="0"/>
      <dgm:spPr/>
    </dgm:pt>
    <dgm:pt modelId="{BC5B20C3-B28C-4E52-B185-EC34B85CAB8D}" type="pres">
      <dgm:prSet presAssocID="{7E8DC39E-ABCD-43EF-9E32-4F7A39EB587D}" presName="composite3" presStyleCnt="0"/>
      <dgm:spPr/>
    </dgm:pt>
    <dgm:pt modelId="{2C56EEE0-9673-49D3-973B-B35FAA5A9FB1}" type="pres">
      <dgm:prSet presAssocID="{7E8DC39E-ABCD-43EF-9E32-4F7A39EB587D}" presName="background3" presStyleLbl="node3" presStyleIdx="5" presStyleCnt="7"/>
      <dgm:spPr/>
    </dgm:pt>
    <dgm:pt modelId="{861FC256-0963-4AAF-A17B-2F8E9842F6D5}" type="pres">
      <dgm:prSet presAssocID="{7E8DC39E-ABCD-43EF-9E32-4F7A39EB587D}" presName="text3" presStyleLbl="fgAcc3" presStyleIdx="5" presStyleCnt="7">
        <dgm:presLayoutVars>
          <dgm:chPref val="3"/>
        </dgm:presLayoutVars>
      </dgm:prSet>
      <dgm:spPr/>
    </dgm:pt>
    <dgm:pt modelId="{0BE73B4F-2F90-4980-ACF9-BAB02FBDC18A}" type="pres">
      <dgm:prSet presAssocID="{7E8DC39E-ABCD-43EF-9E32-4F7A39EB587D}" presName="hierChild4" presStyleCnt="0"/>
      <dgm:spPr/>
    </dgm:pt>
    <dgm:pt modelId="{187F0503-934A-445A-B467-14306BBCE9A2}" type="pres">
      <dgm:prSet presAssocID="{356D72EF-35D5-4B83-B170-D9A0A6F7D7F9}" presName="Name17" presStyleLbl="parChTrans1D3" presStyleIdx="6" presStyleCnt="7"/>
      <dgm:spPr/>
    </dgm:pt>
    <dgm:pt modelId="{2E7D6D20-F93B-49FA-B674-B14DF6D176F2}" type="pres">
      <dgm:prSet presAssocID="{9A1AEF9F-5BE2-4B80-BD1C-6F4031689EEC}" presName="hierRoot3" presStyleCnt="0"/>
      <dgm:spPr/>
    </dgm:pt>
    <dgm:pt modelId="{126FC16C-9D04-4DF6-B231-8915412BC867}" type="pres">
      <dgm:prSet presAssocID="{9A1AEF9F-5BE2-4B80-BD1C-6F4031689EEC}" presName="composite3" presStyleCnt="0"/>
      <dgm:spPr/>
    </dgm:pt>
    <dgm:pt modelId="{32455076-03F0-407D-A1E4-90BC96218A9F}" type="pres">
      <dgm:prSet presAssocID="{9A1AEF9F-5BE2-4B80-BD1C-6F4031689EEC}" presName="background3" presStyleLbl="node3" presStyleIdx="6" presStyleCnt="7"/>
      <dgm:spPr/>
    </dgm:pt>
    <dgm:pt modelId="{25FBDDD0-B717-499D-804C-F4B6275C2321}" type="pres">
      <dgm:prSet presAssocID="{9A1AEF9F-5BE2-4B80-BD1C-6F4031689EEC}" presName="text3" presStyleLbl="fgAcc3" presStyleIdx="6" presStyleCnt="7">
        <dgm:presLayoutVars>
          <dgm:chPref val="3"/>
        </dgm:presLayoutVars>
      </dgm:prSet>
      <dgm:spPr/>
    </dgm:pt>
    <dgm:pt modelId="{892C3DDB-52CE-4105-804B-3466022313E5}" type="pres">
      <dgm:prSet presAssocID="{9A1AEF9F-5BE2-4B80-BD1C-6F4031689EEC}" presName="hierChild4" presStyleCnt="0"/>
      <dgm:spPr/>
    </dgm:pt>
  </dgm:ptLst>
  <dgm:cxnLst>
    <dgm:cxn modelId="{7F908108-8385-40BA-B308-BFC83ED31434}" srcId="{F54003EC-E78B-4E2B-8021-1A202495B6F6}" destId="{F5E47FB0-3CD5-473B-BD81-ED07B6E90149}" srcOrd="3" destOrd="0" parTransId="{016AC494-AE9E-4FA2-BE68-4227897A66F9}" sibTransId="{CDA7E2C3-78A6-4AAF-B720-21EDDB1B9457}"/>
    <dgm:cxn modelId="{457B79D1-C619-45C6-A66C-96991930F512}" type="presOf" srcId="{5464C4DC-76A6-4528-93B0-B42F1BD182B5}" destId="{2819611B-359D-46BD-A978-78961E01764B}" srcOrd="0" destOrd="0" presId="urn:microsoft.com/office/officeart/2005/8/layout/hierarchy1"/>
    <dgm:cxn modelId="{A4F0004F-2E76-443C-A7FB-00B3F00D30F4}" srcId="{F54003EC-E78B-4E2B-8021-1A202495B6F6}" destId="{B72D7FC9-F006-4CA1-A14B-94AABEB6AE93}" srcOrd="2" destOrd="0" parTransId="{963096D5-C8D2-417B-8670-D260E1911687}" sibTransId="{500F0076-BD15-4130-BC18-8BA576E9F02B}"/>
    <dgm:cxn modelId="{5F6096CC-57A7-4B35-8D58-16D091D43026}" srcId="{0082FBD4-3C5D-4393-A7F9-AE89E14665FD}" destId="{F54003EC-E78B-4E2B-8021-1A202495B6F6}" srcOrd="0" destOrd="0" parTransId="{8F9BD98D-20BE-493F-8269-F66B7CC8A834}" sibTransId="{991D6EE6-F6C5-4122-8093-DE17D2562697}"/>
    <dgm:cxn modelId="{F086F87C-977B-4429-89D2-454CBB93E3D3}" type="presOf" srcId="{4953B5D9-A6AC-4E70-A82B-71A9985BC7A9}" destId="{BD8B10AF-E596-4749-9EB5-AB0654EB1F3C}" srcOrd="0" destOrd="0" presId="urn:microsoft.com/office/officeart/2005/8/layout/hierarchy1"/>
    <dgm:cxn modelId="{60A7926F-22F9-4A2F-8881-938ADEFB611A}" type="presOf" srcId="{0BFFA960-9CD1-4489-8BC8-5FF2EDF1224A}" destId="{99BA79E8-D768-4C74-802B-19B68559BBD4}" srcOrd="0" destOrd="0" presId="urn:microsoft.com/office/officeart/2005/8/layout/hierarchy1"/>
    <dgm:cxn modelId="{18811752-9E3B-4E56-B015-FA911FF7D45D}" srcId="{8EB714F0-A899-4724-8678-FC77C8E0A0A8}" destId="{7E8DC39E-ABCD-43EF-9E32-4F7A39EB587D}" srcOrd="1" destOrd="0" parTransId="{5D134F21-3502-4A00-B6CF-39EB908DF46C}" sibTransId="{9121C9A7-3054-4874-A3D8-24B55A230550}"/>
    <dgm:cxn modelId="{945F539B-782C-42A5-9B6C-08DF00436F5A}" type="presOf" srcId="{21467744-2811-404C-B08B-AFC6C1DC0EC5}" destId="{657AD4EB-A2AC-4C1F-95D9-B0B02F0C9BE9}" srcOrd="0" destOrd="0" presId="urn:microsoft.com/office/officeart/2005/8/layout/hierarchy1"/>
    <dgm:cxn modelId="{44C9C61C-FF9D-4B72-969C-13213F002461}" srcId="{F54003EC-E78B-4E2B-8021-1A202495B6F6}" destId="{B9336719-7EBD-4096-AED8-5AA80AE6F54B}" srcOrd="1" destOrd="0" parTransId="{95AED23F-0C2C-4DAA-918C-B2FE1B962E69}" sibTransId="{8A9AC666-2024-46FF-908A-17F47B1319A2}"/>
    <dgm:cxn modelId="{D0985EE0-770D-4626-A53E-C24B845BD2C4}" srcId="{247D9F32-4E95-4142-B0B8-55DA021F370D}" destId="{0082FBD4-3C5D-4393-A7F9-AE89E14665FD}" srcOrd="0" destOrd="0" parTransId="{BA552724-A9B5-4142-8937-FE68A0CA8962}" sibTransId="{C7D25D81-50BE-4A3E-A10A-E22F91D39F13}"/>
    <dgm:cxn modelId="{95965A3F-D6AD-4AED-A463-5CBB7E8C0142}" type="presOf" srcId="{F5E47FB0-3CD5-473B-BD81-ED07B6E90149}" destId="{CBA44C9E-B1E2-46AF-AA6F-567EE21506A6}" srcOrd="0" destOrd="0" presId="urn:microsoft.com/office/officeart/2005/8/layout/hierarchy1"/>
    <dgm:cxn modelId="{CEB9DA19-A709-4FA2-98E0-5CE0AF9B9B00}" type="presOf" srcId="{DBF0665F-4E3F-49F7-A2A4-7663CEA9601B}" destId="{E5DB3BB6-E1EC-491A-9568-D0133F8D20DA}" srcOrd="0" destOrd="0" presId="urn:microsoft.com/office/officeart/2005/8/layout/hierarchy1"/>
    <dgm:cxn modelId="{4173CBD7-C497-406F-BE83-2BFB0FBE0515}" type="presOf" srcId="{B72D7FC9-F006-4CA1-A14B-94AABEB6AE93}" destId="{553C26EB-8F52-4794-ADA7-EEF5EA5BD1C8}" srcOrd="0" destOrd="0" presId="urn:microsoft.com/office/officeart/2005/8/layout/hierarchy1"/>
    <dgm:cxn modelId="{D21954FD-8DB2-4D4B-A4E6-18E66289590C}" srcId="{0082FBD4-3C5D-4393-A7F9-AE89E14665FD}" destId="{8EB714F0-A899-4724-8678-FC77C8E0A0A8}" srcOrd="1" destOrd="0" parTransId="{DBF0665F-4E3F-49F7-A2A4-7663CEA9601B}" sibTransId="{C0CCE099-C592-45A2-A4A0-F2D0A53C45E6}"/>
    <dgm:cxn modelId="{77B01F06-8E1F-4F7E-9EA1-45E11932E868}" srcId="{F54003EC-E78B-4E2B-8021-1A202495B6F6}" destId="{5464C4DC-76A6-4528-93B0-B42F1BD182B5}" srcOrd="0" destOrd="0" parTransId="{21467744-2811-404C-B08B-AFC6C1DC0EC5}" sibTransId="{44BFA099-4267-4517-A973-C35844E30CC1}"/>
    <dgm:cxn modelId="{91CD84BE-4C66-41DC-8997-EFD7015A9B8D}" type="presOf" srcId="{963096D5-C8D2-417B-8670-D260E1911687}" destId="{FAE9EDFB-5899-4DDD-AF83-C4BE6E5A612E}" srcOrd="0" destOrd="0" presId="urn:microsoft.com/office/officeart/2005/8/layout/hierarchy1"/>
    <dgm:cxn modelId="{781A8151-E211-4998-B165-BAC8F0DC073B}" type="presOf" srcId="{016AC494-AE9E-4FA2-BE68-4227897A66F9}" destId="{CC72F3C2-8ADA-445D-853A-1747C3114767}" srcOrd="0" destOrd="0" presId="urn:microsoft.com/office/officeart/2005/8/layout/hierarchy1"/>
    <dgm:cxn modelId="{38F1C322-1C59-42BD-AD07-0A3BF2B89976}" type="presOf" srcId="{7E8DC39E-ABCD-43EF-9E32-4F7A39EB587D}" destId="{861FC256-0963-4AAF-A17B-2F8E9842F6D5}" srcOrd="0" destOrd="0" presId="urn:microsoft.com/office/officeart/2005/8/layout/hierarchy1"/>
    <dgm:cxn modelId="{441A5976-0381-4EB1-8AB7-A213FD20C53F}" type="presOf" srcId="{5D134F21-3502-4A00-B6CF-39EB908DF46C}" destId="{02051863-EA11-4059-B9CD-2402FDEF479D}" srcOrd="0" destOrd="0" presId="urn:microsoft.com/office/officeart/2005/8/layout/hierarchy1"/>
    <dgm:cxn modelId="{D3039139-085C-42CE-85A4-7608627B42A9}" srcId="{8EB714F0-A899-4724-8678-FC77C8E0A0A8}" destId="{0BFFA960-9CD1-4489-8BC8-5FF2EDF1224A}" srcOrd="0" destOrd="0" parTransId="{4953B5D9-A6AC-4E70-A82B-71A9985BC7A9}" sibTransId="{A88682D7-479C-4119-8624-11FCFED195D9}"/>
    <dgm:cxn modelId="{2D2D9870-D36C-40C3-8BAD-0099FDEEA002}" type="presOf" srcId="{356D72EF-35D5-4B83-B170-D9A0A6F7D7F9}" destId="{187F0503-934A-445A-B467-14306BBCE9A2}" srcOrd="0" destOrd="0" presId="urn:microsoft.com/office/officeart/2005/8/layout/hierarchy1"/>
    <dgm:cxn modelId="{E0868309-E6CC-478F-890F-DAB48844E6BD}" type="presOf" srcId="{8EB714F0-A899-4724-8678-FC77C8E0A0A8}" destId="{DE349DA1-3287-4F40-88EB-089C99E98555}" srcOrd="0" destOrd="0" presId="urn:microsoft.com/office/officeart/2005/8/layout/hierarchy1"/>
    <dgm:cxn modelId="{1B6AB1D5-B4CC-42DF-9AE4-A9EBBBC40B0B}" type="presOf" srcId="{B9336719-7EBD-4096-AED8-5AA80AE6F54B}" destId="{E3199E94-6AEE-4D41-BF0B-D4E05E623660}" srcOrd="0" destOrd="0" presId="urn:microsoft.com/office/officeart/2005/8/layout/hierarchy1"/>
    <dgm:cxn modelId="{03AC2521-3C37-48D2-BC15-D8389E7D06B9}" type="presOf" srcId="{0082FBD4-3C5D-4393-A7F9-AE89E14665FD}" destId="{2E6B61B7-C5BD-4F02-8F66-F768D836D083}" srcOrd="0" destOrd="0" presId="urn:microsoft.com/office/officeart/2005/8/layout/hierarchy1"/>
    <dgm:cxn modelId="{F1D0C2F8-7489-4AC1-94EB-22D6226B6585}" type="presOf" srcId="{95AED23F-0C2C-4DAA-918C-B2FE1B962E69}" destId="{658B41C1-E050-4DEA-B82B-0D5CF249594D}" srcOrd="0" destOrd="0" presId="urn:microsoft.com/office/officeart/2005/8/layout/hierarchy1"/>
    <dgm:cxn modelId="{7EFEF5EA-2E6B-4764-A7B5-1465852ACE8E}" type="presOf" srcId="{F54003EC-E78B-4E2B-8021-1A202495B6F6}" destId="{A7B7E712-0333-4244-B983-2AEFF9A10FDB}" srcOrd="0" destOrd="0" presId="urn:microsoft.com/office/officeart/2005/8/layout/hierarchy1"/>
    <dgm:cxn modelId="{27E2E37E-4149-4D13-9280-BD20831E64E2}" type="presOf" srcId="{247D9F32-4E95-4142-B0B8-55DA021F370D}" destId="{FB6F453E-5E9B-4C3F-BA1B-D7A5304C923D}" srcOrd="0" destOrd="0" presId="urn:microsoft.com/office/officeart/2005/8/layout/hierarchy1"/>
    <dgm:cxn modelId="{351AF53A-AB2E-4144-BC5C-EC5812FFE964}" type="presOf" srcId="{8F9BD98D-20BE-493F-8269-F66B7CC8A834}" destId="{51CFBAD3-C732-4EC1-9AFF-744A36C07281}" srcOrd="0" destOrd="0" presId="urn:microsoft.com/office/officeart/2005/8/layout/hierarchy1"/>
    <dgm:cxn modelId="{4E63140F-4753-47DF-B97D-13A69AF40BCF}" srcId="{8EB714F0-A899-4724-8678-FC77C8E0A0A8}" destId="{9A1AEF9F-5BE2-4B80-BD1C-6F4031689EEC}" srcOrd="2" destOrd="0" parTransId="{356D72EF-35D5-4B83-B170-D9A0A6F7D7F9}" sibTransId="{2C8337A2-C723-4C38-8087-05CE447F6192}"/>
    <dgm:cxn modelId="{17E69465-D580-4F86-A63B-1D01F6982159}" type="presOf" srcId="{9A1AEF9F-5BE2-4B80-BD1C-6F4031689EEC}" destId="{25FBDDD0-B717-499D-804C-F4B6275C2321}" srcOrd="0" destOrd="0" presId="urn:microsoft.com/office/officeart/2005/8/layout/hierarchy1"/>
    <dgm:cxn modelId="{B52D07F2-E86B-4958-9185-11CA18F70C6A}" type="presParOf" srcId="{FB6F453E-5E9B-4C3F-BA1B-D7A5304C923D}" destId="{CFA0FFF3-03DA-4C45-838B-FC734E4FECE6}" srcOrd="0" destOrd="0" presId="urn:microsoft.com/office/officeart/2005/8/layout/hierarchy1"/>
    <dgm:cxn modelId="{10DC351D-D9A6-4109-A801-E76C1C7FE140}" type="presParOf" srcId="{CFA0FFF3-03DA-4C45-838B-FC734E4FECE6}" destId="{B85397E6-3BD3-42ED-9D34-0DE259118E03}" srcOrd="0" destOrd="0" presId="urn:microsoft.com/office/officeart/2005/8/layout/hierarchy1"/>
    <dgm:cxn modelId="{030AE1EB-1D91-437A-92BD-7C5FBD2308FE}" type="presParOf" srcId="{B85397E6-3BD3-42ED-9D34-0DE259118E03}" destId="{2922FD17-0A60-402E-903A-C50E24A331A7}" srcOrd="0" destOrd="0" presId="urn:microsoft.com/office/officeart/2005/8/layout/hierarchy1"/>
    <dgm:cxn modelId="{22BD9C3F-B12D-4CA5-9DDC-6505941EC827}" type="presParOf" srcId="{B85397E6-3BD3-42ED-9D34-0DE259118E03}" destId="{2E6B61B7-C5BD-4F02-8F66-F768D836D083}" srcOrd="1" destOrd="0" presId="urn:microsoft.com/office/officeart/2005/8/layout/hierarchy1"/>
    <dgm:cxn modelId="{E951E46B-6F70-4301-98B5-3BC66B81961C}" type="presParOf" srcId="{CFA0FFF3-03DA-4C45-838B-FC734E4FECE6}" destId="{7E0A68A9-70E1-4F89-8FDD-D8419B693A2D}" srcOrd="1" destOrd="0" presId="urn:microsoft.com/office/officeart/2005/8/layout/hierarchy1"/>
    <dgm:cxn modelId="{D842918A-4E18-4CC3-809D-419B38E43B8B}" type="presParOf" srcId="{7E0A68A9-70E1-4F89-8FDD-D8419B693A2D}" destId="{51CFBAD3-C732-4EC1-9AFF-744A36C07281}" srcOrd="0" destOrd="0" presId="urn:microsoft.com/office/officeart/2005/8/layout/hierarchy1"/>
    <dgm:cxn modelId="{254AFD2D-C7E1-4F51-9A3A-40E413BFFD11}" type="presParOf" srcId="{7E0A68A9-70E1-4F89-8FDD-D8419B693A2D}" destId="{CA71A45D-A8B0-4C19-B9C8-4954F198DDB3}" srcOrd="1" destOrd="0" presId="urn:microsoft.com/office/officeart/2005/8/layout/hierarchy1"/>
    <dgm:cxn modelId="{33B52865-FFA4-4389-8E55-77134556D0F5}" type="presParOf" srcId="{CA71A45D-A8B0-4C19-B9C8-4954F198DDB3}" destId="{5FE9087E-4157-4EE8-B9B1-E9DF0559601C}" srcOrd="0" destOrd="0" presId="urn:microsoft.com/office/officeart/2005/8/layout/hierarchy1"/>
    <dgm:cxn modelId="{E7C364CB-4F09-4D41-A5F4-BDF6E7EDC0F8}" type="presParOf" srcId="{5FE9087E-4157-4EE8-B9B1-E9DF0559601C}" destId="{F7B33BB0-107E-48BB-A3CB-9E53B7D2EC25}" srcOrd="0" destOrd="0" presId="urn:microsoft.com/office/officeart/2005/8/layout/hierarchy1"/>
    <dgm:cxn modelId="{090CBC17-0437-4BCE-89E8-DCA4239F6101}" type="presParOf" srcId="{5FE9087E-4157-4EE8-B9B1-E9DF0559601C}" destId="{A7B7E712-0333-4244-B983-2AEFF9A10FDB}" srcOrd="1" destOrd="0" presId="urn:microsoft.com/office/officeart/2005/8/layout/hierarchy1"/>
    <dgm:cxn modelId="{EAF0711C-C4F9-4BFC-BF1C-B61D027A6C1B}" type="presParOf" srcId="{CA71A45D-A8B0-4C19-B9C8-4954F198DDB3}" destId="{7BCD1D4B-D298-4261-89E8-0119FF0CF965}" srcOrd="1" destOrd="0" presId="urn:microsoft.com/office/officeart/2005/8/layout/hierarchy1"/>
    <dgm:cxn modelId="{479DE65D-22C3-46A4-8FB8-12C63768957F}" type="presParOf" srcId="{7BCD1D4B-D298-4261-89E8-0119FF0CF965}" destId="{657AD4EB-A2AC-4C1F-95D9-B0B02F0C9BE9}" srcOrd="0" destOrd="0" presId="urn:microsoft.com/office/officeart/2005/8/layout/hierarchy1"/>
    <dgm:cxn modelId="{F94D6CFC-AD7F-4573-85DD-2C1950BA5077}" type="presParOf" srcId="{7BCD1D4B-D298-4261-89E8-0119FF0CF965}" destId="{BAB178CE-808D-4062-A797-88BF3E01F922}" srcOrd="1" destOrd="0" presId="urn:microsoft.com/office/officeart/2005/8/layout/hierarchy1"/>
    <dgm:cxn modelId="{6FCA3B8B-E29C-4618-AC4D-AB1DDE374521}" type="presParOf" srcId="{BAB178CE-808D-4062-A797-88BF3E01F922}" destId="{40D5F37C-299A-4BC8-82D4-8B43FE429330}" srcOrd="0" destOrd="0" presId="urn:microsoft.com/office/officeart/2005/8/layout/hierarchy1"/>
    <dgm:cxn modelId="{5C0E8433-361D-43B2-BE1D-6624376BBBB6}" type="presParOf" srcId="{40D5F37C-299A-4BC8-82D4-8B43FE429330}" destId="{82716E4E-97C3-437B-B51F-913A78C51248}" srcOrd="0" destOrd="0" presId="urn:microsoft.com/office/officeart/2005/8/layout/hierarchy1"/>
    <dgm:cxn modelId="{E09B401F-B16F-4313-8208-8FF40FC4D661}" type="presParOf" srcId="{40D5F37C-299A-4BC8-82D4-8B43FE429330}" destId="{2819611B-359D-46BD-A978-78961E01764B}" srcOrd="1" destOrd="0" presId="urn:microsoft.com/office/officeart/2005/8/layout/hierarchy1"/>
    <dgm:cxn modelId="{95ADDA3E-FE37-4910-88E0-C8E1A67073EE}" type="presParOf" srcId="{BAB178CE-808D-4062-A797-88BF3E01F922}" destId="{228322EE-D400-47B0-89D9-9590F9610BD1}" srcOrd="1" destOrd="0" presId="urn:microsoft.com/office/officeart/2005/8/layout/hierarchy1"/>
    <dgm:cxn modelId="{AB51BBE2-FD7F-41A2-96A2-D5BF68E5F6F5}" type="presParOf" srcId="{7BCD1D4B-D298-4261-89E8-0119FF0CF965}" destId="{658B41C1-E050-4DEA-B82B-0D5CF249594D}" srcOrd="2" destOrd="0" presId="urn:microsoft.com/office/officeart/2005/8/layout/hierarchy1"/>
    <dgm:cxn modelId="{1739D239-95F8-463D-A47C-555535CFFDB8}" type="presParOf" srcId="{7BCD1D4B-D298-4261-89E8-0119FF0CF965}" destId="{99D88524-2C7C-42BC-B030-8DFEF8F59D8D}" srcOrd="3" destOrd="0" presId="urn:microsoft.com/office/officeart/2005/8/layout/hierarchy1"/>
    <dgm:cxn modelId="{8F4EE3AA-17D1-4341-BB4B-FE9CAE138AA5}" type="presParOf" srcId="{99D88524-2C7C-42BC-B030-8DFEF8F59D8D}" destId="{DB9DE30B-FDD5-4B6A-AE7C-1F69F34CA3B5}" srcOrd="0" destOrd="0" presId="urn:microsoft.com/office/officeart/2005/8/layout/hierarchy1"/>
    <dgm:cxn modelId="{29DE4B6C-F93E-454B-874C-2F8E64154C3D}" type="presParOf" srcId="{DB9DE30B-FDD5-4B6A-AE7C-1F69F34CA3B5}" destId="{B55DA7B1-F55D-4C73-9D23-EC196A511F9F}" srcOrd="0" destOrd="0" presId="urn:microsoft.com/office/officeart/2005/8/layout/hierarchy1"/>
    <dgm:cxn modelId="{35E9A710-00A8-4A52-BDBC-87CDCB34F9FA}" type="presParOf" srcId="{DB9DE30B-FDD5-4B6A-AE7C-1F69F34CA3B5}" destId="{E3199E94-6AEE-4D41-BF0B-D4E05E623660}" srcOrd="1" destOrd="0" presId="urn:microsoft.com/office/officeart/2005/8/layout/hierarchy1"/>
    <dgm:cxn modelId="{A679FD50-C429-4809-8412-0709C98B1C98}" type="presParOf" srcId="{99D88524-2C7C-42BC-B030-8DFEF8F59D8D}" destId="{4E77BF27-70B5-4567-B85F-1A22845CDC1E}" srcOrd="1" destOrd="0" presId="urn:microsoft.com/office/officeart/2005/8/layout/hierarchy1"/>
    <dgm:cxn modelId="{B4FED74B-D31B-4A24-8D77-46BC7E89CA96}" type="presParOf" srcId="{7BCD1D4B-D298-4261-89E8-0119FF0CF965}" destId="{FAE9EDFB-5899-4DDD-AF83-C4BE6E5A612E}" srcOrd="4" destOrd="0" presId="urn:microsoft.com/office/officeart/2005/8/layout/hierarchy1"/>
    <dgm:cxn modelId="{E1564E65-E2AB-4E9C-815F-2BBD175D12F3}" type="presParOf" srcId="{7BCD1D4B-D298-4261-89E8-0119FF0CF965}" destId="{2F957E0F-EA38-4CAB-9D00-76DE308E8647}" srcOrd="5" destOrd="0" presId="urn:microsoft.com/office/officeart/2005/8/layout/hierarchy1"/>
    <dgm:cxn modelId="{9BB6DD70-B6B6-4F39-92B1-562EC83D8A0B}" type="presParOf" srcId="{2F957E0F-EA38-4CAB-9D00-76DE308E8647}" destId="{3316101D-DB75-4CFF-BF88-C20728C7C7F3}" srcOrd="0" destOrd="0" presId="urn:microsoft.com/office/officeart/2005/8/layout/hierarchy1"/>
    <dgm:cxn modelId="{7A2832A7-7CEA-4A96-A79A-CE67C33AD1FA}" type="presParOf" srcId="{3316101D-DB75-4CFF-BF88-C20728C7C7F3}" destId="{3B840298-E5D7-4AAC-B637-651FBE57763C}" srcOrd="0" destOrd="0" presId="urn:microsoft.com/office/officeart/2005/8/layout/hierarchy1"/>
    <dgm:cxn modelId="{846E161C-F22A-4E4A-9C65-AD8B203B8A83}" type="presParOf" srcId="{3316101D-DB75-4CFF-BF88-C20728C7C7F3}" destId="{553C26EB-8F52-4794-ADA7-EEF5EA5BD1C8}" srcOrd="1" destOrd="0" presId="urn:microsoft.com/office/officeart/2005/8/layout/hierarchy1"/>
    <dgm:cxn modelId="{11C7370B-48AF-45D6-AE2F-DE4CECB92AB7}" type="presParOf" srcId="{2F957E0F-EA38-4CAB-9D00-76DE308E8647}" destId="{47C2E421-E33D-485E-ADCD-E50BE65EFA84}" srcOrd="1" destOrd="0" presId="urn:microsoft.com/office/officeart/2005/8/layout/hierarchy1"/>
    <dgm:cxn modelId="{AD1AE1A8-903F-4AF5-AB81-C5634C3FF9C4}" type="presParOf" srcId="{7BCD1D4B-D298-4261-89E8-0119FF0CF965}" destId="{CC72F3C2-8ADA-445D-853A-1747C3114767}" srcOrd="6" destOrd="0" presId="urn:microsoft.com/office/officeart/2005/8/layout/hierarchy1"/>
    <dgm:cxn modelId="{375BD653-57A6-4184-AC3A-636F7F0EE571}" type="presParOf" srcId="{7BCD1D4B-D298-4261-89E8-0119FF0CF965}" destId="{17EC9B99-13D7-4CE5-A3AE-BCDB1D0778FC}" srcOrd="7" destOrd="0" presId="urn:microsoft.com/office/officeart/2005/8/layout/hierarchy1"/>
    <dgm:cxn modelId="{3A35E000-FBB2-4A07-8C2B-B095073BB748}" type="presParOf" srcId="{17EC9B99-13D7-4CE5-A3AE-BCDB1D0778FC}" destId="{759B2154-2B6F-44CA-B818-C4280E96B891}" srcOrd="0" destOrd="0" presId="urn:microsoft.com/office/officeart/2005/8/layout/hierarchy1"/>
    <dgm:cxn modelId="{4F3A0CC5-89C1-4465-8E86-4A610B24E30C}" type="presParOf" srcId="{759B2154-2B6F-44CA-B818-C4280E96B891}" destId="{E8F26196-0128-41E5-A199-00786530D426}" srcOrd="0" destOrd="0" presId="urn:microsoft.com/office/officeart/2005/8/layout/hierarchy1"/>
    <dgm:cxn modelId="{18244583-C93B-4CF8-A989-96A04A8BA797}" type="presParOf" srcId="{759B2154-2B6F-44CA-B818-C4280E96B891}" destId="{CBA44C9E-B1E2-46AF-AA6F-567EE21506A6}" srcOrd="1" destOrd="0" presId="urn:microsoft.com/office/officeart/2005/8/layout/hierarchy1"/>
    <dgm:cxn modelId="{C89441D2-9DF1-4F63-B837-CC65CDEBF3D3}" type="presParOf" srcId="{17EC9B99-13D7-4CE5-A3AE-BCDB1D0778FC}" destId="{78E32083-7BD8-4DB6-8B36-B49D84DFB014}" srcOrd="1" destOrd="0" presId="urn:microsoft.com/office/officeart/2005/8/layout/hierarchy1"/>
    <dgm:cxn modelId="{4FB2BEE7-CA51-407E-A134-5D73E3BCB838}" type="presParOf" srcId="{7E0A68A9-70E1-4F89-8FDD-D8419B693A2D}" destId="{E5DB3BB6-E1EC-491A-9568-D0133F8D20DA}" srcOrd="2" destOrd="0" presId="urn:microsoft.com/office/officeart/2005/8/layout/hierarchy1"/>
    <dgm:cxn modelId="{974DF790-441E-4EC5-AEB9-B2C2A902F3AD}" type="presParOf" srcId="{7E0A68A9-70E1-4F89-8FDD-D8419B693A2D}" destId="{3F1EF00A-B366-4CA1-9177-989E6061402C}" srcOrd="3" destOrd="0" presId="urn:microsoft.com/office/officeart/2005/8/layout/hierarchy1"/>
    <dgm:cxn modelId="{D6859A67-5796-411D-B6D1-1888EC54E07E}" type="presParOf" srcId="{3F1EF00A-B366-4CA1-9177-989E6061402C}" destId="{23F9DD9D-69F6-436C-BD9C-F4CEBF500A25}" srcOrd="0" destOrd="0" presId="urn:microsoft.com/office/officeart/2005/8/layout/hierarchy1"/>
    <dgm:cxn modelId="{9089FE45-4377-4596-BF1E-5DFEEC8F2957}" type="presParOf" srcId="{23F9DD9D-69F6-436C-BD9C-F4CEBF500A25}" destId="{6E731030-BCB9-4480-85A5-8DC00B148C3B}" srcOrd="0" destOrd="0" presId="urn:microsoft.com/office/officeart/2005/8/layout/hierarchy1"/>
    <dgm:cxn modelId="{B8571935-E0EE-4858-A494-AD12DF726567}" type="presParOf" srcId="{23F9DD9D-69F6-436C-BD9C-F4CEBF500A25}" destId="{DE349DA1-3287-4F40-88EB-089C99E98555}" srcOrd="1" destOrd="0" presId="urn:microsoft.com/office/officeart/2005/8/layout/hierarchy1"/>
    <dgm:cxn modelId="{744DD0B6-508D-49B6-8173-75F6A7349381}" type="presParOf" srcId="{3F1EF00A-B366-4CA1-9177-989E6061402C}" destId="{C90AEACD-B3F2-453E-BBE6-AAFB2EF5D001}" srcOrd="1" destOrd="0" presId="urn:microsoft.com/office/officeart/2005/8/layout/hierarchy1"/>
    <dgm:cxn modelId="{B28D49C9-5D45-46EB-84AD-4AA73D0C7EC5}" type="presParOf" srcId="{C90AEACD-B3F2-453E-BBE6-AAFB2EF5D001}" destId="{BD8B10AF-E596-4749-9EB5-AB0654EB1F3C}" srcOrd="0" destOrd="0" presId="urn:microsoft.com/office/officeart/2005/8/layout/hierarchy1"/>
    <dgm:cxn modelId="{848CB63D-0E7F-46CE-962B-C2B664555E98}" type="presParOf" srcId="{C90AEACD-B3F2-453E-BBE6-AAFB2EF5D001}" destId="{6B9ABE66-06F5-4475-B039-3A6C3AB39374}" srcOrd="1" destOrd="0" presId="urn:microsoft.com/office/officeart/2005/8/layout/hierarchy1"/>
    <dgm:cxn modelId="{668B53AE-A4CC-48C8-8ABD-CC867001BB88}" type="presParOf" srcId="{6B9ABE66-06F5-4475-B039-3A6C3AB39374}" destId="{D2EA70D8-D68E-451E-AB97-4473BE3DEA0D}" srcOrd="0" destOrd="0" presId="urn:microsoft.com/office/officeart/2005/8/layout/hierarchy1"/>
    <dgm:cxn modelId="{AA0C7595-4C2F-4BFA-86EF-6FA54A408A09}" type="presParOf" srcId="{D2EA70D8-D68E-451E-AB97-4473BE3DEA0D}" destId="{8F82129A-E342-498D-9251-7D85E5C46098}" srcOrd="0" destOrd="0" presId="urn:microsoft.com/office/officeart/2005/8/layout/hierarchy1"/>
    <dgm:cxn modelId="{B32BDB76-AEB1-48A3-8FD0-1B044C06DA53}" type="presParOf" srcId="{D2EA70D8-D68E-451E-AB97-4473BE3DEA0D}" destId="{99BA79E8-D768-4C74-802B-19B68559BBD4}" srcOrd="1" destOrd="0" presId="urn:microsoft.com/office/officeart/2005/8/layout/hierarchy1"/>
    <dgm:cxn modelId="{92F82733-CAD2-4D91-AC62-996DC33EA8DE}" type="presParOf" srcId="{6B9ABE66-06F5-4475-B039-3A6C3AB39374}" destId="{7BDD583C-3356-42EB-BF97-103F8F579CAD}" srcOrd="1" destOrd="0" presId="urn:microsoft.com/office/officeart/2005/8/layout/hierarchy1"/>
    <dgm:cxn modelId="{368BC7DA-9FA5-45B9-9E0B-E09F7B27EA3B}" type="presParOf" srcId="{C90AEACD-B3F2-453E-BBE6-AAFB2EF5D001}" destId="{02051863-EA11-4059-B9CD-2402FDEF479D}" srcOrd="2" destOrd="0" presId="urn:microsoft.com/office/officeart/2005/8/layout/hierarchy1"/>
    <dgm:cxn modelId="{5E17826B-57E0-4E04-908F-24F5D344184A}" type="presParOf" srcId="{C90AEACD-B3F2-453E-BBE6-AAFB2EF5D001}" destId="{1FE500D0-FE0A-4777-ACF4-213E64628946}" srcOrd="3" destOrd="0" presId="urn:microsoft.com/office/officeart/2005/8/layout/hierarchy1"/>
    <dgm:cxn modelId="{5BCEE670-DBD6-4744-A91E-CB38920727DE}" type="presParOf" srcId="{1FE500D0-FE0A-4777-ACF4-213E64628946}" destId="{BC5B20C3-B28C-4E52-B185-EC34B85CAB8D}" srcOrd="0" destOrd="0" presId="urn:microsoft.com/office/officeart/2005/8/layout/hierarchy1"/>
    <dgm:cxn modelId="{860433D8-4DFD-4130-9672-BFB7AF8B65D0}" type="presParOf" srcId="{BC5B20C3-B28C-4E52-B185-EC34B85CAB8D}" destId="{2C56EEE0-9673-49D3-973B-B35FAA5A9FB1}" srcOrd="0" destOrd="0" presId="urn:microsoft.com/office/officeart/2005/8/layout/hierarchy1"/>
    <dgm:cxn modelId="{78600EA7-615C-471D-87BE-DF23439DB868}" type="presParOf" srcId="{BC5B20C3-B28C-4E52-B185-EC34B85CAB8D}" destId="{861FC256-0963-4AAF-A17B-2F8E9842F6D5}" srcOrd="1" destOrd="0" presId="urn:microsoft.com/office/officeart/2005/8/layout/hierarchy1"/>
    <dgm:cxn modelId="{0F4A9AB4-08D8-4676-80C5-F94DFB8C97FC}" type="presParOf" srcId="{1FE500D0-FE0A-4777-ACF4-213E64628946}" destId="{0BE73B4F-2F90-4980-ACF9-BAB02FBDC18A}" srcOrd="1" destOrd="0" presId="urn:microsoft.com/office/officeart/2005/8/layout/hierarchy1"/>
    <dgm:cxn modelId="{04A2DAF8-CC8C-4D8C-9B53-1025D0441773}" type="presParOf" srcId="{C90AEACD-B3F2-453E-BBE6-AAFB2EF5D001}" destId="{187F0503-934A-445A-B467-14306BBCE9A2}" srcOrd="4" destOrd="0" presId="urn:microsoft.com/office/officeart/2005/8/layout/hierarchy1"/>
    <dgm:cxn modelId="{2B47FFA6-75EB-4076-8967-FAA7021B0099}" type="presParOf" srcId="{C90AEACD-B3F2-453E-BBE6-AAFB2EF5D001}" destId="{2E7D6D20-F93B-49FA-B674-B14DF6D176F2}" srcOrd="5" destOrd="0" presId="urn:microsoft.com/office/officeart/2005/8/layout/hierarchy1"/>
    <dgm:cxn modelId="{BEE851C3-1B40-4DF9-BE26-6F9A12151EEE}" type="presParOf" srcId="{2E7D6D20-F93B-49FA-B674-B14DF6D176F2}" destId="{126FC16C-9D04-4DF6-B231-8915412BC867}" srcOrd="0" destOrd="0" presId="urn:microsoft.com/office/officeart/2005/8/layout/hierarchy1"/>
    <dgm:cxn modelId="{1B728657-FEEC-4DE4-91FE-3C06FC79684C}" type="presParOf" srcId="{126FC16C-9D04-4DF6-B231-8915412BC867}" destId="{32455076-03F0-407D-A1E4-90BC96218A9F}" srcOrd="0" destOrd="0" presId="urn:microsoft.com/office/officeart/2005/8/layout/hierarchy1"/>
    <dgm:cxn modelId="{067418EB-0C2E-4514-98BB-1D2E45F48003}" type="presParOf" srcId="{126FC16C-9D04-4DF6-B231-8915412BC867}" destId="{25FBDDD0-B717-499D-804C-F4B6275C2321}" srcOrd="1" destOrd="0" presId="urn:microsoft.com/office/officeart/2005/8/layout/hierarchy1"/>
    <dgm:cxn modelId="{0A423F7B-3724-4BD4-8F2F-E1578F03118A}" type="presParOf" srcId="{2E7D6D20-F93B-49FA-B674-B14DF6D176F2}" destId="{892C3DDB-52CE-4105-804B-3466022313E5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77A04-2DCB-4974-803C-E6C657F0EE7D}" type="datetimeFigureOut">
              <a:rPr lang="ar-SA" smtClean="0"/>
              <a:pPr/>
              <a:t>03/05/37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8CB9F-58E5-4EC0-8714-A6F1043B24F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اللغة العربية المرحلة الثانوية\4 المستوى الرابع\كتاب الطالب صور\اللغة العربية 4 كتاب الطالب_014.jpg"/>
          <p:cNvPicPr>
            <a:picLocks noChangeAspect="1" noChangeArrowheads="1"/>
          </p:cNvPicPr>
          <p:nvPr/>
        </p:nvPicPr>
        <p:blipFill>
          <a:blip r:embed="rId2"/>
          <a:srcRect t="24274" b="31200"/>
          <a:stretch>
            <a:fillRect/>
          </a:stretch>
        </p:blipFill>
        <p:spPr bwMode="auto">
          <a:xfrm>
            <a:off x="285720" y="3643314"/>
            <a:ext cx="8572560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28596" y="30125"/>
            <a:ext cx="8229600" cy="1041421"/>
          </a:xfrm>
        </p:spPr>
        <p:txBody>
          <a:bodyPr>
            <a:normAutofit/>
          </a:bodyPr>
          <a:lstStyle/>
          <a:p>
            <a:r>
              <a:rPr lang="ar-SA" sz="5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بسم الله الرحمن الرحيم</a:t>
            </a:r>
            <a:endParaRPr lang="ar-SA" sz="54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1026" name="Picture 2" descr="D:\اللغة العربية المرحلة الثانوية\4 المستوى الرابع\كتاب الطالب صور\اللغة العربية 4 كتاب الطالب_001.jpg"/>
          <p:cNvPicPr>
            <a:picLocks noChangeAspect="1" noChangeArrowheads="1"/>
          </p:cNvPicPr>
          <p:nvPr/>
        </p:nvPicPr>
        <p:blipFill>
          <a:blip r:embed="rId3"/>
          <a:srcRect t="21836" b="48957"/>
          <a:stretch>
            <a:fillRect/>
          </a:stretch>
        </p:blipFill>
        <p:spPr bwMode="auto">
          <a:xfrm>
            <a:off x="0" y="1000108"/>
            <a:ext cx="9072594" cy="2000264"/>
          </a:xfrm>
          <a:prstGeom prst="roundRect">
            <a:avLst>
              <a:gd name="adj" fmla="val 24558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عنوان فرعي 2"/>
          <p:cNvSpPr txBox="1">
            <a:spLocks/>
          </p:cNvSpPr>
          <p:nvPr/>
        </p:nvSpPr>
        <p:spPr>
          <a:xfrm>
            <a:off x="0" y="3043246"/>
            <a:ext cx="9144000" cy="67150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ea typeface="+mn-ea"/>
                <a:cs typeface="Traditional Arabic" pitchFamily="18" charset="-78"/>
              </a:rPr>
              <a:t>الصف الثاني الثانوي – الفصل الدراسي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ea typeface="+mn-ea"/>
                <a:cs typeface="Traditional Arabic" pitchFamily="18" charset="-78"/>
              </a:rPr>
              <a:t>الثاني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ea typeface="+mn-ea"/>
                <a:cs typeface="Traditional Arabic" pitchFamily="18" charset="-78"/>
              </a:rPr>
              <a:t>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ea typeface="+mn-ea"/>
                <a:cs typeface="Traditional Arabic" pitchFamily="18" charset="-78"/>
              </a:rPr>
              <a:t>الوحدة الأولى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raditional Arabic" pitchFamily="18" charset="-78"/>
              <a:ea typeface="+mn-ea"/>
              <a:cs typeface="Traditional Arabic" pitchFamily="18" charset="-78"/>
            </a:endParaRPr>
          </a:p>
        </p:txBody>
      </p:sp>
      <p:sp>
        <p:nvSpPr>
          <p:cNvPr id="6" name="عنوان فرعي 5"/>
          <p:cNvSpPr>
            <a:spLocks noGrp="1"/>
          </p:cNvSpPr>
          <p:nvPr>
            <p:ph type="subTitle" idx="1"/>
          </p:nvPr>
        </p:nvSpPr>
        <p:spPr>
          <a:xfrm>
            <a:off x="285720" y="5486416"/>
            <a:ext cx="2214578" cy="657228"/>
          </a:xfrm>
        </p:spPr>
        <p:txBody>
          <a:bodyPr>
            <a:noAutofit/>
          </a:bodyPr>
          <a:lstStyle/>
          <a:p>
            <a:r>
              <a:rPr lang="ar-SA" sz="5400" dirty="0" smtClean="0">
                <a:solidFill>
                  <a:schemeClr val="tx1"/>
                </a:solidFill>
                <a:cs typeface="PT Bold Heading" pitchFamily="2" charset="-78"/>
              </a:rPr>
              <a:t>ص: 34</a:t>
            </a:r>
            <a:endParaRPr lang="ar-SA" sz="5400" dirty="0">
              <a:solidFill>
                <a:schemeClr val="tx1"/>
              </a:solidFill>
              <a:cs typeface="PT Bold Heading" pitchFamily="2" charset="-78"/>
            </a:endParaRPr>
          </a:p>
        </p:txBody>
      </p:sp>
      <p:sp>
        <p:nvSpPr>
          <p:cNvPr id="7" name="عنوان فرعي 2"/>
          <p:cNvSpPr txBox="1">
            <a:spLocks/>
          </p:cNvSpPr>
          <p:nvPr/>
        </p:nvSpPr>
        <p:spPr>
          <a:xfrm>
            <a:off x="2143108" y="5072074"/>
            <a:ext cx="6757990" cy="15716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cs typeface="PT Bold Heading" pitchFamily="2" charset="-78"/>
              </a:rPr>
              <a:t>الاختبار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aditional Arabic" pitchFamily="18" charset="-78"/>
                <a:cs typeface="PT Bold Heading" pitchFamily="2" charset="-78"/>
              </a:rPr>
              <a:t> البنائي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ar-SA" sz="4800" b="1" baseline="0" dirty="0" smtClean="0">
                <a:solidFill>
                  <a:srgbClr val="0000FF"/>
                </a:solidFill>
                <a:latin typeface="Traditional Arabic" pitchFamily="18" charset="-78"/>
                <a:cs typeface="PT Bold Heading" pitchFamily="2" charset="-78"/>
              </a:rPr>
              <a:t>مهارات</a:t>
            </a:r>
            <a:r>
              <a:rPr lang="ar-SA" sz="4800" b="1" dirty="0" smtClean="0">
                <a:solidFill>
                  <a:srgbClr val="0000FF"/>
                </a:solidFill>
                <a:latin typeface="Traditional Arabic" pitchFamily="18" charset="-78"/>
                <a:cs typeface="PT Bold Heading" pitchFamily="2" charset="-78"/>
              </a:rPr>
              <a:t> الغلق والتلخيص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raditional Arabic" pitchFamily="18" charset="-78"/>
              <a:cs typeface="PT Bold Heading" pitchFamily="2" charset="-78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اللغة العربية المرحلة الثانوية\4 المستوى الرابع\كتاب الطالب صور\اللغة العربية 4 كتاب الطالب_03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0005" t="7913" r="10173" b="516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نجمة ذات 8 نقاط 3"/>
          <p:cNvSpPr/>
          <p:nvPr/>
        </p:nvSpPr>
        <p:spPr>
          <a:xfrm>
            <a:off x="-32" y="0"/>
            <a:ext cx="1071570" cy="1000108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34</a:t>
            </a:r>
            <a:endParaRPr lang="ar-SA" sz="2400" b="1" dirty="0">
              <a:cs typeface="PT Bold Heading" pitchFamily="2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1406" y="2428868"/>
            <a:ext cx="3910045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200" b="1" dirty="0" smtClean="0">
                <a:solidFill>
                  <a:srgbClr val="0000FF"/>
                </a:solidFill>
              </a:rPr>
              <a:t>انفتاح العالم بعضه على بعض في الثقافة </a:t>
            </a:r>
            <a:br>
              <a:rPr lang="ar-SA" sz="2200" b="1" dirty="0" smtClean="0">
                <a:solidFill>
                  <a:srgbClr val="0000FF"/>
                </a:solidFill>
              </a:rPr>
            </a:br>
            <a:r>
              <a:rPr lang="ar-SA" sz="2200" b="1" dirty="0" smtClean="0">
                <a:solidFill>
                  <a:srgbClr val="0000FF"/>
                </a:solidFill>
              </a:rPr>
              <a:t>والاقتصاد</a:t>
            </a:r>
            <a:endParaRPr lang="ar-SA" sz="2200" b="1" dirty="0">
              <a:solidFill>
                <a:srgbClr val="0000FF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00034" y="3262970"/>
            <a:ext cx="302518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00FF"/>
                </a:solidFill>
              </a:rPr>
              <a:t>أصبح العالم قرية صغيرة</a:t>
            </a:r>
            <a:endParaRPr lang="ar-SA" sz="2800" b="1" dirty="0">
              <a:solidFill>
                <a:srgbClr val="0000FF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71632" y="3786190"/>
            <a:ext cx="3071674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200" b="1" dirty="0" smtClean="0"/>
              <a:t>تطور وسائل النقل والمواصلات </a:t>
            </a:r>
          </a:p>
          <a:p>
            <a:pPr algn="ctr"/>
            <a:r>
              <a:rPr lang="ar-SA" sz="2200" b="1" dirty="0" smtClean="0"/>
              <a:t>والثورة المعلوماتية</a:t>
            </a:r>
            <a:endParaRPr lang="ar-SA" sz="22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-32" y="4516947"/>
            <a:ext cx="3950120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00FF"/>
                </a:solidFill>
              </a:rPr>
              <a:t>نمو اقتصادي، تعزيز العلاقات بين بعض الدول</a:t>
            </a:r>
          </a:p>
          <a:p>
            <a:pPr algn="ctr"/>
            <a:r>
              <a:rPr lang="ar-SA" sz="2000" b="1" dirty="0" smtClean="0">
                <a:solidFill>
                  <a:srgbClr val="0000FF"/>
                </a:solidFill>
              </a:rPr>
              <a:t>ضياع الهوية والعادات والتقاليد</a:t>
            </a:r>
            <a:endParaRPr lang="ar-SA" sz="2000" b="1" dirty="0">
              <a:solidFill>
                <a:srgbClr val="0000FF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83175" y="5214950"/>
            <a:ext cx="3188693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قيام أحلاف واتحادات دولية قوية </a:t>
            </a:r>
          </a:p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مثل الاتحاد الأوروبي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383175" y="5929330"/>
            <a:ext cx="3193503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200" b="1" dirty="0" smtClean="0"/>
              <a:t>تضاعف عدد مستخدمي الإنترنت </a:t>
            </a:r>
          </a:p>
          <a:p>
            <a:pPr algn="ctr"/>
            <a:r>
              <a:rPr lang="ar-SA" sz="2200" b="1" dirty="0" smtClean="0"/>
              <a:t>في السنوات الأخيرة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اللغة العربية المرحلة الثانوية\4 المستوى الرابع\كتاب الطالب صور\اللغة العربية 4 كتاب الطالب_03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48299" b="377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ربع نص 2"/>
          <p:cNvSpPr txBox="1"/>
          <p:nvPr/>
        </p:nvSpPr>
        <p:spPr>
          <a:xfrm>
            <a:off x="1071538" y="3714752"/>
            <a:ext cx="519376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الاعتزاز بالوطن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735555" y="4355435"/>
            <a:ext cx="5693833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>
                <a:solidFill>
                  <a:srgbClr val="0000FF"/>
                </a:solidFill>
              </a:rPr>
              <a:t>الدفاع عن الوطن، بذل الجهد في العمل، رفض الأفكار الهدامة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714348" y="4926939"/>
            <a:ext cx="569383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كل إنسان يحب وطنه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714348" y="5500702"/>
            <a:ext cx="569383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00FF"/>
                </a:solidFill>
              </a:rPr>
              <a:t>حب الرسول صلى الله عليه وسلم لمكة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اللغة العربية المرحلة الثانوية\4 المستوى الرابع\كتاب الطالب صور\اللغة العربية 4 كتاب الطالب_03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4104" r="8593" b="35917"/>
          <a:stretch>
            <a:fillRect/>
          </a:stretch>
        </p:blipFill>
        <p:spPr bwMode="auto">
          <a:xfrm>
            <a:off x="0" y="50026"/>
            <a:ext cx="9144000" cy="6807974"/>
          </a:xfrm>
          <a:prstGeom prst="rect">
            <a:avLst/>
          </a:prstGeom>
          <a:noFill/>
        </p:spPr>
      </p:pic>
      <p:sp>
        <p:nvSpPr>
          <p:cNvPr id="4" name="نجمة ذات 8 نقاط 3"/>
          <p:cNvSpPr/>
          <p:nvPr/>
        </p:nvSpPr>
        <p:spPr>
          <a:xfrm>
            <a:off x="-32" y="0"/>
            <a:ext cx="1214446" cy="1285860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35</a:t>
            </a:r>
            <a:endParaRPr lang="ar-SA" sz="2400" b="1" dirty="0">
              <a:cs typeface="PT Bold Heading" pitchFamily="2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000365" y="1629779"/>
            <a:ext cx="271464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متنوعة ومتعددة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071538" y="2143116"/>
            <a:ext cx="63579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مباشر، موضوعي، يخاطب العقل، يعتمد على الأدلة والبراهين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1000100" y="2640923"/>
            <a:ext cx="635798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تعتمد على: الأدلة والبراهين، الصور والأشكال والرسوم البيانية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928662" y="4500570"/>
            <a:ext cx="63579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الدليل الشرعي: القرآن والسنة والإجماع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928662" y="5000636"/>
            <a:ext cx="63579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الاستدلال المنطقي: استقراء، استنتاج، قياس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7358082" y="5429264"/>
            <a:ext cx="15001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علم الأحياء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928662" y="5429264"/>
            <a:ext cx="63579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الاستقراء، البحث والاستقصاء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7358082" y="5896293"/>
            <a:ext cx="15001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علم الكيمياء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857224" y="5896293"/>
            <a:ext cx="63579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التجربة العلمية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7358082" y="6357958"/>
            <a:ext cx="15001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علم النحو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1000100" y="6396335"/>
            <a:ext cx="664373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 smtClean="0">
                <a:solidFill>
                  <a:srgbClr val="0000FF"/>
                </a:solidFill>
              </a:rPr>
              <a:t>الاستدلال المنطقي: استقراء، استنتاج، قياس – البرهنة بالمفهوم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اللغة العربية المرحلة الثانوية\4 المستوى الرابع\كتاب الطالب صور\اللغة العربية 4 كتاب الطالب_03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64083"/>
          <a:stretch>
            <a:fillRect/>
          </a:stretch>
        </p:blipFill>
        <p:spPr bwMode="auto">
          <a:xfrm>
            <a:off x="37253" y="0"/>
            <a:ext cx="9069493" cy="6858000"/>
          </a:xfrm>
          <a:prstGeom prst="rect">
            <a:avLst/>
          </a:prstGeom>
          <a:noFill/>
        </p:spPr>
      </p:pic>
      <p:sp>
        <p:nvSpPr>
          <p:cNvPr id="3" name="مربع نص 2"/>
          <p:cNvSpPr txBox="1"/>
          <p:nvPr/>
        </p:nvSpPr>
        <p:spPr>
          <a:xfrm>
            <a:off x="5786446" y="3500438"/>
            <a:ext cx="24288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00FF"/>
                </a:solidFill>
              </a:rPr>
              <a:t>3- تحليل الظاهرة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5643570" y="4181781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00FF"/>
                </a:solidFill>
              </a:rPr>
              <a:t>4- تحديد الأسباب والعوامل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5715008" y="4714884"/>
            <a:ext cx="278608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00FF"/>
                </a:solidFill>
              </a:rPr>
              <a:t>5- تحديد علاقتها </a:t>
            </a:r>
          </a:p>
          <a:p>
            <a:pPr algn="ctr"/>
            <a:r>
              <a:rPr lang="ar-SA" sz="2800" b="1" dirty="0" smtClean="0">
                <a:solidFill>
                  <a:srgbClr val="0000FF"/>
                </a:solidFill>
              </a:rPr>
              <a:t>بالإنسان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3286116" y="4143380"/>
            <a:ext cx="2571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3- الخطوات والعمليات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4071934" y="4714884"/>
            <a:ext cx="171451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4- النتائج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1071538" y="4714884"/>
            <a:ext cx="250033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2- تصنيف العلم 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142976" y="5286388"/>
            <a:ext cx="22860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3- أبرز المشاهير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1142976" y="6000768"/>
            <a:ext cx="22860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4- منافعه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اللغة العربية المرحلة الثانوية\4 المستوى الرابع\كتاب الطالب صور\اللغة العربية 4 كتاب الطالب_0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827" t="8139" r="9528" b="8749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نجمة ذات 8 نقاط 3"/>
          <p:cNvSpPr/>
          <p:nvPr/>
        </p:nvSpPr>
        <p:spPr>
          <a:xfrm>
            <a:off x="-32" y="0"/>
            <a:ext cx="928694" cy="1000108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36</a:t>
            </a:r>
            <a:endParaRPr lang="ar-SA" sz="2400" b="1" dirty="0">
              <a:cs typeface="PT Bold Heading" pitchFamily="2" charset="-78"/>
            </a:endParaRPr>
          </a:p>
        </p:txBody>
      </p:sp>
      <p:graphicFrame>
        <p:nvGraphicFramePr>
          <p:cNvPr id="5" name="رسم تخطيطي 4"/>
          <p:cNvGraphicFramePr/>
          <p:nvPr/>
        </p:nvGraphicFramePr>
        <p:xfrm>
          <a:off x="1000100" y="785794"/>
          <a:ext cx="785818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922FD17-0A60-402E-903A-C50E24A331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2922FD17-0A60-402E-903A-C50E24A331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E6B61B7-C5BD-4F02-8F66-F768D836D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2E6B61B7-C5BD-4F02-8F66-F768D836D0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1CFBAD3-C732-4EC1-9AFF-744A36C072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51CFBAD3-C732-4EC1-9AFF-744A36C072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B33BB0-107E-48BB-A3CB-9E53B7D2E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F7B33BB0-107E-48BB-A3CB-9E53B7D2EC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B7E712-0333-4244-B983-2AEFF9A10F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A7B7E712-0333-4244-B983-2AEFF9A10F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DB3BB6-E1EC-491A-9568-D0133F8D20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E5DB3BB6-E1EC-491A-9568-D0133F8D20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731030-BCB9-4480-85A5-8DC00B148C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graphicEl>
                                              <a:dgm id="{6E731030-BCB9-4480-85A5-8DC00B148C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349DA1-3287-4F40-88EB-089C99E985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DE349DA1-3287-4F40-88EB-089C99E985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7AD4EB-A2AC-4C1F-95D9-B0B02F0C9B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dgm id="{657AD4EB-A2AC-4C1F-95D9-B0B02F0C9B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2716E4E-97C3-437B-B51F-913A78C512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82716E4E-97C3-437B-B51F-913A78C512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819611B-359D-46BD-A978-78961E0176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>
                                            <p:graphicEl>
                                              <a:dgm id="{2819611B-359D-46BD-A978-78961E0176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8B41C1-E050-4DEA-B82B-0D5CF24959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">
                                            <p:graphicEl>
                                              <a:dgm id="{658B41C1-E050-4DEA-B82B-0D5CF24959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5DA7B1-F55D-4C73-9D23-EC196A511F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">
                                            <p:graphicEl>
                                              <a:dgm id="{B55DA7B1-F55D-4C73-9D23-EC196A511F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3199E94-6AEE-4D41-BF0B-D4E05E6236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">
                                            <p:graphicEl>
                                              <a:dgm id="{E3199E94-6AEE-4D41-BF0B-D4E05E6236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AE9EDFB-5899-4DDD-AF83-C4BE6E5A6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">
                                            <p:graphicEl>
                                              <a:dgm id="{FAE9EDFB-5899-4DDD-AF83-C4BE6E5A61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840298-E5D7-4AAC-B637-651FBE577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>
                                            <p:graphicEl>
                                              <a:dgm id="{3B840298-E5D7-4AAC-B637-651FBE5776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53C26EB-8F52-4794-ADA7-EEF5EA5BD1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>
                                            <p:graphicEl>
                                              <a:dgm id="{553C26EB-8F52-4794-ADA7-EEF5EA5BD1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72F3C2-8ADA-445D-853A-1747C311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">
                                            <p:graphicEl>
                                              <a:dgm id="{CC72F3C2-8ADA-445D-853A-1747C31147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F26196-0128-41E5-A199-00786530D4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">
                                            <p:graphicEl>
                                              <a:dgm id="{E8F26196-0128-41E5-A199-00786530D4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A44C9E-B1E2-46AF-AA6F-567EE21506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">
                                            <p:graphicEl>
                                              <a:dgm id="{CBA44C9E-B1E2-46AF-AA6F-567EE21506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D8B10AF-E596-4749-9EB5-AB0654EB1F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">
                                            <p:graphicEl>
                                              <a:dgm id="{BD8B10AF-E596-4749-9EB5-AB0654EB1F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82129A-E342-498D-9251-7D85E5C460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">
                                            <p:graphicEl>
                                              <a:dgm id="{8F82129A-E342-498D-9251-7D85E5C460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BA79E8-D768-4C74-802B-19B68559B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">
                                            <p:graphicEl>
                                              <a:dgm id="{99BA79E8-D768-4C74-802B-19B68559B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051863-EA11-4059-B9CD-2402FDEF47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">
                                            <p:graphicEl>
                                              <a:dgm id="{02051863-EA11-4059-B9CD-2402FDEF47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C56EEE0-9673-49D3-973B-B35FAA5A9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">
                                            <p:graphicEl>
                                              <a:dgm id="{2C56EEE0-9673-49D3-973B-B35FAA5A9F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61FC256-0963-4AAF-A17B-2F8E9842F6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">
                                            <p:graphicEl>
                                              <a:dgm id="{861FC256-0963-4AAF-A17B-2F8E9842F6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87F0503-934A-445A-B467-14306BBCE9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">
                                            <p:graphicEl>
                                              <a:dgm id="{187F0503-934A-445A-B467-14306BBCE9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455076-03F0-407D-A1E4-90BC96218A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">
                                            <p:graphicEl>
                                              <a:dgm id="{32455076-03F0-407D-A1E4-90BC96218A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FBDDD0-B717-499D-804C-F4B6275C23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">
                                            <p:graphicEl>
                                              <a:dgm id="{25FBDDD0-B717-499D-804C-F4B6275C23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اللغة العربية المرحلة الثانوية\4 المستوى الرابع\كتاب الطالب صور\اللغة العربية 4 كتاب الطالب_03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7260" r="8744" b="9084"/>
          <a:stretch>
            <a:fillRect/>
          </a:stretch>
        </p:blipFill>
        <p:spPr bwMode="auto">
          <a:xfrm>
            <a:off x="0" y="-27446"/>
            <a:ext cx="9144000" cy="6885446"/>
          </a:xfrm>
          <a:prstGeom prst="rect">
            <a:avLst/>
          </a:prstGeom>
          <a:noFill/>
        </p:spPr>
      </p:pic>
      <p:sp>
        <p:nvSpPr>
          <p:cNvPr id="4" name="نجمة ذات 8 نقاط 3"/>
          <p:cNvSpPr/>
          <p:nvPr/>
        </p:nvSpPr>
        <p:spPr>
          <a:xfrm>
            <a:off x="-32" y="0"/>
            <a:ext cx="1000132" cy="928670"/>
          </a:xfrm>
          <a:prstGeom prst="star8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cs typeface="PT Bold Heading" pitchFamily="2" charset="-78"/>
              </a:rPr>
              <a:t>ص 37</a:t>
            </a:r>
            <a:endParaRPr lang="ar-SA" sz="2400" b="1" dirty="0">
              <a:cs typeface="PT Bold Heading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198</Words>
  <Application>Microsoft Office PowerPoint</Application>
  <PresentationFormat>عرض على الشاشة (3:4)‏</PresentationFormat>
  <Paragraphs>53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بسم الله الرحمن الرحيم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m</dc:creator>
  <cp:lastModifiedBy>m</cp:lastModifiedBy>
  <cp:revision>13</cp:revision>
  <dcterms:created xsi:type="dcterms:W3CDTF">2016-01-21T05:27:54Z</dcterms:created>
  <dcterms:modified xsi:type="dcterms:W3CDTF">2016-02-11T17:58:37Z</dcterms:modified>
</cp:coreProperties>
</file>