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2" r:id="rId4"/>
    <p:sldId id="32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6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7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Clouds Diagram for PowerPoint</a:t>
            </a:r>
          </a:p>
        </p:txBody>
      </p:sp>
      <p:sp>
        <p:nvSpPr>
          <p:cNvPr id="34" name="Freeform 8"/>
          <p:cNvSpPr/>
          <p:nvPr/>
        </p:nvSpPr>
        <p:spPr bwMode="auto">
          <a:xfrm>
            <a:off x="5056261" y="1419225"/>
            <a:ext cx="2298700" cy="1474008"/>
          </a:xfrm>
          <a:custGeom>
            <a:avLst/>
            <a:gdLst>
              <a:gd name="T0" fmla="*/ 74 w 466"/>
              <a:gd name="T1" fmla="*/ 299 h 299"/>
              <a:gd name="T2" fmla="*/ 394 w 466"/>
              <a:gd name="T3" fmla="*/ 299 h 299"/>
              <a:gd name="T4" fmla="*/ 466 w 466"/>
              <a:gd name="T5" fmla="*/ 215 h 299"/>
              <a:gd name="T6" fmla="*/ 388 w 466"/>
              <a:gd name="T7" fmla="*/ 152 h 299"/>
              <a:gd name="T8" fmla="*/ 308 w 466"/>
              <a:gd name="T9" fmla="*/ 24 h 299"/>
              <a:gd name="T10" fmla="*/ 166 w 466"/>
              <a:gd name="T11" fmla="*/ 98 h 299"/>
              <a:gd name="T12" fmla="*/ 108 w 466"/>
              <a:gd name="T13" fmla="*/ 86 h 299"/>
              <a:gd name="T14" fmla="*/ 83 w 466"/>
              <a:gd name="T15" fmla="*/ 135 h 299"/>
              <a:gd name="T16" fmla="*/ 12 w 466"/>
              <a:gd name="T17" fmla="*/ 202 h 299"/>
              <a:gd name="T18" fmla="*/ 74 w 466"/>
              <a:gd name="T19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6" h="299">
                <a:moveTo>
                  <a:pt x="74" y="299"/>
                </a:moveTo>
                <a:cubicBezTo>
                  <a:pt x="124" y="299"/>
                  <a:pt x="353" y="299"/>
                  <a:pt x="394" y="299"/>
                </a:cubicBezTo>
                <a:cubicBezTo>
                  <a:pt x="436" y="299"/>
                  <a:pt x="466" y="276"/>
                  <a:pt x="466" y="215"/>
                </a:cubicBezTo>
                <a:cubicBezTo>
                  <a:pt x="466" y="153"/>
                  <a:pt x="408" y="136"/>
                  <a:pt x="388" y="152"/>
                </a:cubicBezTo>
                <a:cubicBezTo>
                  <a:pt x="388" y="152"/>
                  <a:pt x="400" y="48"/>
                  <a:pt x="308" y="24"/>
                </a:cubicBezTo>
                <a:cubicBezTo>
                  <a:pt x="215" y="0"/>
                  <a:pt x="172" y="78"/>
                  <a:pt x="166" y="98"/>
                </a:cubicBezTo>
                <a:cubicBezTo>
                  <a:pt x="166" y="98"/>
                  <a:pt x="145" y="69"/>
                  <a:pt x="108" y="86"/>
                </a:cubicBezTo>
                <a:cubicBezTo>
                  <a:pt x="74" y="101"/>
                  <a:pt x="83" y="135"/>
                  <a:pt x="83" y="135"/>
                </a:cubicBezTo>
                <a:cubicBezTo>
                  <a:pt x="83" y="135"/>
                  <a:pt x="24" y="146"/>
                  <a:pt x="12" y="202"/>
                </a:cubicBezTo>
                <a:cubicBezTo>
                  <a:pt x="0" y="260"/>
                  <a:pt x="37" y="299"/>
                  <a:pt x="74" y="29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39" name="Freeform 9"/>
          <p:cNvSpPr/>
          <p:nvPr/>
        </p:nvSpPr>
        <p:spPr bwMode="auto">
          <a:xfrm>
            <a:off x="3899603" y="1753278"/>
            <a:ext cx="1741250" cy="1119077"/>
          </a:xfrm>
          <a:custGeom>
            <a:avLst/>
            <a:gdLst>
              <a:gd name="T0" fmla="*/ 56 w 353"/>
              <a:gd name="T1" fmla="*/ 227 h 227"/>
              <a:gd name="T2" fmla="*/ 299 w 353"/>
              <a:gd name="T3" fmla="*/ 227 h 227"/>
              <a:gd name="T4" fmla="*/ 353 w 353"/>
              <a:gd name="T5" fmla="*/ 163 h 227"/>
              <a:gd name="T6" fmla="*/ 294 w 353"/>
              <a:gd name="T7" fmla="*/ 115 h 227"/>
              <a:gd name="T8" fmla="*/ 233 w 353"/>
              <a:gd name="T9" fmla="*/ 19 h 227"/>
              <a:gd name="T10" fmla="*/ 125 w 353"/>
              <a:gd name="T11" fmla="*/ 75 h 227"/>
              <a:gd name="T12" fmla="*/ 82 w 353"/>
              <a:gd name="T13" fmla="*/ 65 h 227"/>
              <a:gd name="T14" fmla="*/ 62 w 353"/>
              <a:gd name="T15" fmla="*/ 103 h 227"/>
              <a:gd name="T16" fmla="*/ 9 w 353"/>
              <a:gd name="T17" fmla="*/ 154 h 227"/>
              <a:gd name="T18" fmla="*/ 56 w 353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" h="227">
                <a:moveTo>
                  <a:pt x="56" y="227"/>
                </a:moveTo>
                <a:cubicBezTo>
                  <a:pt x="94" y="227"/>
                  <a:pt x="267" y="227"/>
                  <a:pt x="299" y="227"/>
                </a:cubicBezTo>
                <a:cubicBezTo>
                  <a:pt x="330" y="227"/>
                  <a:pt x="353" y="210"/>
                  <a:pt x="353" y="163"/>
                </a:cubicBezTo>
                <a:cubicBezTo>
                  <a:pt x="353" y="116"/>
                  <a:pt x="309" y="104"/>
                  <a:pt x="294" y="115"/>
                </a:cubicBezTo>
                <a:cubicBezTo>
                  <a:pt x="294" y="115"/>
                  <a:pt x="303" y="37"/>
                  <a:pt x="233" y="19"/>
                </a:cubicBezTo>
                <a:cubicBezTo>
                  <a:pt x="163" y="0"/>
                  <a:pt x="130" y="60"/>
                  <a:pt x="125" y="75"/>
                </a:cubicBezTo>
                <a:cubicBezTo>
                  <a:pt x="125" y="75"/>
                  <a:pt x="110" y="53"/>
                  <a:pt x="82" y="65"/>
                </a:cubicBezTo>
                <a:cubicBezTo>
                  <a:pt x="56" y="77"/>
                  <a:pt x="62" y="103"/>
                  <a:pt x="62" y="103"/>
                </a:cubicBezTo>
                <a:cubicBezTo>
                  <a:pt x="62" y="103"/>
                  <a:pt x="18" y="111"/>
                  <a:pt x="9" y="154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0" name="Freeform 10"/>
          <p:cNvSpPr/>
          <p:nvPr/>
        </p:nvSpPr>
        <p:spPr bwMode="auto">
          <a:xfrm>
            <a:off x="5578219" y="2231392"/>
            <a:ext cx="1745426" cy="1119077"/>
          </a:xfrm>
          <a:custGeom>
            <a:avLst/>
            <a:gdLst>
              <a:gd name="T0" fmla="*/ 56 w 354"/>
              <a:gd name="T1" fmla="*/ 227 h 227"/>
              <a:gd name="T2" fmla="*/ 299 w 354"/>
              <a:gd name="T3" fmla="*/ 227 h 227"/>
              <a:gd name="T4" fmla="*/ 354 w 354"/>
              <a:gd name="T5" fmla="*/ 163 h 227"/>
              <a:gd name="T6" fmla="*/ 294 w 354"/>
              <a:gd name="T7" fmla="*/ 115 h 227"/>
              <a:gd name="T8" fmla="*/ 234 w 354"/>
              <a:gd name="T9" fmla="*/ 19 h 227"/>
              <a:gd name="T10" fmla="*/ 126 w 354"/>
              <a:gd name="T11" fmla="*/ 75 h 227"/>
              <a:gd name="T12" fmla="*/ 82 w 354"/>
              <a:gd name="T13" fmla="*/ 65 h 227"/>
              <a:gd name="T14" fmla="*/ 63 w 354"/>
              <a:gd name="T15" fmla="*/ 103 h 227"/>
              <a:gd name="T16" fmla="*/ 9 w 354"/>
              <a:gd name="T17" fmla="*/ 154 h 227"/>
              <a:gd name="T18" fmla="*/ 56 w 354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4" h="227">
                <a:moveTo>
                  <a:pt x="56" y="227"/>
                </a:moveTo>
                <a:cubicBezTo>
                  <a:pt x="94" y="227"/>
                  <a:pt x="268" y="227"/>
                  <a:pt x="299" y="227"/>
                </a:cubicBezTo>
                <a:cubicBezTo>
                  <a:pt x="331" y="227"/>
                  <a:pt x="354" y="210"/>
                  <a:pt x="354" y="163"/>
                </a:cubicBezTo>
                <a:cubicBezTo>
                  <a:pt x="354" y="116"/>
                  <a:pt x="309" y="104"/>
                  <a:pt x="294" y="115"/>
                </a:cubicBezTo>
                <a:cubicBezTo>
                  <a:pt x="294" y="115"/>
                  <a:pt x="304" y="37"/>
                  <a:pt x="234" y="19"/>
                </a:cubicBezTo>
                <a:cubicBezTo>
                  <a:pt x="163" y="0"/>
                  <a:pt x="130" y="60"/>
                  <a:pt x="126" y="75"/>
                </a:cubicBezTo>
                <a:cubicBezTo>
                  <a:pt x="126" y="75"/>
                  <a:pt x="110" y="53"/>
                  <a:pt x="82" y="65"/>
                </a:cubicBezTo>
                <a:cubicBezTo>
                  <a:pt x="56" y="77"/>
                  <a:pt x="63" y="103"/>
                  <a:pt x="63" y="103"/>
                </a:cubicBezTo>
                <a:cubicBezTo>
                  <a:pt x="63" y="103"/>
                  <a:pt x="18" y="111"/>
                  <a:pt x="9" y="154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1" name="Freeform 11"/>
          <p:cNvSpPr/>
          <p:nvPr/>
        </p:nvSpPr>
        <p:spPr bwMode="auto">
          <a:xfrm>
            <a:off x="6968714" y="2039311"/>
            <a:ext cx="1741250" cy="1119077"/>
          </a:xfrm>
          <a:custGeom>
            <a:avLst/>
            <a:gdLst>
              <a:gd name="T0" fmla="*/ 56 w 353"/>
              <a:gd name="T1" fmla="*/ 227 h 227"/>
              <a:gd name="T2" fmla="*/ 299 w 353"/>
              <a:gd name="T3" fmla="*/ 227 h 227"/>
              <a:gd name="T4" fmla="*/ 353 w 353"/>
              <a:gd name="T5" fmla="*/ 163 h 227"/>
              <a:gd name="T6" fmla="*/ 294 w 353"/>
              <a:gd name="T7" fmla="*/ 115 h 227"/>
              <a:gd name="T8" fmla="*/ 233 w 353"/>
              <a:gd name="T9" fmla="*/ 18 h 227"/>
              <a:gd name="T10" fmla="*/ 125 w 353"/>
              <a:gd name="T11" fmla="*/ 74 h 227"/>
              <a:gd name="T12" fmla="*/ 82 w 353"/>
              <a:gd name="T13" fmla="*/ 65 h 227"/>
              <a:gd name="T14" fmla="*/ 62 w 353"/>
              <a:gd name="T15" fmla="*/ 103 h 227"/>
              <a:gd name="T16" fmla="*/ 9 w 353"/>
              <a:gd name="T17" fmla="*/ 153 h 227"/>
              <a:gd name="T18" fmla="*/ 56 w 353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" h="227">
                <a:moveTo>
                  <a:pt x="56" y="227"/>
                </a:moveTo>
                <a:cubicBezTo>
                  <a:pt x="94" y="227"/>
                  <a:pt x="267" y="227"/>
                  <a:pt x="299" y="227"/>
                </a:cubicBezTo>
                <a:cubicBezTo>
                  <a:pt x="330" y="227"/>
                  <a:pt x="353" y="210"/>
                  <a:pt x="353" y="163"/>
                </a:cubicBezTo>
                <a:cubicBezTo>
                  <a:pt x="353" y="116"/>
                  <a:pt x="309" y="104"/>
                  <a:pt x="294" y="115"/>
                </a:cubicBezTo>
                <a:cubicBezTo>
                  <a:pt x="294" y="115"/>
                  <a:pt x="303" y="37"/>
                  <a:pt x="233" y="18"/>
                </a:cubicBezTo>
                <a:cubicBezTo>
                  <a:pt x="163" y="0"/>
                  <a:pt x="130" y="59"/>
                  <a:pt x="125" y="74"/>
                </a:cubicBezTo>
                <a:cubicBezTo>
                  <a:pt x="125" y="74"/>
                  <a:pt x="110" y="53"/>
                  <a:pt x="82" y="65"/>
                </a:cubicBezTo>
                <a:cubicBezTo>
                  <a:pt x="56" y="77"/>
                  <a:pt x="62" y="103"/>
                  <a:pt x="62" y="103"/>
                </a:cubicBezTo>
                <a:cubicBezTo>
                  <a:pt x="62" y="103"/>
                  <a:pt x="18" y="111"/>
                  <a:pt x="9" y="153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rgbClr val="7B005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2" name="Freeform 12"/>
          <p:cNvSpPr/>
          <p:nvPr/>
        </p:nvSpPr>
        <p:spPr bwMode="auto">
          <a:xfrm>
            <a:off x="7210902" y="1463070"/>
            <a:ext cx="680633" cy="438444"/>
          </a:xfrm>
          <a:custGeom>
            <a:avLst/>
            <a:gdLst>
              <a:gd name="T0" fmla="*/ 22 w 138"/>
              <a:gd name="T1" fmla="*/ 89 h 89"/>
              <a:gd name="T2" fmla="*/ 117 w 138"/>
              <a:gd name="T3" fmla="*/ 89 h 89"/>
              <a:gd name="T4" fmla="*/ 138 w 138"/>
              <a:gd name="T5" fmla="*/ 64 h 89"/>
              <a:gd name="T6" fmla="*/ 115 w 138"/>
              <a:gd name="T7" fmla="*/ 45 h 89"/>
              <a:gd name="T8" fmla="*/ 91 w 138"/>
              <a:gd name="T9" fmla="*/ 7 h 89"/>
              <a:gd name="T10" fmla="*/ 49 w 138"/>
              <a:gd name="T11" fmla="*/ 29 h 89"/>
              <a:gd name="T12" fmla="*/ 32 w 138"/>
              <a:gd name="T13" fmla="*/ 25 h 89"/>
              <a:gd name="T14" fmla="*/ 24 w 138"/>
              <a:gd name="T15" fmla="*/ 40 h 89"/>
              <a:gd name="T16" fmla="*/ 3 w 138"/>
              <a:gd name="T17" fmla="*/ 60 h 89"/>
              <a:gd name="T18" fmla="*/ 22 w 138"/>
              <a:gd name="T19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" h="89">
                <a:moveTo>
                  <a:pt x="22" y="89"/>
                </a:moveTo>
                <a:cubicBezTo>
                  <a:pt x="37" y="89"/>
                  <a:pt x="105" y="89"/>
                  <a:pt x="117" y="89"/>
                </a:cubicBezTo>
                <a:cubicBezTo>
                  <a:pt x="129" y="89"/>
                  <a:pt x="138" y="82"/>
                  <a:pt x="138" y="64"/>
                </a:cubicBezTo>
                <a:cubicBezTo>
                  <a:pt x="138" y="45"/>
                  <a:pt x="121" y="40"/>
                  <a:pt x="115" y="45"/>
                </a:cubicBezTo>
                <a:cubicBezTo>
                  <a:pt x="115" y="45"/>
                  <a:pt x="119" y="14"/>
                  <a:pt x="91" y="7"/>
                </a:cubicBezTo>
                <a:cubicBezTo>
                  <a:pt x="64" y="0"/>
                  <a:pt x="51" y="23"/>
                  <a:pt x="49" y="29"/>
                </a:cubicBezTo>
                <a:cubicBezTo>
                  <a:pt x="49" y="29"/>
                  <a:pt x="43" y="20"/>
                  <a:pt x="32" y="25"/>
                </a:cubicBezTo>
                <a:cubicBezTo>
                  <a:pt x="22" y="30"/>
                  <a:pt x="24" y="40"/>
                  <a:pt x="24" y="40"/>
                </a:cubicBezTo>
                <a:cubicBezTo>
                  <a:pt x="24" y="40"/>
                  <a:pt x="7" y="43"/>
                  <a:pt x="3" y="60"/>
                </a:cubicBezTo>
                <a:cubicBezTo>
                  <a:pt x="0" y="77"/>
                  <a:pt x="11" y="89"/>
                  <a:pt x="22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3" name="Freeform 13"/>
          <p:cNvSpPr/>
          <p:nvPr/>
        </p:nvSpPr>
        <p:spPr bwMode="auto">
          <a:xfrm>
            <a:off x="3482037" y="1665589"/>
            <a:ext cx="402951" cy="256804"/>
          </a:xfrm>
          <a:custGeom>
            <a:avLst/>
            <a:gdLst>
              <a:gd name="T0" fmla="*/ 13 w 82"/>
              <a:gd name="T1" fmla="*/ 52 h 52"/>
              <a:gd name="T2" fmla="*/ 69 w 82"/>
              <a:gd name="T3" fmla="*/ 52 h 52"/>
              <a:gd name="T4" fmla="*/ 82 w 82"/>
              <a:gd name="T5" fmla="*/ 38 h 52"/>
              <a:gd name="T6" fmla="*/ 68 w 82"/>
              <a:gd name="T7" fmla="*/ 27 h 52"/>
              <a:gd name="T8" fmla="*/ 54 w 82"/>
              <a:gd name="T9" fmla="*/ 4 h 52"/>
              <a:gd name="T10" fmla="*/ 29 w 82"/>
              <a:gd name="T11" fmla="*/ 17 h 52"/>
              <a:gd name="T12" fmla="*/ 19 w 82"/>
              <a:gd name="T13" fmla="*/ 15 h 52"/>
              <a:gd name="T14" fmla="*/ 14 w 82"/>
              <a:gd name="T15" fmla="*/ 24 h 52"/>
              <a:gd name="T16" fmla="*/ 2 w 82"/>
              <a:gd name="T17" fmla="*/ 35 h 52"/>
              <a:gd name="T18" fmla="*/ 13 w 82"/>
              <a:gd name="T19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52">
                <a:moveTo>
                  <a:pt x="13" y="52"/>
                </a:moveTo>
                <a:cubicBezTo>
                  <a:pt x="22" y="52"/>
                  <a:pt x="62" y="52"/>
                  <a:pt x="69" y="52"/>
                </a:cubicBezTo>
                <a:cubicBezTo>
                  <a:pt x="76" y="52"/>
                  <a:pt x="82" y="48"/>
                  <a:pt x="82" y="38"/>
                </a:cubicBezTo>
                <a:cubicBezTo>
                  <a:pt x="82" y="27"/>
                  <a:pt x="71" y="24"/>
                  <a:pt x="68" y="27"/>
                </a:cubicBezTo>
                <a:cubicBezTo>
                  <a:pt x="68" y="27"/>
                  <a:pt x="70" y="8"/>
                  <a:pt x="54" y="4"/>
                </a:cubicBezTo>
                <a:cubicBezTo>
                  <a:pt x="38" y="0"/>
                  <a:pt x="30" y="14"/>
                  <a:pt x="29" y="17"/>
                </a:cubicBezTo>
                <a:cubicBezTo>
                  <a:pt x="29" y="17"/>
                  <a:pt x="25" y="12"/>
                  <a:pt x="19" y="15"/>
                </a:cubicBezTo>
                <a:cubicBezTo>
                  <a:pt x="13" y="18"/>
                  <a:pt x="14" y="24"/>
                  <a:pt x="14" y="24"/>
                </a:cubicBezTo>
                <a:cubicBezTo>
                  <a:pt x="14" y="24"/>
                  <a:pt x="4" y="25"/>
                  <a:pt x="2" y="35"/>
                </a:cubicBezTo>
                <a:cubicBezTo>
                  <a:pt x="0" y="46"/>
                  <a:pt x="6" y="52"/>
                  <a:pt x="13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4" name="Freeform 14"/>
          <p:cNvSpPr/>
          <p:nvPr/>
        </p:nvSpPr>
        <p:spPr bwMode="auto">
          <a:xfrm>
            <a:off x="3678293" y="3494528"/>
            <a:ext cx="405039" cy="256804"/>
          </a:xfrm>
          <a:custGeom>
            <a:avLst/>
            <a:gdLst>
              <a:gd name="T0" fmla="*/ 13 w 82"/>
              <a:gd name="T1" fmla="*/ 52 h 52"/>
              <a:gd name="T2" fmla="*/ 69 w 82"/>
              <a:gd name="T3" fmla="*/ 52 h 52"/>
              <a:gd name="T4" fmla="*/ 82 w 82"/>
              <a:gd name="T5" fmla="*/ 37 h 52"/>
              <a:gd name="T6" fmla="*/ 68 w 82"/>
              <a:gd name="T7" fmla="*/ 26 h 52"/>
              <a:gd name="T8" fmla="*/ 54 w 82"/>
              <a:gd name="T9" fmla="*/ 4 h 52"/>
              <a:gd name="T10" fmla="*/ 29 w 82"/>
              <a:gd name="T11" fmla="*/ 17 h 52"/>
              <a:gd name="T12" fmla="*/ 19 w 82"/>
              <a:gd name="T13" fmla="*/ 15 h 52"/>
              <a:gd name="T14" fmla="*/ 14 w 82"/>
              <a:gd name="T15" fmla="*/ 23 h 52"/>
              <a:gd name="T16" fmla="*/ 2 w 82"/>
              <a:gd name="T17" fmla="*/ 35 h 52"/>
              <a:gd name="T18" fmla="*/ 13 w 82"/>
              <a:gd name="T19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52">
                <a:moveTo>
                  <a:pt x="13" y="52"/>
                </a:moveTo>
                <a:cubicBezTo>
                  <a:pt x="22" y="52"/>
                  <a:pt x="62" y="52"/>
                  <a:pt x="69" y="52"/>
                </a:cubicBezTo>
                <a:cubicBezTo>
                  <a:pt x="76" y="52"/>
                  <a:pt x="82" y="48"/>
                  <a:pt x="82" y="37"/>
                </a:cubicBezTo>
                <a:cubicBezTo>
                  <a:pt x="82" y="26"/>
                  <a:pt x="71" y="23"/>
                  <a:pt x="68" y="26"/>
                </a:cubicBezTo>
                <a:cubicBezTo>
                  <a:pt x="68" y="26"/>
                  <a:pt x="70" y="8"/>
                  <a:pt x="54" y="4"/>
                </a:cubicBezTo>
                <a:cubicBezTo>
                  <a:pt x="38" y="0"/>
                  <a:pt x="30" y="13"/>
                  <a:pt x="29" y="17"/>
                </a:cubicBezTo>
                <a:cubicBezTo>
                  <a:pt x="29" y="17"/>
                  <a:pt x="25" y="12"/>
                  <a:pt x="19" y="15"/>
                </a:cubicBezTo>
                <a:cubicBezTo>
                  <a:pt x="13" y="17"/>
                  <a:pt x="14" y="23"/>
                  <a:pt x="14" y="23"/>
                </a:cubicBezTo>
                <a:cubicBezTo>
                  <a:pt x="14" y="23"/>
                  <a:pt x="4" y="25"/>
                  <a:pt x="2" y="35"/>
                </a:cubicBezTo>
                <a:cubicBezTo>
                  <a:pt x="0" y="45"/>
                  <a:pt x="6" y="52"/>
                  <a:pt x="13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5" name="Freeform 15"/>
          <p:cNvSpPr/>
          <p:nvPr/>
        </p:nvSpPr>
        <p:spPr bwMode="auto">
          <a:xfrm>
            <a:off x="7891535" y="3425631"/>
            <a:ext cx="511518" cy="329877"/>
          </a:xfrm>
          <a:custGeom>
            <a:avLst/>
            <a:gdLst>
              <a:gd name="T0" fmla="*/ 16 w 104"/>
              <a:gd name="T1" fmla="*/ 67 h 67"/>
              <a:gd name="T2" fmla="*/ 88 w 104"/>
              <a:gd name="T3" fmla="*/ 67 h 67"/>
              <a:gd name="T4" fmla="*/ 104 w 104"/>
              <a:gd name="T5" fmla="*/ 48 h 67"/>
              <a:gd name="T6" fmla="*/ 87 w 104"/>
              <a:gd name="T7" fmla="*/ 34 h 67"/>
              <a:gd name="T8" fmla="*/ 69 w 104"/>
              <a:gd name="T9" fmla="*/ 5 h 67"/>
              <a:gd name="T10" fmla="*/ 37 w 104"/>
              <a:gd name="T11" fmla="*/ 22 h 67"/>
              <a:gd name="T12" fmla="*/ 24 w 104"/>
              <a:gd name="T13" fmla="*/ 19 h 67"/>
              <a:gd name="T14" fmla="*/ 18 w 104"/>
              <a:gd name="T15" fmla="*/ 30 h 67"/>
              <a:gd name="T16" fmla="*/ 2 w 104"/>
              <a:gd name="T17" fmla="*/ 45 h 67"/>
              <a:gd name="T18" fmla="*/ 16 w 104"/>
              <a:gd name="T19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67">
                <a:moveTo>
                  <a:pt x="16" y="67"/>
                </a:moveTo>
                <a:cubicBezTo>
                  <a:pt x="28" y="67"/>
                  <a:pt x="79" y="67"/>
                  <a:pt x="88" y="67"/>
                </a:cubicBezTo>
                <a:cubicBezTo>
                  <a:pt x="98" y="67"/>
                  <a:pt x="104" y="62"/>
                  <a:pt x="104" y="48"/>
                </a:cubicBezTo>
                <a:cubicBezTo>
                  <a:pt x="104" y="34"/>
                  <a:pt x="91" y="31"/>
                  <a:pt x="87" y="34"/>
                </a:cubicBezTo>
                <a:cubicBezTo>
                  <a:pt x="87" y="34"/>
                  <a:pt x="90" y="11"/>
                  <a:pt x="69" y="5"/>
                </a:cubicBezTo>
                <a:cubicBezTo>
                  <a:pt x="48" y="0"/>
                  <a:pt x="38" y="17"/>
                  <a:pt x="37" y="22"/>
                </a:cubicBezTo>
                <a:cubicBezTo>
                  <a:pt x="37" y="22"/>
                  <a:pt x="32" y="16"/>
                  <a:pt x="24" y="19"/>
                </a:cubicBezTo>
                <a:cubicBezTo>
                  <a:pt x="16" y="23"/>
                  <a:pt x="18" y="30"/>
                  <a:pt x="18" y="30"/>
                </a:cubicBezTo>
                <a:cubicBezTo>
                  <a:pt x="18" y="30"/>
                  <a:pt x="5" y="33"/>
                  <a:pt x="2" y="45"/>
                </a:cubicBezTo>
                <a:cubicBezTo>
                  <a:pt x="0" y="58"/>
                  <a:pt x="8" y="67"/>
                  <a:pt x="16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6" name="Freeform 16"/>
          <p:cNvSpPr/>
          <p:nvPr/>
        </p:nvSpPr>
        <p:spPr bwMode="auto">
          <a:xfrm>
            <a:off x="3619834" y="3830670"/>
            <a:ext cx="1409285" cy="901943"/>
          </a:xfrm>
          <a:custGeom>
            <a:avLst/>
            <a:gdLst>
              <a:gd name="T0" fmla="*/ 46 w 286"/>
              <a:gd name="T1" fmla="*/ 183 h 183"/>
              <a:gd name="T2" fmla="*/ 241 w 286"/>
              <a:gd name="T3" fmla="*/ 183 h 183"/>
              <a:gd name="T4" fmla="*/ 286 w 286"/>
              <a:gd name="T5" fmla="*/ 131 h 183"/>
              <a:gd name="T6" fmla="*/ 238 w 286"/>
              <a:gd name="T7" fmla="*/ 93 h 183"/>
              <a:gd name="T8" fmla="*/ 189 w 286"/>
              <a:gd name="T9" fmla="*/ 15 h 183"/>
              <a:gd name="T10" fmla="*/ 102 w 286"/>
              <a:gd name="T11" fmla="*/ 60 h 183"/>
              <a:gd name="T12" fmla="*/ 67 w 286"/>
              <a:gd name="T13" fmla="*/ 52 h 183"/>
              <a:gd name="T14" fmla="*/ 51 w 286"/>
              <a:gd name="T15" fmla="*/ 83 h 183"/>
              <a:gd name="T16" fmla="*/ 8 w 286"/>
              <a:gd name="T17" fmla="*/ 123 h 183"/>
              <a:gd name="T18" fmla="*/ 46 w 286"/>
              <a:gd name="T19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" h="183">
                <a:moveTo>
                  <a:pt x="46" y="183"/>
                </a:moveTo>
                <a:cubicBezTo>
                  <a:pt x="76" y="183"/>
                  <a:pt x="216" y="183"/>
                  <a:pt x="241" y="183"/>
                </a:cubicBezTo>
                <a:cubicBezTo>
                  <a:pt x="267" y="183"/>
                  <a:pt x="286" y="169"/>
                  <a:pt x="286" y="131"/>
                </a:cubicBezTo>
                <a:cubicBezTo>
                  <a:pt x="286" y="93"/>
                  <a:pt x="250" y="83"/>
                  <a:pt x="238" y="93"/>
                </a:cubicBezTo>
                <a:cubicBezTo>
                  <a:pt x="238" y="93"/>
                  <a:pt x="245" y="29"/>
                  <a:pt x="189" y="15"/>
                </a:cubicBezTo>
                <a:cubicBezTo>
                  <a:pt x="132" y="0"/>
                  <a:pt x="105" y="48"/>
                  <a:pt x="102" y="60"/>
                </a:cubicBezTo>
                <a:cubicBezTo>
                  <a:pt x="102" y="60"/>
                  <a:pt x="89" y="42"/>
                  <a:pt x="67" y="52"/>
                </a:cubicBezTo>
                <a:cubicBezTo>
                  <a:pt x="46" y="62"/>
                  <a:pt x="51" y="83"/>
                  <a:pt x="51" y="83"/>
                </a:cubicBezTo>
                <a:cubicBezTo>
                  <a:pt x="51" y="83"/>
                  <a:pt x="15" y="89"/>
                  <a:pt x="8" y="123"/>
                </a:cubicBezTo>
                <a:cubicBezTo>
                  <a:pt x="0" y="159"/>
                  <a:pt x="23" y="183"/>
                  <a:pt x="46" y="18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7" name="Freeform 17"/>
          <p:cNvSpPr/>
          <p:nvPr/>
        </p:nvSpPr>
        <p:spPr bwMode="auto">
          <a:xfrm>
            <a:off x="7382104" y="4031101"/>
            <a:ext cx="1194239" cy="766233"/>
          </a:xfrm>
          <a:custGeom>
            <a:avLst/>
            <a:gdLst>
              <a:gd name="T0" fmla="*/ 39 w 242"/>
              <a:gd name="T1" fmla="*/ 155 h 155"/>
              <a:gd name="T2" fmla="*/ 205 w 242"/>
              <a:gd name="T3" fmla="*/ 155 h 155"/>
              <a:gd name="T4" fmla="*/ 242 w 242"/>
              <a:gd name="T5" fmla="*/ 111 h 155"/>
              <a:gd name="T6" fmla="*/ 202 w 242"/>
              <a:gd name="T7" fmla="*/ 78 h 155"/>
              <a:gd name="T8" fmla="*/ 160 w 242"/>
              <a:gd name="T9" fmla="*/ 12 h 155"/>
              <a:gd name="T10" fmla="*/ 86 w 242"/>
              <a:gd name="T11" fmla="*/ 50 h 155"/>
              <a:gd name="T12" fmla="*/ 56 w 242"/>
              <a:gd name="T13" fmla="*/ 44 h 155"/>
              <a:gd name="T14" fmla="*/ 43 w 242"/>
              <a:gd name="T15" fmla="*/ 70 h 155"/>
              <a:gd name="T16" fmla="*/ 6 w 242"/>
              <a:gd name="T17" fmla="*/ 105 h 155"/>
              <a:gd name="T18" fmla="*/ 39 w 242"/>
              <a:gd name="T19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2" h="155">
                <a:moveTo>
                  <a:pt x="39" y="155"/>
                </a:moveTo>
                <a:cubicBezTo>
                  <a:pt x="65" y="155"/>
                  <a:pt x="183" y="155"/>
                  <a:pt x="205" y="155"/>
                </a:cubicBezTo>
                <a:cubicBezTo>
                  <a:pt x="227" y="155"/>
                  <a:pt x="242" y="143"/>
                  <a:pt x="242" y="111"/>
                </a:cubicBezTo>
                <a:cubicBezTo>
                  <a:pt x="242" y="79"/>
                  <a:pt x="212" y="71"/>
                  <a:pt x="202" y="78"/>
                </a:cubicBezTo>
                <a:cubicBezTo>
                  <a:pt x="202" y="78"/>
                  <a:pt x="208" y="25"/>
                  <a:pt x="160" y="12"/>
                </a:cubicBezTo>
                <a:cubicBezTo>
                  <a:pt x="112" y="0"/>
                  <a:pt x="89" y="40"/>
                  <a:pt x="86" y="50"/>
                </a:cubicBezTo>
                <a:cubicBezTo>
                  <a:pt x="86" y="50"/>
                  <a:pt x="76" y="36"/>
                  <a:pt x="56" y="44"/>
                </a:cubicBezTo>
                <a:cubicBezTo>
                  <a:pt x="39" y="52"/>
                  <a:pt x="43" y="70"/>
                  <a:pt x="43" y="70"/>
                </a:cubicBezTo>
                <a:cubicBezTo>
                  <a:pt x="43" y="70"/>
                  <a:pt x="12" y="75"/>
                  <a:pt x="6" y="105"/>
                </a:cubicBezTo>
                <a:cubicBezTo>
                  <a:pt x="0" y="135"/>
                  <a:pt x="19" y="155"/>
                  <a:pt x="39" y="1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8" name="Freeform 18"/>
          <p:cNvSpPr/>
          <p:nvPr/>
        </p:nvSpPr>
        <p:spPr bwMode="auto">
          <a:xfrm>
            <a:off x="4680452" y="5214900"/>
            <a:ext cx="601295" cy="386249"/>
          </a:xfrm>
          <a:custGeom>
            <a:avLst/>
            <a:gdLst>
              <a:gd name="T0" fmla="*/ 19 w 122"/>
              <a:gd name="T1" fmla="*/ 78 h 78"/>
              <a:gd name="T2" fmla="*/ 103 w 122"/>
              <a:gd name="T3" fmla="*/ 78 h 78"/>
              <a:gd name="T4" fmla="*/ 122 w 122"/>
              <a:gd name="T5" fmla="*/ 56 h 78"/>
              <a:gd name="T6" fmla="*/ 102 w 122"/>
              <a:gd name="T7" fmla="*/ 39 h 78"/>
              <a:gd name="T8" fmla="*/ 81 w 122"/>
              <a:gd name="T9" fmla="*/ 6 h 78"/>
              <a:gd name="T10" fmla="*/ 43 w 122"/>
              <a:gd name="T11" fmla="*/ 25 h 78"/>
              <a:gd name="T12" fmla="*/ 28 w 122"/>
              <a:gd name="T13" fmla="*/ 22 h 78"/>
              <a:gd name="T14" fmla="*/ 22 w 122"/>
              <a:gd name="T15" fmla="*/ 35 h 78"/>
              <a:gd name="T16" fmla="*/ 3 w 122"/>
              <a:gd name="T17" fmla="*/ 53 h 78"/>
              <a:gd name="T18" fmla="*/ 19 w 122"/>
              <a:gd name="T1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2" h="78">
                <a:moveTo>
                  <a:pt x="19" y="78"/>
                </a:moveTo>
                <a:cubicBezTo>
                  <a:pt x="33" y="78"/>
                  <a:pt x="92" y="78"/>
                  <a:pt x="103" y="78"/>
                </a:cubicBezTo>
                <a:cubicBezTo>
                  <a:pt x="114" y="78"/>
                  <a:pt x="122" y="72"/>
                  <a:pt x="122" y="56"/>
                </a:cubicBezTo>
                <a:cubicBezTo>
                  <a:pt x="122" y="40"/>
                  <a:pt x="107" y="35"/>
                  <a:pt x="102" y="39"/>
                </a:cubicBezTo>
                <a:cubicBezTo>
                  <a:pt x="102" y="39"/>
                  <a:pt x="105" y="12"/>
                  <a:pt x="81" y="6"/>
                </a:cubicBezTo>
                <a:cubicBezTo>
                  <a:pt x="56" y="0"/>
                  <a:pt x="45" y="20"/>
                  <a:pt x="43" y="25"/>
                </a:cubicBezTo>
                <a:cubicBezTo>
                  <a:pt x="43" y="25"/>
                  <a:pt x="38" y="18"/>
                  <a:pt x="28" y="22"/>
                </a:cubicBezTo>
                <a:cubicBezTo>
                  <a:pt x="19" y="26"/>
                  <a:pt x="22" y="35"/>
                  <a:pt x="22" y="35"/>
                </a:cubicBezTo>
                <a:cubicBezTo>
                  <a:pt x="22" y="35"/>
                  <a:pt x="6" y="38"/>
                  <a:pt x="3" y="53"/>
                </a:cubicBezTo>
                <a:cubicBezTo>
                  <a:pt x="0" y="68"/>
                  <a:pt x="10" y="78"/>
                  <a:pt x="19" y="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5824583" y="3346293"/>
            <a:ext cx="0" cy="2964719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6530269" y="3346293"/>
            <a:ext cx="0" cy="2964719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1" name="Freeform 21"/>
          <p:cNvSpPr/>
          <p:nvPr/>
        </p:nvSpPr>
        <p:spPr bwMode="auto">
          <a:xfrm>
            <a:off x="5029119" y="2872355"/>
            <a:ext cx="795464" cy="1208854"/>
          </a:xfrm>
          <a:custGeom>
            <a:avLst/>
            <a:gdLst>
              <a:gd name="T0" fmla="*/ 0 w 381"/>
              <a:gd name="T1" fmla="*/ 0 h 579"/>
              <a:gd name="T2" fmla="*/ 0 w 381"/>
              <a:gd name="T3" fmla="*/ 579 h 579"/>
              <a:gd name="T4" fmla="*/ 381 w 381"/>
              <a:gd name="T5" fmla="*/ 579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1" h="579">
                <a:moveTo>
                  <a:pt x="0" y="0"/>
                </a:moveTo>
                <a:lnTo>
                  <a:pt x="0" y="579"/>
                </a:lnTo>
                <a:lnTo>
                  <a:pt x="381" y="579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2" name="Freeform 22"/>
          <p:cNvSpPr/>
          <p:nvPr/>
        </p:nvSpPr>
        <p:spPr bwMode="auto">
          <a:xfrm>
            <a:off x="6530269" y="3158388"/>
            <a:ext cx="1035564" cy="1006334"/>
          </a:xfrm>
          <a:custGeom>
            <a:avLst/>
            <a:gdLst>
              <a:gd name="T0" fmla="*/ 0 w 496"/>
              <a:gd name="T1" fmla="*/ 482 h 482"/>
              <a:gd name="T2" fmla="*/ 496 w 496"/>
              <a:gd name="T3" fmla="*/ 482 h 482"/>
              <a:gd name="T4" fmla="*/ 496 w 496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6" h="482">
                <a:moveTo>
                  <a:pt x="0" y="482"/>
                </a:moveTo>
                <a:lnTo>
                  <a:pt x="496" y="482"/>
                </a:lnTo>
                <a:lnTo>
                  <a:pt x="496" y="0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3" name="Freeform 23"/>
          <p:cNvSpPr/>
          <p:nvPr/>
        </p:nvSpPr>
        <p:spPr bwMode="auto">
          <a:xfrm>
            <a:off x="6530269" y="4588551"/>
            <a:ext cx="876889" cy="1306982"/>
          </a:xfrm>
          <a:custGeom>
            <a:avLst/>
            <a:gdLst>
              <a:gd name="T0" fmla="*/ 420 w 420"/>
              <a:gd name="T1" fmla="*/ 0 h 626"/>
              <a:gd name="T2" fmla="*/ 330 w 420"/>
              <a:gd name="T3" fmla="*/ 0 h 626"/>
              <a:gd name="T4" fmla="*/ 330 w 420"/>
              <a:gd name="T5" fmla="*/ 626 h 626"/>
              <a:gd name="T6" fmla="*/ 0 w 420"/>
              <a:gd name="T7" fmla="*/ 626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" h="626">
                <a:moveTo>
                  <a:pt x="420" y="0"/>
                </a:moveTo>
                <a:lnTo>
                  <a:pt x="330" y="0"/>
                </a:lnTo>
                <a:lnTo>
                  <a:pt x="330" y="626"/>
                </a:lnTo>
                <a:lnTo>
                  <a:pt x="0" y="626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4" name="Freeform 24"/>
          <p:cNvSpPr/>
          <p:nvPr/>
        </p:nvSpPr>
        <p:spPr bwMode="auto">
          <a:xfrm>
            <a:off x="5024943" y="4479984"/>
            <a:ext cx="1505326" cy="824694"/>
          </a:xfrm>
          <a:custGeom>
            <a:avLst/>
            <a:gdLst>
              <a:gd name="T0" fmla="*/ 721 w 721"/>
              <a:gd name="T1" fmla="*/ 395 h 395"/>
              <a:gd name="T2" fmla="*/ 191 w 721"/>
              <a:gd name="T3" fmla="*/ 395 h 395"/>
              <a:gd name="T4" fmla="*/ 191 w 721"/>
              <a:gd name="T5" fmla="*/ 0 h 395"/>
              <a:gd name="T6" fmla="*/ 0 w 721"/>
              <a:gd name="T7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395">
                <a:moveTo>
                  <a:pt x="721" y="395"/>
                </a:moveTo>
                <a:lnTo>
                  <a:pt x="191" y="395"/>
                </a:lnTo>
                <a:lnTo>
                  <a:pt x="191" y="0"/>
                </a:lnTo>
                <a:lnTo>
                  <a:pt x="0" y="0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5" name="Freeform 25"/>
          <p:cNvSpPr/>
          <p:nvPr/>
        </p:nvSpPr>
        <p:spPr bwMode="auto">
          <a:xfrm>
            <a:off x="4619904" y="3020591"/>
            <a:ext cx="517782" cy="336140"/>
          </a:xfrm>
          <a:custGeom>
            <a:avLst/>
            <a:gdLst>
              <a:gd name="T0" fmla="*/ 17 w 105"/>
              <a:gd name="T1" fmla="*/ 68 h 68"/>
              <a:gd name="T2" fmla="*/ 89 w 105"/>
              <a:gd name="T3" fmla="*/ 68 h 68"/>
              <a:gd name="T4" fmla="*/ 105 w 105"/>
              <a:gd name="T5" fmla="*/ 49 h 68"/>
              <a:gd name="T6" fmla="*/ 87 w 105"/>
              <a:gd name="T7" fmla="*/ 35 h 68"/>
              <a:gd name="T8" fmla="*/ 69 w 105"/>
              <a:gd name="T9" fmla="*/ 6 h 68"/>
              <a:gd name="T10" fmla="*/ 37 w 105"/>
              <a:gd name="T11" fmla="*/ 23 h 68"/>
              <a:gd name="T12" fmla="*/ 24 w 105"/>
              <a:gd name="T13" fmla="*/ 20 h 68"/>
              <a:gd name="T14" fmla="*/ 19 w 105"/>
              <a:gd name="T15" fmla="*/ 31 h 68"/>
              <a:gd name="T16" fmla="*/ 3 w 105"/>
              <a:gd name="T17" fmla="*/ 46 h 68"/>
              <a:gd name="T18" fmla="*/ 17 w 105"/>
              <a:gd name="T19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68">
                <a:moveTo>
                  <a:pt x="17" y="68"/>
                </a:moveTo>
                <a:cubicBezTo>
                  <a:pt x="28" y="68"/>
                  <a:pt x="79" y="68"/>
                  <a:pt x="89" y="68"/>
                </a:cubicBezTo>
                <a:cubicBezTo>
                  <a:pt x="98" y="68"/>
                  <a:pt x="105" y="63"/>
                  <a:pt x="105" y="49"/>
                </a:cubicBezTo>
                <a:cubicBezTo>
                  <a:pt x="105" y="35"/>
                  <a:pt x="92" y="31"/>
                  <a:pt x="87" y="35"/>
                </a:cubicBezTo>
                <a:cubicBezTo>
                  <a:pt x="87" y="35"/>
                  <a:pt x="90" y="11"/>
                  <a:pt x="69" y="6"/>
                </a:cubicBezTo>
                <a:cubicBezTo>
                  <a:pt x="48" y="0"/>
                  <a:pt x="39" y="18"/>
                  <a:pt x="37" y="23"/>
                </a:cubicBezTo>
                <a:cubicBezTo>
                  <a:pt x="37" y="23"/>
                  <a:pt x="33" y="16"/>
                  <a:pt x="24" y="20"/>
                </a:cubicBezTo>
                <a:cubicBezTo>
                  <a:pt x="17" y="23"/>
                  <a:pt x="19" y="31"/>
                  <a:pt x="19" y="31"/>
                </a:cubicBezTo>
                <a:cubicBezTo>
                  <a:pt x="19" y="31"/>
                  <a:pt x="5" y="33"/>
                  <a:pt x="3" y="46"/>
                </a:cubicBezTo>
                <a:cubicBezTo>
                  <a:pt x="0" y="59"/>
                  <a:pt x="8" y="68"/>
                  <a:pt x="17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043522" y="4305898"/>
            <a:ext cx="2029402" cy="1354219"/>
            <a:chOff x="553361" y="1219041"/>
            <a:chExt cx="2312676" cy="1543247"/>
          </a:xfrm>
        </p:grpSpPr>
        <p:sp>
          <p:nvSpPr>
            <p:cNvPr id="57" name="TextBox 56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43522" y="1646854"/>
            <a:ext cx="2029402" cy="1354219"/>
            <a:chOff x="553361" y="1219041"/>
            <a:chExt cx="2312676" cy="1543247"/>
          </a:xfrm>
        </p:grpSpPr>
        <p:sp>
          <p:nvSpPr>
            <p:cNvPr id="60" name="TextBox 59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148409" y="4305898"/>
            <a:ext cx="2029402" cy="1354219"/>
            <a:chOff x="553361" y="1219041"/>
            <a:chExt cx="2312676" cy="1543247"/>
          </a:xfrm>
        </p:grpSpPr>
        <p:sp>
          <p:nvSpPr>
            <p:cNvPr id="63" name="TextBox 62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148409" y="1646854"/>
            <a:ext cx="2029402" cy="1354219"/>
            <a:chOff x="553361" y="1219041"/>
            <a:chExt cx="2312676" cy="1543247"/>
          </a:xfrm>
        </p:grpSpPr>
        <p:sp>
          <p:nvSpPr>
            <p:cNvPr id="66" name="TextBox 65"/>
            <p:cNvSpPr txBox="1"/>
            <p:nvPr/>
          </p:nvSpPr>
          <p:spPr>
            <a:xfrm>
              <a:off x="553361" y="1219041"/>
              <a:ext cx="2312676" cy="59625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8" name="Freeform 425"/>
          <p:cNvSpPr>
            <a:spLocks noChangeAspect="1"/>
          </p:cNvSpPr>
          <p:nvPr/>
        </p:nvSpPr>
        <p:spPr>
          <a:xfrm>
            <a:off x="253218" y="1700297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 313"/>
          <p:cNvSpPr>
            <a:spLocks noChangeAspect="1"/>
          </p:cNvSpPr>
          <p:nvPr/>
        </p:nvSpPr>
        <p:spPr>
          <a:xfrm>
            <a:off x="11359316" y="4351253"/>
            <a:ext cx="502920" cy="464615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Freeform 305"/>
          <p:cNvSpPr/>
          <p:nvPr/>
        </p:nvSpPr>
        <p:spPr>
          <a:xfrm>
            <a:off x="251957" y="4406314"/>
            <a:ext cx="504181" cy="3964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 455"/>
          <p:cNvSpPr/>
          <p:nvPr/>
        </p:nvSpPr>
        <p:spPr>
          <a:xfrm>
            <a:off x="11358056" y="1713179"/>
            <a:ext cx="504180" cy="396466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rgbClr val="7B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1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Clouds Diagram for PowerPoint</a:t>
            </a:r>
          </a:p>
        </p:txBody>
      </p:sp>
      <p:sp>
        <p:nvSpPr>
          <p:cNvPr id="34" name="Freeform 8"/>
          <p:cNvSpPr/>
          <p:nvPr/>
        </p:nvSpPr>
        <p:spPr bwMode="auto">
          <a:xfrm>
            <a:off x="5056261" y="1419225"/>
            <a:ext cx="2298700" cy="1474008"/>
          </a:xfrm>
          <a:custGeom>
            <a:avLst/>
            <a:gdLst>
              <a:gd name="T0" fmla="*/ 74 w 466"/>
              <a:gd name="T1" fmla="*/ 299 h 299"/>
              <a:gd name="T2" fmla="*/ 394 w 466"/>
              <a:gd name="T3" fmla="*/ 299 h 299"/>
              <a:gd name="T4" fmla="*/ 466 w 466"/>
              <a:gd name="T5" fmla="*/ 215 h 299"/>
              <a:gd name="T6" fmla="*/ 388 w 466"/>
              <a:gd name="T7" fmla="*/ 152 h 299"/>
              <a:gd name="T8" fmla="*/ 308 w 466"/>
              <a:gd name="T9" fmla="*/ 24 h 299"/>
              <a:gd name="T10" fmla="*/ 166 w 466"/>
              <a:gd name="T11" fmla="*/ 98 h 299"/>
              <a:gd name="T12" fmla="*/ 108 w 466"/>
              <a:gd name="T13" fmla="*/ 86 h 299"/>
              <a:gd name="T14" fmla="*/ 83 w 466"/>
              <a:gd name="T15" fmla="*/ 135 h 299"/>
              <a:gd name="T16" fmla="*/ 12 w 466"/>
              <a:gd name="T17" fmla="*/ 202 h 299"/>
              <a:gd name="T18" fmla="*/ 74 w 466"/>
              <a:gd name="T19" fmla="*/ 299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6" h="299">
                <a:moveTo>
                  <a:pt x="74" y="299"/>
                </a:moveTo>
                <a:cubicBezTo>
                  <a:pt x="124" y="299"/>
                  <a:pt x="353" y="299"/>
                  <a:pt x="394" y="299"/>
                </a:cubicBezTo>
                <a:cubicBezTo>
                  <a:pt x="436" y="299"/>
                  <a:pt x="466" y="276"/>
                  <a:pt x="466" y="215"/>
                </a:cubicBezTo>
                <a:cubicBezTo>
                  <a:pt x="466" y="153"/>
                  <a:pt x="408" y="136"/>
                  <a:pt x="388" y="152"/>
                </a:cubicBezTo>
                <a:cubicBezTo>
                  <a:pt x="388" y="152"/>
                  <a:pt x="400" y="48"/>
                  <a:pt x="308" y="24"/>
                </a:cubicBezTo>
                <a:cubicBezTo>
                  <a:pt x="215" y="0"/>
                  <a:pt x="172" y="78"/>
                  <a:pt x="166" y="98"/>
                </a:cubicBezTo>
                <a:cubicBezTo>
                  <a:pt x="166" y="98"/>
                  <a:pt x="145" y="69"/>
                  <a:pt x="108" y="86"/>
                </a:cubicBezTo>
                <a:cubicBezTo>
                  <a:pt x="74" y="101"/>
                  <a:pt x="83" y="135"/>
                  <a:pt x="83" y="135"/>
                </a:cubicBezTo>
                <a:cubicBezTo>
                  <a:pt x="83" y="135"/>
                  <a:pt x="24" y="146"/>
                  <a:pt x="12" y="202"/>
                </a:cubicBezTo>
                <a:cubicBezTo>
                  <a:pt x="0" y="260"/>
                  <a:pt x="37" y="299"/>
                  <a:pt x="74" y="29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39" name="Freeform 9"/>
          <p:cNvSpPr/>
          <p:nvPr/>
        </p:nvSpPr>
        <p:spPr bwMode="auto">
          <a:xfrm>
            <a:off x="3899603" y="1753278"/>
            <a:ext cx="1741250" cy="1119077"/>
          </a:xfrm>
          <a:custGeom>
            <a:avLst/>
            <a:gdLst>
              <a:gd name="T0" fmla="*/ 56 w 353"/>
              <a:gd name="T1" fmla="*/ 227 h 227"/>
              <a:gd name="T2" fmla="*/ 299 w 353"/>
              <a:gd name="T3" fmla="*/ 227 h 227"/>
              <a:gd name="T4" fmla="*/ 353 w 353"/>
              <a:gd name="T5" fmla="*/ 163 h 227"/>
              <a:gd name="T6" fmla="*/ 294 w 353"/>
              <a:gd name="T7" fmla="*/ 115 h 227"/>
              <a:gd name="T8" fmla="*/ 233 w 353"/>
              <a:gd name="T9" fmla="*/ 19 h 227"/>
              <a:gd name="T10" fmla="*/ 125 w 353"/>
              <a:gd name="T11" fmla="*/ 75 h 227"/>
              <a:gd name="T12" fmla="*/ 82 w 353"/>
              <a:gd name="T13" fmla="*/ 65 h 227"/>
              <a:gd name="T14" fmla="*/ 62 w 353"/>
              <a:gd name="T15" fmla="*/ 103 h 227"/>
              <a:gd name="T16" fmla="*/ 9 w 353"/>
              <a:gd name="T17" fmla="*/ 154 h 227"/>
              <a:gd name="T18" fmla="*/ 56 w 353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" h="227">
                <a:moveTo>
                  <a:pt x="56" y="227"/>
                </a:moveTo>
                <a:cubicBezTo>
                  <a:pt x="94" y="227"/>
                  <a:pt x="267" y="227"/>
                  <a:pt x="299" y="227"/>
                </a:cubicBezTo>
                <a:cubicBezTo>
                  <a:pt x="330" y="227"/>
                  <a:pt x="353" y="210"/>
                  <a:pt x="353" y="163"/>
                </a:cubicBezTo>
                <a:cubicBezTo>
                  <a:pt x="353" y="116"/>
                  <a:pt x="309" y="104"/>
                  <a:pt x="294" y="115"/>
                </a:cubicBezTo>
                <a:cubicBezTo>
                  <a:pt x="294" y="115"/>
                  <a:pt x="303" y="37"/>
                  <a:pt x="233" y="19"/>
                </a:cubicBezTo>
                <a:cubicBezTo>
                  <a:pt x="163" y="0"/>
                  <a:pt x="130" y="60"/>
                  <a:pt x="125" y="75"/>
                </a:cubicBezTo>
                <a:cubicBezTo>
                  <a:pt x="125" y="75"/>
                  <a:pt x="110" y="53"/>
                  <a:pt x="82" y="65"/>
                </a:cubicBezTo>
                <a:cubicBezTo>
                  <a:pt x="56" y="77"/>
                  <a:pt x="62" y="103"/>
                  <a:pt x="62" y="103"/>
                </a:cubicBezTo>
                <a:cubicBezTo>
                  <a:pt x="62" y="103"/>
                  <a:pt x="18" y="111"/>
                  <a:pt x="9" y="154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0" name="Freeform 10"/>
          <p:cNvSpPr/>
          <p:nvPr/>
        </p:nvSpPr>
        <p:spPr bwMode="auto">
          <a:xfrm>
            <a:off x="5578219" y="2231392"/>
            <a:ext cx="1745426" cy="1119077"/>
          </a:xfrm>
          <a:custGeom>
            <a:avLst/>
            <a:gdLst>
              <a:gd name="T0" fmla="*/ 56 w 354"/>
              <a:gd name="T1" fmla="*/ 227 h 227"/>
              <a:gd name="T2" fmla="*/ 299 w 354"/>
              <a:gd name="T3" fmla="*/ 227 h 227"/>
              <a:gd name="T4" fmla="*/ 354 w 354"/>
              <a:gd name="T5" fmla="*/ 163 h 227"/>
              <a:gd name="T6" fmla="*/ 294 w 354"/>
              <a:gd name="T7" fmla="*/ 115 h 227"/>
              <a:gd name="T8" fmla="*/ 234 w 354"/>
              <a:gd name="T9" fmla="*/ 19 h 227"/>
              <a:gd name="T10" fmla="*/ 126 w 354"/>
              <a:gd name="T11" fmla="*/ 75 h 227"/>
              <a:gd name="T12" fmla="*/ 82 w 354"/>
              <a:gd name="T13" fmla="*/ 65 h 227"/>
              <a:gd name="T14" fmla="*/ 63 w 354"/>
              <a:gd name="T15" fmla="*/ 103 h 227"/>
              <a:gd name="T16" fmla="*/ 9 w 354"/>
              <a:gd name="T17" fmla="*/ 154 h 227"/>
              <a:gd name="T18" fmla="*/ 56 w 354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4" h="227">
                <a:moveTo>
                  <a:pt x="56" y="227"/>
                </a:moveTo>
                <a:cubicBezTo>
                  <a:pt x="94" y="227"/>
                  <a:pt x="268" y="227"/>
                  <a:pt x="299" y="227"/>
                </a:cubicBezTo>
                <a:cubicBezTo>
                  <a:pt x="331" y="227"/>
                  <a:pt x="354" y="210"/>
                  <a:pt x="354" y="163"/>
                </a:cubicBezTo>
                <a:cubicBezTo>
                  <a:pt x="354" y="116"/>
                  <a:pt x="309" y="104"/>
                  <a:pt x="294" y="115"/>
                </a:cubicBezTo>
                <a:cubicBezTo>
                  <a:pt x="294" y="115"/>
                  <a:pt x="304" y="37"/>
                  <a:pt x="234" y="19"/>
                </a:cubicBezTo>
                <a:cubicBezTo>
                  <a:pt x="163" y="0"/>
                  <a:pt x="130" y="60"/>
                  <a:pt x="126" y="75"/>
                </a:cubicBezTo>
                <a:cubicBezTo>
                  <a:pt x="126" y="75"/>
                  <a:pt x="110" y="53"/>
                  <a:pt x="82" y="65"/>
                </a:cubicBezTo>
                <a:cubicBezTo>
                  <a:pt x="56" y="77"/>
                  <a:pt x="63" y="103"/>
                  <a:pt x="63" y="103"/>
                </a:cubicBezTo>
                <a:cubicBezTo>
                  <a:pt x="63" y="103"/>
                  <a:pt x="18" y="111"/>
                  <a:pt x="9" y="154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1" name="Freeform 11"/>
          <p:cNvSpPr/>
          <p:nvPr/>
        </p:nvSpPr>
        <p:spPr bwMode="auto">
          <a:xfrm>
            <a:off x="6968714" y="2039311"/>
            <a:ext cx="1741250" cy="1119077"/>
          </a:xfrm>
          <a:custGeom>
            <a:avLst/>
            <a:gdLst>
              <a:gd name="T0" fmla="*/ 56 w 353"/>
              <a:gd name="T1" fmla="*/ 227 h 227"/>
              <a:gd name="T2" fmla="*/ 299 w 353"/>
              <a:gd name="T3" fmla="*/ 227 h 227"/>
              <a:gd name="T4" fmla="*/ 353 w 353"/>
              <a:gd name="T5" fmla="*/ 163 h 227"/>
              <a:gd name="T6" fmla="*/ 294 w 353"/>
              <a:gd name="T7" fmla="*/ 115 h 227"/>
              <a:gd name="T8" fmla="*/ 233 w 353"/>
              <a:gd name="T9" fmla="*/ 18 h 227"/>
              <a:gd name="T10" fmla="*/ 125 w 353"/>
              <a:gd name="T11" fmla="*/ 74 h 227"/>
              <a:gd name="T12" fmla="*/ 82 w 353"/>
              <a:gd name="T13" fmla="*/ 65 h 227"/>
              <a:gd name="T14" fmla="*/ 62 w 353"/>
              <a:gd name="T15" fmla="*/ 103 h 227"/>
              <a:gd name="T16" fmla="*/ 9 w 353"/>
              <a:gd name="T17" fmla="*/ 153 h 227"/>
              <a:gd name="T18" fmla="*/ 56 w 353"/>
              <a:gd name="T19" fmla="*/ 227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3" h="227">
                <a:moveTo>
                  <a:pt x="56" y="227"/>
                </a:moveTo>
                <a:cubicBezTo>
                  <a:pt x="94" y="227"/>
                  <a:pt x="267" y="227"/>
                  <a:pt x="299" y="227"/>
                </a:cubicBezTo>
                <a:cubicBezTo>
                  <a:pt x="330" y="227"/>
                  <a:pt x="353" y="210"/>
                  <a:pt x="353" y="163"/>
                </a:cubicBezTo>
                <a:cubicBezTo>
                  <a:pt x="353" y="116"/>
                  <a:pt x="309" y="104"/>
                  <a:pt x="294" y="115"/>
                </a:cubicBezTo>
                <a:cubicBezTo>
                  <a:pt x="294" y="115"/>
                  <a:pt x="303" y="37"/>
                  <a:pt x="233" y="18"/>
                </a:cubicBezTo>
                <a:cubicBezTo>
                  <a:pt x="163" y="0"/>
                  <a:pt x="130" y="59"/>
                  <a:pt x="125" y="74"/>
                </a:cubicBezTo>
                <a:cubicBezTo>
                  <a:pt x="125" y="74"/>
                  <a:pt x="110" y="53"/>
                  <a:pt x="82" y="65"/>
                </a:cubicBezTo>
                <a:cubicBezTo>
                  <a:pt x="56" y="77"/>
                  <a:pt x="62" y="103"/>
                  <a:pt x="62" y="103"/>
                </a:cubicBezTo>
                <a:cubicBezTo>
                  <a:pt x="62" y="103"/>
                  <a:pt x="18" y="111"/>
                  <a:pt x="9" y="153"/>
                </a:cubicBezTo>
                <a:cubicBezTo>
                  <a:pt x="0" y="198"/>
                  <a:pt x="28" y="227"/>
                  <a:pt x="56" y="22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2" name="Freeform 12"/>
          <p:cNvSpPr/>
          <p:nvPr/>
        </p:nvSpPr>
        <p:spPr bwMode="auto">
          <a:xfrm>
            <a:off x="7210902" y="1463070"/>
            <a:ext cx="680633" cy="438444"/>
          </a:xfrm>
          <a:custGeom>
            <a:avLst/>
            <a:gdLst>
              <a:gd name="T0" fmla="*/ 22 w 138"/>
              <a:gd name="T1" fmla="*/ 89 h 89"/>
              <a:gd name="T2" fmla="*/ 117 w 138"/>
              <a:gd name="T3" fmla="*/ 89 h 89"/>
              <a:gd name="T4" fmla="*/ 138 w 138"/>
              <a:gd name="T5" fmla="*/ 64 h 89"/>
              <a:gd name="T6" fmla="*/ 115 w 138"/>
              <a:gd name="T7" fmla="*/ 45 h 89"/>
              <a:gd name="T8" fmla="*/ 91 w 138"/>
              <a:gd name="T9" fmla="*/ 7 h 89"/>
              <a:gd name="T10" fmla="*/ 49 w 138"/>
              <a:gd name="T11" fmla="*/ 29 h 89"/>
              <a:gd name="T12" fmla="*/ 32 w 138"/>
              <a:gd name="T13" fmla="*/ 25 h 89"/>
              <a:gd name="T14" fmla="*/ 24 w 138"/>
              <a:gd name="T15" fmla="*/ 40 h 89"/>
              <a:gd name="T16" fmla="*/ 3 w 138"/>
              <a:gd name="T17" fmla="*/ 60 h 89"/>
              <a:gd name="T18" fmla="*/ 22 w 138"/>
              <a:gd name="T19" fmla="*/ 89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8" h="89">
                <a:moveTo>
                  <a:pt x="22" y="89"/>
                </a:moveTo>
                <a:cubicBezTo>
                  <a:pt x="37" y="89"/>
                  <a:pt x="105" y="89"/>
                  <a:pt x="117" y="89"/>
                </a:cubicBezTo>
                <a:cubicBezTo>
                  <a:pt x="129" y="89"/>
                  <a:pt x="138" y="82"/>
                  <a:pt x="138" y="64"/>
                </a:cubicBezTo>
                <a:cubicBezTo>
                  <a:pt x="138" y="45"/>
                  <a:pt x="121" y="40"/>
                  <a:pt x="115" y="45"/>
                </a:cubicBezTo>
                <a:cubicBezTo>
                  <a:pt x="115" y="45"/>
                  <a:pt x="119" y="14"/>
                  <a:pt x="91" y="7"/>
                </a:cubicBezTo>
                <a:cubicBezTo>
                  <a:pt x="64" y="0"/>
                  <a:pt x="51" y="23"/>
                  <a:pt x="49" y="29"/>
                </a:cubicBezTo>
                <a:cubicBezTo>
                  <a:pt x="49" y="29"/>
                  <a:pt x="43" y="20"/>
                  <a:pt x="32" y="25"/>
                </a:cubicBezTo>
                <a:cubicBezTo>
                  <a:pt x="22" y="30"/>
                  <a:pt x="24" y="40"/>
                  <a:pt x="24" y="40"/>
                </a:cubicBezTo>
                <a:cubicBezTo>
                  <a:pt x="24" y="40"/>
                  <a:pt x="7" y="43"/>
                  <a:pt x="3" y="60"/>
                </a:cubicBezTo>
                <a:cubicBezTo>
                  <a:pt x="0" y="77"/>
                  <a:pt x="11" y="89"/>
                  <a:pt x="22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3" name="Freeform 13"/>
          <p:cNvSpPr/>
          <p:nvPr/>
        </p:nvSpPr>
        <p:spPr bwMode="auto">
          <a:xfrm>
            <a:off x="3482037" y="1665589"/>
            <a:ext cx="402951" cy="256804"/>
          </a:xfrm>
          <a:custGeom>
            <a:avLst/>
            <a:gdLst>
              <a:gd name="T0" fmla="*/ 13 w 82"/>
              <a:gd name="T1" fmla="*/ 52 h 52"/>
              <a:gd name="T2" fmla="*/ 69 w 82"/>
              <a:gd name="T3" fmla="*/ 52 h 52"/>
              <a:gd name="T4" fmla="*/ 82 w 82"/>
              <a:gd name="T5" fmla="*/ 38 h 52"/>
              <a:gd name="T6" fmla="*/ 68 w 82"/>
              <a:gd name="T7" fmla="*/ 27 h 52"/>
              <a:gd name="T8" fmla="*/ 54 w 82"/>
              <a:gd name="T9" fmla="*/ 4 h 52"/>
              <a:gd name="T10" fmla="*/ 29 w 82"/>
              <a:gd name="T11" fmla="*/ 17 h 52"/>
              <a:gd name="T12" fmla="*/ 19 w 82"/>
              <a:gd name="T13" fmla="*/ 15 h 52"/>
              <a:gd name="T14" fmla="*/ 14 w 82"/>
              <a:gd name="T15" fmla="*/ 24 h 52"/>
              <a:gd name="T16" fmla="*/ 2 w 82"/>
              <a:gd name="T17" fmla="*/ 35 h 52"/>
              <a:gd name="T18" fmla="*/ 13 w 82"/>
              <a:gd name="T19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52">
                <a:moveTo>
                  <a:pt x="13" y="52"/>
                </a:moveTo>
                <a:cubicBezTo>
                  <a:pt x="22" y="52"/>
                  <a:pt x="62" y="52"/>
                  <a:pt x="69" y="52"/>
                </a:cubicBezTo>
                <a:cubicBezTo>
                  <a:pt x="76" y="52"/>
                  <a:pt x="82" y="48"/>
                  <a:pt x="82" y="38"/>
                </a:cubicBezTo>
                <a:cubicBezTo>
                  <a:pt x="82" y="27"/>
                  <a:pt x="71" y="24"/>
                  <a:pt x="68" y="27"/>
                </a:cubicBezTo>
                <a:cubicBezTo>
                  <a:pt x="68" y="27"/>
                  <a:pt x="70" y="8"/>
                  <a:pt x="54" y="4"/>
                </a:cubicBezTo>
                <a:cubicBezTo>
                  <a:pt x="38" y="0"/>
                  <a:pt x="30" y="14"/>
                  <a:pt x="29" y="17"/>
                </a:cubicBezTo>
                <a:cubicBezTo>
                  <a:pt x="29" y="17"/>
                  <a:pt x="25" y="12"/>
                  <a:pt x="19" y="15"/>
                </a:cubicBezTo>
                <a:cubicBezTo>
                  <a:pt x="13" y="18"/>
                  <a:pt x="14" y="24"/>
                  <a:pt x="14" y="24"/>
                </a:cubicBezTo>
                <a:cubicBezTo>
                  <a:pt x="14" y="24"/>
                  <a:pt x="4" y="25"/>
                  <a:pt x="2" y="35"/>
                </a:cubicBezTo>
                <a:cubicBezTo>
                  <a:pt x="0" y="46"/>
                  <a:pt x="6" y="52"/>
                  <a:pt x="13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4" name="Freeform 14"/>
          <p:cNvSpPr/>
          <p:nvPr/>
        </p:nvSpPr>
        <p:spPr bwMode="auto">
          <a:xfrm>
            <a:off x="3678293" y="3494528"/>
            <a:ext cx="405039" cy="256804"/>
          </a:xfrm>
          <a:custGeom>
            <a:avLst/>
            <a:gdLst>
              <a:gd name="T0" fmla="*/ 13 w 82"/>
              <a:gd name="T1" fmla="*/ 52 h 52"/>
              <a:gd name="T2" fmla="*/ 69 w 82"/>
              <a:gd name="T3" fmla="*/ 52 h 52"/>
              <a:gd name="T4" fmla="*/ 82 w 82"/>
              <a:gd name="T5" fmla="*/ 37 h 52"/>
              <a:gd name="T6" fmla="*/ 68 w 82"/>
              <a:gd name="T7" fmla="*/ 26 h 52"/>
              <a:gd name="T8" fmla="*/ 54 w 82"/>
              <a:gd name="T9" fmla="*/ 4 h 52"/>
              <a:gd name="T10" fmla="*/ 29 w 82"/>
              <a:gd name="T11" fmla="*/ 17 h 52"/>
              <a:gd name="T12" fmla="*/ 19 w 82"/>
              <a:gd name="T13" fmla="*/ 15 h 52"/>
              <a:gd name="T14" fmla="*/ 14 w 82"/>
              <a:gd name="T15" fmla="*/ 23 h 52"/>
              <a:gd name="T16" fmla="*/ 2 w 82"/>
              <a:gd name="T17" fmla="*/ 35 h 52"/>
              <a:gd name="T18" fmla="*/ 13 w 82"/>
              <a:gd name="T19" fmla="*/ 5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52">
                <a:moveTo>
                  <a:pt x="13" y="52"/>
                </a:moveTo>
                <a:cubicBezTo>
                  <a:pt x="22" y="52"/>
                  <a:pt x="62" y="52"/>
                  <a:pt x="69" y="52"/>
                </a:cubicBezTo>
                <a:cubicBezTo>
                  <a:pt x="76" y="52"/>
                  <a:pt x="82" y="48"/>
                  <a:pt x="82" y="37"/>
                </a:cubicBezTo>
                <a:cubicBezTo>
                  <a:pt x="82" y="26"/>
                  <a:pt x="71" y="23"/>
                  <a:pt x="68" y="26"/>
                </a:cubicBezTo>
                <a:cubicBezTo>
                  <a:pt x="68" y="26"/>
                  <a:pt x="70" y="8"/>
                  <a:pt x="54" y="4"/>
                </a:cubicBezTo>
                <a:cubicBezTo>
                  <a:pt x="38" y="0"/>
                  <a:pt x="30" y="13"/>
                  <a:pt x="29" y="17"/>
                </a:cubicBezTo>
                <a:cubicBezTo>
                  <a:pt x="29" y="17"/>
                  <a:pt x="25" y="12"/>
                  <a:pt x="19" y="15"/>
                </a:cubicBezTo>
                <a:cubicBezTo>
                  <a:pt x="13" y="17"/>
                  <a:pt x="14" y="23"/>
                  <a:pt x="14" y="23"/>
                </a:cubicBezTo>
                <a:cubicBezTo>
                  <a:pt x="14" y="23"/>
                  <a:pt x="4" y="25"/>
                  <a:pt x="2" y="35"/>
                </a:cubicBezTo>
                <a:cubicBezTo>
                  <a:pt x="0" y="45"/>
                  <a:pt x="6" y="52"/>
                  <a:pt x="13" y="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5" name="Freeform 15"/>
          <p:cNvSpPr/>
          <p:nvPr/>
        </p:nvSpPr>
        <p:spPr bwMode="auto">
          <a:xfrm>
            <a:off x="7891535" y="3425631"/>
            <a:ext cx="511518" cy="329877"/>
          </a:xfrm>
          <a:custGeom>
            <a:avLst/>
            <a:gdLst>
              <a:gd name="T0" fmla="*/ 16 w 104"/>
              <a:gd name="T1" fmla="*/ 67 h 67"/>
              <a:gd name="T2" fmla="*/ 88 w 104"/>
              <a:gd name="T3" fmla="*/ 67 h 67"/>
              <a:gd name="T4" fmla="*/ 104 w 104"/>
              <a:gd name="T5" fmla="*/ 48 h 67"/>
              <a:gd name="T6" fmla="*/ 87 w 104"/>
              <a:gd name="T7" fmla="*/ 34 h 67"/>
              <a:gd name="T8" fmla="*/ 69 w 104"/>
              <a:gd name="T9" fmla="*/ 5 h 67"/>
              <a:gd name="T10" fmla="*/ 37 w 104"/>
              <a:gd name="T11" fmla="*/ 22 h 67"/>
              <a:gd name="T12" fmla="*/ 24 w 104"/>
              <a:gd name="T13" fmla="*/ 19 h 67"/>
              <a:gd name="T14" fmla="*/ 18 w 104"/>
              <a:gd name="T15" fmla="*/ 30 h 67"/>
              <a:gd name="T16" fmla="*/ 2 w 104"/>
              <a:gd name="T17" fmla="*/ 45 h 67"/>
              <a:gd name="T18" fmla="*/ 16 w 104"/>
              <a:gd name="T19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67">
                <a:moveTo>
                  <a:pt x="16" y="67"/>
                </a:moveTo>
                <a:cubicBezTo>
                  <a:pt x="28" y="67"/>
                  <a:pt x="79" y="67"/>
                  <a:pt x="88" y="67"/>
                </a:cubicBezTo>
                <a:cubicBezTo>
                  <a:pt x="98" y="67"/>
                  <a:pt x="104" y="62"/>
                  <a:pt x="104" y="48"/>
                </a:cubicBezTo>
                <a:cubicBezTo>
                  <a:pt x="104" y="34"/>
                  <a:pt x="91" y="31"/>
                  <a:pt x="87" y="34"/>
                </a:cubicBezTo>
                <a:cubicBezTo>
                  <a:pt x="87" y="34"/>
                  <a:pt x="90" y="11"/>
                  <a:pt x="69" y="5"/>
                </a:cubicBezTo>
                <a:cubicBezTo>
                  <a:pt x="48" y="0"/>
                  <a:pt x="38" y="17"/>
                  <a:pt x="37" y="22"/>
                </a:cubicBezTo>
                <a:cubicBezTo>
                  <a:pt x="37" y="22"/>
                  <a:pt x="32" y="16"/>
                  <a:pt x="24" y="19"/>
                </a:cubicBezTo>
                <a:cubicBezTo>
                  <a:pt x="16" y="23"/>
                  <a:pt x="18" y="30"/>
                  <a:pt x="18" y="30"/>
                </a:cubicBezTo>
                <a:cubicBezTo>
                  <a:pt x="18" y="30"/>
                  <a:pt x="5" y="33"/>
                  <a:pt x="2" y="45"/>
                </a:cubicBezTo>
                <a:cubicBezTo>
                  <a:pt x="0" y="58"/>
                  <a:pt x="8" y="67"/>
                  <a:pt x="16" y="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6" name="Freeform 16"/>
          <p:cNvSpPr/>
          <p:nvPr/>
        </p:nvSpPr>
        <p:spPr bwMode="auto">
          <a:xfrm>
            <a:off x="3619834" y="3830670"/>
            <a:ext cx="1409285" cy="901943"/>
          </a:xfrm>
          <a:custGeom>
            <a:avLst/>
            <a:gdLst>
              <a:gd name="T0" fmla="*/ 46 w 286"/>
              <a:gd name="T1" fmla="*/ 183 h 183"/>
              <a:gd name="T2" fmla="*/ 241 w 286"/>
              <a:gd name="T3" fmla="*/ 183 h 183"/>
              <a:gd name="T4" fmla="*/ 286 w 286"/>
              <a:gd name="T5" fmla="*/ 131 h 183"/>
              <a:gd name="T6" fmla="*/ 238 w 286"/>
              <a:gd name="T7" fmla="*/ 93 h 183"/>
              <a:gd name="T8" fmla="*/ 189 w 286"/>
              <a:gd name="T9" fmla="*/ 15 h 183"/>
              <a:gd name="T10" fmla="*/ 102 w 286"/>
              <a:gd name="T11" fmla="*/ 60 h 183"/>
              <a:gd name="T12" fmla="*/ 67 w 286"/>
              <a:gd name="T13" fmla="*/ 52 h 183"/>
              <a:gd name="T14" fmla="*/ 51 w 286"/>
              <a:gd name="T15" fmla="*/ 83 h 183"/>
              <a:gd name="T16" fmla="*/ 8 w 286"/>
              <a:gd name="T17" fmla="*/ 123 h 183"/>
              <a:gd name="T18" fmla="*/ 46 w 286"/>
              <a:gd name="T19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6" h="183">
                <a:moveTo>
                  <a:pt x="46" y="183"/>
                </a:moveTo>
                <a:cubicBezTo>
                  <a:pt x="76" y="183"/>
                  <a:pt x="216" y="183"/>
                  <a:pt x="241" y="183"/>
                </a:cubicBezTo>
                <a:cubicBezTo>
                  <a:pt x="267" y="183"/>
                  <a:pt x="286" y="169"/>
                  <a:pt x="286" y="131"/>
                </a:cubicBezTo>
                <a:cubicBezTo>
                  <a:pt x="286" y="93"/>
                  <a:pt x="250" y="83"/>
                  <a:pt x="238" y="93"/>
                </a:cubicBezTo>
                <a:cubicBezTo>
                  <a:pt x="238" y="93"/>
                  <a:pt x="245" y="29"/>
                  <a:pt x="189" y="15"/>
                </a:cubicBezTo>
                <a:cubicBezTo>
                  <a:pt x="132" y="0"/>
                  <a:pt x="105" y="48"/>
                  <a:pt x="102" y="60"/>
                </a:cubicBezTo>
                <a:cubicBezTo>
                  <a:pt x="102" y="60"/>
                  <a:pt x="89" y="42"/>
                  <a:pt x="67" y="52"/>
                </a:cubicBezTo>
                <a:cubicBezTo>
                  <a:pt x="46" y="62"/>
                  <a:pt x="51" y="83"/>
                  <a:pt x="51" y="83"/>
                </a:cubicBezTo>
                <a:cubicBezTo>
                  <a:pt x="51" y="83"/>
                  <a:pt x="15" y="89"/>
                  <a:pt x="8" y="123"/>
                </a:cubicBezTo>
                <a:cubicBezTo>
                  <a:pt x="0" y="159"/>
                  <a:pt x="23" y="183"/>
                  <a:pt x="46" y="18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7" name="Freeform 17"/>
          <p:cNvSpPr/>
          <p:nvPr/>
        </p:nvSpPr>
        <p:spPr bwMode="auto">
          <a:xfrm>
            <a:off x="7382104" y="4031101"/>
            <a:ext cx="1194239" cy="766233"/>
          </a:xfrm>
          <a:custGeom>
            <a:avLst/>
            <a:gdLst>
              <a:gd name="T0" fmla="*/ 39 w 242"/>
              <a:gd name="T1" fmla="*/ 155 h 155"/>
              <a:gd name="T2" fmla="*/ 205 w 242"/>
              <a:gd name="T3" fmla="*/ 155 h 155"/>
              <a:gd name="T4" fmla="*/ 242 w 242"/>
              <a:gd name="T5" fmla="*/ 111 h 155"/>
              <a:gd name="T6" fmla="*/ 202 w 242"/>
              <a:gd name="T7" fmla="*/ 78 h 155"/>
              <a:gd name="T8" fmla="*/ 160 w 242"/>
              <a:gd name="T9" fmla="*/ 12 h 155"/>
              <a:gd name="T10" fmla="*/ 86 w 242"/>
              <a:gd name="T11" fmla="*/ 50 h 155"/>
              <a:gd name="T12" fmla="*/ 56 w 242"/>
              <a:gd name="T13" fmla="*/ 44 h 155"/>
              <a:gd name="T14" fmla="*/ 43 w 242"/>
              <a:gd name="T15" fmla="*/ 70 h 155"/>
              <a:gd name="T16" fmla="*/ 6 w 242"/>
              <a:gd name="T17" fmla="*/ 105 h 155"/>
              <a:gd name="T18" fmla="*/ 39 w 242"/>
              <a:gd name="T19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2" h="155">
                <a:moveTo>
                  <a:pt x="39" y="155"/>
                </a:moveTo>
                <a:cubicBezTo>
                  <a:pt x="65" y="155"/>
                  <a:pt x="183" y="155"/>
                  <a:pt x="205" y="155"/>
                </a:cubicBezTo>
                <a:cubicBezTo>
                  <a:pt x="227" y="155"/>
                  <a:pt x="242" y="143"/>
                  <a:pt x="242" y="111"/>
                </a:cubicBezTo>
                <a:cubicBezTo>
                  <a:pt x="242" y="79"/>
                  <a:pt x="212" y="71"/>
                  <a:pt x="202" y="78"/>
                </a:cubicBezTo>
                <a:cubicBezTo>
                  <a:pt x="202" y="78"/>
                  <a:pt x="208" y="25"/>
                  <a:pt x="160" y="12"/>
                </a:cubicBezTo>
                <a:cubicBezTo>
                  <a:pt x="112" y="0"/>
                  <a:pt x="89" y="40"/>
                  <a:pt x="86" y="50"/>
                </a:cubicBezTo>
                <a:cubicBezTo>
                  <a:pt x="86" y="50"/>
                  <a:pt x="76" y="36"/>
                  <a:pt x="56" y="44"/>
                </a:cubicBezTo>
                <a:cubicBezTo>
                  <a:pt x="39" y="52"/>
                  <a:pt x="43" y="70"/>
                  <a:pt x="43" y="70"/>
                </a:cubicBezTo>
                <a:cubicBezTo>
                  <a:pt x="43" y="70"/>
                  <a:pt x="12" y="75"/>
                  <a:pt x="6" y="105"/>
                </a:cubicBezTo>
                <a:cubicBezTo>
                  <a:pt x="0" y="135"/>
                  <a:pt x="19" y="155"/>
                  <a:pt x="39" y="1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8" name="Freeform 18"/>
          <p:cNvSpPr/>
          <p:nvPr/>
        </p:nvSpPr>
        <p:spPr bwMode="auto">
          <a:xfrm>
            <a:off x="4680452" y="5214900"/>
            <a:ext cx="601295" cy="386249"/>
          </a:xfrm>
          <a:custGeom>
            <a:avLst/>
            <a:gdLst>
              <a:gd name="T0" fmla="*/ 19 w 122"/>
              <a:gd name="T1" fmla="*/ 78 h 78"/>
              <a:gd name="T2" fmla="*/ 103 w 122"/>
              <a:gd name="T3" fmla="*/ 78 h 78"/>
              <a:gd name="T4" fmla="*/ 122 w 122"/>
              <a:gd name="T5" fmla="*/ 56 h 78"/>
              <a:gd name="T6" fmla="*/ 102 w 122"/>
              <a:gd name="T7" fmla="*/ 39 h 78"/>
              <a:gd name="T8" fmla="*/ 81 w 122"/>
              <a:gd name="T9" fmla="*/ 6 h 78"/>
              <a:gd name="T10" fmla="*/ 43 w 122"/>
              <a:gd name="T11" fmla="*/ 25 h 78"/>
              <a:gd name="T12" fmla="*/ 28 w 122"/>
              <a:gd name="T13" fmla="*/ 22 h 78"/>
              <a:gd name="T14" fmla="*/ 22 w 122"/>
              <a:gd name="T15" fmla="*/ 35 h 78"/>
              <a:gd name="T16" fmla="*/ 3 w 122"/>
              <a:gd name="T17" fmla="*/ 53 h 78"/>
              <a:gd name="T18" fmla="*/ 19 w 122"/>
              <a:gd name="T1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2" h="78">
                <a:moveTo>
                  <a:pt x="19" y="78"/>
                </a:moveTo>
                <a:cubicBezTo>
                  <a:pt x="33" y="78"/>
                  <a:pt x="92" y="78"/>
                  <a:pt x="103" y="78"/>
                </a:cubicBezTo>
                <a:cubicBezTo>
                  <a:pt x="114" y="78"/>
                  <a:pt x="122" y="72"/>
                  <a:pt x="122" y="56"/>
                </a:cubicBezTo>
                <a:cubicBezTo>
                  <a:pt x="122" y="40"/>
                  <a:pt x="107" y="35"/>
                  <a:pt x="102" y="39"/>
                </a:cubicBezTo>
                <a:cubicBezTo>
                  <a:pt x="102" y="39"/>
                  <a:pt x="105" y="12"/>
                  <a:pt x="81" y="6"/>
                </a:cubicBezTo>
                <a:cubicBezTo>
                  <a:pt x="56" y="0"/>
                  <a:pt x="45" y="20"/>
                  <a:pt x="43" y="25"/>
                </a:cubicBezTo>
                <a:cubicBezTo>
                  <a:pt x="43" y="25"/>
                  <a:pt x="38" y="18"/>
                  <a:pt x="28" y="22"/>
                </a:cubicBezTo>
                <a:cubicBezTo>
                  <a:pt x="19" y="26"/>
                  <a:pt x="22" y="35"/>
                  <a:pt x="22" y="35"/>
                </a:cubicBezTo>
                <a:cubicBezTo>
                  <a:pt x="22" y="35"/>
                  <a:pt x="6" y="38"/>
                  <a:pt x="3" y="53"/>
                </a:cubicBezTo>
                <a:cubicBezTo>
                  <a:pt x="0" y="68"/>
                  <a:pt x="10" y="78"/>
                  <a:pt x="19" y="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5824583" y="3346293"/>
            <a:ext cx="0" cy="2964719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6530269" y="3346293"/>
            <a:ext cx="0" cy="2964719"/>
          </a:xfrm>
          <a:prstGeom prst="line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1" name="Freeform 21"/>
          <p:cNvSpPr/>
          <p:nvPr/>
        </p:nvSpPr>
        <p:spPr bwMode="auto">
          <a:xfrm>
            <a:off x="5029119" y="2872355"/>
            <a:ext cx="795464" cy="1208854"/>
          </a:xfrm>
          <a:custGeom>
            <a:avLst/>
            <a:gdLst>
              <a:gd name="T0" fmla="*/ 0 w 381"/>
              <a:gd name="T1" fmla="*/ 0 h 579"/>
              <a:gd name="T2" fmla="*/ 0 w 381"/>
              <a:gd name="T3" fmla="*/ 579 h 579"/>
              <a:gd name="T4" fmla="*/ 381 w 381"/>
              <a:gd name="T5" fmla="*/ 579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1" h="579">
                <a:moveTo>
                  <a:pt x="0" y="0"/>
                </a:moveTo>
                <a:lnTo>
                  <a:pt x="0" y="579"/>
                </a:lnTo>
                <a:lnTo>
                  <a:pt x="381" y="579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2" name="Freeform 22"/>
          <p:cNvSpPr/>
          <p:nvPr/>
        </p:nvSpPr>
        <p:spPr bwMode="auto">
          <a:xfrm>
            <a:off x="6530269" y="3158388"/>
            <a:ext cx="1035564" cy="1006334"/>
          </a:xfrm>
          <a:custGeom>
            <a:avLst/>
            <a:gdLst>
              <a:gd name="T0" fmla="*/ 0 w 496"/>
              <a:gd name="T1" fmla="*/ 482 h 482"/>
              <a:gd name="T2" fmla="*/ 496 w 496"/>
              <a:gd name="T3" fmla="*/ 482 h 482"/>
              <a:gd name="T4" fmla="*/ 496 w 496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96" h="482">
                <a:moveTo>
                  <a:pt x="0" y="482"/>
                </a:moveTo>
                <a:lnTo>
                  <a:pt x="496" y="482"/>
                </a:lnTo>
                <a:lnTo>
                  <a:pt x="496" y="0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3" name="Freeform 23"/>
          <p:cNvSpPr/>
          <p:nvPr/>
        </p:nvSpPr>
        <p:spPr bwMode="auto">
          <a:xfrm>
            <a:off x="6530269" y="4588551"/>
            <a:ext cx="876889" cy="1306982"/>
          </a:xfrm>
          <a:custGeom>
            <a:avLst/>
            <a:gdLst>
              <a:gd name="T0" fmla="*/ 420 w 420"/>
              <a:gd name="T1" fmla="*/ 0 h 626"/>
              <a:gd name="T2" fmla="*/ 330 w 420"/>
              <a:gd name="T3" fmla="*/ 0 h 626"/>
              <a:gd name="T4" fmla="*/ 330 w 420"/>
              <a:gd name="T5" fmla="*/ 626 h 626"/>
              <a:gd name="T6" fmla="*/ 0 w 420"/>
              <a:gd name="T7" fmla="*/ 626 h 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0" h="626">
                <a:moveTo>
                  <a:pt x="420" y="0"/>
                </a:moveTo>
                <a:lnTo>
                  <a:pt x="330" y="0"/>
                </a:lnTo>
                <a:lnTo>
                  <a:pt x="330" y="626"/>
                </a:lnTo>
                <a:lnTo>
                  <a:pt x="0" y="626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4" name="Freeform 24"/>
          <p:cNvSpPr/>
          <p:nvPr/>
        </p:nvSpPr>
        <p:spPr bwMode="auto">
          <a:xfrm>
            <a:off x="5024943" y="4479984"/>
            <a:ext cx="1505326" cy="824694"/>
          </a:xfrm>
          <a:custGeom>
            <a:avLst/>
            <a:gdLst>
              <a:gd name="T0" fmla="*/ 721 w 721"/>
              <a:gd name="T1" fmla="*/ 395 h 395"/>
              <a:gd name="T2" fmla="*/ 191 w 721"/>
              <a:gd name="T3" fmla="*/ 395 h 395"/>
              <a:gd name="T4" fmla="*/ 191 w 721"/>
              <a:gd name="T5" fmla="*/ 0 h 395"/>
              <a:gd name="T6" fmla="*/ 0 w 721"/>
              <a:gd name="T7" fmla="*/ 0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1" h="395">
                <a:moveTo>
                  <a:pt x="721" y="395"/>
                </a:moveTo>
                <a:lnTo>
                  <a:pt x="191" y="395"/>
                </a:lnTo>
                <a:lnTo>
                  <a:pt x="191" y="0"/>
                </a:lnTo>
                <a:lnTo>
                  <a:pt x="0" y="0"/>
                </a:lnTo>
              </a:path>
            </a:pathLst>
          </a:custGeom>
          <a:noFill/>
          <a:ln w="6350" cap="flat" cmpd="sng">
            <a:solidFill>
              <a:schemeClr val="tx1">
                <a:lumMod val="50000"/>
                <a:lumOff val="50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sp>
        <p:nvSpPr>
          <p:cNvPr id="55" name="Freeform 25"/>
          <p:cNvSpPr/>
          <p:nvPr/>
        </p:nvSpPr>
        <p:spPr bwMode="auto">
          <a:xfrm>
            <a:off x="4619904" y="3020591"/>
            <a:ext cx="517782" cy="336140"/>
          </a:xfrm>
          <a:custGeom>
            <a:avLst/>
            <a:gdLst>
              <a:gd name="T0" fmla="*/ 17 w 105"/>
              <a:gd name="T1" fmla="*/ 68 h 68"/>
              <a:gd name="T2" fmla="*/ 89 w 105"/>
              <a:gd name="T3" fmla="*/ 68 h 68"/>
              <a:gd name="T4" fmla="*/ 105 w 105"/>
              <a:gd name="T5" fmla="*/ 49 h 68"/>
              <a:gd name="T6" fmla="*/ 87 w 105"/>
              <a:gd name="T7" fmla="*/ 35 h 68"/>
              <a:gd name="T8" fmla="*/ 69 w 105"/>
              <a:gd name="T9" fmla="*/ 6 h 68"/>
              <a:gd name="T10" fmla="*/ 37 w 105"/>
              <a:gd name="T11" fmla="*/ 23 h 68"/>
              <a:gd name="T12" fmla="*/ 24 w 105"/>
              <a:gd name="T13" fmla="*/ 20 h 68"/>
              <a:gd name="T14" fmla="*/ 19 w 105"/>
              <a:gd name="T15" fmla="*/ 31 h 68"/>
              <a:gd name="T16" fmla="*/ 3 w 105"/>
              <a:gd name="T17" fmla="*/ 46 h 68"/>
              <a:gd name="T18" fmla="*/ 17 w 105"/>
              <a:gd name="T19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5" h="68">
                <a:moveTo>
                  <a:pt x="17" y="68"/>
                </a:moveTo>
                <a:cubicBezTo>
                  <a:pt x="28" y="68"/>
                  <a:pt x="79" y="68"/>
                  <a:pt x="89" y="68"/>
                </a:cubicBezTo>
                <a:cubicBezTo>
                  <a:pt x="98" y="68"/>
                  <a:pt x="105" y="63"/>
                  <a:pt x="105" y="49"/>
                </a:cubicBezTo>
                <a:cubicBezTo>
                  <a:pt x="105" y="35"/>
                  <a:pt x="92" y="31"/>
                  <a:pt x="87" y="35"/>
                </a:cubicBezTo>
                <a:cubicBezTo>
                  <a:pt x="87" y="35"/>
                  <a:pt x="90" y="11"/>
                  <a:pt x="69" y="6"/>
                </a:cubicBezTo>
                <a:cubicBezTo>
                  <a:pt x="48" y="0"/>
                  <a:pt x="39" y="18"/>
                  <a:pt x="37" y="23"/>
                </a:cubicBezTo>
                <a:cubicBezTo>
                  <a:pt x="37" y="23"/>
                  <a:pt x="33" y="16"/>
                  <a:pt x="24" y="20"/>
                </a:cubicBezTo>
                <a:cubicBezTo>
                  <a:pt x="17" y="23"/>
                  <a:pt x="19" y="31"/>
                  <a:pt x="19" y="31"/>
                </a:cubicBezTo>
                <a:cubicBezTo>
                  <a:pt x="19" y="31"/>
                  <a:pt x="5" y="33"/>
                  <a:pt x="3" y="46"/>
                </a:cubicBezTo>
                <a:cubicBezTo>
                  <a:pt x="0" y="59"/>
                  <a:pt x="8" y="68"/>
                  <a:pt x="17" y="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Arial Unicode MS" panose="020B0604020202020204" pitchFamily="34" charset="-128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043522" y="4305898"/>
            <a:ext cx="2029402" cy="1354219"/>
            <a:chOff x="553361" y="1219041"/>
            <a:chExt cx="2312676" cy="1543247"/>
          </a:xfrm>
        </p:grpSpPr>
        <p:sp>
          <p:nvSpPr>
            <p:cNvPr id="57" name="TextBox 56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43522" y="1646854"/>
            <a:ext cx="2029402" cy="1354219"/>
            <a:chOff x="553361" y="1219041"/>
            <a:chExt cx="2312676" cy="1543247"/>
          </a:xfrm>
        </p:grpSpPr>
        <p:sp>
          <p:nvSpPr>
            <p:cNvPr id="60" name="TextBox 59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9148409" y="4305898"/>
            <a:ext cx="2029402" cy="1354219"/>
            <a:chOff x="553361" y="1219041"/>
            <a:chExt cx="2312676" cy="1543247"/>
          </a:xfrm>
        </p:grpSpPr>
        <p:sp>
          <p:nvSpPr>
            <p:cNvPr id="63" name="TextBox 62"/>
            <p:cNvSpPr txBox="1"/>
            <p:nvPr/>
          </p:nvSpPr>
          <p:spPr>
            <a:xfrm>
              <a:off x="553361" y="1219041"/>
              <a:ext cx="2312676" cy="596254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148409" y="1646854"/>
            <a:ext cx="2029402" cy="1354219"/>
            <a:chOff x="553361" y="1219041"/>
            <a:chExt cx="2312676" cy="1543247"/>
          </a:xfrm>
        </p:grpSpPr>
        <p:sp>
          <p:nvSpPr>
            <p:cNvPr id="66" name="TextBox 65"/>
            <p:cNvSpPr txBox="1"/>
            <p:nvPr/>
          </p:nvSpPr>
          <p:spPr>
            <a:xfrm>
              <a:off x="553361" y="1219041"/>
              <a:ext cx="2312676" cy="59625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9193" y="1815296"/>
              <a:ext cx="2191611" cy="94699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68" name="Freeform 425"/>
          <p:cNvSpPr>
            <a:spLocks noChangeAspect="1"/>
          </p:cNvSpPr>
          <p:nvPr/>
        </p:nvSpPr>
        <p:spPr>
          <a:xfrm>
            <a:off x="253218" y="1700297"/>
            <a:ext cx="502920" cy="469777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Freeform 313"/>
          <p:cNvSpPr>
            <a:spLocks noChangeAspect="1"/>
          </p:cNvSpPr>
          <p:nvPr/>
        </p:nvSpPr>
        <p:spPr>
          <a:xfrm>
            <a:off x="11359316" y="4351253"/>
            <a:ext cx="502920" cy="464615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Freeform 305"/>
          <p:cNvSpPr/>
          <p:nvPr/>
        </p:nvSpPr>
        <p:spPr>
          <a:xfrm>
            <a:off x="251957" y="4406314"/>
            <a:ext cx="504181" cy="396498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Freeform 455"/>
          <p:cNvSpPr/>
          <p:nvPr/>
        </p:nvSpPr>
        <p:spPr>
          <a:xfrm>
            <a:off x="11358056" y="1713179"/>
            <a:ext cx="504180" cy="396466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2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7278</TotalTime>
  <Words>233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Clouds Diagram for PowerPoint</vt:lpstr>
      <vt:lpstr>Clouds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2017-01-10T19:52:29Z</dcterms:modified>
</cp:coreProperties>
</file>