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  <p:sldMasterId id="2147483703" r:id="rId2"/>
    <p:sldMasterId id="2147483692" r:id="rId3"/>
  </p:sldMasterIdLst>
  <p:notesMasterIdLst>
    <p:notesMasterId r:id="rId7"/>
  </p:notesMasterIdLst>
  <p:sldIdLst>
    <p:sldId id="322" r:id="rId4"/>
    <p:sldId id="325" r:id="rId5"/>
    <p:sldId id="30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6077"/>
    <a:srgbClr val="2B323B"/>
    <a:srgbClr val="EB1E42"/>
    <a:srgbClr val="FFDB55"/>
    <a:srgbClr val="05ACC7"/>
    <a:srgbClr val="C13018"/>
    <a:srgbClr val="F36F13"/>
    <a:srgbClr val="A2B969"/>
    <a:srgbClr val="063951"/>
    <a:srgbClr val="DF36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41" autoAdjust="0"/>
    <p:restoredTop sz="96433" autoAdjust="0"/>
  </p:normalViewPr>
  <p:slideViewPr>
    <p:cSldViewPr snapToGrid="0" showGuides="1">
      <p:cViewPr varScale="1">
        <p:scale>
          <a:sx n="104" d="100"/>
          <a:sy n="104" d="100"/>
        </p:scale>
        <p:origin x="115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9243F-B1BB-4202-BD78-416ACA555174}" type="datetimeFigureOut">
              <a:rPr lang="en-US" smtClean="0"/>
              <a:t>1/10/2017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D2766-C49B-4C1A-9FEE-6F146754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41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© Copyright </a:t>
            </a:r>
            <a:r>
              <a:rPr lang="en-US" b="1"/>
              <a:t>PresentationGo.com</a:t>
            </a:r>
            <a:r>
              <a:rPr lang="en-US"/>
              <a:t> – The free PowerPoint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3677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© Copyright </a:t>
            </a:r>
            <a:r>
              <a:rPr lang="en-US" b="1"/>
              <a:t>PresentationGo.com</a:t>
            </a:r>
            <a:r>
              <a:rPr lang="en-US"/>
              <a:t> – The free PowerPoint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572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326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esentationgo.com/" TargetMode="External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48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88695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48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8921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igned by PresentationGo"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5430369" y="2633133"/>
            <a:ext cx="1331262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  <a:effectLst/>
              </a:rPr>
              <a:t>Designed</a:t>
            </a:r>
            <a:r>
              <a:rPr lang="en-US" sz="1800" baseline="0" dirty="0">
                <a:solidFill>
                  <a:schemeClr val="bg1"/>
                </a:solidFill>
                <a:effectLst/>
              </a:rPr>
              <a:t> by</a:t>
            </a:r>
            <a:endParaRPr lang="en-US" sz="1800" dirty="0">
              <a:solidFill>
                <a:schemeClr val="bg1"/>
              </a:solidFill>
              <a:effectLst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3152956"/>
            <a:ext cx="12192000" cy="552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5CD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>
            <a:hlinkClick r:id="rId2"/>
          </p:cNvPr>
          <p:cNvSpPr/>
          <p:nvPr userDrawn="1"/>
        </p:nvSpPr>
        <p:spPr>
          <a:xfrm>
            <a:off x="2731912" y="3071723"/>
            <a:ext cx="6728177" cy="714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extBox 1"/>
          <p:cNvSpPr txBox="1"/>
          <p:nvPr userDrawn="1"/>
        </p:nvSpPr>
        <p:spPr>
          <a:xfrm>
            <a:off x="4721306" y="6121399"/>
            <a:ext cx="2749406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800" dirty="0">
                <a:solidFill>
                  <a:srgbClr val="A5CD00"/>
                </a:solidFill>
              </a:rPr>
              <a:t>T</a:t>
            </a:r>
            <a:r>
              <a:rPr lang="en-US" sz="1800" baseline="0" dirty="0">
                <a:solidFill>
                  <a:srgbClr val="A5CD00"/>
                </a:solidFill>
              </a:rPr>
              <a:t>he free PowerPoint library</a:t>
            </a:r>
            <a:endParaRPr lang="en-US" sz="1800" dirty="0">
              <a:solidFill>
                <a:srgbClr val="A5CD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204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esentationgo.com/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resentationgo.com/" TargetMode="Externa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63482"/>
            <a:ext cx="105156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-12701" y="6959601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3" tooltip="PresentationGo!"/>
              </a:rPr>
              <a:t>presentationgo.com</a:t>
            </a:r>
            <a:endParaRPr lang="en-US" sz="1100" dirty="0"/>
          </a:p>
        </p:txBody>
      </p:sp>
      <p:sp>
        <p:nvSpPr>
          <p:cNvPr id="13" name="Freeform 12"/>
          <p:cNvSpPr/>
          <p:nvPr userDrawn="1"/>
        </p:nvSpPr>
        <p:spPr>
          <a:xfrm rot="5400000">
            <a:off x="91178" y="17358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15" name="TextBox 14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6" name="TextBox 15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5513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63482"/>
            <a:ext cx="105156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13" name="Freeform 12"/>
          <p:cNvSpPr/>
          <p:nvPr userDrawn="1"/>
        </p:nvSpPr>
        <p:spPr>
          <a:xfrm rot="5400000">
            <a:off x="91178" y="17358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15" name="TextBox 14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6" name="TextBox 15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8" name="Rectangle 17"/>
          <p:cNvSpPr/>
          <p:nvPr userDrawn="1"/>
        </p:nvSpPr>
        <p:spPr>
          <a:xfrm>
            <a:off x="-12701" y="6959601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4" tooltip="PresentationGo!"/>
              </a:rPr>
              <a:t>presentationgo.com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530658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bg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3A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E942A-26CB-4FC8-A61F-ED7BAF06B75B}" type="datetimeFigureOut">
              <a:rPr lang="en-US" smtClean="0"/>
              <a:t>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EDDA2-A385-4D53-9944-861446547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465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Clouds Diagram for PowerPoint</a:t>
            </a:r>
          </a:p>
        </p:txBody>
      </p:sp>
      <p:sp>
        <p:nvSpPr>
          <p:cNvPr id="34" name="Freeform 8"/>
          <p:cNvSpPr/>
          <p:nvPr/>
        </p:nvSpPr>
        <p:spPr bwMode="auto">
          <a:xfrm>
            <a:off x="5056261" y="1419225"/>
            <a:ext cx="2298700" cy="1474008"/>
          </a:xfrm>
          <a:custGeom>
            <a:avLst/>
            <a:gdLst>
              <a:gd name="T0" fmla="*/ 74 w 466"/>
              <a:gd name="T1" fmla="*/ 299 h 299"/>
              <a:gd name="T2" fmla="*/ 394 w 466"/>
              <a:gd name="T3" fmla="*/ 299 h 299"/>
              <a:gd name="T4" fmla="*/ 466 w 466"/>
              <a:gd name="T5" fmla="*/ 215 h 299"/>
              <a:gd name="T6" fmla="*/ 388 w 466"/>
              <a:gd name="T7" fmla="*/ 152 h 299"/>
              <a:gd name="T8" fmla="*/ 308 w 466"/>
              <a:gd name="T9" fmla="*/ 24 h 299"/>
              <a:gd name="T10" fmla="*/ 166 w 466"/>
              <a:gd name="T11" fmla="*/ 98 h 299"/>
              <a:gd name="T12" fmla="*/ 108 w 466"/>
              <a:gd name="T13" fmla="*/ 86 h 299"/>
              <a:gd name="T14" fmla="*/ 83 w 466"/>
              <a:gd name="T15" fmla="*/ 135 h 299"/>
              <a:gd name="T16" fmla="*/ 12 w 466"/>
              <a:gd name="T17" fmla="*/ 202 h 299"/>
              <a:gd name="T18" fmla="*/ 74 w 466"/>
              <a:gd name="T19" fmla="*/ 299 h 2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66" h="299">
                <a:moveTo>
                  <a:pt x="74" y="299"/>
                </a:moveTo>
                <a:cubicBezTo>
                  <a:pt x="124" y="299"/>
                  <a:pt x="353" y="299"/>
                  <a:pt x="394" y="299"/>
                </a:cubicBezTo>
                <a:cubicBezTo>
                  <a:pt x="436" y="299"/>
                  <a:pt x="466" y="276"/>
                  <a:pt x="466" y="215"/>
                </a:cubicBezTo>
                <a:cubicBezTo>
                  <a:pt x="466" y="153"/>
                  <a:pt x="408" y="136"/>
                  <a:pt x="388" y="152"/>
                </a:cubicBezTo>
                <a:cubicBezTo>
                  <a:pt x="388" y="152"/>
                  <a:pt x="400" y="48"/>
                  <a:pt x="308" y="24"/>
                </a:cubicBezTo>
                <a:cubicBezTo>
                  <a:pt x="215" y="0"/>
                  <a:pt x="172" y="78"/>
                  <a:pt x="166" y="98"/>
                </a:cubicBezTo>
                <a:cubicBezTo>
                  <a:pt x="166" y="98"/>
                  <a:pt x="145" y="69"/>
                  <a:pt x="108" y="86"/>
                </a:cubicBezTo>
                <a:cubicBezTo>
                  <a:pt x="74" y="101"/>
                  <a:pt x="83" y="135"/>
                  <a:pt x="83" y="135"/>
                </a:cubicBezTo>
                <a:cubicBezTo>
                  <a:pt x="83" y="135"/>
                  <a:pt x="24" y="146"/>
                  <a:pt x="12" y="202"/>
                </a:cubicBezTo>
                <a:cubicBezTo>
                  <a:pt x="0" y="260"/>
                  <a:pt x="37" y="299"/>
                  <a:pt x="74" y="299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39" name="Freeform 9"/>
          <p:cNvSpPr/>
          <p:nvPr/>
        </p:nvSpPr>
        <p:spPr bwMode="auto">
          <a:xfrm>
            <a:off x="3899603" y="1753278"/>
            <a:ext cx="1741250" cy="1119077"/>
          </a:xfrm>
          <a:custGeom>
            <a:avLst/>
            <a:gdLst>
              <a:gd name="T0" fmla="*/ 56 w 353"/>
              <a:gd name="T1" fmla="*/ 227 h 227"/>
              <a:gd name="T2" fmla="*/ 299 w 353"/>
              <a:gd name="T3" fmla="*/ 227 h 227"/>
              <a:gd name="T4" fmla="*/ 353 w 353"/>
              <a:gd name="T5" fmla="*/ 163 h 227"/>
              <a:gd name="T6" fmla="*/ 294 w 353"/>
              <a:gd name="T7" fmla="*/ 115 h 227"/>
              <a:gd name="T8" fmla="*/ 233 w 353"/>
              <a:gd name="T9" fmla="*/ 19 h 227"/>
              <a:gd name="T10" fmla="*/ 125 w 353"/>
              <a:gd name="T11" fmla="*/ 75 h 227"/>
              <a:gd name="T12" fmla="*/ 82 w 353"/>
              <a:gd name="T13" fmla="*/ 65 h 227"/>
              <a:gd name="T14" fmla="*/ 62 w 353"/>
              <a:gd name="T15" fmla="*/ 103 h 227"/>
              <a:gd name="T16" fmla="*/ 9 w 353"/>
              <a:gd name="T17" fmla="*/ 154 h 227"/>
              <a:gd name="T18" fmla="*/ 56 w 353"/>
              <a:gd name="T19" fmla="*/ 227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53" h="227">
                <a:moveTo>
                  <a:pt x="56" y="227"/>
                </a:moveTo>
                <a:cubicBezTo>
                  <a:pt x="94" y="227"/>
                  <a:pt x="267" y="227"/>
                  <a:pt x="299" y="227"/>
                </a:cubicBezTo>
                <a:cubicBezTo>
                  <a:pt x="330" y="227"/>
                  <a:pt x="353" y="210"/>
                  <a:pt x="353" y="163"/>
                </a:cubicBezTo>
                <a:cubicBezTo>
                  <a:pt x="353" y="116"/>
                  <a:pt x="309" y="104"/>
                  <a:pt x="294" y="115"/>
                </a:cubicBezTo>
                <a:cubicBezTo>
                  <a:pt x="294" y="115"/>
                  <a:pt x="303" y="37"/>
                  <a:pt x="233" y="19"/>
                </a:cubicBezTo>
                <a:cubicBezTo>
                  <a:pt x="163" y="0"/>
                  <a:pt x="130" y="60"/>
                  <a:pt x="125" y="75"/>
                </a:cubicBezTo>
                <a:cubicBezTo>
                  <a:pt x="125" y="75"/>
                  <a:pt x="110" y="53"/>
                  <a:pt x="82" y="65"/>
                </a:cubicBezTo>
                <a:cubicBezTo>
                  <a:pt x="56" y="77"/>
                  <a:pt x="62" y="103"/>
                  <a:pt x="62" y="103"/>
                </a:cubicBezTo>
                <a:cubicBezTo>
                  <a:pt x="62" y="103"/>
                  <a:pt x="18" y="111"/>
                  <a:pt x="9" y="154"/>
                </a:cubicBezTo>
                <a:cubicBezTo>
                  <a:pt x="0" y="198"/>
                  <a:pt x="28" y="227"/>
                  <a:pt x="56" y="22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40" name="Freeform 10"/>
          <p:cNvSpPr/>
          <p:nvPr/>
        </p:nvSpPr>
        <p:spPr bwMode="auto">
          <a:xfrm>
            <a:off x="5578219" y="2231392"/>
            <a:ext cx="1745426" cy="1119077"/>
          </a:xfrm>
          <a:custGeom>
            <a:avLst/>
            <a:gdLst>
              <a:gd name="T0" fmla="*/ 56 w 354"/>
              <a:gd name="T1" fmla="*/ 227 h 227"/>
              <a:gd name="T2" fmla="*/ 299 w 354"/>
              <a:gd name="T3" fmla="*/ 227 h 227"/>
              <a:gd name="T4" fmla="*/ 354 w 354"/>
              <a:gd name="T5" fmla="*/ 163 h 227"/>
              <a:gd name="T6" fmla="*/ 294 w 354"/>
              <a:gd name="T7" fmla="*/ 115 h 227"/>
              <a:gd name="T8" fmla="*/ 234 w 354"/>
              <a:gd name="T9" fmla="*/ 19 h 227"/>
              <a:gd name="T10" fmla="*/ 126 w 354"/>
              <a:gd name="T11" fmla="*/ 75 h 227"/>
              <a:gd name="T12" fmla="*/ 82 w 354"/>
              <a:gd name="T13" fmla="*/ 65 h 227"/>
              <a:gd name="T14" fmla="*/ 63 w 354"/>
              <a:gd name="T15" fmla="*/ 103 h 227"/>
              <a:gd name="T16" fmla="*/ 9 w 354"/>
              <a:gd name="T17" fmla="*/ 154 h 227"/>
              <a:gd name="T18" fmla="*/ 56 w 354"/>
              <a:gd name="T19" fmla="*/ 227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54" h="227">
                <a:moveTo>
                  <a:pt x="56" y="227"/>
                </a:moveTo>
                <a:cubicBezTo>
                  <a:pt x="94" y="227"/>
                  <a:pt x="268" y="227"/>
                  <a:pt x="299" y="227"/>
                </a:cubicBezTo>
                <a:cubicBezTo>
                  <a:pt x="331" y="227"/>
                  <a:pt x="354" y="210"/>
                  <a:pt x="354" y="163"/>
                </a:cubicBezTo>
                <a:cubicBezTo>
                  <a:pt x="354" y="116"/>
                  <a:pt x="309" y="104"/>
                  <a:pt x="294" y="115"/>
                </a:cubicBezTo>
                <a:cubicBezTo>
                  <a:pt x="294" y="115"/>
                  <a:pt x="304" y="37"/>
                  <a:pt x="234" y="19"/>
                </a:cubicBezTo>
                <a:cubicBezTo>
                  <a:pt x="163" y="0"/>
                  <a:pt x="130" y="60"/>
                  <a:pt x="126" y="75"/>
                </a:cubicBezTo>
                <a:cubicBezTo>
                  <a:pt x="126" y="75"/>
                  <a:pt x="110" y="53"/>
                  <a:pt x="82" y="65"/>
                </a:cubicBezTo>
                <a:cubicBezTo>
                  <a:pt x="56" y="77"/>
                  <a:pt x="63" y="103"/>
                  <a:pt x="63" y="103"/>
                </a:cubicBezTo>
                <a:cubicBezTo>
                  <a:pt x="63" y="103"/>
                  <a:pt x="18" y="111"/>
                  <a:pt x="9" y="154"/>
                </a:cubicBezTo>
                <a:cubicBezTo>
                  <a:pt x="0" y="198"/>
                  <a:pt x="28" y="227"/>
                  <a:pt x="56" y="22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41" name="Freeform 11"/>
          <p:cNvSpPr/>
          <p:nvPr/>
        </p:nvSpPr>
        <p:spPr bwMode="auto">
          <a:xfrm>
            <a:off x="6968714" y="2039311"/>
            <a:ext cx="1741250" cy="1119077"/>
          </a:xfrm>
          <a:custGeom>
            <a:avLst/>
            <a:gdLst>
              <a:gd name="T0" fmla="*/ 56 w 353"/>
              <a:gd name="T1" fmla="*/ 227 h 227"/>
              <a:gd name="T2" fmla="*/ 299 w 353"/>
              <a:gd name="T3" fmla="*/ 227 h 227"/>
              <a:gd name="T4" fmla="*/ 353 w 353"/>
              <a:gd name="T5" fmla="*/ 163 h 227"/>
              <a:gd name="T6" fmla="*/ 294 w 353"/>
              <a:gd name="T7" fmla="*/ 115 h 227"/>
              <a:gd name="T8" fmla="*/ 233 w 353"/>
              <a:gd name="T9" fmla="*/ 18 h 227"/>
              <a:gd name="T10" fmla="*/ 125 w 353"/>
              <a:gd name="T11" fmla="*/ 74 h 227"/>
              <a:gd name="T12" fmla="*/ 82 w 353"/>
              <a:gd name="T13" fmla="*/ 65 h 227"/>
              <a:gd name="T14" fmla="*/ 62 w 353"/>
              <a:gd name="T15" fmla="*/ 103 h 227"/>
              <a:gd name="T16" fmla="*/ 9 w 353"/>
              <a:gd name="T17" fmla="*/ 153 h 227"/>
              <a:gd name="T18" fmla="*/ 56 w 353"/>
              <a:gd name="T19" fmla="*/ 227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53" h="227">
                <a:moveTo>
                  <a:pt x="56" y="227"/>
                </a:moveTo>
                <a:cubicBezTo>
                  <a:pt x="94" y="227"/>
                  <a:pt x="267" y="227"/>
                  <a:pt x="299" y="227"/>
                </a:cubicBezTo>
                <a:cubicBezTo>
                  <a:pt x="330" y="227"/>
                  <a:pt x="353" y="210"/>
                  <a:pt x="353" y="163"/>
                </a:cubicBezTo>
                <a:cubicBezTo>
                  <a:pt x="353" y="116"/>
                  <a:pt x="309" y="104"/>
                  <a:pt x="294" y="115"/>
                </a:cubicBezTo>
                <a:cubicBezTo>
                  <a:pt x="294" y="115"/>
                  <a:pt x="303" y="37"/>
                  <a:pt x="233" y="18"/>
                </a:cubicBezTo>
                <a:cubicBezTo>
                  <a:pt x="163" y="0"/>
                  <a:pt x="130" y="59"/>
                  <a:pt x="125" y="74"/>
                </a:cubicBezTo>
                <a:cubicBezTo>
                  <a:pt x="125" y="74"/>
                  <a:pt x="110" y="53"/>
                  <a:pt x="82" y="65"/>
                </a:cubicBezTo>
                <a:cubicBezTo>
                  <a:pt x="56" y="77"/>
                  <a:pt x="62" y="103"/>
                  <a:pt x="62" y="103"/>
                </a:cubicBezTo>
                <a:cubicBezTo>
                  <a:pt x="62" y="103"/>
                  <a:pt x="18" y="111"/>
                  <a:pt x="9" y="153"/>
                </a:cubicBezTo>
                <a:cubicBezTo>
                  <a:pt x="0" y="198"/>
                  <a:pt x="28" y="227"/>
                  <a:pt x="56" y="227"/>
                </a:cubicBezTo>
                <a:close/>
              </a:path>
            </a:pathLst>
          </a:custGeom>
          <a:solidFill>
            <a:srgbClr val="7B0051"/>
          </a:solidFill>
          <a:ln>
            <a:noFill/>
          </a:ln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42" name="Freeform 12"/>
          <p:cNvSpPr/>
          <p:nvPr/>
        </p:nvSpPr>
        <p:spPr bwMode="auto">
          <a:xfrm>
            <a:off x="7210902" y="1463070"/>
            <a:ext cx="680633" cy="438444"/>
          </a:xfrm>
          <a:custGeom>
            <a:avLst/>
            <a:gdLst>
              <a:gd name="T0" fmla="*/ 22 w 138"/>
              <a:gd name="T1" fmla="*/ 89 h 89"/>
              <a:gd name="T2" fmla="*/ 117 w 138"/>
              <a:gd name="T3" fmla="*/ 89 h 89"/>
              <a:gd name="T4" fmla="*/ 138 w 138"/>
              <a:gd name="T5" fmla="*/ 64 h 89"/>
              <a:gd name="T6" fmla="*/ 115 w 138"/>
              <a:gd name="T7" fmla="*/ 45 h 89"/>
              <a:gd name="T8" fmla="*/ 91 w 138"/>
              <a:gd name="T9" fmla="*/ 7 h 89"/>
              <a:gd name="T10" fmla="*/ 49 w 138"/>
              <a:gd name="T11" fmla="*/ 29 h 89"/>
              <a:gd name="T12" fmla="*/ 32 w 138"/>
              <a:gd name="T13" fmla="*/ 25 h 89"/>
              <a:gd name="T14" fmla="*/ 24 w 138"/>
              <a:gd name="T15" fmla="*/ 40 h 89"/>
              <a:gd name="T16" fmla="*/ 3 w 138"/>
              <a:gd name="T17" fmla="*/ 60 h 89"/>
              <a:gd name="T18" fmla="*/ 22 w 138"/>
              <a:gd name="T19" fmla="*/ 89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38" h="89">
                <a:moveTo>
                  <a:pt x="22" y="89"/>
                </a:moveTo>
                <a:cubicBezTo>
                  <a:pt x="37" y="89"/>
                  <a:pt x="105" y="89"/>
                  <a:pt x="117" y="89"/>
                </a:cubicBezTo>
                <a:cubicBezTo>
                  <a:pt x="129" y="89"/>
                  <a:pt x="138" y="82"/>
                  <a:pt x="138" y="64"/>
                </a:cubicBezTo>
                <a:cubicBezTo>
                  <a:pt x="138" y="45"/>
                  <a:pt x="121" y="40"/>
                  <a:pt x="115" y="45"/>
                </a:cubicBezTo>
                <a:cubicBezTo>
                  <a:pt x="115" y="45"/>
                  <a:pt x="119" y="14"/>
                  <a:pt x="91" y="7"/>
                </a:cubicBezTo>
                <a:cubicBezTo>
                  <a:pt x="64" y="0"/>
                  <a:pt x="51" y="23"/>
                  <a:pt x="49" y="29"/>
                </a:cubicBezTo>
                <a:cubicBezTo>
                  <a:pt x="49" y="29"/>
                  <a:pt x="43" y="20"/>
                  <a:pt x="32" y="25"/>
                </a:cubicBezTo>
                <a:cubicBezTo>
                  <a:pt x="22" y="30"/>
                  <a:pt x="24" y="40"/>
                  <a:pt x="24" y="40"/>
                </a:cubicBezTo>
                <a:cubicBezTo>
                  <a:pt x="24" y="40"/>
                  <a:pt x="7" y="43"/>
                  <a:pt x="3" y="60"/>
                </a:cubicBezTo>
                <a:cubicBezTo>
                  <a:pt x="0" y="77"/>
                  <a:pt x="11" y="89"/>
                  <a:pt x="22" y="8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43" name="Freeform 13"/>
          <p:cNvSpPr/>
          <p:nvPr/>
        </p:nvSpPr>
        <p:spPr bwMode="auto">
          <a:xfrm>
            <a:off x="3482037" y="1665589"/>
            <a:ext cx="402951" cy="256804"/>
          </a:xfrm>
          <a:custGeom>
            <a:avLst/>
            <a:gdLst>
              <a:gd name="T0" fmla="*/ 13 w 82"/>
              <a:gd name="T1" fmla="*/ 52 h 52"/>
              <a:gd name="T2" fmla="*/ 69 w 82"/>
              <a:gd name="T3" fmla="*/ 52 h 52"/>
              <a:gd name="T4" fmla="*/ 82 w 82"/>
              <a:gd name="T5" fmla="*/ 38 h 52"/>
              <a:gd name="T6" fmla="*/ 68 w 82"/>
              <a:gd name="T7" fmla="*/ 27 h 52"/>
              <a:gd name="T8" fmla="*/ 54 w 82"/>
              <a:gd name="T9" fmla="*/ 4 h 52"/>
              <a:gd name="T10" fmla="*/ 29 w 82"/>
              <a:gd name="T11" fmla="*/ 17 h 52"/>
              <a:gd name="T12" fmla="*/ 19 w 82"/>
              <a:gd name="T13" fmla="*/ 15 h 52"/>
              <a:gd name="T14" fmla="*/ 14 w 82"/>
              <a:gd name="T15" fmla="*/ 24 h 52"/>
              <a:gd name="T16" fmla="*/ 2 w 82"/>
              <a:gd name="T17" fmla="*/ 35 h 52"/>
              <a:gd name="T18" fmla="*/ 13 w 82"/>
              <a:gd name="T19" fmla="*/ 52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82" h="52">
                <a:moveTo>
                  <a:pt x="13" y="52"/>
                </a:moveTo>
                <a:cubicBezTo>
                  <a:pt x="22" y="52"/>
                  <a:pt x="62" y="52"/>
                  <a:pt x="69" y="52"/>
                </a:cubicBezTo>
                <a:cubicBezTo>
                  <a:pt x="76" y="52"/>
                  <a:pt x="82" y="48"/>
                  <a:pt x="82" y="38"/>
                </a:cubicBezTo>
                <a:cubicBezTo>
                  <a:pt x="82" y="27"/>
                  <a:pt x="71" y="24"/>
                  <a:pt x="68" y="27"/>
                </a:cubicBezTo>
                <a:cubicBezTo>
                  <a:pt x="68" y="27"/>
                  <a:pt x="70" y="8"/>
                  <a:pt x="54" y="4"/>
                </a:cubicBezTo>
                <a:cubicBezTo>
                  <a:pt x="38" y="0"/>
                  <a:pt x="30" y="14"/>
                  <a:pt x="29" y="17"/>
                </a:cubicBezTo>
                <a:cubicBezTo>
                  <a:pt x="29" y="17"/>
                  <a:pt x="25" y="12"/>
                  <a:pt x="19" y="15"/>
                </a:cubicBezTo>
                <a:cubicBezTo>
                  <a:pt x="13" y="18"/>
                  <a:pt x="14" y="24"/>
                  <a:pt x="14" y="24"/>
                </a:cubicBezTo>
                <a:cubicBezTo>
                  <a:pt x="14" y="24"/>
                  <a:pt x="4" y="25"/>
                  <a:pt x="2" y="35"/>
                </a:cubicBezTo>
                <a:cubicBezTo>
                  <a:pt x="0" y="46"/>
                  <a:pt x="6" y="52"/>
                  <a:pt x="13" y="5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44" name="Freeform 14"/>
          <p:cNvSpPr/>
          <p:nvPr/>
        </p:nvSpPr>
        <p:spPr bwMode="auto">
          <a:xfrm>
            <a:off x="3678293" y="3494528"/>
            <a:ext cx="405039" cy="256804"/>
          </a:xfrm>
          <a:custGeom>
            <a:avLst/>
            <a:gdLst>
              <a:gd name="T0" fmla="*/ 13 w 82"/>
              <a:gd name="T1" fmla="*/ 52 h 52"/>
              <a:gd name="T2" fmla="*/ 69 w 82"/>
              <a:gd name="T3" fmla="*/ 52 h 52"/>
              <a:gd name="T4" fmla="*/ 82 w 82"/>
              <a:gd name="T5" fmla="*/ 37 h 52"/>
              <a:gd name="T6" fmla="*/ 68 w 82"/>
              <a:gd name="T7" fmla="*/ 26 h 52"/>
              <a:gd name="T8" fmla="*/ 54 w 82"/>
              <a:gd name="T9" fmla="*/ 4 h 52"/>
              <a:gd name="T10" fmla="*/ 29 w 82"/>
              <a:gd name="T11" fmla="*/ 17 h 52"/>
              <a:gd name="T12" fmla="*/ 19 w 82"/>
              <a:gd name="T13" fmla="*/ 15 h 52"/>
              <a:gd name="T14" fmla="*/ 14 w 82"/>
              <a:gd name="T15" fmla="*/ 23 h 52"/>
              <a:gd name="T16" fmla="*/ 2 w 82"/>
              <a:gd name="T17" fmla="*/ 35 h 52"/>
              <a:gd name="T18" fmla="*/ 13 w 82"/>
              <a:gd name="T19" fmla="*/ 52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82" h="52">
                <a:moveTo>
                  <a:pt x="13" y="52"/>
                </a:moveTo>
                <a:cubicBezTo>
                  <a:pt x="22" y="52"/>
                  <a:pt x="62" y="52"/>
                  <a:pt x="69" y="52"/>
                </a:cubicBezTo>
                <a:cubicBezTo>
                  <a:pt x="76" y="52"/>
                  <a:pt x="82" y="48"/>
                  <a:pt x="82" y="37"/>
                </a:cubicBezTo>
                <a:cubicBezTo>
                  <a:pt x="82" y="26"/>
                  <a:pt x="71" y="23"/>
                  <a:pt x="68" y="26"/>
                </a:cubicBezTo>
                <a:cubicBezTo>
                  <a:pt x="68" y="26"/>
                  <a:pt x="70" y="8"/>
                  <a:pt x="54" y="4"/>
                </a:cubicBezTo>
                <a:cubicBezTo>
                  <a:pt x="38" y="0"/>
                  <a:pt x="30" y="13"/>
                  <a:pt x="29" y="17"/>
                </a:cubicBezTo>
                <a:cubicBezTo>
                  <a:pt x="29" y="17"/>
                  <a:pt x="25" y="12"/>
                  <a:pt x="19" y="15"/>
                </a:cubicBezTo>
                <a:cubicBezTo>
                  <a:pt x="13" y="17"/>
                  <a:pt x="14" y="23"/>
                  <a:pt x="14" y="23"/>
                </a:cubicBezTo>
                <a:cubicBezTo>
                  <a:pt x="14" y="23"/>
                  <a:pt x="4" y="25"/>
                  <a:pt x="2" y="35"/>
                </a:cubicBezTo>
                <a:cubicBezTo>
                  <a:pt x="0" y="45"/>
                  <a:pt x="6" y="52"/>
                  <a:pt x="13" y="5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45" name="Freeform 15"/>
          <p:cNvSpPr/>
          <p:nvPr/>
        </p:nvSpPr>
        <p:spPr bwMode="auto">
          <a:xfrm>
            <a:off x="7891535" y="3425631"/>
            <a:ext cx="511518" cy="329877"/>
          </a:xfrm>
          <a:custGeom>
            <a:avLst/>
            <a:gdLst>
              <a:gd name="T0" fmla="*/ 16 w 104"/>
              <a:gd name="T1" fmla="*/ 67 h 67"/>
              <a:gd name="T2" fmla="*/ 88 w 104"/>
              <a:gd name="T3" fmla="*/ 67 h 67"/>
              <a:gd name="T4" fmla="*/ 104 w 104"/>
              <a:gd name="T5" fmla="*/ 48 h 67"/>
              <a:gd name="T6" fmla="*/ 87 w 104"/>
              <a:gd name="T7" fmla="*/ 34 h 67"/>
              <a:gd name="T8" fmla="*/ 69 w 104"/>
              <a:gd name="T9" fmla="*/ 5 h 67"/>
              <a:gd name="T10" fmla="*/ 37 w 104"/>
              <a:gd name="T11" fmla="*/ 22 h 67"/>
              <a:gd name="T12" fmla="*/ 24 w 104"/>
              <a:gd name="T13" fmla="*/ 19 h 67"/>
              <a:gd name="T14" fmla="*/ 18 w 104"/>
              <a:gd name="T15" fmla="*/ 30 h 67"/>
              <a:gd name="T16" fmla="*/ 2 w 104"/>
              <a:gd name="T17" fmla="*/ 45 h 67"/>
              <a:gd name="T18" fmla="*/ 16 w 104"/>
              <a:gd name="T19" fmla="*/ 67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04" h="67">
                <a:moveTo>
                  <a:pt x="16" y="67"/>
                </a:moveTo>
                <a:cubicBezTo>
                  <a:pt x="28" y="67"/>
                  <a:pt x="79" y="67"/>
                  <a:pt x="88" y="67"/>
                </a:cubicBezTo>
                <a:cubicBezTo>
                  <a:pt x="98" y="67"/>
                  <a:pt x="104" y="62"/>
                  <a:pt x="104" y="48"/>
                </a:cubicBezTo>
                <a:cubicBezTo>
                  <a:pt x="104" y="34"/>
                  <a:pt x="91" y="31"/>
                  <a:pt x="87" y="34"/>
                </a:cubicBezTo>
                <a:cubicBezTo>
                  <a:pt x="87" y="34"/>
                  <a:pt x="90" y="11"/>
                  <a:pt x="69" y="5"/>
                </a:cubicBezTo>
                <a:cubicBezTo>
                  <a:pt x="48" y="0"/>
                  <a:pt x="38" y="17"/>
                  <a:pt x="37" y="22"/>
                </a:cubicBezTo>
                <a:cubicBezTo>
                  <a:pt x="37" y="22"/>
                  <a:pt x="32" y="16"/>
                  <a:pt x="24" y="19"/>
                </a:cubicBezTo>
                <a:cubicBezTo>
                  <a:pt x="16" y="23"/>
                  <a:pt x="18" y="30"/>
                  <a:pt x="18" y="30"/>
                </a:cubicBezTo>
                <a:cubicBezTo>
                  <a:pt x="18" y="30"/>
                  <a:pt x="5" y="33"/>
                  <a:pt x="2" y="45"/>
                </a:cubicBezTo>
                <a:cubicBezTo>
                  <a:pt x="0" y="58"/>
                  <a:pt x="8" y="67"/>
                  <a:pt x="16" y="6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46" name="Freeform 16"/>
          <p:cNvSpPr/>
          <p:nvPr/>
        </p:nvSpPr>
        <p:spPr bwMode="auto">
          <a:xfrm>
            <a:off x="3619834" y="3830670"/>
            <a:ext cx="1409285" cy="901943"/>
          </a:xfrm>
          <a:custGeom>
            <a:avLst/>
            <a:gdLst>
              <a:gd name="T0" fmla="*/ 46 w 286"/>
              <a:gd name="T1" fmla="*/ 183 h 183"/>
              <a:gd name="T2" fmla="*/ 241 w 286"/>
              <a:gd name="T3" fmla="*/ 183 h 183"/>
              <a:gd name="T4" fmla="*/ 286 w 286"/>
              <a:gd name="T5" fmla="*/ 131 h 183"/>
              <a:gd name="T6" fmla="*/ 238 w 286"/>
              <a:gd name="T7" fmla="*/ 93 h 183"/>
              <a:gd name="T8" fmla="*/ 189 w 286"/>
              <a:gd name="T9" fmla="*/ 15 h 183"/>
              <a:gd name="T10" fmla="*/ 102 w 286"/>
              <a:gd name="T11" fmla="*/ 60 h 183"/>
              <a:gd name="T12" fmla="*/ 67 w 286"/>
              <a:gd name="T13" fmla="*/ 52 h 183"/>
              <a:gd name="T14" fmla="*/ 51 w 286"/>
              <a:gd name="T15" fmla="*/ 83 h 183"/>
              <a:gd name="T16" fmla="*/ 8 w 286"/>
              <a:gd name="T17" fmla="*/ 123 h 183"/>
              <a:gd name="T18" fmla="*/ 46 w 286"/>
              <a:gd name="T19" fmla="*/ 183 h 1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86" h="183">
                <a:moveTo>
                  <a:pt x="46" y="183"/>
                </a:moveTo>
                <a:cubicBezTo>
                  <a:pt x="76" y="183"/>
                  <a:pt x="216" y="183"/>
                  <a:pt x="241" y="183"/>
                </a:cubicBezTo>
                <a:cubicBezTo>
                  <a:pt x="267" y="183"/>
                  <a:pt x="286" y="169"/>
                  <a:pt x="286" y="131"/>
                </a:cubicBezTo>
                <a:cubicBezTo>
                  <a:pt x="286" y="93"/>
                  <a:pt x="250" y="83"/>
                  <a:pt x="238" y="93"/>
                </a:cubicBezTo>
                <a:cubicBezTo>
                  <a:pt x="238" y="93"/>
                  <a:pt x="245" y="29"/>
                  <a:pt x="189" y="15"/>
                </a:cubicBezTo>
                <a:cubicBezTo>
                  <a:pt x="132" y="0"/>
                  <a:pt x="105" y="48"/>
                  <a:pt x="102" y="60"/>
                </a:cubicBezTo>
                <a:cubicBezTo>
                  <a:pt x="102" y="60"/>
                  <a:pt x="89" y="42"/>
                  <a:pt x="67" y="52"/>
                </a:cubicBezTo>
                <a:cubicBezTo>
                  <a:pt x="46" y="62"/>
                  <a:pt x="51" y="83"/>
                  <a:pt x="51" y="83"/>
                </a:cubicBezTo>
                <a:cubicBezTo>
                  <a:pt x="51" y="83"/>
                  <a:pt x="15" y="89"/>
                  <a:pt x="8" y="123"/>
                </a:cubicBezTo>
                <a:cubicBezTo>
                  <a:pt x="0" y="159"/>
                  <a:pt x="23" y="183"/>
                  <a:pt x="46" y="183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47" name="Freeform 17"/>
          <p:cNvSpPr/>
          <p:nvPr/>
        </p:nvSpPr>
        <p:spPr bwMode="auto">
          <a:xfrm>
            <a:off x="7382104" y="4031101"/>
            <a:ext cx="1194239" cy="766233"/>
          </a:xfrm>
          <a:custGeom>
            <a:avLst/>
            <a:gdLst>
              <a:gd name="T0" fmla="*/ 39 w 242"/>
              <a:gd name="T1" fmla="*/ 155 h 155"/>
              <a:gd name="T2" fmla="*/ 205 w 242"/>
              <a:gd name="T3" fmla="*/ 155 h 155"/>
              <a:gd name="T4" fmla="*/ 242 w 242"/>
              <a:gd name="T5" fmla="*/ 111 h 155"/>
              <a:gd name="T6" fmla="*/ 202 w 242"/>
              <a:gd name="T7" fmla="*/ 78 h 155"/>
              <a:gd name="T8" fmla="*/ 160 w 242"/>
              <a:gd name="T9" fmla="*/ 12 h 155"/>
              <a:gd name="T10" fmla="*/ 86 w 242"/>
              <a:gd name="T11" fmla="*/ 50 h 155"/>
              <a:gd name="T12" fmla="*/ 56 w 242"/>
              <a:gd name="T13" fmla="*/ 44 h 155"/>
              <a:gd name="T14" fmla="*/ 43 w 242"/>
              <a:gd name="T15" fmla="*/ 70 h 155"/>
              <a:gd name="T16" fmla="*/ 6 w 242"/>
              <a:gd name="T17" fmla="*/ 105 h 155"/>
              <a:gd name="T18" fmla="*/ 39 w 242"/>
              <a:gd name="T19" fmla="*/ 155 h 1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42" h="155">
                <a:moveTo>
                  <a:pt x="39" y="155"/>
                </a:moveTo>
                <a:cubicBezTo>
                  <a:pt x="65" y="155"/>
                  <a:pt x="183" y="155"/>
                  <a:pt x="205" y="155"/>
                </a:cubicBezTo>
                <a:cubicBezTo>
                  <a:pt x="227" y="155"/>
                  <a:pt x="242" y="143"/>
                  <a:pt x="242" y="111"/>
                </a:cubicBezTo>
                <a:cubicBezTo>
                  <a:pt x="242" y="79"/>
                  <a:pt x="212" y="71"/>
                  <a:pt x="202" y="78"/>
                </a:cubicBezTo>
                <a:cubicBezTo>
                  <a:pt x="202" y="78"/>
                  <a:pt x="208" y="25"/>
                  <a:pt x="160" y="12"/>
                </a:cubicBezTo>
                <a:cubicBezTo>
                  <a:pt x="112" y="0"/>
                  <a:pt x="89" y="40"/>
                  <a:pt x="86" y="50"/>
                </a:cubicBezTo>
                <a:cubicBezTo>
                  <a:pt x="86" y="50"/>
                  <a:pt x="76" y="36"/>
                  <a:pt x="56" y="44"/>
                </a:cubicBezTo>
                <a:cubicBezTo>
                  <a:pt x="39" y="52"/>
                  <a:pt x="43" y="70"/>
                  <a:pt x="43" y="70"/>
                </a:cubicBezTo>
                <a:cubicBezTo>
                  <a:pt x="43" y="70"/>
                  <a:pt x="12" y="75"/>
                  <a:pt x="6" y="105"/>
                </a:cubicBezTo>
                <a:cubicBezTo>
                  <a:pt x="0" y="135"/>
                  <a:pt x="19" y="155"/>
                  <a:pt x="39" y="15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48" name="Freeform 18"/>
          <p:cNvSpPr/>
          <p:nvPr/>
        </p:nvSpPr>
        <p:spPr bwMode="auto">
          <a:xfrm>
            <a:off x="4680452" y="5214900"/>
            <a:ext cx="601295" cy="386249"/>
          </a:xfrm>
          <a:custGeom>
            <a:avLst/>
            <a:gdLst>
              <a:gd name="T0" fmla="*/ 19 w 122"/>
              <a:gd name="T1" fmla="*/ 78 h 78"/>
              <a:gd name="T2" fmla="*/ 103 w 122"/>
              <a:gd name="T3" fmla="*/ 78 h 78"/>
              <a:gd name="T4" fmla="*/ 122 w 122"/>
              <a:gd name="T5" fmla="*/ 56 h 78"/>
              <a:gd name="T6" fmla="*/ 102 w 122"/>
              <a:gd name="T7" fmla="*/ 39 h 78"/>
              <a:gd name="T8" fmla="*/ 81 w 122"/>
              <a:gd name="T9" fmla="*/ 6 h 78"/>
              <a:gd name="T10" fmla="*/ 43 w 122"/>
              <a:gd name="T11" fmla="*/ 25 h 78"/>
              <a:gd name="T12" fmla="*/ 28 w 122"/>
              <a:gd name="T13" fmla="*/ 22 h 78"/>
              <a:gd name="T14" fmla="*/ 22 w 122"/>
              <a:gd name="T15" fmla="*/ 35 h 78"/>
              <a:gd name="T16" fmla="*/ 3 w 122"/>
              <a:gd name="T17" fmla="*/ 53 h 78"/>
              <a:gd name="T18" fmla="*/ 19 w 122"/>
              <a:gd name="T19" fmla="*/ 78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22" h="78">
                <a:moveTo>
                  <a:pt x="19" y="78"/>
                </a:moveTo>
                <a:cubicBezTo>
                  <a:pt x="33" y="78"/>
                  <a:pt x="92" y="78"/>
                  <a:pt x="103" y="78"/>
                </a:cubicBezTo>
                <a:cubicBezTo>
                  <a:pt x="114" y="78"/>
                  <a:pt x="122" y="72"/>
                  <a:pt x="122" y="56"/>
                </a:cubicBezTo>
                <a:cubicBezTo>
                  <a:pt x="122" y="40"/>
                  <a:pt x="107" y="35"/>
                  <a:pt x="102" y="39"/>
                </a:cubicBezTo>
                <a:cubicBezTo>
                  <a:pt x="102" y="39"/>
                  <a:pt x="105" y="12"/>
                  <a:pt x="81" y="6"/>
                </a:cubicBezTo>
                <a:cubicBezTo>
                  <a:pt x="56" y="0"/>
                  <a:pt x="45" y="20"/>
                  <a:pt x="43" y="25"/>
                </a:cubicBezTo>
                <a:cubicBezTo>
                  <a:pt x="43" y="25"/>
                  <a:pt x="38" y="18"/>
                  <a:pt x="28" y="22"/>
                </a:cubicBezTo>
                <a:cubicBezTo>
                  <a:pt x="19" y="26"/>
                  <a:pt x="22" y="35"/>
                  <a:pt x="22" y="35"/>
                </a:cubicBezTo>
                <a:cubicBezTo>
                  <a:pt x="22" y="35"/>
                  <a:pt x="6" y="38"/>
                  <a:pt x="3" y="53"/>
                </a:cubicBezTo>
                <a:cubicBezTo>
                  <a:pt x="0" y="68"/>
                  <a:pt x="10" y="78"/>
                  <a:pt x="19" y="7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49" name="Line 19"/>
          <p:cNvSpPr>
            <a:spLocks noChangeShapeType="1"/>
          </p:cNvSpPr>
          <p:nvPr/>
        </p:nvSpPr>
        <p:spPr bwMode="auto">
          <a:xfrm>
            <a:off x="5824583" y="3346293"/>
            <a:ext cx="0" cy="2964719"/>
          </a:xfrm>
          <a:prstGeom prst="line">
            <a:avLst/>
          </a:prstGeom>
          <a:noFill/>
          <a:ln w="6350">
            <a:solidFill>
              <a:schemeClr val="tx1">
                <a:lumMod val="50000"/>
                <a:lumOff val="50000"/>
              </a:schemeClr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50" name="Line 20"/>
          <p:cNvSpPr>
            <a:spLocks noChangeShapeType="1"/>
          </p:cNvSpPr>
          <p:nvPr/>
        </p:nvSpPr>
        <p:spPr bwMode="auto">
          <a:xfrm>
            <a:off x="6530269" y="3346293"/>
            <a:ext cx="0" cy="2964719"/>
          </a:xfrm>
          <a:prstGeom prst="line">
            <a:avLst/>
          </a:prstGeom>
          <a:noFill/>
          <a:ln w="6350">
            <a:solidFill>
              <a:schemeClr val="tx1">
                <a:lumMod val="50000"/>
                <a:lumOff val="50000"/>
              </a:schemeClr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51" name="Freeform 21"/>
          <p:cNvSpPr/>
          <p:nvPr/>
        </p:nvSpPr>
        <p:spPr bwMode="auto">
          <a:xfrm>
            <a:off x="5029119" y="2872355"/>
            <a:ext cx="795464" cy="1208854"/>
          </a:xfrm>
          <a:custGeom>
            <a:avLst/>
            <a:gdLst>
              <a:gd name="T0" fmla="*/ 0 w 381"/>
              <a:gd name="T1" fmla="*/ 0 h 579"/>
              <a:gd name="T2" fmla="*/ 0 w 381"/>
              <a:gd name="T3" fmla="*/ 579 h 579"/>
              <a:gd name="T4" fmla="*/ 381 w 381"/>
              <a:gd name="T5" fmla="*/ 579 h 5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81" h="579">
                <a:moveTo>
                  <a:pt x="0" y="0"/>
                </a:moveTo>
                <a:lnTo>
                  <a:pt x="0" y="579"/>
                </a:lnTo>
                <a:lnTo>
                  <a:pt x="381" y="579"/>
                </a:lnTo>
              </a:path>
            </a:pathLst>
          </a:custGeom>
          <a:noFill/>
          <a:ln w="6350" cap="flat" cmpd="sng">
            <a:solidFill>
              <a:schemeClr val="tx1">
                <a:lumMod val="50000"/>
                <a:lumOff val="50000"/>
              </a:schemeClr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52" name="Freeform 22"/>
          <p:cNvSpPr/>
          <p:nvPr/>
        </p:nvSpPr>
        <p:spPr bwMode="auto">
          <a:xfrm>
            <a:off x="6530269" y="3158388"/>
            <a:ext cx="1035564" cy="1006334"/>
          </a:xfrm>
          <a:custGeom>
            <a:avLst/>
            <a:gdLst>
              <a:gd name="T0" fmla="*/ 0 w 496"/>
              <a:gd name="T1" fmla="*/ 482 h 482"/>
              <a:gd name="T2" fmla="*/ 496 w 496"/>
              <a:gd name="T3" fmla="*/ 482 h 482"/>
              <a:gd name="T4" fmla="*/ 496 w 496"/>
              <a:gd name="T5" fmla="*/ 0 h 4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96" h="482">
                <a:moveTo>
                  <a:pt x="0" y="482"/>
                </a:moveTo>
                <a:lnTo>
                  <a:pt x="496" y="482"/>
                </a:lnTo>
                <a:lnTo>
                  <a:pt x="496" y="0"/>
                </a:lnTo>
              </a:path>
            </a:pathLst>
          </a:custGeom>
          <a:noFill/>
          <a:ln w="6350" cap="flat" cmpd="sng">
            <a:solidFill>
              <a:schemeClr val="tx1">
                <a:lumMod val="50000"/>
                <a:lumOff val="50000"/>
              </a:schemeClr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53" name="Freeform 23"/>
          <p:cNvSpPr/>
          <p:nvPr/>
        </p:nvSpPr>
        <p:spPr bwMode="auto">
          <a:xfrm>
            <a:off x="6530269" y="4588551"/>
            <a:ext cx="876889" cy="1306982"/>
          </a:xfrm>
          <a:custGeom>
            <a:avLst/>
            <a:gdLst>
              <a:gd name="T0" fmla="*/ 420 w 420"/>
              <a:gd name="T1" fmla="*/ 0 h 626"/>
              <a:gd name="T2" fmla="*/ 330 w 420"/>
              <a:gd name="T3" fmla="*/ 0 h 626"/>
              <a:gd name="T4" fmla="*/ 330 w 420"/>
              <a:gd name="T5" fmla="*/ 626 h 626"/>
              <a:gd name="T6" fmla="*/ 0 w 420"/>
              <a:gd name="T7" fmla="*/ 626 h 6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20" h="626">
                <a:moveTo>
                  <a:pt x="420" y="0"/>
                </a:moveTo>
                <a:lnTo>
                  <a:pt x="330" y="0"/>
                </a:lnTo>
                <a:lnTo>
                  <a:pt x="330" y="626"/>
                </a:lnTo>
                <a:lnTo>
                  <a:pt x="0" y="626"/>
                </a:lnTo>
              </a:path>
            </a:pathLst>
          </a:custGeom>
          <a:noFill/>
          <a:ln w="6350" cap="flat" cmpd="sng">
            <a:solidFill>
              <a:schemeClr val="tx1">
                <a:lumMod val="50000"/>
                <a:lumOff val="50000"/>
              </a:schemeClr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54" name="Freeform 24"/>
          <p:cNvSpPr/>
          <p:nvPr/>
        </p:nvSpPr>
        <p:spPr bwMode="auto">
          <a:xfrm>
            <a:off x="5024943" y="4479984"/>
            <a:ext cx="1505326" cy="824694"/>
          </a:xfrm>
          <a:custGeom>
            <a:avLst/>
            <a:gdLst>
              <a:gd name="T0" fmla="*/ 721 w 721"/>
              <a:gd name="T1" fmla="*/ 395 h 395"/>
              <a:gd name="T2" fmla="*/ 191 w 721"/>
              <a:gd name="T3" fmla="*/ 395 h 395"/>
              <a:gd name="T4" fmla="*/ 191 w 721"/>
              <a:gd name="T5" fmla="*/ 0 h 395"/>
              <a:gd name="T6" fmla="*/ 0 w 721"/>
              <a:gd name="T7" fmla="*/ 0 h 3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21" h="395">
                <a:moveTo>
                  <a:pt x="721" y="395"/>
                </a:moveTo>
                <a:lnTo>
                  <a:pt x="191" y="395"/>
                </a:lnTo>
                <a:lnTo>
                  <a:pt x="191" y="0"/>
                </a:lnTo>
                <a:lnTo>
                  <a:pt x="0" y="0"/>
                </a:lnTo>
              </a:path>
            </a:pathLst>
          </a:custGeom>
          <a:noFill/>
          <a:ln w="6350" cap="flat" cmpd="sng">
            <a:solidFill>
              <a:schemeClr val="tx1">
                <a:lumMod val="50000"/>
                <a:lumOff val="50000"/>
              </a:schemeClr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55" name="Freeform 25"/>
          <p:cNvSpPr/>
          <p:nvPr/>
        </p:nvSpPr>
        <p:spPr bwMode="auto">
          <a:xfrm>
            <a:off x="4619904" y="3020591"/>
            <a:ext cx="517782" cy="336140"/>
          </a:xfrm>
          <a:custGeom>
            <a:avLst/>
            <a:gdLst>
              <a:gd name="T0" fmla="*/ 17 w 105"/>
              <a:gd name="T1" fmla="*/ 68 h 68"/>
              <a:gd name="T2" fmla="*/ 89 w 105"/>
              <a:gd name="T3" fmla="*/ 68 h 68"/>
              <a:gd name="T4" fmla="*/ 105 w 105"/>
              <a:gd name="T5" fmla="*/ 49 h 68"/>
              <a:gd name="T6" fmla="*/ 87 w 105"/>
              <a:gd name="T7" fmla="*/ 35 h 68"/>
              <a:gd name="T8" fmla="*/ 69 w 105"/>
              <a:gd name="T9" fmla="*/ 6 h 68"/>
              <a:gd name="T10" fmla="*/ 37 w 105"/>
              <a:gd name="T11" fmla="*/ 23 h 68"/>
              <a:gd name="T12" fmla="*/ 24 w 105"/>
              <a:gd name="T13" fmla="*/ 20 h 68"/>
              <a:gd name="T14" fmla="*/ 19 w 105"/>
              <a:gd name="T15" fmla="*/ 31 h 68"/>
              <a:gd name="T16" fmla="*/ 3 w 105"/>
              <a:gd name="T17" fmla="*/ 46 h 68"/>
              <a:gd name="T18" fmla="*/ 17 w 105"/>
              <a:gd name="T19" fmla="*/ 68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05" h="68">
                <a:moveTo>
                  <a:pt x="17" y="68"/>
                </a:moveTo>
                <a:cubicBezTo>
                  <a:pt x="28" y="68"/>
                  <a:pt x="79" y="68"/>
                  <a:pt x="89" y="68"/>
                </a:cubicBezTo>
                <a:cubicBezTo>
                  <a:pt x="98" y="68"/>
                  <a:pt x="105" y="63"/>
                  <a:pt x="105" y="49"/>
                </a:cubicBezTo>
                <a:cubicBezTo>
                  <a:pt x="105" y="35"/>
                  <a:pt x="92" y="31"/>
                  <a:pt x="87" y="35"/>
                </a:cubicBezTo>
                <a:cubicBezTo>
                  <a:pt x="87" y="35"/>
                  <a:pt x="90" y="11"/>
                  <a:pt x="69" y="6"/>
                </a:cubicBezTo>
                <a:cubicBezTo>
                  <a:pt x="48" y="0"/>
                  <a:pt x="39" y="18"/>
                  <a:pt x="37" y="23"/>
                </a:cubicBezTo>
                <a:cubicBezTo>
                  <a:pt x="37" y="23"/>
                  <a:pt x="33" y="16"/>
                  <a:pt x="24" y="20"/>
                </a:cubicBezTo>
                <a:cubicBezTo>
                  <a:pt x="17" y="23"/>
                  <a:pt x="19" y="31"/>
                  <a:pt x="19" y="31"/>
                </a:cubicBezTo>
                <a:cubicBezTo>
                  <a:pt x="19" y="31"/>
                  <a:pt x="5" y="33"/>
                  <a:pt x="3" y="46"/>
                </a:cubicBezTo>
                <a:cubicBezTo>
                  <a:pt x="0" y="59"/>
                  <a:pt x="8" y="68"/>
                  <a:pt x="17" y="6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grpSp>
        <p:nvGrpSpPr>
          <p:cNvPr id="56" name="Group 55"/>
          <p:cNvGrpSpPr/>
          <p:nvPr/>
        </p:nvGrpSpPr>
        <p:grpSpPr>
          <a:xfrm>
            <a:off x="1043522" y="4305898"/>
            <a:ext cx="2029402" cy="1354219"/>
            <a:chOff x="553361" y="1219041"/>
            <a:chExt cx="2312676" cy="1543247"/>
          </a:xfrm>
        </p:grpSpPr>
        <p:sp>
          <p:nvSpPr>
            <p:cNvPr id="57" name="TextBox 56"/>
            <p:cNvSpPr txBox="1"/>
            <p:nvPr/>
          </p:nvSpPr>
          <p:spPr>
            <a:xfrm>
              <a:off x="553361" y="1219041"/>
              <a:ext cx="2312676" cy="596254"/>
            </a:xfrm>
            <a:prstGeom prst="rect">
              <a:avLst/>
            </a:prstGeom>
            <a:noFill/>
          </p:spPr>
          <p:txBody>
            <a:bodyPr wrap="none" lIns="0" rtlCol="0" anchor="ctr">
              <a:spAutoFit/>
            </a:bodyPr>
            <a:lstStyle/>
            <a:p>
              <a:r>
                <a:rPr lang="en-US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559193" y="1815296"/>
              <a:ext cx="2191611" cy="946992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at pede luctus vel gravida, nonummy massa rutrum lorem volutpat, a nunc ornari.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1043522" y="1646854"/>
            <a:ext cx="2029402" cy="1354219"/>
            <a:chOff x="553361" y="1219041"/>
            <a:chExt cx="2312676" cy="1543247"/>
          </a:xfrm>
        </p:grpSpPr>
        <p:sp>
          <p:nvSpPr>
            <p:cNvPr id="60" name="TextBox 59"/>
            <p:cNvSpPr txBox="1"/>
            <p:nvPr/>
          </p:nvSpPr>
          <p:spPr>
            <a:xfrm>
              <a:off x="553361" y="1219041"/>
              <a:ext cx="2312676" cy="596254"/>
            </a:xfrm>
            <a:prstGeom prst="rect">
              <a:avLst/>
            </a:prstGeom>
            <a:noFill/>
          </p:spPr>
          <p:txBody>
            <a:bodyPr wrap="none" lIns="0" rtlCol="0" anchor="ctr">
              <a:spAutoFit/>
            </a:bodyPr>
            <a:lstStyle/>
            <a:p>
              <a:r>
                <a:rPr lang="en-US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559193" y="1815296"/>
              <a:ext cx="2191611" cy="946992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at pede luctus vel gravida, nonummy massa rutrum lorem volutpat, a nunc ornari.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9148409" y="4305898"/>
            <a:ext cx="2029402" cy="1354219"/>
            <a:chOff x="553361" y="1219041"/>
            <a:chExt cx="2312676" cy="1543247"/>
          </a:xfrm>
        </p:grpSpPr>
        <p:sp>
          <p:nvSpPr>
            <p:cNvPr id="63" name="TextBox 62"/>
            <p:cNvSpPr txBox="1"/>
            <p:nvPr/>
          </p:nvSpPr>
          <p:spPr>
            <a:xfrm>
              <a:off x="553361" y="1219041"/>
              <a:ext cx="2312676" cy="596254"/>
            </a:xfrm>
            <a:prstGeom prst="rect">
              <a:avLst/>
            </a:prstGeom>
            <a:noFill/>
          </p:spPr>
          <p:txBody>
            <a:bodyPr wrap="none" lIns="0" rtlCol="0" anchor="ctr">
              <a:spAutoFit/>
            </a:bodyPr>
            <a:lstStyle/>
            <a:p>
              <a:r>
                <a:rPr lang="en-US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559193" y="1815296"/>
              <a:ext cx="2191611" cy="946992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at pede luctus vel gravida, nonummy massa rutrum lorem volutpat, a nunc ornari.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9148409" y="1646854"/>
            <a:ext cx="2029402" cy="1354219"/>
            <a:chOff x="553361" y="1219041"/>
            <a:chExt cx="2312676" cy="1543247"/>
          </a:xfrm>
        </p:grpSpPr>
        <p:sp>
          <p:nvSpPr>
            <p:cNvPr id="66" name="TextBox 65"/>
            <p:cNvSpPr txBox="1"/>
            <p:nvPr/>
          </p:nvSpPr>
          <p:spPr>
            <a:xfrm>
              <a:off x="553361" y="1219041"/>
              <a:ext cx="2312676" cy="596255"/>
            </a:xfrm>
            <a:prstGeom prst="rect">
              <a:avLst/>
            </a:prstGeom>
            <a:noFill/>
          </p:spPr>
          <p:txBody>
            <a:bodyPr wrap="none" lIns="0" rtlCol="0" anchor="ctr">
              <a:spAutoFit/>
            </a:bodyPr>
            <a:lstStyle/>
            <a:p>
              <a:r>
                <a:rPr lang="en-US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559193" y="1815296"/>
              <a:ext cx="2191611" cy="946992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at pede luctus vel gravida, nonummy massa rutrum lorem volutpat, a nunc ornari.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68" name="Freeform 425"/>
          <p:cNvSpPr>
            <a:spLocks noChangeAspect="1"/>
          </p:cNvSpPr>
          <p:nvPr/>
        </p:nvSpPr>
        <p:spPr>
          <a:xfrm>
            <a:off x="253218" y="1700297"/>
            <a:ext cx="502920" cy="469777"/>
          </a:xfrm>
          <a:custGeom>
            <a:avLst/>
            <a:gdLst>
              <a:gd name="connsiteX0" fmla="*/ 169590 w 540885"/>
              <a:gd name="connsiteY0" fmla="*/ 270443 h 504826"/>
              <a:gd name="connsiteX1" fmla="*/ 181704 w 540885"/>
              <a:gd name="connsiteY1" fmla="*/ 276500 h 504826"/>
              <a:gd name="connsiteX2" fmla="*/ 202269 w 540885"/>
              <a:gd name="connsiteY2" fmla="*/ 290022 h 504826"/>
              <a:gd name="connsiteX3" fmla="*/ 232412 w 540885"/>
              <a:gd name="connsiteY3" fmla="*/ 303544 h 504826"/>
              <a:gd name="connsiteX4" fmla="*/ 270443 w 540885"/>
              <a:gd name="connsiteY4" fmla="*/ 309601 h 504826"/>
              <a:gd name="connsiteX5" fmla="*/ 308473 w 540885"/>
              <a:gd name="connsiteY5" fmla="*/ 303544 h 504826"/>
              <a:gd name="connsiteX6" fmla="*/ 338617 w 540885"/>
              <a:gd name="connsiteY6" fmla="*/ 290022 h 504826"/>
              <a:gd name="connsiteX7" fmla="*/ 359181 w 540885"/>
              <a:gd name="connsiteY7" fmla="*/ 276500 h 504826"/>
              <a:gd name="connsiteX8" fmla="*/ 371295 w 540885"/>
              <a:gd name="connsiteY8" fmla="*/ 270443 h 504826"/>
              <a:gd name="connsiteX9" fmla="*/ 402705 w 540885"/>
              <a:gd name="connsiteY9" fmla="*/ 276077 h 504826"/>
              <a:gd name="connsiteX10" fmla="*/ 426792 w 540885"/>
              <a:gd name="connsiteY10" fmla="*/ 291149 h 504826"/>
              <a:gd name="connsiteX11" fmla="*/ 444258 w 540885"/>
              <a:gd name="connsiteY11" fmla="*/ 313967 h 504826"/>
              <a:gd name="connsiteX12" fmla="*/ 456371 w 540885"/>
              <a:gd name="connsiteY12" fmla="*/ 341434 h 504826"/>
              <a:gd name="connsiteX13" fmla="*/ 463837 w 540885"/>
              <a:gd name="connsiteY13" fmla="*/ 372000 h 504826"/>
              <a:gd name="connsiteX14" fmla="*/ 467781 w 540885"/>
              <a:gd name="connsiteY14" fmla="*/ 402706 h 504826"/>
              <a:gd name="connsiteX15" fmla="*/ 468767 w 540885"/>
              <a:gd name="connsiteY15" fmla="*/ 431863 h 504826"/>
              <a:gd name="connsiteX16" fmla="*/ 448202 w 540885"/>
              <a:gd name="connsiteY16" fmla="*/ 485247 h 504826"/>
              <a:gd name="connsiteX17" fmla="*/ 393550 w 540885"/>
              <a:gd name="connsiteY17" fmla="*/ 504826 h 504826"/>
              <a:gd name="connsiteX18" fmla="*/ 147335 w 540885"/>
              <a:gd name="connsiteY18" fmla="*/ 504826 h 504826"/>
              <a:gd name="connsiteX19" fmla="*/ 92683 w 540885"/>
              <a:gd name="connsiteY19" fmla="*/ 485247 h 504826"/>
              <a:gd name="connsiteX20" fmla="*/ 72118 w 540885"/>
              <a:gd name="connsiteY20" fmla="*/ 431863 h 504826"/>
              <a:gd name="connsiteX21" fmla="*/ 73104 w 540885"/>
              <a:gd name="connsiteY21" fmla="*/ 402706 h 504826"/>
              <a:gd name="connsiteX22" fmla="*/ 77049 w 540885"/>
              <a:gd name="connsiteY22" fmla="*/ 372000 h 504826"/>
              <a:gd name="connsiteX23" fmla="*/ 84514 w 540885"/>
              <a:gd name="connsiteY23" fmla="*/ 341434 h 504826"/>
              <a:gd name="connsiteX24" fmla="*/ 96628 w 540885"/>
              <a:gd name="connsiteY24" fmla="*/ 313967 h 504826"/>
              <a:gd name="connsiteX25" fmla="*/ 114093 w 540885"/>
              <a:gd name="connsiteY25" fmla="*/ 291149 h 504826"/>
              <a:gd name="connsiteX26" fmla="*/ 138180 w 540885"/>
              <a:gd name="connsiteY26" fmla="*/ 276077 h 504826"/>
              <a:gd name="connsiteX27" fmla="*/ 169590 w 540885"/>
              <a:gd name="connsiteY27" fmla="*/ 270443 h 504826"/>
              <a:gd name="connsiteX28" fmla="*/ 505953 w 540885"/>
              <a:gd name="connsiteY28" fmla="*/ 144237 h 504826"/>
              <a:gd name="connsiteX29" fmla="*/ 540885 w 540885"/>
              <a:gd name="connsiteY29" fmla="*/ 243680 h 504826"/>
              <a:gd name="connsiteX30" fmla="*/ 525109 w 540885"/>
              <a:gd name="connsiteY30" fmla="*/ 277063 h 504826"/>
              <a:gd name="connsiteX31" fmla="*/ 486233 w 540885"/>
              <a:gd name="connsiteY31" fmla="*/ 288472 h 504826"/>
              <a:gd name="connsiteX32" fmla="*/ 448484 w 540885"/>
              <a:gd name="connsiteY32" fmla="*/ 288472 h 504826"/>
              <a:gd name="connsiteX33" fmla="*/ 373830 w 540885"/>
              <a:gd name="connsiteY33" fmla="*/ 252413 h 504826"/>
              <a:gd name="connsiteX34" fmla="*/ 396649 w 540885"/>
              <a:gd name="connsiteY34" fmla="*/ 180296 h 504826"/>
              <a:gd name="connsiteX35" fmla="*/ 395240 w 540885"/>
              <a:gd name="connsiteY35" fmla="*/ 161703 h 504826"/>
              <a:gd name="connsiteX36" fmla="*/ 432708 w 540885"/>
              <a:gd name="connsiteY36" fmla="*/ 168182 h 504826"/>
              <a:gd name="connsiteX37" fmla="*/ 466231 w 540885"/>
              <a:gd name="connsiteY37" fmla="*/ 162125 h 504826"/>
              <a:gd name="connsiteX38" fmla="*/ 493698 w 540885"/>
              <a:gd name="connsiteY38" fmla="*/ 150153 h 504826"/>
              <a:gd name="connsiteX39" fmla="*/ 505953 w 540885"/>
              <a:gd name="connsiteY39" fmla="*/ 144237 h 504826"/>
              <a:gd name="connsiteX40" fmla="*/ 34932 w 540885"/>
              <a:gd name="connsiteY40" fmla="*/ 144237 h 504826"/>
              <a:gd name="connsiteX41" fmla="*/ 47187 w 540885"/>
              <a:gd name="connsiteY41" fmla="*/ 150153 h 504826"/>
              <a:gd name="connsiteX42" fmla="*/ 74653 w 540885"/>
              <a:gd name="connsiteY42" fmla="*/ 162125 h 504826"/>
              <a:gd name="connsiteX43" fmla="*/ 108176 w 540885"/>
              <a:gd name="connsiteY43" fmla="*/ 168182 h 504826"/>
              <a:gd name="connsiteX44" fmla="*/ 145644 w 540885"/>
              <a:gd name="connsiteY44" fmla="*/ 161703 h 504826"/>
              <a:gd name="connsiteX45" fmla="*/ 144235 w 540885"/>
              <a:gd name="connsiteY45" fmla="*/ 180296 h 504826"/>
              <a:gd name="connsiteX46" fmla="*/ 167054 w 540885"/>
              <a:gd name="connsiteY46" fmla="*/ 252413 h 504826"/>
              <a:gd name="connsiteX47" fmla="*/ 92401 w 540885"/>
              <a:gd name="connsiteY47" fmla="*/ 288472 h 504826"/>
              <a:gd name="connsiteX48" fmla="*/ 54652 w 540885"/>
              <a:gd name="connsiteY48" fmla="*/ 288472 h 504826"/>
              <a:gd name="connsiteX49" fmla="*/ 15776 w 540885"/>
              <a:gd name="connsiteY49" fmla="*/ 277063 h 504826"/>
              <a:gd name="connsiteX50" fmla="*/ 0 w 540885"/>
              <a:gd name="connsiteY50" fmla="*/ 243680 h 504826"/>
              <a:gd name="connsiteX51" fmla="*/ 34932 w 540885"/>
              <a:gd name="connsiteY51" fmla="*/ 144237 h 504826"/>
              <a:gd name="connsiteX52" fmla="*/ 270442 w 540885"/>
              <a:gd name="connsiteY52" fmla="*/ 72119 h 504826"/>
              <a:gd name="connsiteX53" fmla="*/ 346926 w 540885"/>
              <a:gd name="connsiteY53" fmla="*/ 103811 h 504826"/>
              <a:gd name="connsiteX54" fmla="*/ 378619 w 540885"/>
              <a:gd name="connsiteY54" fmla="*/ 180296 h 504826"/>
              <a:gd name="connsiteX55" fmla="*/ 346926 w 540885"/>
              <a:gd name="connsiteY55" fmla="*/ 256780 h 504826"/>
              <a:gd name="connsiteX56" fmla="*/ 270442 w 540885"/>
              <a:gd name="connsiteY56" fmla="*/ 288472 h 504826"/>
              <a:gd name="connsiteX57" fmla="*/ 193957 w 540885"/>
              <a:gd name="connsiteY57" fmla="*/ 256780 h 504826"/>
              <a:gd name="connsiteX58" fmla="*/ 162265 w 540885"/>
              <a:gd name="connsiteY58" fmla="*/ 180296 h 504826"/>
              <a:gd name="connsiteX59" fmla="*/ 193957 w 540885"/>
              <a:gd name="connsiteY59" fmla="*/ 103811 h 504826"/>
              <a:gd name="connsiteX60" fmla="*/ 270442 w 540885"/>
              <a:gd name="connsiteY60" fmla="*/ 72119 h 504826"/>
              <a:gd name="connsiteX61" fmla="*/ 432707 w 540885"/>
              <a:gd name="connsiteY61" fmla="*/ 0 h 504826"/>
              <a:gd name="connsiteX62" fmla="*/ 483697 w 540885"/>
              <a:gd name="connsiteY62" fmla="*/ 21128 h 504826"/>
              <a:gd name="connsiteX63" fmla="*/ 504825 w 540885"/>
              <a:gd name="connsiteY63" fmla="*/ 72118 h 504826"/>
              <a:gd name="connsiteX64" fmla="*/ 483697 w 540885"/>
              <a:gd name="connsiteY64" fmla="*/ 123108 h 504826"/>
              <a:gd name="connsiteX65" fmla="*/ 432707 w 540885"/>
              <a:gd name="connsiteY65" fmla="*/ 144236 h 504826"/>
              <a:gd name="connsiteX66" fmla="*/ 381717 w 540885"/>
              <a:gd name="connsiteY66" fmla="*/ 123108 h 504826"/>
              <a:gd name="connsiteX67" fmla="*/ 360589 w 540885"/>
              <a:gd name="connsiteY67" fmla="*/ 72118 h 504826"/>
              <a:gd name="connsiteX68" fmla="*/ 381717 w 540885"/>
              <a:gd name="connsiteY68" fmla="*/ 21128 h 504826"/>
              <a:gd name="connsiteX69" fmla="*/ 432707 w 540885"/>
              <a:gd name="connsiteY69" fmla="*/ 0 h 504826"/>
              <a:gd name="connsiteX70" fmla="*/ 108176 w 540885"/>
              <a:gd name="connsiteY70" fmla="*/ 0 h 504826"/>
              <a:gd name="connsiteX71" fmla="*/ 159167 w 540885"/>
              <a:gd name="connsiteY71" fmla="*/ 21128 h 504826"/>
              <a:gd name="connsiteX72" fmla="*/ 180295 w 540885"/>
              <a:gd name="connsiteY72" fmla="*/ 72118 h 504826"/>
              <a:gd name="connsiteX73" fmla="*/ 159167 w 540885"/>
              <a:gd name="connsiteY73" fmla="*/ 123108 h 504826"/>
              <a:gd name="connsiteX74" fmla="*/ 108176 w 540885"/>
              <a:gd name="connsiteY74" fmla="*/ 144236 h 504826"/>
              <a:gd name="connsiteX75" fmla="*/ 57187 w 540885"/>
              <a:gd name="connsiteY75" fmla="*/ 123108 h 504826"/>
              <a:gd name="connsiteX76" fmla="*/ 36059 w 540885"/>
              <a:gd name="connsiteY76" fmla="*/ 72118 h 504826"/>
              <a:gd name="connsiteX77" fmla="*/ 57187 w 540885"/>
              <a:gd name="connsiteY77" fmla="*/ 21128 h 504826"/>
              <a:gd name="connsiteX78" fmla="*/ 108176 w 540885"/>
              <a:gd name="connsiteY78" fmla="*/ 0 h 504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540885" h="504826">
                <a:moveTo>
                  <a:pt x="169590" y="270443"/>
                </a:moveTo>
                <a:cubicBezTo>
                  <a:pt x="171469" y="270443"/>
                  <a:pt x="175506" y="272462"/>
                  <a:pt x="181704" y="276500"/>
                </a:cubicBezTo>
                <a:cubicBezTo>
                  <a:pt x="187902" y="280538"/>
                  <a:pt x="194757" y="285045"/>
                  <a:pt x="202269" y="290022"/>
                </a:cubicBezTo>
                <a:cubicBezTo>
                  <a:pt x="209781" y="294999"/>
                  <a:pt x="219829" y="299506"/>
                  <a:pt x="232412" y="303544"/>
                </a:cubicBezTo>
                <a:cubicBezTo>
                  <a:pt x="244995" y="307582"/>
                  <a:pt x="257673" y="309601"/>
                  <a:pt x="270443" y="309601"/>
                </a:cubicBezTo>
                <a:cubicBezTo>
                  <a:pt x="283214" y="309601"/>
                  <a:pt x="295891" y="307582"/>
                  <a:pt x="308473" y="303544"/>
                </a:cubicBezTo>
                <a:cubicBezTo>
                  <a:pt x="321057" y="299506"/>
                  <a:pt x="331105" y="294999"/>
                  <a:pt x="338617" y="290022"/>
                </a:cubicBezTo>
                <a:cubicBezTo>
                  <a:pt x="346129" y="285045"/>
                  <a:pt x="352983" y="280538"/>
                  <a:pt x="359181" y="276500"/>
                </a:cubicBezTo>
                <a:cubicBezTo>
                  <a:pt x="365379" y="272462"/>
                  <a:pt x="369418" y="270443"/>
                  <a:pt x="371295" y="270443"/>
                </a:cubicBezTo>
                <a:cubicBezTo>
                  <a:pt x="382751" y="270443"/>
                  <a:pt x="393222" y="272321"/>
                  <a:pt x="402705" y="276077"/>
                </a:cubicBezTo>
                <a:cubicBezTo>
                  <a:pt x="412191" y="279833"/>
                  <a:pt x="420218" y="284857"/>
                  <a:pt x="426792" y="291149"/>
                </a:cubicBezTo>
                <a:cubicBezTo>
                  <a:pt x="433365" y="297440"/>
                  <a:pt x="439187" y="305046"/>
                  <a:pt x="444258" y="313967"/>
                </a:cubicBezTo>
                <a:cubicBezTo>
                  <a:pt x="449329" y="322888"/>
                  <a:pt x="453367" y="332044"/>
                  <a:pt x="456371" y="341434"/>
                </a:cubicBezTo>
                <a:cubicBezTo>
                  <a:pt x="459376" y="350824"/>
                  <a:pt x="461865" y="361013"/>
                  <a:pt x="463837" y="372000"/>
                </a:cubicBezTo>
                <a:cubicBezTo>
                  <a:pt x="465809" y="382986"/>
                  <a:pt x="467124" y="393222"/>
                  <a:pt x="467781" y="402706"/>
                </a:cubicBezTo>
                <a:cubicBezTo>
                  <a:pt x="468438" y="412190"/>
                  <a:pt x="468767" y="421909"/>
                  <a:pt x="468767" y="431863"/>
                </a:cubicBezTo>
                <a:cubicBezTo>
                  <a:pt x="468767" y="454400"/>
                  <a:pt x="461912" y="472195"/>
                  <a:pt x="448202" y="485247"/>
                </a:cubicBezTo>
                <a:cubicBezTo>
                  <a:pt x="434492" y="498300"/>
                  <a:pt x="416275" y="504826"/>
                  <a:pt x="393550" y="504826"/>
                </a:cubicBezTo>
                <a:lnTo>
                  <a:pt x="147335" y="504826"/>
                </a:lnTo>
                <a:cubicBezTo>
                  <a:pt x="124611" y="504826"/>
                  <a:pt x="106393" y="498300"/>
                  <a:pt x="92683" y="485247"/>
                </a:cubicBezTo>
                <a:cubicBezTo>
                  <a:pt x="78974" y="472195"/>
                  <a:pt x="72118" y="454400"/>
                  <a:pt x="72118" y="431863"/>
                </a:cubicBezTo>
                <a:cubicBezTo>
                  <a:pt x="72118" y="421909"/>
                  <a:pt x="72447" y="412190"/>
                  <a:pt x="73104" y="402706"/>
                </a:cubicBezTo>
                <a:cubicBezTo>
                  <a:pt x="73761" y="393222"/>
                  <a:pt x="75077" y="382986"/>
                  <a:pt x="77049" y="372000"/>
                </a:cubicBezTo>
                <a:cubicBezTo>
                  <a:pt x="79021" y="361013"/>
                  <a:pt x="81510" y="350824"/>
                  <a:pt x="84514" y="341434"/>
                </a:cubicBezTo>
                <a:cubicBezTo>
                  <a:pt x="87519" y="332044"/>
                  <a:pt x="91556" y="322888"/>
                  <a:pt x="96628" y="313967"/>
                </a:cubicBezTo>
                <a:cubicBezTo>
                  <a:pt x="101698" y="305046"/>
                  <a:pt x="107521" y="297440"/>
                  <a:pt x="114093" y="291149"/>
                </a:cubicBezTo>
                <a:cubicBezTo>
                  <a:pt x="120667" y="284857"/>
                  <a:pt x="128696" y="279833"/>
                  <a:pt x="138180" y="276077"/>
                </a:cubicBezTo>
                <a:cubicBezTo>
                  <a:pt x="147664" y="272321"/>
                  <a:pt x="158135" y="270443"/>
                  <a:pt x="169590" y="270443"/>
                </a:cubicBezTo>
                <a:close/>
                <a:moveTo>
                  <a:pt x="505953" y="144237"/>
                </a:moveTo>
                <a:cubicBezTo>
                  <a:pt x="529241" y="144237"/>
                  <a:pt x="540885" y="177385"/>
                  <a:pt x="540885" y="243680"/>
                </a:cubicBezTo>
                <a:cubicBezTo>
                  <a:pt x="540885" y="258329"/>
                  <a:pt x="535626" y="269457"/>
                  <a:pt x="525109" y="277063"/>
                </a:cubicBezTo>
                <a:cubicBezTo>
                  <a:pt x="514592" y="284669"/>
                  <a:pt x="501634" y="288472"/>
                  <a:pt x="486233" y="288472"/>
                </a:cubicBezTo>
                <a:lnTo>
                  <a:pt x="448484" y="288472"/>
                </a:lnTo>
                <a:cubicBezTo>
                  <a:pt x="429140" y="265372"/>
                  <a:pt x="404256" y="253353"/>
                  <a:pt x="373830" y="252413"/>
                </a:cubicBezTo>
                <a:cubicBezTo>
                  <a:pt x="389043" y="230440"/>
                  <a:pt x="396649" y="206401"/>
                  <a:pt x="396649" y="180296"/>
                </a:cubicBezTo>
                <a:cubicBezTo>
                  <a:pt x="396649" y="174849"/>
                  <a:pt x="396179" y="168652"/>
                  <a:pt x="395240" y="161703"/>
                </a:cubicBezTo>
                <a:cubicBezTo>
                  <a:pt x="407636" y="166022"/>
                  <a:pt x="420125" y="168182"/>
                  <a:pt x="432708" y="168182"/>
                </a:cubicBezTo>
                <a:cubicBezTo>
                  <a:pt x="443789" y="168182"/>
                  <a:pt x="454964" y="166163"/>
                  <a:pt x="466231" y="162125"/>
                </a:cubicBezTo>
                <a:cubicBezTo>
                  <a:pt x="477500" y="158087"/>
                  <a:pt x="486655" y="154097"/>
                  <a:pt x="493698" y="150153"/>
                </a:cubicBezTo>
                <a:cubicBezTo>
                  <a:pt x="500742" y="146209"/>
                  <a:pt x="504826" y="144237"/>
                  <a:pt x="505953" y="144237"/>
                </a:cubicBezTo>
                <a:close/>
                <a:moveTo>
                  <a:pt x="34932" y="144237"/>
                </a:moveTo>
                <a:cubicBezTo>
                  <a:pt x="36059" y="144237"/>
                  <a:pt x="40144" y="146209"/>
                  <a:pt x="47187" y="150153"/>
                </a:cubicBezTo>
                <a:cubicBezTo>
                  <a:pt x="54229" y="154097"/>
                  <a:pt x="63384" y="158087"/>
                  <a:pt x="74653" y="162125"/>
                </a:cubicBezTo>
                <a:cubicBezTo>
                  <a:pt x="85921" y="166163"/>
                  <a:pt x="97096" y="168182"/>
                  <a:pt x="108176" y="168182"/>
                </a:cubicBezTo>
                <a:cubicBezTo>
                  <a:pt x="120760" y="168182"/>
                  <a:pt x="133249" y="166022"/>
                  <a:pt x="145644" y="161703"/>
                </a:cubicBezTo>
                <a:cubicBezTo>
                  <a:pt x="144705" y="168652"/>
                  <a:pt x="144235" y="174849"/>
                  <a:pt x="144235" y="180296"/>
                </a:cubicBezTo>
                <a:cubicBezTo>
                  <a:pt x="144235" y="206401"/>
                  <a:pt x="151841" y="230440"/>
                  <a:pt x="167054" y="252413"/>
                </a:cubicBezTo>
                <a:cubicBezTo>
                  <a:pt x="136630" y="253353"/>
                  <a:pt x="111745" y="265372"/>
                  <a:pt x="92401" y="288472"/>
                </a:cubicBezTo>
                <a:lnTo>
                  <a:pt x="54652" y="288472"/>
                </a:lnTo>
                <a:cubicBezTo>
                  <a:pt x="39251" y="288472"/>
                  <a:pt x="26293" y="284669"/>
                  <a:pt x="15776" y="277063"/>
                </a:cubicBezTo>
                <a:cubicBezTo>
                  <a:pt x="5259" y="269457"/>
                  <a:pt x="0" y="258329"/>
                  <a:pt x="0" y="243680"/>
                </a:cubicBezTo>
                <a:cubicBezTo>
                  <a:pt x="0" y="177385"/>
                  <a:pt x="11644" y="144237"/>
                  <a:pt x="34932" y="144237"/>
                </a:cubicBezTo>
                <a:close/>
                <a:moveTo>
                  <a:pt x="270442" y="72119"/>
                </a:moveTo>
                <a:cubicBezTo>
                  <a:pt x="300303" y="72119"/>
                  <a:pt x="325799" y="82683"/>
                  <a:pt x="346926" y="103811"/>
                </a:cubicBezTo>
                <a:cubicBezTo>
                  <a:pt x="368054" y="124940"/>
                  <a:pt x="378619" y="150434"/>
                  <a:pt x="378619" y="180296"/>
                </a:cubicBezTo>
                <a:cubicBezTo>
                  <a:pt x="378619" y="210157"/>
                  <a:pt x="368054" y="235652"/>
                  <a:pt x="346926" y="256780"/>
                </a:cubicBezTo>
                <a:cubicBezTo>
                  <a:pt x="325799" y="277908"/>
                  <a:pt x="300303" y="288472"/>
                  <a:pt x="270442" y="288472"/>
                </a:cubicBezTo>
                <a:cubicBezTo>
                  <a:pt x="240580" y="288472"/>
                  <a:pt x="215085" y="277908"/>
                  <a:pt x="193957" y="256780"/>
                </a:cubicBezTo>
                <a:cubicBezTo>
                  <a:pt x="172829" y="235652"/>
                  <a:pt x="162265" y="210157"/>
                  <a:pt x="162265" y="180296"/>
                </a:cubicBezTo>
                <a:cubicBezTo>
                  <a:pt x="162265" y="150434"/>
                  <a:pt x="172829" y="124940"/>
                  <a:pt x="193957" y="103811"/>
                </a:cubicBezTo>
                <a:cubicBezTo>
                  <a:pt x="215085" y="82683"/>
                  <a:pt x="240580" y="72119"/>
                  <a:pt x="270442" y="72119"/>
                </a:cubicBezTo>
                <a:close/>
                <a:moveTo>
                  <a:pt x="432707" y="0"/>
                </a:moveTo>
                <a:cubicBezTo>
                  <a:pt x="452615" y="0"/>
                  <a:pt x="469611" y="7043"/>
                  <a:pt x="483697" y="21128"/>
                </a:cubicBezTo>
                <a:cubicBezTo>
                  <a:pt x="497783" y="35214"/>
                  <a:pt x="504825" y="52210"/>
                  <a:pt x="504825" y="72118"/>
                </a:cubicBezTo>
                <a:cubicBezTo>
                  <a:pt x="504825" y="92025"/>
                  <a:pt x="497783" y="109022"/>
                  <a:pt x="483697" y="123108"/>
                </a:cubicBezTo>
                <a:cubicBezTo>
                  <a:pt x="469611" y="137193"/>
                  <a:pt x="452615" y="144236"/>
                  <a:pt x="432707" y="144236"/>
                </a:cubicBezTo>
                <a:cubicBezTo>
                  <a:pt x="412800" y="144236"/>
                  <a:pt x="395803" y="137193"/>
                  <a:pt x="381717" y="123108"/>
                </a:cubicBezTo>
                <a:cubicBezTo>
                  <a:pt x="367632" y="109022"/>
                  <a:pt x="360589" y="92025"/>
                  <a:pt x="360589" y="72118"/>
                </a:cubicBezTo>
                <a:cubicBezTo>
                  <a:pt x="360589" y="52210"/>
                  <a:pt x="367632" y="35214"/>
                  <a:pt x="381717" y="21128"/>
                </a:cubicBezTo>
                <a:cubicBezTo>
                  <a:pt x="395803" y="7043"/>
                  <a:pt x="412800" y="0"/>
                  <a:pt x="432707" y="0"/>
                </a:cubicBezTo>
                <a:close/>
                <a:moveTo>
                  <a:pt x="108176" y="0"/>
                </a:moveTo>
                <a:cubicBezTo>
                  <a:pt x="128085" y="0"/>
                  <a:pt x="145080" y="7043"/>
                  <a:pt x="159167" y="21128"/>
                </a:cubicBezTo>
                <a:cubicBezTo>
                  <a:pt x="173252" y="35214"/>
                  <a:pt x="180295" y="52210"/>
                  <a:pt x="180295" y="72118"/>
                </a:cubicBezTo>
                <a:cubicBezTo>
                  <a:pt x="180295" y="92025"/>
                  <a:pt x="173252" y="109022"/>
                  <a:pt x="159167" y="123108"/>
                </a:cubicBezTo>
                <a:cubicBezTo>
                  <a:pt x="145080" y="137193"/>
                  <a:pt x="128085" y="144236"/>
                  <a:pt x="108176" y="144236"/>
                </a:cubicBezTo>
                <a:cubicBezTo>
                  <a:pt x="88270" y="144236"/>
                  <a:pt x="71272" y="137193"/>
                  <a:pt x="57187" y="123108"/>
                </a:cubicBezTo>
                <a:cubicBezTo>
                  <a:pt x="43102" y="109022"/>
                  <a:pt x="36059" y="92025"/>
                  <a:pt x="36059" y="72118"/>
                </a:cubicBezTo>
                <a:cubicBezTo>
                  <a:pt x="36059" y="52210"/>
                  <a:pt x="43102" y="35214"/>
                  <a:pt x="57187" y="21128"/>
                </a:cubicBezTo>
                <a:cubicBezTo>
                  <a:pt x="71272" y="7043"/>
                  <a:pt x="88270" y="0"/>
                  <a:pt x="108176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69" name="Freeform 313"/>
          <p:cNvSpPr>
            <a:spLocks noChangeAspect="1"/>
          </p:cNvSpPr>
          <p:nvPr/>
        </p:nvSpPr>
        <p:spPr>
          <a:xfrm>
            <a:off x="11359316" y="4351253"/>
            <a:ext cx="502920" cy="464615"/>
          </a:xfrm>
          <a:custGeom>
            <a:avLst/>
            <a:gdLst/>
            <a:ahLst/>
            <a:cxnLst/>
            <a:rect l="l" t="t" r="r" b="b"/>
            <a:pathLst>
              <a:path w="468765" h="432707">
                <a:moveTo>
                  <a:pt x="153251" y="0"/>
                </a:moveTo>
                <a:lnTo>
                  <a:pt x="315515" y="0"/>
                </a:lnTo>
                <a:cubicBezTo>
                  <a:pt x="327910" y="0"/>
                  <a:pt x="338522" y="4413"/>
                  <a:pt x="347348" y="13240"/>
                </a:cubicBezTo>
                <a:cubicBezTo>
                  <a:pt x="356175" y="22067"/>
                  <a:pt x="360589" y="32678"/>
                  <a:pt x="360589" y="45074"/>
                </a:cubicBezTo>
                <a:lnTo>
                  <a:pt x="360589" y="72118"/>
                </a:lnTo>
                <a:lnTo>
                  <a:pt x="441721" y="72118"/>
                </a:lnTo>
                <a:cubicBezTo>
                  <a:pt x="449233" y="72118"/>
                  <a:pt x="455619" y="74747"/>
                  <a:pt x="460877" y="80006"/>
                </a:cubicBezTo>
                <a:cubicBezTo>
                  <a:pt x="466136" y="85264"/>
                  <a:pt x="468765" y="91650"/>
                  <a:pt x="468765" y="99162"/>
                </a:cubicBezTo>
                <a:lnTo>
                  <a:pt x="468765" y="135221"/>
                </a:lnTo>
                <a:cubicBezTo>
                  <a:pt x="468765" y="148555"/>
                  <a:pt x="464868" y="161983"/>
                  <a:pt x="457074" y="175506"/>
                </a:cubicBezTo>
                <a:cubicBezTo>
                  <a:pt x="449280" y="189028"/>
                  <a:pt x="438763" y="201235"/>
                  <a:pt x="425523" y="212128"/>
                </a:cubicBezTo>
                <a:cubicBezTo>
                  <a:pt x="412282" y="223021"/>
                  <a:pt x="396037" y="232176"/>
                  <a:pt x="376787" y="239595"/>
                </a:cubicBezTo>
                <a:cubicBezTo>
                  <a:pt x="357537" y="247013"/>
                  <a:pt x="337301" y="251192"/>
                  <a:pt x="316078" y="252131"/>
                </a:cubicBezTo>
                <a:cubicBezTo>
                  <a:pt x="308191" y="262272"/>
                  <a:pt x="299270" y="271193"/>
                  <a:pt x="289316" y="278893"/>
                </a:cubicBezTo>
                <a:cubicBezTo>
                  <a:pt x="282179" y="285279"/>
                  <a:pt x="277249" y="292087"/>
                  <a:pt x="274526" y="299317"/>
                </a:cubicBezTo>
                <a:cubicBezTo>
                  <a:pt x="271803" y="306548"/>
                  <a:pt x="270441" y="314952"/>
                  <a:pt x="270441" y="324530"/>
                </a:cubicBezTo>
                <a:cubicBezTo>
                  <a:pt x="270441" y="334672"/>
                  <a:pt x="273305" y="343217"/>
                  <a:pt x="279033" y="350166"/>
                </a:cubicBezTo>
                <a:cubicBezTo>
                  <a:pt x="284761" y="357115"/>
                  <a:pt x="293917" y="360589"/>
                  <a:pt x="306500" y="360589"/>
                </a:cubicBezTo>
                <a:cubicBezTo>
                  <a:pt x="320586" y="360589"/>
                  <a:pt x="333122" y="364862"/>
                  <a:pt x="344109" y="373407"/>
                </a:cubicBezTo>
                <a:cubicBezTo>
                  <a:pt x="355095" y="381952"/>
                  <a:pt x="360589" y="392704"/>
                  <a:pt x="360589" y="405663"/>
                </a:cubicBezTo>
                <a:lnTo>
                  <a:pt x="360589" y="423692"/>
                </a:lnTo>
                <a:cubicBezTo>
                  <a:pt x="360589" y="426322"/>
                  <a:pt x="359743" y="428481"/>
                  <a:pt x="358053" y="430172"/>
                </a:cubicBezTo>
                <a:cubicBezTo>
                  <a:pt x="356363" y="431862"/>
                  <a:pt x="354203" y="432707"/>
                  <a:pt x="351574" y="432707"/>
                </a:cubicBezTo>
                <a:lnTo>
                  <a:pt x="117191" y="432707"/>
                </a:lnTo>
                <a:cubicBezTo>
                  <a:pt x="114562" y="432707"/>
                  <a:pt x="112403" y="431862"/>
                  <a:pt x="110712" y="430172"/>
                </a:cubicBezTo>
                <a:cubicBezTo>
                  <a:pt x="109022" y="428481"/>
                  <a:pt x="108177" y="426322"/>
                  <a:pt x="108177" y="423692"/>
                </a:cubicBezTo>
                <a:lnTo>
                  <a:pt x="108177" y="405663"/>
                </a:lnTo>
                <a:cubicBezTo>
                  <a:pt x="108177" y="392704"/>
                  <a:pt x="113670" y="381952"/>
                  <a:pt x="124657" y="373407"/>
                </a:cubicBezTo>
                <a:cubicBezTo>
                  <a:pt x="135644" y="364862"/>
                  <a:pt x="148180" y="360589"/>
                  <a:pt x="162265" y="360589"/>
                </a:cubicBezTo>
                <a:cubicBezTo>
                  <a:pt x="174849" y="360589"/>
                  <a:pt x="184004" y="357115"/>
                  <a:pt x="189732" y="350166"/>
                </a:cubicBezTo>
                <a:cubicBezTo>
                  <a:pt x="195460" y="343217"/>
                  <a:pt x="198324" y="334672"/>
                  <a:pt x="198324" y="324530"/>
                </a:cubicBezTo>
                <a:cubicBezTo>
                  <a:pt x="198324" y="314952"/>
                  <a:pt x="196963" y="306548"/>
                  <a:pt x="194239" y="299317"/>
                </a:cubicBezTo>
                <a:cubicBezTo>
                  <a:pt x="191517" y="292087"/>
                  <a:pt x="186587" y="285279"/>
                  <a:pt x="179450" y="278893"/>
                </a:cubicBezTo>
                <a:cubicBezTo>
                  <a:pt x="169496" y="271193"/>
                  <a:pt x="160575" y="262272"/>
                  <a:pt x="152687" y="252131"/>
                </a:cubicBezTo>
                <a:cubicBezTo>
                  <a:pt x="131465" y="251192"/>
                  <a:pt x="111230" y="247013"/>
                  <a:pt x="91979" y="239595"/>
                </a:cubicBezTo>
                <a:cubicBezTo>
                  <a:pt x="72728" y="232176"/>
                  <a:pt x="56483" y="223021"/>
                  <a:pt x="43243" y="212128"/>
                </a:cubicBezTo>
                <a:cubicBezTo>
                  <a:pt x="30002" y="201235"/>
                  <a:pt x="19485" y="189028"/>
                  <a:pt x="11691" y="175506"/>
                </a:cubicBezTo>
                <a:cubicBezTo>
                  <a:pt x="3897" y="161983"/>
                  <a:pt x="0" y="148555"/>
                  <a:pt x="0" y="135221"/>
                </a:cubicBezTo>
                <a:lnTo>
                  <a:pt x="0" y="99162"/>
                </a:lnTo>
                <a:cubicBezTo>
                  <a:pt x="0" y="91650"/>
                  <a:pt x="2630" y="85264"/>
                  <a:pt x="7888" y="80006"/>
                </a:cubicBezTo>
                <a:cubicBezTo>
                  <a:pt x="13146" y="74747"/>
                  <a:pt x="19532" y="72118"/>
                  <a:pt x="27044" y="72118"/>
                </a:cubicBezTo>
                <a:lnTo>
                  <a:pt x="108177" y="72118"/>
                </a:lnTo>
                <a:lnTo>
                  <a:pt x="108177" y="45074"/>
                </a:lnTo>
                <a:cubicBezTo>
                  <a:pt x="108177" y="32678"/>
                  <a:pt x="112590" y="22067"/>
                  <a:pt x="121417" y="13240"/>
                </a:cubicBezTo>
                <a:cubicBezTo>
                  <a:pt x="130244" y="4413"/>
                  <a:pt x="140855" y="0"/>
                  <a:pt x="153251" y="0"/>
                </a:cubicBezTo>
                <a:close/>
                <a:moveTo>
                  <a:pt x="36059" y="108177"/>
                </a:moveTo>
                <a:lnTo>
                  <a:pt x="36059" y="135221"/>
                </a:lnTo>
                <a:cubicBezTo>
                  <a:pt x="36059" y="149870"/>
                  <a:pt x="44932" y="165082"/>
                  <a:pt x="62680" y="180858"/>
                </a:cubicBezTo>
                <a:cubicBezTo>
                  <a:pt x="80428" y="196634"/>
                  <a:pt x="102543" y="207245"/>
                  <a:pt x="129023" y="212691"/>
                </a:cubicBezTo>
                <a:cubicBezTo>
                  <a:pt x="115126" y="182267"/>
                  <a:pt x="108177" y="147428"/>
                  <a:pt x="108177" y="108177"/>
                </a:cubicBezTo>
                <a:lnTo>
                  <a:pt x="36059" y="108177"/>
                </a:lnTo>
                <a:close/>
                <a:moveTo>
                  <a:pt x="360589" y="108177"/>
                </a:moveTo>
                <a:cubicBezTo>
                  <a:pt x="360589" y="147428"/>
                  <a:pt x="353640" y="182267"/>
                  <a:pt x="339742" y="212691"/>
                </a:cubicBezTo>
                <a:cubicBezTo>
                  <a:pt x="366222" y="207245"/>
                  <a:pt x="388337" y="196634"/>
                  <a:pt x="406085" y="180858"/>
                </a:cubicBezTo>
                <a:cubicBezTo>
                  <a:pt x="423833" y="165082"/>
                  <a:pt x="432706" y="149870"/>
                  <a:pt x="432706" y="135221"/>
                </a:cubicBezTo>
                <a:lnTo>
                  <a:pt x="432706" y="108177"/>
                </a:lnTo>
                <a:lnTo>
                  <a:pt x="360589" y="10817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0" name="Freeform 305"/>
          <p:cNvSpPr/>
          <p:nvPr/>
        </p:nvSpPr>
        <p:spPr>
          <a:xfrm>
            <a:off x="251957" y="4406314"/>
            <a:ext cx="504181" cy="396498"/>
          </a:xfrm>
          <a:custGeom>
            <a:avLst/>
            <a:gdLst>
              <a:gd name="connsiteX0" fmla="*/ 426228 w 504826"/>
              <a:gd name="connsiteY0" fmla="*/ 101417 h 396680"/>
              <a:gd name="connsiteX1" fmla="*/ 483697 w 504826"/>
              <a:gd name="connsiteY1" fmla="*/ 151561 h 396680"/>
              <a:gd name="connsiteX2" fmla="*/ 504826 w 504826"/>
              <a:gd name="connsiteY2" fmla="*/ 216354 h 396680"/>
              <a:gd name="connsiteX3" fmla="*/ 484824 w 504826"/>
              <a:gd name="connsiteY3" fmla="*/ 279598 h 396680"/>
              <a:gd name="connsiteX4" fmla="*/ 429891 w 504826"/>
              <a:gd name="connsiteY4" fmla="*/ 329320 h 396680"/>
              <a:gd name="connsiteX5" fmla="*/ 435666 w 504826"/>
              <a:gd name="connsiteY5" fmla="*/ 341716 h 396680"/>
              <a:gd name="connsiteX6" fmla="*/ 442709 w 504826"/>
              <a:gd name="connsiteY6" fmla="*/ 352561 h 396680"/>
              <a:gd name="connsiteX7" fmla="*/ 449047 w 504826"/>
              <a:gd name="connsiteY7" fmla="*/ 360731 h 396680"/>
              <a:gd name="connsiteX8" fmla="*/ 456371 w 504826"/>
              <a:gd name="connsiteY8" fmla="*/ 369042 h 396680"/>
              <a:gd name="connsiteX9" fmla="*/ 462851 w 504826"/>
              <a:gd name="connsiteY9" fmla="*/ 376084 h 396680"/>
              <a:gd name="connsiteX10" fmla="*/ 463977 w 504826"/>
              <a:gd name="connsiteY10" fmla="*/ 377352 h 396680"/>
              <a:gd name="connsiteX11" fmla="*/ 465245 w 504826"/>
              <a:gd name="connsiteY11" fmla="*/ 378761 h 396680"/>
              <a:gd name="connsiteX12" fmla="*/ 466373 w 504826"/>
              <a:gd name="connsiteY12" fmla="*/ 380169 h 396680"/>
              <a:gd name="connsiteX13" fmla="*/ 467359 w 504826"/>
              <a:gd name="connsiteY13" fmla="*/ 381718 h 396680"/>
              <a:gd name="connsiteX14" fmla="*/ 468063 w 504826"/>
              <a:gd name="connsiteY14" fmla="*/ 383127 h 396680"/>
              <a:gd name="connsiteX15" fmla="*/ 468625 w 504826"/>
              <a:gd name="connsiteY15" fmla="*/ 384817 h 396680"/>
              <a:gd name="connsiteX16" fmla="*/ 468767 w 504826"/>
              <a:gd name="connsiteY16" fmla="*/ 386648 h 396680"/>
              <a:gd name="connsiteX17" fmla="*/ 468485 w 504826"/>
              <a:gd name="connsiteY17" fmla="*/ 388479 h 396680"/>
              <a:gd name="connsiteX18" fmla="*/ 464823 w 504826"/>
              <a:gd name="connsiteY18" fmla="*/ 394677 h 396680"/>
              <a:gd name="connsiteX19" fmla="*/ 458625 w 504826"/>
              <a:gd name="connsiteY19" fmla="*/ 396649 h 396680"/>
              <a:gd name="connsiteX20" fmla="*/ 434398 w 504826"/>
              <a:gd name="connsiteY20" fmla="*/ 392142 h 396680"/>
              <a:gd name="connsiteX21" fmla="*/ 356083 w 504826"/>
              <a:gd name="connsiteY21" fmla="*/ 356083 h 396680"/>
              <a:gd name="connsiteX22" fmla="*/ 306502 w 504826"/>
              <a:gd name="connsiteY22" fmla="*/ 360590 h 396680"/>
              <a:gd name="connsiteX23" fmla="*/ 173535 w 504826"/>
              <a:gd name="connsiteY23" fmla="*/ 323404 h 396680"/>
              <a:gd name="connsiteX24" fmla="*/ 198325 w 504826"/>
              <a:gd name="connsiteY24" fmla="*/ 324531 h 396680"/>
              <a:gd name="connsiteX25" fmla="*/ 285373 w 504826"/>
              <a:gd name="connsiteY25" fmla="*/ 311854 h 396680"/>
              <a:gd name="connsiteX26" fmla="*/ 359745 w 504826"/>
              <a:gd name="connsiteY26" fmla="*/ 275514 h 396680"/>
              <a:gd name="connsiteX27" fmla="*/ 413833 w 504826"/>
              <a:gd name="connsiteY27" fmla="*/ 215791 h 396680"/>
              <a:gd name="connsiteX28" fmla="*/ 432708 w 504826"/>
              <a:gd name="connsiteY28" fmla="*/ 144237 h 396680"/>
              <a:gd name="connsiteX29" fmla="*/ 426228 w 504826"/>
              <a:gd name="connsiteY29" fmla="*/ 101417 h 396680"/>
              <a:gd name="connsiteX30" fmla="*/ 198324 w 504826"/>
              <a:gd name="connsiteY30" fmla="*/ 0 h 396680"/>
              <a:gd name="connsiteX31" fmla="*/ 297908 w 504826"/>
              <a:gd name="connsiteY31" fmla="*/ 19297 h 396680"/>
              <a:gd name="connsiteX32" fmla="*/ 370168 w 504826"/>
              <a:gd name="connsiteY32" fmla="*/ 71836 h 396680"/>
              <a:gd name="connsiteX33" fmla="*/ 396648 w 504826"/>
              <a:gd name="connsiteY33" fmla="*/ 144236 h 396680"/>
              <a:gd name="connsiteX34" fmla="*/ 370168 w 504826"/>
              <a:gd name="connsiteY34" fmla="*/ 216635 h 396680"/>
              <a:gd name="connsiteX35" fmla="*/ 297908 w 504826"/>
              <a:gd name="connsiteY35" fmla="*/ 269174 h 396680"/>
              <a:gd name="connsiteX36" fmla="*/ 198324 w 504826"/>
              <a:gd name="connsiteY36" fmla="*/ 288471 h 396680"/>
              <a:gd name="connsiteX37" fmla="*/ 148743 w 504826"/>
              <a:gd name="connsiteY37" fmla="*/ 283964 h 396680"/>
              <a:gd name="connsiteX38" fmla="*/ 70428 w 504826"/>
              <a:gd name="connsiteY38" fmla="*/ 320023 h 396680"/>
              <a:gd name="connsiteX39" fmla="*/ 46201 w 504826"/>
              <a:gd name="connsiteY39" fmla="*/ 324530 h 396680"/>
              <a:gd name="connsiteX40" fmla="*/ 45355 w 504826"/>
              <a:gd name="connsiteY40" fmla="*/ 324530 h 396680"/>
              <a:gd name="connsiteX41" fmla="*/ 39580 w 504826"/>
              <a:gd name="connsiteY41" fmla="*/ 322277 h 396680"/>
              <a:gd name="connsiteX42" fmla="*/ 36341 w 504826"/>
              <a:gd name="connsiteY42" fmla="*/ 316361 h 396680"/>
              <a:gd name="connsiteX43" fmla="*/ 36059 w 504826"/>
              <a:gd name="connsiteY43" fmla="*/ 314530 h 396680"/>
              <a:gd name="connsiteX44" fmla="*/ 36200 w 504826"/>
              <a:gd name="connsiteY44" fmla="*/ 312698 h 396680"/>
              <a:gd name="connsiteX45" fmla="*/ 36763 w 504826"/>
              <a:gd name="connsiteY45" fmla="*/ 311008 h 396680"/>
              <a:gd name="connsiteX46" fmla="*/ 37467 w 504826"/>
              <a:gd name="connsiteY46" fmla="*/ 309600 h 396680"/>
              <a:gd name="connsiteX47" fmla="*/ 38453 w 504826"/>
              <a:gd name="connsiteY47" fmla="*/ 308050 h 396680"/>
              <a:gd name="connsiteX48" fmla="*/ 39580 w 504826"/>
              <a:gd name="connsiteY48" fmla="*/ 306642 h 396680"/>
              <a:gd name="connsiteX49" fmla="*/ 40848 w 504826"/>
              <a:gd name="connsiteY49" fmla="*/ 305233 h 396680"/>
              <a:gd name="connsiteX50" fmla="*/ 41975 w 504826"/>
              <a:gd name="connsiteY50" fmla="*/ 303965 h 396680"/>
              <a:gd name="connsiteX51" fmla="*/ 48454 w 504826"/>
              <a:gd name="connsiteY51" fmla="*/ 296923 h 396680"/>
              <a:gd name="connsiteX52" fmla="*/ 55779 w 504826"/>
              <a:gd name="connsiteY52" fmla="*/ 288612 h 396680"/>
              <a:gd name="connsiteX53" fmla="*/ 62117 w 504826"/>
              <a:gd name="connsiteY53" fmla="*/ 280443 h 396680"/>
              <a:gd name="connsiteX54" fmla="*/ 69160 w 504826"/>
              <a:gd name="connsiteY54" fmla="*/ 269597 h 396680"/>
              <a:gd name="connsiteX55" fmla="*/ 74935 w 504826"/>
              <a:gd name="connsiteY55" fmla="*/ 257202 h 396680"/>
              <a:gd name="connsiteX56" fmla="*/ 20001 w 504826"/>
              <a:gd name="connsiteY56" fmla="*/ 207339 h 396680"/>
              <a:gd name="connsiteX57" fmla="*/ 0 w 504826"/>
              <a:gd name="connsiteY57" fmla="*/ 144236 h 396680"/>
              <a:gd name="connsiteX58" fmla="*/ 26481 w 504826"/>
              <a:gd name="connsiteY58" fmla="*/ 71836 h 396680"/>
              <a:gd name="connsiteX59" fmla="*/ 98739 w 504826"/>
              <a:gd name="connsiteY59" fmla="*/ 19297 h 396680"/>
              <a:gd name="connsiteX60" fmla="*/ 198324 w 504826"/>
              <a:gd name="connsiteY60" fmla="*/ 0 h 396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504826" h="396680">
                <a:moveTo>
                  <a:pt x="426228" y="101417"/>
                </a:moveTo>
                <a:cubicBezTo>
                  <a:pt x="450456" y="114751"/>
                  <a:pt x="469611" y="131466"/>
                  <a:pt x="483697" y="151561"/>
                </a:cubicBezTo>
                <a:cubicBezTo>
                  <a:pt x="497783" y="171656"/>
                  <a:pt x="504826" y="193254"/>
                  <a:pt x="504826" y="216354"/>
                </a:cubicBezTo>
                <a:cubicBezTo>
                  <a:pt x="504826" y="238891"/>
                  <a:pt x="498159" y="259973"/>
                  <a:pt x="484824" y="279598"/>
                </a:cubicBezTo>
                <a:cubicBezTo>
                  <a:pt x="471490" y="299224"/>
                  <a:pt x="453179" y="315798"/>
                  <a:pt x="429891" y="329320"/>
                </a:cubicBezTo>
                <a:cubicBezTo>
                  <a:pt x="431769" y="333828"/>
                  <a:pt x="433694" y="337960"/>
                  <a:pt x="435666" y="341716"/>
                </a:cubicBezTo>
                <a:cubicBezTo>
                  <a:pt x="437638" y="345472"/>
                  <a:pt x="439985" y="349087"/>
                  <a:pt x="442709" y="352561"/>
                </a:cubicBezTo>
                <a:cubicBezTo>
                  <a:pt x="445431" y="356036"/>
                  <a:pt x="447545" y="358759"/>
                  <a:pt x="449047" y="360731"/>
                </a:cubicBezTo>
                <a:cubicBezTo>
                  <a:pt x="450549" y="362703"/>
                  <a:pt x="452991" y="365473"/>
                  <a:pt x="456371" y="369042"/>
                </a:cubicBezTo>
                <a:cubicBezTo>
                  <a:pt x="459752" y="372610"/>
                  <a:pt x="461911" y="374958"/>
                  <a:pt x="462851" y="376084"/>
                </a:cubicBezTo>
                <a:cubicBezTo>
                  <a:pt x="463038" y="376272"/>
                  <a:pt x="463415" y="376695"/>
                  <a:pt x="463977" y="377352"/>
                </a:cubicBezTo>
                <a:cubicBezTo>
                  <a:pt x="464541" y="378010"/>
                  <a:pt x="464963" y="378479"/>
                  <a:pt x="465245" y="378761"/>
                </a:cubicBezTo>
                <a:cubicBezTo>
                  <a:pt x="465527" y="379042"/>
                  <a:pt x="465903" y="379512"/>
                  <a:pt x="466373" y="380169"/>
                </a:cubicBezTo>
                <a:cubicBezTo>
                  <a:pt x="466841" y="380827"/>
                  <a:pt x="467171" y="381343"/>
                  <a:pt x="467359" y="381718"/>
                </a:cubicBezTo>
                <a:cubicBezTo>
                  <a:pt x="467546" y="382094"/>
                  <a:pt x="467781" y="382564"/>
                  <a:pt x="468063" y="383127"/>
                </a:cubicBezTo>
                <a:cubicBezTo>
                  <a:pt x="468345" y="383690"/>
                  <a:pt x="468532" y="384254"/>
                  <a:pt x="468625" y="384817"/>
                </a:cubicBezTo>
                <a:cubicBezTo>
                  <a:pt x="468720" y="385381"/>
                  <a:pt x="468767" y="385991"/>
                  <a:pt x="468767" y="386648"/>
                </a:cubicBezTo>
                <a:cubicBezTo>
                  <a:pt x="468767" y="387306"/>
                  <a:pt x="468673" y="387916"/>
                  <a:pt x="468485" y="388479"/>
                </a:cubicBezTo>
                <a:cubicBezTo>
                  <a:pt x="467921" y="391109"/>
                  <a:pt x="466701" y="393175"/>
                  <a:pt x="464823" y="394677"/>
                </a:cubicBezTo>
                <a:cubicBezTo>
                  <a:pt x="462945" y="396180"/>
                  <a:pt x="460879" y="396837"/>
                  <a:pt x="458625" y="396649"/>
                </a:cubicBezTo>
                <a:cubicBezTo>
                  <a:pt x="449235" y="395334"/>
                  <a:pt x="441159" y="393832"/>
                  <a:pt x="434398" y="392142"/>
                </a:cubicBezTo>
                <a:cubicBezTo>
                  <a:pt x="405476" y="384629"/>
                  <a:pt x="379371" y="372610"/>
                  <a:pt x="356083" y="356083"/>
                </a:cubicBezTo>
                <a:cubicBezTo>
                  <a:pt x="339180" y="359088"/>
                  <a:pt x="322653" y="360590"/>
                  <a:pt x="306502" y="360590"/>
                </a:cubicBezTo>
                <a:cubicBezTo>
                  <a:pt x="255606" y="360590"/>
                  <a:pt x="211283" y="348195"/>
                  <a:pt x="173535" y="323404"/>
                </a:cubicBezTo>
                <a:cubicBezTo>
                  <a:pt x="184427" y="324156"/>
                  <a:pt x="192691" y="324531"/>
                  <a:pt x="198325" y="324531"/>
                </a:cubicBezTo>
                <a:cubicBezTo>
                  <a:pt x="228562" y="324531"/>
                  <a:pt x="257578" y="320306"/>
                  <a:pt x="285373" y="311854"/>
                </a:cubicBezTo>
                <a:cubicBezTo>
                  <a:pt x="313169" y="303403"/>
                  <a:pt x="337959" y="291290"/>
                  <a:pt x="359745" y="275514"/>
                </a:cubicBezTo>
                <a:cubicBezTo>
                  <a:pt x="383221" y="258235"/>
                  <a:pt x="401250" y="238328"/>
                  <a:pt x="413833" y="215791"/>
                </a:cubicBezTo>
                <a:cubicBezTo>
                  <a:pt x="426416" y="193254"/>
                  <a:pt x="432708" y="169403"/>
                  <a:pt x="432708" y="144237"/>
                </a:cubicBezTo>
                <a:cubicBezTo>
                  <a:pt x="432708" y="129776"/>
                  <a:pt x="430549" y="115502"/>
                  <a:pt x="426228" y="101417"/>
                </a:cubicBezTo>
                <a:close/>
                <a:moveTo>
                  <a:pt x="198324" y="0"/>
                </a:moveTo>
                <a:cubicBezTo>
                  <a:pt x="234196" y="0"/>
                  <a:pt x="267390" y="6432"/>
                  <a:pt x="297908" y="19297"/>
                </a:cubicBezTo>
                <a:cubicBezTo>
                  <a:pt x="328428" y="32162"/>
                  <a:pt x="352514" y="49675"/>
                  <a:pt x="370168" y="71836"/>
                </a:cubicBezTo>
                <a:cubicBezTo>
                  <a:pt x="387821" y="93997"/>
                  <a:pt x="396648" y="118130"/>
                  <a:pt x="396648" y="144236"/>
                </a:cubicBezTo>
                <a:cubicBezTo>
                  <a:pt x="396648" y="170341"/>
                  <a:pt x="387821" y="194474"/>
                  <a:pt x="370168" y="216635"/>
                </a:cubicBezTo>
                <a:cubicBezTo>
                  <a:pt x="352514" y="238796"/>
                  <a:pt x="328428" y="256310"/>
                  <a:pt x="297908" y="269174"/>
                </a:cubicBezTo>
                <a:cubicBezTo>
                  <a:pt x="267390" y="282039"/>
                  <a:pt x="234196" y="288471"/>
                  <a:pt x="198324" y="288471"/>
                </a:cubicBezTo>
                <a:cubicBezTo>
                  <a:pt x="182173" y="288471"/>
                  <a:pt x="165646" y="286969"/>
                  <a:pt x="148743" y="283964"/>
                </a:cubicBezTo>
                <a:cubicBezTo>
                  <a:pt x="125455" y="300491"/>
                  <a:pt x="99350" y="312511"/>
                  <a:pt x="70428" y="320023"/>
                </a:cubicBezTo>
                <a:cubicBezTo>
                  <a:pt x="63666" y="321713"/>
                  <a:pt x="55591" y="323216"/>
                  <a:pt x="46201" y="324530"/>
                </a:cubicBezTo>
                <a:lnTo>
                  <a:pt x="45355" y="324530"/>
                </a:lnTo>
                <a:cubicBezTo>
                  <a:pt x="43289" y="324530"/>
                  <a:pt x="41364" y="323779"/>
                  <a:pt x="39580" y="322277"/>
                </a:cubicBezTo>
                <a:cubicBezTo>
                  <a:pt x="37796" y="320774"/>
                  <a:pt x="36716" y="318802"/>
                  <a:pt x="36341" y="316361"/>
                </a:cubicBezTo>
                <a:cubicBezTo>
                  <a:pt x="36153" y="315797"/>
                  <a:pt x="36059" y="315187"/>
                  <a:pt x="36059" y="314530"/>
                </a:cubicBezTo>
                <a:cubicBezTo>
                  <a:pt x="36059" y="313872"/>
                  <a:pt x="36105" y="313262"/>
                  <a:pt x="36200" y="312698"/>
                </a:cubicBezTo>
                <a:cubicBezTo>
                  <a:pt x="36294" y="312135"/>
                  <a:pt x="36482" y="311571"/>
                  <a:pt x="36763" y="311008"/>
                </a:cubicBezTo>
                <a:cubicBezTo>
                  <a:pt x="37045" y="310445"/>
                  <a:pt x="37280" y="309975"/>
                  <a:pt x="37467" y="309600"/>
                </a:cubicBezTo>
                <a:cubicBezTo>
                  <a:pt x="37655" y="309224"/>
                  <a:pt x="37984" y="308707"/>
                  <a:pt x="38453" y="308050"/>
                </a:cubicBezTo>
                <a:cubicBezTo>
                  <a:pt x="38923" y="307393"/>
                  <a:pt x="39299" y="306923"/>
                  <a:pt x="39580" y="306642"/>
                </a:cubicBezTo>
                <a:cubicBezTo>
                  <a:pt x="39862" y="306360"/>
                  <a:pt x="40285" y="305890"/>
                  <a:pt x="40848" y="305233"/>
                </a:cubicBezTo>
                <a:cubicBezTo>
                  <a:pt x="41411" y="304576"/>
                  <a:pt x="41787" y="304153"/>
                  <a:pt x="41975" y="303965"/>
                </a:cubicBezTo>
                <a:cubicBezTo>
                  <a:pt x="42914" y="302839"/>
                  <a:pt x="45073" y="300491"/>
                  <a:pt x="48454" y="296923"/>
                </a:cubicBezTo>
                <a:cubicBezTo>
                  <a:pt x="51835" y="293354"/>
                  <a:pt x="54276" y="290584"/>
                  <a:pt x="55779" y="288612"/>
                </a:cubicBezTo>
                <a:cubicBezTo>
                  <a:pt x="57281" y="286640"/>
                  <a:pt x="59394" y="283917"/>
                  <a:pt x="62117" y="280443"/>
                </a:cubicBezTo>
                <a:cubicBezTo>
                  <a:pt x="64840" y="276968"/>
                  <a:pt x="67188" y="273353"/>
                  <a:pt x="69160" y="269597"/>
                </a:cubicBezTo>
                <a:cubicBezTo>
                  <a:pt x="71132" y="265840"/>
                  <a:pt x="73057" y="261709"/>
                  <a:pt x="74935" y="257202"/>
                </a:cubicBezTo>
                <a:cubicBezTo>
                  <a:pt x="51647" y="243680"/>
                  <a:pt x="33336" y="227058"/>
                  <a:pt x="20001" y="207339"/>
                </a:cubicBezTo>
                <a:cubicBezTo>
                  <a:pt x="6667" y="187619"/>
                  <a:pt x="0" y="166585"/>
                  <a:pt x="0" y="144236"/>
                </a:cubicBezTo>
                <a:cubicBezTo>
                  <a:pt x="0" y="118130"/>
                  <a:pt x="8827" y="93997"/>
                  <a:pt x="26481" y="71836"/>
                </a:cubicBezTo>
                <a:cubicBezTo>
                  <a:pt x="44135" y="49675"/>
                  <a:pt x="68221" y="32162"/>
                  <a:pt x="98739" y="19297"/>
                </a:cubicBezTo>
                <a:cubicBezTo>
                  <a:pt x="129258" y="6432"/>
                  <a:pt x="162453" y="0"/>
                  <a:pt x="198324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71" name="Freeform 455"/>
          <p:cNvSpPr/>
          <p:nvPr/>
        </p:nvSpPr>
        <p:spPr>
          <a:xfrm>
            <a:off x="11358056" y="1713179"/>
            <a:ext cx="504180" cy="396466"/>
          </a:xfrm>
          <a:custGeom>
            <a:avLst/>
            <a:gdLst/>
            <a:ahLst/>
            <a:cxnLst/>
            <a:rect l="l" t="t" r="r" b="b"/>
            <a:pathLst>
              <a:path w="504825" h="396648">
                <a:moveTo>
                  <a:pt x="252413" y="0"/>
                </a:moveTo>
                <a:cubicBezTo>
                  <a:pt x="286593" y="0"/>
                  <a:pt x="319272" y="6667"/>
                  <a:pt x="350447" y="20001"/>
                </a:cubicBezTo>
                <a:cubicBezTo>
                  <a:pt x="381623" y="33336"/>
                  <a:pt x="408480" y="51271"/>
                  <a:pt x="431017" y="73808"/>
                </a:cubicBezTo>
                <a:cubicBezTo>
                  <a:pt x="453554" y="96345"/>
                  <a:pt x="471489" y="123201"/>
                  <a:pt x="484824" y="154377"/>
                </a:cubicBezTo>
                <a:cubicBezTo>
                  <a:pt x="498158" y="185553"/>
                  <a:pt x="504825" y="218231"/>
                  <a:pt x="504825" y="252412"/>
                </a:cubicBezTo>
                <a:cubicBezTo>
                  <a:pt x="504825" y="301430"/>
                  <a:pt x="491584" y="346785"/>
                  <a:pt x="465104" y="388479"/>
                </a:cubicBezTo>
                <a:cubicBezTo>
                  <a:pt x="461535" y="393925"/>
                  <a:pt x="456465" y="396648"/>
                  <a:pt x="449891" y="396648"/>
                </a:cubicBezTo>
                <a:lnTo>
                  <a:pt x="54933" y="396648"/>
                </a:lnTo>
                <a:cubicBezTo>
                  <a:pt x="48360" y="396648"/>
                  <a:pt x="43290" y="393925"/>
                  <a:pt x="39721" y="388479"/>
                </a:cubicBezTo>
                <a:cubicBezTo>
                  <a:pt x="13241" y="346973"/>
                  <a:pt x="0" y="301618"/>
                  <a:pt x="0" y="252412"/>
                </a:cubicBezTo>
                <a:cubicBezTo>
                  <a:pt x="0" y="218231"/>
                  <a:pt x="6667" y="185553"/>
                  <a:pt x="20001" y="154377"/>
                </a:cubicBezTo>
                <a:cubicBezTo>
                  <a:pt x="33335" y="123201"/>
                  <a:pt x="51271" y="96345"/>
                  <a:pt x="73808" y="73808"/>
                </a:cubicBezTo>
                <a:cubicBezTo>
                  <a:pt x="96345" y="51271"/>
                  <a:pt x="123201" y="33336"/>
                  <a:pt x="154377" y="20001"/>
                </a:cubicBezTo>
                <a:cubicBezTo>
                  <a:pt x="185553" y="6667"/>
                  <a:pt x="218232" y="0"/>
                  <a:pt x="252413" y="0"/>
                </a:cubicBezTo>
                <a:close/>
                <a:moveTo>
                  <a:pt x="252413" y="36059"/>
                </a:moveTo>
                <a:cubicBezTo>
                  <a:pt x="242459" y="36059"/>
                  <a:pt x="233960" y="39580"/>
                  <a:pt x="226918" y="46623"/>
                </a:cubicBezTo>
                <a:cubicBezTo>
                  <a:pt x="219875" y="53666"/>
                  <a:pt x="216353" y="62164"/>
                  <a:pt x="216353" y="72118"/>
                </a:cubicBezTo>
                <a:cubicBezTo>
                  <a:pt x="216353" y="82071"/>
                  <a:pt x="219875" y="90570"/>
                  <a:pt x="226918" y="97613"/>
                </a:cubicBezTo>
                <a:cubicBezTo>
                  <a:pt x="233960" y="104655"/>
                  <a:pt x="242459" y="108177"/>
                  <a:pt x="252413" y="108177"/>
                </a:cubicBezTo>
                <a:cubicBezTo>
                  <a:pt x="262366" y="108177"/>
                  <a:pt x="270864" y="104655"/>
                  <a:pt x="277907" y="97613"/>
                </a:cubicBezTo>
                <a:cubicBezTo>
                  <a:pt x="284949" y="90570"/>
                  <a:pt x="288471" y="82071"/>
                  <a:pt x="288471" y="72118"/>
                </a:cubicBezTo>
                <a:cubicBezTo>
                  <a:pt x="288471" y="62164"/>
                  <a:pt x="284949" y="53666"/>
                  <a:pt x="277907" y="46623"/>
                </a:cubicBezTo>
                <a:cubicBezTo>
                  <a:pt x="270864" y="39580"/>
                  <a:pt x="262366" y="36059"/>
                  <a:pt x="252413" y="36059"/>
                </a:cubicBezTo>
                <a:close/>
                <a:moveTo>
                  <a:pt x="378618" y="90147"/>
                </a:moveTo>
                <a:cubicBezTo>
                  <a:pt x="368665" y="90147"/>
                  <a:pt x="360166" y="93669"/>
                  <a:pt x="353124" y="100711"/>
                </a:cubicBezTo>
                <a:cubicBezTo>
                  <a:pt x="346081" y="107754"/>
                  <a:pt x="342560" y="116252"/>
                  <a:pt x="342560" y="126206"/>
                </a:cubicBezTo>
                <a:cubicBezTo>
                  <a:pt x="342560" y="136160"/>
                  <a:pt x="346081" y="144658"/>
                  <a:pt x="353124" y="151701"/>
                </a:cubicBezTo>
                <a:cubicBezTo>
                  <a:pt x="360166" y="158744"/>
                  <a:pt x="368665" y="162265"/>
                  <a:pt x="378618" y="162265"/>
                </a:cubicBezTo>
                <a:cubicBezTo>
                  <a:pt x="388572" y="162265"/>
                  <a:pt x="397071" y="158744"/>
                  <a:pt x="404113" y="151701"/>
                </a:cubicBezTo>
                <a:cubicBezTo>
                  <a:pt x="411156" y="144658"/>
                  <a:pt x="414678" y="136160"/>
                  <a:pt x="414678" y="126206"/>
                </a:cubicBezTo>
                <a:cubicBezTo>
                  <a:pt x="414678" y="116252"/>
                  <a:pt x="411156" y="107754"/>
                  <a:pt x="404113" y="100711"/>
                </a:cubicBezTo>
                <a:cubicBezTo>
                  <a:pt x="397071" y="93669"/>
                  <a:pt x="388572" y="90147"/>
                  <a:pt x="378618" y="90147"/>
                </a:cubicBezTo>
                <a:close/>
                <a:moveTo>
                  <a:pt x="126206" y="90147"/>
                </a:moveTo>
                <a:cubicBezTo>
                  <a:pt x="116252" y="90147"/>
                  <a:pt x="107754" y="93669"/>
                  <a:pt x="100712" y="100711"/>
                </a:cubicBezTo>
                <a:cubicBezTo>
                  <a:pt x="93668" y="107754"/>
                  <a:pt x="90147" y="116252"/>
                  <a:pt x="90147" y="126206"/>
                </a:cubicBezTo>
                <a:cubicBezTo>
                  <a:pt x="90147" y="136160"/>
                  <a:pt x="93668" y="144658"/>
                  <a:pt x="100712" y="151701"/>
                </a:cubicBezTo>
                <a:cubicBezTo>
                  <a:pt x="107754" y="158744"/>
                  <a:pt x="116252" y="162265"/>
                  <a:pt x="126206" y="162265"/>
                </a:cubicBezTo>
                <a:cubicBezTo>
                  <a:pt x="136160" y="162265"/>
                  <a:pt x="144658" y="158744"/>
                  <a:pt x="151701" y="151701"/>
                </a:cubicBezTo>
                <a:cubicBezTo>
                  <a:pt x="158744" y="144658"/>
                  <a:pt x="162265" y="136160"/>
                  <a:pt x="162265" y="126206"/>
                </a:cubicBezTo>
                <a:cubicBezTo>
                  <a:pt x="162265" y="116252"/>
                  <a:pt x="158744" y="107754"/>
                  <a:pt x="151701" y="100711"/>
                </a:cubicBezTo>
                <a:cubicBezTo>
                  <a:pt x="144658" y="93669"/>
                  <a:pt x="136160" y="90147"/>
                  <a:pt x="126206" y="90147"/>
                </a:cubicBezTo>
                <a:close/>
                <a:moveTo>
                  <a:pt x="291429" y="131594"/>
                </a:moveTo>
                <a:cubicBezTo>
                  <a:pt x="289175" y="131899"/>
                  <a:pt x="286969" y="132685"/>
                  <a:pt x="284809" y="133953"/>
                </a:cubicBezTo>
                <a:cubicBezTo>
                  <a:pt x="280489" y="136488"/>
                  <a:pt x="277672" y="140198"/>
                  <a:pt x="276358" y="145081"/>
                </a:cubicBezTo>
                <a:lnTo>
                  <a:pt x="247905" y="252694"/>
                </a:lnTo>
                <a:cubicBezTo>
                  <a:pt x="236636" y="253633"/>
                  <a:pt x="226589" y="257718"/>
                  <a:pt x="217762" y="264948"/>
                </a:cubicBezTo>
                <a:cubicBezTo>
                  <a:pt x="208935" y="272179"/>
                  <a:pt x="203019" y="281428"/>
                  <a:pt x="200015" y="292697"/>
                </a:cubicBezTo>
                <a:cubicBezTo>
                  <a:pt x="196258" y="307158"/>
                  <a:pt x="198136" y="320868"/>
                  <a:pt x="205648" y="333827"/>
                </a:cubicBezTo>
                <a:cubicBezTo>
                  <a:pt x="213161" y="346785"/>
                  <a:pt x="224147" y="355143"/>
                  <a:pt x="238609" y="358899"/>
                </a:cubicBezTo>
                <a:cubicBezTo>
                  <a:pt x="253070" y="362655"/>
                  <a:pt x="266780" y="360777"/>
                  <a:pt x="279739" y="353265"/>
                </a:cubicBezTo>
                <a:cubicBezTo>
                  <a:pt x="292697" y="345752"/>
                  <a:pt x="301054" y="334766"/>
                  <a:pt x="304811" y="320305"/>
                </a:cubicBezTo>
                <a:cubicBezTo>
                  <a:pt x="307815" y="309036"/>
                  <a:pt x="307252" y="298050"/>
                  <a:pt x="303120" y="287344"/>
                </a:cubicBezTo>
                <a:cubicBezTo>
                  <a:pt x="298988" y="276639"/>
                  <a:pt x="292227" y="268094"/>
                  <a:pt x="282837" y="261709"/>
                </a:cubicBezTo>
                <a:lnTo>
                  <a:pt x="311290" y="154096"/>
                </a:lnTo>
                <a:cubicBezTo>
                  <a:pt x="312417" y="149212"/>
                  <a:pt x="311712" y="144658"/>
                  <a:pt x="309177" y="140432"/>
                </a:cubicBezTo>
                <a:cubicBezTo>
                  <a:pt x="306642" y="136207"/>
                  <a:pt x="303026" y="133437"/>
                  <a:pt x="298331" y="132122"/>
                </a:cubicBezTo>
                <a:cubicBezTo>
                  <a:pt x="295983" y="131465"/>
                  <a:pt x="293683" y="131289"/>
                  <a:pt x="291429" y="131594"/>
                </a:cubicBezTo>
                <a:close/>
                <a:moveTo>
                  <a:pt x="432707" y="216353"/>
                </a:moveTo>
                <a:cubicBezTo>
                  <a:pt x="422753" y="216353"/>
                  <a:pt x="414255" y="219875"/>
                  <a:pt x="407213" y="226918"/>
                </a:cubicBezTo>
                <a:cubicBezTo>
                  <a:pt x="400169" y="233960"/>
                  <a:pt x="396648" y="242458"/>
                  <a:pt x="396648" y="252412"/>
                </a:cubicBezTo>
                <a:cubicBezTo>
                  <a:pt x="396648" y="262366"/>
                  <a:pt x="400169" y="270864"/>
                  <a:pt x="407213" y="277907"/>
                </a:cubicBezTo>
                <a:cubicBezTo>
                  <a:pt x="414255" y="284950"/>
                  <a:pt x="422753" y="288471"/>
                  <a:pt x="432707" y="288471"/>
                </a:cubicBezTo>
                <a:cubicBezTo>
                  <a:pt x="442661" y="288471"/>
                  <a:pt x="451159" y="284950"/>
                  <a:pt x="458202" y="277907"/>
                </a:cubicBezTo>
                <a:cubicBezTo>
                  <a:pt x="465245" y="270864"/>
                  <a:pt x="468766" y="262366"/>
                  <a:pt x="468766" y="252412"/>
                </a:cubicBezTo>
                <a:cubicBezTo>
                  <a:pt x="468766" y="242458"/>
                  <a:pt x="465245" y="233960"/>
                  <a:pt x="458202" y="226918"/>
                </a:cubicBezTo>
                <a:cubicBezTo>
                  <a:pt x="451159" y="219875"/>
                  <a:pt x="442661" y="216353"/>
                  <a:pt x="432707" y="216353"/>
                </a:cubicBezTo>
                <a:close/>
                <a:moveTo>
                  <a:pt x="72118" y="216353"/>
                </a:moveTo>
                <a:cubicBezTo>
                  <a:pt x="62164" y="216353"/>
                  <a:pt x="53666" y="219875"/>
                  <a:pt x="46623" y="226918"/>
                </a:cubicBezTo>
                <a:cubicBezTo>
                  <a:pt x="39580" y="233960"/>
                  <a:pt x="36059" y="242458"/>
                  <a:pt x="36059" y="252412"/>
                </a:cubicBezTo>
                <a:cubicBezTo>
                  <a:pt x="36059" y="262366"/>
                  <a:pt x="39580" y="270864"/>
                  <a:pt x="46623" y="277907"/>
                </a:cubicBezTo>
                <a:cubicBezTo>
                  <a:pt x="53666" y="284950"/>
                  <a:pt x="62164" y="288471"/>
                  <a:pt x="72118" y="288471"/>
                </a:cubicBezTo>
                <a:cubicBezTo>
                  <a:pt x="82072" y="288471"/>
                  <a:pt x="90570" y="284950"/>
                  <a:pt x="97612" y="277907"/>
                </a:cubicBezTo>
                <a:cubicBezTo>
                  <a:pt x="104655" y="270864"/>
                  <a:pt x="108177" y="262366"/>
                  <a:pt x="108177" y="252412"/>
                </a:cubicBezTo>
                <a:cubicBezTo>
                  <a:pt x="108177" y="242458"/>
                  <a:pt x="104655" y="233960"/>
                  <a:pt x="97612" y="226918"/>
                </a:cubicBezTo>
                <a:cubicBezTo>
                  <a:pt x="90570" y="219875"/>
                  <a:pt x="82072" y="216353"/>
                  <a:pt x="72118" y="216353"/>
                </a:cubicBezTo>
                <a:close/>
              </a:path>
            </a:pathLst>
          </a:custGeom>
          <a:solidFill>
            <a:srgbClr val="7B00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2119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Clouds Diagram for PowerPoint</a:t>
            </a:r>
          </a:p>
        </p:txBody>
      </p:sp>
      <p:sp>
        <p:nvSpPr>
          <p:cNvPr id="34" name="Freeform 8"/>
          <p:cNvSpPr/>
          <p:nvPr/>
        </p:nvSpPr>
        <p:spPr bwMode="auto">
          <a:xfrm>
            <a:off x="5056261" y="1419225"/>
            <a:ext cx="2298700" cy="1474008"/>
          </a:xfrm>
          <a:custGeom>
            <a:avLst/>
            <a:gdLst>
              <a:gd name="T0" fmla="*/ 74 w 466"/>
              <a:gd name="T1" fmla="*/ 299 h 299"/>
              <a:gd name="T2" fmla="*/ 394 w 466"/>
              <a:gd name="T3" fmla="*/ 299 h 299"/>
              <a:gd name="T4" fmla="*/ 466 w 466"/>
              <a:gd name="T5" fmla="*/ 215 h 299"/>
              <a:gd name="T6" fmla="*/ 388 w 466"/>
              <a:gd name="T7" fmla="*/ 152 h 299"/>
              <a:gd name="T8" fmla="*/ 308 w 466"/>
              <a:gd name="T9" fmla="*/ 24 h 299"/>
              <a:gd name="T10" fmla="*/ 166 w 466"/>
              <a:gd name="T11" fmla="*/ 98 h 299"/>
              <a:gd name="T12" fmla="*/ 108 w 466"/>
              <a:gd name="T13" fmla="*/ 86 h 299"/>
              <a:gd name="T14" fmla="*/ 83 w 466"/>
              <a:gd name="T15" fmla="*/ 135 h 299"/>
              <a:gd name="T16" fmla="*/ 12 w 466"/>
              <a:gd name="T17" fmla="*/ 202 h 299"/>
              <a:gd name="T18" fmla="*/ 74 w 466"/>
              <a:gd name="T19" fmla="*/ 299 h 2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66" h="299">
                <a:moveTo>
                  <a:pt x="74" y="299"/>
                </a:moveTo>
                <a:cubicBezTo>
                  <a:pt x="124" y="299"/>
                  <a:pt x="353" y="299"/>
                  <a:pt x="394" y="299"/>
                </a:cubicBezTo>
                <a:cubicBezTo>
                  <a:pt x="436" y="299"/>
                  <a:pt x="466" y="276"/>
                  <a:pt x="466" y="215"/>
                </a:cubicBezTo>
                <a:cubicBezTo>
                  <a:pt x="466" y="153"/>
                  <a:pt x="408" y="136"/>
                  <a:pt x="388" y="152"/>
                </a:cubicBezTo>
                <a:cubicBezTo>
                  <a:pt x="388" y="152"/>
                  <a:pt x="400" y="48"/>
                  <a:pt x="308" y="24"/>
                </a:cubicBezTo>
                <a:cubicBezTo>
                  <a:pt x="215" y="0"/>
                  <a:pt x="172" y="78"/>
                  <a:pt x="166" y="98"/>
                </a:cubicBezTo>
                <a:cubicBezTo>
                  <a:pt x="166" y="98"/>
                  <a:pt x="145" y="69"/>
                  <a:pt x="108" y="86"/>
                </a:cubicBezTo>
                <a:cubicBezTo>
                  <a:pt x="74" y="101"/>
                  <a:pt x="83" y="135"/>
                  <a:pt x="83" y="135"/>
                </a:cubicBezTo>
                <a:cubicBezTo>
                  <a:pt x="83" y="135"/>
                  <a:pt x="24" y="146"/>
                  <a:pt x="12" y="202"/>
                </a:cubicBezTo>
                <a:cubicBezTo>
                  <a:pt x="0" y="260"/>
                  <a:pt x="37" y="299"/>
                  <a:pt x="74" y="299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39" name="Freeform 9"/>
          <p:cNvSpPr/>
          <p:nvPr/>
        </p:nvSpPr>
        <p:spPr bwMode="auto">
          <a:xfrm>
            <a:off x="3899603" y="1753278"/>
            <a:ext cx="1741250" cy="1119077"/>
          </a:xfrm>
          <a:custGeom>
            <a:avLst/>
            <a:gdLst>
              <a:gd name="T0" fmla="*/ 56 w 353"/>
              <a:gd name="T1" fmla="*/ 227 h 227"/>
              <a:gd name="T2" fmla="*/ 299 w 353"/>
              <a:gd name="T3" fmla="*/ 227 h 227"/>
              <a:gd name="T4" fmla="*/ 353 w 353"/>
              <a:gd name="T5" fmla="*/ 163 h 227"/>
              <a:gd name="T6" fmla="*/ 294 w 353"/>
              <a:gd name="T7" fmla="*/ 115 h 227"/>
              <a:gd name="T8" fmla="*/ 233 w 353"/>
              <a:gd name="T9" fmla="*/ 19 h 227"/>
              <a:gd name="T10" fmla="*/ 125 w 353"/>
              <a:gd name="T11" fmla="*/ 75 h 227"/>
              <a:gd name="T12" fmla="*/ 82 w 353"/>
              <a:gd name="T13" fmla="*/ 65 h 227"/>
              <a:gd name="T14" fmla="*/ 62 w 353"/>
              <a:gd name="T15" fmla="*/ 103 h 227"/>
              <a:gd name="T16" fmla="*/ 9 w 353"/>
              <a:gd name="T17" fmla="*/ 154 h 227"/>
              <a:gd name="T18" fmla="*/ 56 w 353"/>
              <a:gd name="T19" fmla="*/ 227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53" h="227">
                <a:moveTo>
                  <a:pt x="56" y="227"/>
                </a:moveTo>
                <a:cubicBezTo>
                  <a:pt x="94" y="227"/>
                  <a:pt x="267" y="227"/>
                  <a:pt x="299" y="227"/>
                </a:cubicBezTo>
                <a:cubicBezTo>
                  <a:pt x="330" y="227"/>
                  <a:pt x="353" y="210"/>
                  <a:pt x="353" y="163"/>
                </a:cubicBezTo>
                <a:cubicBezTo>
                  <a:pt x="353" y="116"/>
                  <a:pt x="309" y="104"/>
                  <a:pt x="294" y="115"/>
                </a:cubicBezTo>
                <a:cubicBezTo>
                  <a:pt x="294" y="115"/>
                  <a:pt x="303" y="37"/>
                  <a:pt x="233" y="19"/>
                </a:cubicBezTo>
                <a:cubicBezTo>
                  <a:pt x="163" y="0"/>
                  <a:pt x="130" y="60"/>
                  <a:pt x="125" y="75"/>
                </a:cubicBezTo>
                <a:cubicBezTo>
                  <a:pt x="125" y="75"/>
                  <a:pt x="110" y="53"/>
                  <a:pt x="82" y="65"/>
                </a:cubicBezTo>
                <a:cubicBezTo>
                  <a:pt x="56" y="77"/>
                  <a:pt x="62" y="103"/>
                  <a:pt x="62" y="103"/>
                </a:cubicBezTo>
                <a:cubicBezTo>
                  <a:pt x="62" y="103"/>
                  <a:pt x="18" y="111"/>
                  <a:pt x="9" y="154"/>
                </a:cubicBezTo>
                <a:cubicBezTo>
                  <a:pt x="0" y="198"/>
                  <a:pt x="28" y="227"/>
                  <a:pt x="56" y="22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40" name="Freeform 10"/>
          <p:cNvSpPr/>
          <p:nvPr/>
        </p:nvSpPr>
        <p:spPr bwMode="auto">
          <a:xfrm>
            <a:off x="5578219" y="2231392"/>
            <a:ext cx="1745426" cy="1119077"/>
          </a:xfrm>
          <a:custGeom>
            <a:avLst/>
            <a:gdLst>
              <a:gd name="T0" fmla="*/ 56 w 354"/>
              <a:gd name="T1" fmla="*/ 227 h 227"/>
              <a:gd name="T2" fmla="*/ 299 w 354"/>
              <a:gd name="T3" fmla="*/ 227 h 227"/>
              <a:gd name="T4" fmla="*/ 354 w 354"/>
              <a:gd name="T5" fmla="*/ 163 h 227"/>
              <a:gd name="T6" fmla="*/ 294 w 354"/>
              <a:gd name="T7" fmla="*/ 115 h 227"/>
              <a:gd name="T8" fmla="*/ 234 w 354"/>
              <a:gd name="T9" fmla="*/ 19 h 227"/>
              <a:gd name="T10" fmla="*/ 126 w 354"/>
              <a:gd name="T11" fmla="*/ 75 h 227"/>
              <a:gd name="T12" fmla="*/ 82 w 354"/>
              <a:gd name="T13" fmla="*/ 65 h 227"/>
              <a:gd name="T14" fmla="*/ 63 w 354"/>
              <a:gd name="T15" fmla="*/ 103 h 227"/>
              <a:gd name="T16" fmla="*/ 9 w 354"/>
              <a:gd name="T17" fmla="*/ 154 h 227"/>
              <a:gd name="T18" fmla="*/ 56 w 354"/>
              <a:gd name="T19" fmla="*/ 227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54" h="227">
                <a:moveTo>
                  <a:pt x="56" y="227"/>
                </a:moveTo>
                <a:cubicBezTo>
                  <a:pt x="94" y="227"/>
                  <a:pt x="268" y="227"/>
                  <a:pt x="299" y="227"/>
                </a:cubicBezTo>
                <a:cubicBezTo>
                  <a:pt x="331" y="227"/>
                  <a:pt x="354" y="210"/>
                  <a:pt x="354" y="163"/>
                </a:cubicBezTo>
                <a:cubicBezTo>
                  <a:pt x="354" y="116"/>
                  <a:pt x="309" y="104"/>
                  <a:pt x="294" y="115"/>
                </a:cubicBezTo>
                <a:cubicBezTo>
                  <a:pt x="294" y="115"/>
                  <a:pt x="304" y="37"/>
                  <a:pt x="234" y="19"/>
                </a:cubicBezTo>
                <a:cubicBezTo>
                  <a:pt x="163" y="0"/>
                  <a:pt x="130" y="60"/>
                  <a:pt x="126" y="75"/>
                </a:cubicBezTo>
                <a:cubicBezTo>
                  <a:pt x="126" y="75"/>
                  <a:pt x="110" y="53"/>
                  <a:pt x="82" y="65"/>
                </a:cubicBezTo>
                <a:cubicBezTo>
                  <a:pt x="56" y="77"/>
                  <a:pt x="63" y="103"/>
                  <a:pt x="63" y="103"/>
                </a:cubicBezTo>
                <a:cubicBezTo>
                  <a:pt x="63" y="103"/>
                  <a:pt x="18" y="111"/>
                  <a:pt x="9" y="154"/>
                </a:cubicBezTo>
                <a:cubicBezTo>
                  <a:pt x="0" y="198"/>
                  <a:pt x="28" y="227"/>
                  <a:pt x="56" y="22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41" name="Freeform 11"/>
          <p:cNvSpPr/>
          <p:nvPr/>
        </p:nvSpPr>
        <p:spPr bwMode="auto">
          <a:xfrm>
            <a:off x="6968714" y="2039311"/>
            <a:ext cx="1741250" cy="1119077"/>
          </a:xfrm>
          <a:custGeom>
            <a:avLst/>
            <a:gdLst>
              <a:gd name="T0" fmla="*/ 56 w 353"/>
              <a:gd name="T1" fmla="*/ 227 h 227"/>
              <a:gd name="T2" fmla="*/ 299 w 353"/>
              <a:gd name="T3" fmla="*/ 227 h 227"/>
              <a:gd name="T4" fmla="*/ 353 w 353"/>
              <a:gd name="T5" fmla="*/ 163 h 227"/>
              <a:gd name="T6" fmla="*/ 294 w 353"/>
              <a:gd name="T7" fmla="*/ 115 h 227"/>
              <a:gd name="T8" fmla="*/ 233 w 353"/>
              <a:gd name="T9" fmla="*/ 18 h 227"/>
              <a:gd name="T10" fmla="*/ 125 w 353"/>
              <a:gd name="T11" fmla="*/ 74 h 227"/>
              <a:gd name="T12" fmla="*/ 82 w 353"/>
              <a:gd name="T13" fmla="*/ 65 h 227"/>
              <a:gd name="T14" fmla="*/ 62 w 353"/>
              <a:gd name="T15" fmla="*/ 103 h 227"/>
              <a:gd name="T16" fmla="*/ 9 w 353"/>
              <a:gd name="T17" fmla="*/ 153 h 227"/>
              <a:gd name="T18" fmla="*/ 56 w 353"/>
              <a:gd name="T19" fmla="*/ 227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53" h="227">
                <a:moveTo>
                  <a:pt x="56" y="227"/>
                </a:moveTo>
                <a:cubicBezTo>
                  <a:pt x="94" y="227"/>
                  <a:pt x="267" y="227"/>
                  <a:pt x="299" y="227"/>
                </a:cubicBezTo>
                <a:cubicBezTo>
                  <a:pt x="330" y="227"/>
                  <a:pt x="353" y="210"/>
                  <a:pt x="353" y="163"/>
                </a:cubicBezTo>
                <a:cubicBezTo>
                  <a:pt x="353" y="116"/>
                  <a:pt x="309" y="104"/>
                  <a:pt x="294" y="115"/>
                </a:cubicBezTo>
                <a:cubicBezTo>
                  <a:pt x="294" y="115"/>
                  <a:pt x="303" y="37"/>
                  <a:pt x="233" y="18"/>
                </a:cubicBezTo>
                <a:cubicBezTo>
                  <a:pt x="163" y="0"/>
                  <a:pt x="130" y="59"/>
                  <a:pt x="125" y="74"/>
                </a:cubicBezTo>
                <a:cubicBezTo>
                  <a:pt x="125" y="74"/>
                  <a:pt x="110" y="53"/>
                  <a:pt x="82" y="65"/>
                </a:cubicBezTo>
                <a:cubicBezTo>
                  <a:pt x="56" y="77"/>
                  <a:pt x="62" y="103"/>
                  <a:pt x="62" y="103"/>
                </a:cubicBezTo>
                <a:cubicBezTo>
                  <a:pt x="62" y="103"/>
                  <a:pt x="18" y="111"/>
                  <a:pt x="9" y="153"/>
                </a:cubicBezTo>
                <a:cubicBezTo>
                  <a:pt x="0" y="198"/>
                  <a:pt x="28" y="227"/>
                  <a:pt x="56" y="22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42" name="Freeform 12"/>
          <p:cNvSpPr/>
          <p:nvPr/>
        </p:nvSpPr>
        <p:spPr bwMode="auto">
          <a:xfrm>
            <a:off x="7210902" y="1463070"/>
            <a:ext cx="680633" cy="438444"/>
          </a:xfrm>
          <a:custGeom>
            <a:avLst/>
            <a:gdLst>
              <a:gd name="T0" fmla="*/ 22 w 138"/>
              <a:gd name="T1" fmla="*/ 89 h 89"/>
              <a:gd name="T2" fmla="*/ 117 w 138"/>
              <a:gd name="T3" fmla="*/ 89 h 89"/>
              <a:gd name="T4" fmla="*/ 138 w 138"/>
              <a:gd name="T5" fmla="*/ 64 h 89"/>
              <a:gd name="T6" fmla="*/ 115 w 138"/>
              <a:gd name="T7" fmla="*/ 45 h 89"/>
              <a:gd name="T8" fmla="*/ 91 w 138"/>
              <a:gd name="T9" fmla="*/ 7 h 89"/>
              <a:gd name="T10" fmla="*/ 49 w 138"/>
              <a:gd name="T11" fmla="*/ 29 h 89"/>
              <a:gd name="T12" fmla="*/ 32 w 138"/>
              <a:gd name="T13" fmla="*/ 25 h 89"/>
              <a:gd name="T14" fmla="*/ 24 w 138"/>
              <a:gd name="T15" fmla="*/ 40 h 89"/>
              <a:gd name="T16" fmla="*/ 3 w 138"/>
              <a:gd name="T17" fmla="*/ 60 h 89"/>
              <a:gd name="T18" fmla="*/ 22 w 138"/>
              <a:gd name="T19" fmla="*/ 89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38" h="89">
                <a:moveTo>
                  <a:pt x="22" y="89"/>
                </a:moveTo>
                <a:cubicBezTo>
                  <a:pt x="37" y="89"/>
                  <a:pt x="105" y="89"/>
                  <a:pt x="117" y="89"/>
                </a:cubicBezTo>
                <a:cubicBezTo>
                  <a:pt x="129" y="89"/>
                  <a:pt x="138" y="82"/>
                  <a:pt x="138" y="64"/>
                </a:cubicBezTo>
                <a:cubicBezTo>
                  <a:pt x="138" y="45"/>
                  <a:pt x="121" y="40"/>
                  <a:pt x="115" y="45"/>
                </a:cubicBezTo>
                <a:cubicBezTo>
                  <a:pt x="115" y="45"/>
                  <a:pt x="119" y="14"/>
                  <a:pt x="91" y="7"/>
                </a:cubicBezTo>
                <a:cubicBezTo>
                  <a:pt x="64" y="0"/>
                  <a:pt x="51" y="23"/>
                  <a:pt x="49" y="29"/>
                </a:cubicBezTo>
                <a:cubicBezTo>
                  <a:pt x="49" y="29"/>
                  <a:pt x="43" y="20"/>
                  <a:pt x="32" y="25"/>
                </a:cubicBezTo>
                <a:cubicBezTo>
                  <a:pt x="22" y="30"/>
                  <a:pt x="24" y="40"/>
                  <a:pt x="24" y="40"/>
                </a:cubicBezTo>
                <a:cubicBezTo>
                  <a:pt x="24" y="40"/>
                  <a:pt x="7" y="43"/>
                  <a:pt x="3" y="60"/>
                </a:cubicBezTo>
                <a:cubicBezTo>
                  <a:pt x="0" y="77"/>
                  <a:pt x="11" y="89"/>
                  <a:pt x="22" y="8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43" name="Freeform 13"/>
          <p:cNvSpPr/>
          <p:nvPr/>
        </p:nvSpPr>
        <p:spPr bwMode="auto">
          <a:xfrm>
            <a:off x="3482037" y="1665589"/>
            <a:ext cx="402951" cy="256804"/>
          </a:xfrm>
          <a:custGeom>
            <a:avLst/>
            <a:gdLst>
              <a:gd name="T0" fmla="*/ 13 w 82"/>
              <a:gd name="T1" fmla="*/ 52 h 52"/>
              <a:gd name="T2" fmla="*/ 69 w 82"/>
              <a:gd name="T3" fmla="*/ 52 h 52"/>
              <a:gd name="T4" fmla="*/ 82 w 82"/>
              <a:gd name="T5" fmla="*/ 38 h 52"/>
              <a:gd name="T6" fmla="*/ 68 w 82"/>
              <a:gd name="T7" fmla="*/ 27 h 52"/>
              <a:gd name="T8" fmla="*/ 54 w 82"/>
              <a:gd name="T9" fmla="*/ 4 h 52"/>
              <a:gd name="T10" fmla="*/ 29 w 82"/>
              <a:gd name="T11" fmla="*/ 17 h 52"/>
              <a:gd name="T12" fmla="*/ 19 w 82"/>
              <a:gd name="T13" fmla="*/ 15 h 52"/>
              <a:gd name="T14" fmla="*/ 14 w 82"/>
              <a:gd name="T15" fmla="*/ 24 h 52"/>
              <a:gd name="T16" fmla="*/ 2 w 82"/>
              <a:gd name="T17" fmla="*/ 35 h 52"/>
              <a:gd name="T18" fmla="*/ 13 w 82"/>
              <a:gd name="T19" fmla="*/ 52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82" h="52">
                <a:moveTo>
                  <a:pt x="13" y="52"/>
                </a:moveTo>
                <a:cubicBezTo>
                  <a:pt x="22" y="52"/>
                  <a:pt x="62" y="52"/>
                  <a:pt x="69" y="52"/>
                </a:cubicBezTo>
                <a:cubicBezTo>
                  <a:pt x="76" y="52"/>
                  <a:pt x="82" y="48"/>
                  <a:pt x="82" y="38"/>
                </a:cubicBezTo>
                <a:cubicBezTo>
                  <a:pt x="82" y="27"/>
                  <a:pt x="71" y="24"/>
                  <a:pt x="68" y="27"/>
                </a:cubicBezTo>
                <a:cubicBezTo>
                  <a:pt x="68" y="27"/>
                  <a:pt x="70" y="8"/>
                  <a:pt x="54" y="4"/>
                </a:cubicBezTo>
                <a:cubicBezTo>
                  <a:pt x="38" y="0"/>
                  <a:pt x="30" y="14"/>
                  <a:pt x="29" y="17"/>
                </a:cubicBezTo>
                <a:cubicBezTo>
                  <a:pt x="29" y="17"/>
                  <a:pt x="25" y="12"/>
                  <a:pt x="19" y="15"/>
                </a:cubicBezTo>
                <a:cubicBezTo>
                  <a:pt x="13" y="18"/>
                  <a:pt x="14" y="24"/>
                  <a:pt x="14" y="24"/>
                </a:cubicBezTo>
                <a:cubicBezTo>
                  <a:pt x="14" y="24"/>
                  <a:pt x="4" y="25"/>
                  <a:pt x="2" y="35"/>
                </a:cubicBezTo>
                <a:cubicBezTo>
                  <a:pt x="0" y="46"/>
                  <a:pt x="6" y="52"/>
                  <a:pt x="13" y="5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44" name="Freeform 14"/>
          <p:cNvSpPr/>
          <p:nvPr/>
        </p:nvSpPr>
        <p:spPr bwMode="auto">
          <a:xfrm>
            <a:off x="3678293" y="3494528"/>
            <a:ext cx="405039" cy="256804"/>
          </a:xfrm>
          <a:custGeom>
            <a:avLst/>
            <a:gdLst>
              <a:gd name="T0" fmla="*/ 13 w 82"/>
              <a:gd name="T1" fmla="*/ 52 h 52"/>
              <a:gd name="T2" fmla="*/ 69 w 82"/>
              <a:gd name="T3" fmla="*/ 52 h 52"/>
              <a:gd name="T4" fmla="*/ 82 w 82"/>
              <a:gd name="T5" fmla="*/ 37 h 52"/>
              <a:gd name="T6" fmla="*/ 68 w 82"/>
              <a:gd name="T7" fmla="*/ 26 h 52"/>
              <a:gd name="T8" fmla="*/ 54 w 82"/>
              <a:gd name="T9" fmla="*/ 4 h 52"/>
              <a:gd name="T10" fmla="*/ 29 w 82"/>
              <a:gd name="T11" fmla="*/ 17 h 52"/>
              <a:gd name="T12" fmla="*/ 19 w 82"/>
              <a:gd name="T13" fmla="*/ 15 h 52"/>
              <a:gd name="T14" fmla="*/ 14 w 82"/>
              <a:gd name="T15" fmla="*/ 23 h 52"/>
              <a:gd name="T16" fmla="*/ 2 w 82"/>
              <a:gd name="T17" fmla="*/ 35 h 52"/>
              <a:gd name="T18" fmla="*/ 13 w 82"/>
              <a:gd name="T19" fmla="*/ 52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82" h="52">
                <a:moveTo>
                  <a:pt x="13" y="52"/>
                </a:moveTo>
                <a:cubicBezTo>
                  <a:pt x="22" y="52"/>
                  <a:pt x="62" y="52"/>
                  <a:pt x="69" y="52"/>
                </a:cubicBezTo>
                <a:cubicBezTo>
                  <a:pt x="76" y="52"/>
                  <a:pt x="82" y="48"/>
                  <a:pt x="82" y="37"/>
                </a:cubicBezTo>
                <a:cubicBezTo>
                  <a:pt x="82" y="26"/>
                  <a:pt x="71" y="23"/>
                  <a:pt x="68" y="26"/>
                </a:cubicBezTo>
                <a:cubicBezTo>
                  <a:pt x="68" y="26"/>
                  <a:pt x="70" y="8"/>
                  <a:pt x="54" y="4"/>
                </a:cubicBezTo>
                <a:cubicBezTo>
                  <a:pt x="38" y="0"/>
                  <a:pt x="30" y="13"/>
                  <a:pt x="29" y="17"/>
                </a:cubicBezTo>
                <a:cubicBezTo>
                  <a:pt x="29" y="17"/>
                  <a:pt x="25" y="12"/>
                  <a:pt x="19" y="15"/>
                </a:cubicBezTo>
                <a:cubicBezTo>
                  <a:pt x="13" y="17"/>
                  <a:pt x="14" y="23"/>
                  <a:pt x="14" y="23"/>
                </a:cubicBezTo>
                <a:cubicBezTo>
                  <a:pt x="14" y="23"/>
                  <a:pt x="4" y="25"/>
                  <a:pt x="2" y="35"/>
                </a:cubicBezTo>
                <a:cubicBezTo>
                  <a:pt x="0" y="45"/>
                  <a:pt x="6" y="52"/>
                  <a:pt x="13" y="5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45" name="Freeform 15"/>
          <p:cNvSpPr/>
          <p:nvPr/>
        </p:nvSpPr>
        <p:spPr bwMode="auto">
          <a:xfrm>
            <a:off x="7891535" y="3425631"/>
            <a:ext cx="511518" cy="329877"/>
          </a:xfrm>
          <a:custGeom>
            <a:avLst/>
            <a:gdLst>
              <a:gd name="T0" fmla="*/ 16 w 104"/>
              <a:gd name="T1" fmla="*/ 67 h 67"/>
              <a:gd name="T2" fmla="*/ 88 w 104"/>
              <a:gd name="T3" fmla="*/ 67 h 67"/>
              <a:gd name="T4" fmla="*/ 104 w 104"/>
              <a:gd name="T5" fmla="*/ 48 h 67"/>
              <a:gd name="T6" fmla="*/ 87 w 104"/>
              <a:gd name="T7" fmla="*/ 34 h 67"/>
              <a:gd name="T8" fmla="*/ 69 w 104"/>
              <a:gd name="T9" fmla="*/ 5 h 67"/>
              <a:gd name="T10" fmla="*/ 37 w 104"/>
              <a:gd name="T11" fmla="*/ 22 h 67"/>
              <a:gd name="T12" fmla="*/ 24 w 104"/>
              <a:gd name="T13" fmla="*/ 19 h 67"/>
              <a:gd name="T14" fmla="*/ 18 w 104"/>
              <a:gd name="T15" fmla="*/ 30 h 67"/>
              <a:gd name="T16" fmla="*/ 2 w 104"/>
              <a:gd name="T17" fmla="*/ 45 h 67"/>
              <a:gd name="T18" fmla="*/ 16 w 104"/>
              <a:gd name="T19" fmla="*/ 67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04" h="67">
                <a:moveTo>
                  <a:pt x="16" y="67"/>
                </a:moveTo>
                <a:cubicBezTo>
                  <a:pt x="28" y="67"/>
                  <a:pt x="79" y="67"/>
                  <a:pt x="88" y="67"/>
                </a:cubicBezTo>
                <a:cubicBezTo>
                  <a:pt x="98" y="67"/>
                  <a:pt x="104" y="62"/>
                  <a:pt x="104" y="48"/>
                </a:cubicBezTo>
                <a:cubicBezTo>
                  <a:pt x="104" y="34"/>
                  <a:pt x="91" y="31"/>
                  <a:pt x="87" y="34"/>
                </a:cubicBezTo>
                <a:cubicBezTo>
                  <a:pt x="87" y="34"/>
                  <a:pt x="90" y="11"/>
                  <a:pt x="69" y="5"/>
                </a:cubicBezTo>
                <a:cubicBezTo>
                  <a:pt x="48" y="0"/>
                  <a:pt x="38" y="17"/>
                  <a:pt x="37" y="22"/>
                </a:cubicBezTo>
                <a:cubicBezTo>
                  <a:pt x="37" y="22"/>
                  <a:pt x="32" y="16"/>
                  <a:pt x="24" y="19"/>
                </a:cubicBezTo>
                <a:cubicBezTo>
                  <a:pt x="16" y="23"/>
                  <a:pt x="18" y="30"/>
                  <a:pt x="18" y="30"/>
                </a:cubicBezTo>
                <a:cubicBezTo>
                  <a:pt x="18" y="30"/>
                  <a:pt x="5" y="33"/>
                  <a:pt x="2" y="45"/>
                </a:cubicBezTo>
                <a:cubicBezTo>
                  <a:pt x="0" y="58"/>
                  <a:pt x="8" y="67"/>
                  <a:pt x="16" y="6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46" name="Freeform 16"/>
          <p:cNvSpPr/>
          <p:nvPr/>
        </p:nvSpPr>
        <p:spPr bwMode="auto">
          <a:xfrm>
            <a:off x="3619834" y="3830670"/>
            <a:ext cx="1409285" cy="901943"/>
          </a:xfrm>
          <a:custGeom>
            <a:avLst/>
            <a:gdLst>
              <a:gd name="T0" fmla="*/ 46 w 286"/>
              <a:gd name="T1" fmla="*/ 183 h 183"/>
              <a:gd name="T2" fmla="*/ 241 w 286"/>
              <a:gd name="T3" fmla="*/ 183 h 183"/>
              <a:gd name="T4" fmla="*/ 286 w 286"/>
              <a:gd name="T5" fmla="*/ 131 h 183"/>
              <a:gd name="T6" fmla="*/ 238 w 286"/>
              <a:gd name="T7" fmla="*/ 93 h 183"/>
              <a:gd name="T8" fmla="*/ 189 w 286"/>
              <a:gd name="T9" fmla="*/ 15 h 183"/>
              <a:gd name="T10" fmla="*/ 102 w 286"/>
              <a:gd name="T11" fmla="*/ 60 h 183"/>
              <a:gd name="T12" fmla="*/ 67 w 286"/>
              <a:gd name="T13" fmla="*/ 52 h 183"/>
              <a:gd name="T14" fmla="*/ 51 w 286"/>
              <a:gd name="T15" fmla="*/ 83 h 183"/>
              <a:gd name="T16" fmla="*/ 8 w 286"/>
              <a:gd name="T17" fmla="*/ 123 h 183"/>
              <a:gd name="T18" fmla="*/ 46 w 286"/>
              <a:gd name="T19" fmla="*/ 183 h 1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86" h="183">
                <a:moveTo>
                  <a:pt x="46" y="183"/>
                </a:moveTo>
                <a:cubicBezTo>
                  <a:pt x="76" y="183"/>
                  <a:pt x="216" y="183"/>
                  <a:pt x="241" y="183"/>
                </a:cubicBezTo>
                <a:cubicBezTo>
                  <a:pt x="267" y="183"/>
                  <a:pt x="286" y="169"/>
                  <a:pt x="286" y="131"/>
                </a:cubicBezTo>
                <a:cubicBezTo>
                  <a:pt x="286" y="93"/>
                  <a:pt x="250" y="83"/>
                  <a:pt x="238" y="93"/>
                </a:cubicBezTo>
                <a:cubicBezTo>
                  <a:pt x="238" y="93"/>
                  <a:pt x="245" y="29"/>
                  <a:pt x="189" y="15"/>
                </a:cubicBezTo>
                <a:cubicBezTo>
                  <a:pt x="132" y="0"/>
                  <a:pt x="105" y="48"/>
                  <a:pt x="102" y="60"/>
                </a:cubicBezTo>
                <a:cubicBezTo>
                  <a:pt x="102" y="60"/>
                  <a:pt x="89" y="42"/>
                  <a:pt x="67" y="52"/>
                </a:cubicBezTo>
                <a:cubicBezTo>
                  <a:pt x="46" y="62"/>
                  <a:pt x="51" y="83"/>
                  <a:pt x="51" y="83"/>
                </a:cubicBezTo>
                <a:cubicBezTo>
                  <a:pt x="51" y="83"/>
                  <a:pt x="15" y="89"/>
                  <a:pt x="8" y="123"/>
                </a:cubicBezTo>
                <a:cubicBezTo>
                  <a:pt x="0" y="159"/>
                  <a:pt x="23" y="183"/>
                  <a:pt x="46" y="183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47" name="Freeform 17"/>
          <p:cNvSpPr/>
          <p:nvPr/>
        </p:nvSpPr>
        <p:spPr bwMode="auto">
          <a:xfrm>
            <a:off x="7382104" y="4031101"/>
            <a:ext cx="1194239" cy="766233"/>
          </a:xfrm>
          <a:custGeom>
            <a:avLst/>
            <a:gdLst>
              <a:gd name="T0" fmla="*/ 39 w 242"/>
              <a:gd name="T1" fmla="*/ 155 h 155"/>
              <a:gd name="T2" fmla="*/ 205 w 242"/>
              <a:gd name="T3" fmla="*/ 155 h 155"/>
              <a:gd name="T4" fmla="*/ 242 w 242"/>
              <a:gd name="T5" fmla="*/ 111 h 155"/>
              <a:gd name="T6" fmla="*/ 202 w 242"/>
              <a:gd name="T7" fmla="*/ 78 h 155"/>
              <a:gd name="T8" fmla="*/ 160 w 242"/>
              <a:gd name="T9" fmla="*/ 12 h 155"/>
              <a:gd name="T10" fmla="*/ 86 w 242"/>
              <a:gd name="T11" fmla="*/ 50 h 155"/>
              <a:gd name="T12" fmla="*/ 56 w 242"/>
              <a:gd name="T13" fmla="*/ 44 h 155"/>
              <a:gd name="T14" fmla="*/ 43 w 242"/>
              <a:gd name="T15" fmla="*/ 70 h 155"/>
              <a:gd name="T16" fmla="*/ 6 w 242"/>
              <a:gd name="T17" fmla="*/ 105 h 155"/>
              <a:gd name="T18" fmla="*/ 39 w 242"/>
              <a:gd name="T19" fmla="*/ 155 h 1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42" h="155">
                <a:moveTo>
                  <a:pt x="39" y="155"/>
                </a:moveTo>
                <a:cubicBezTo>
                  <a:pt x="65" y="155"/>
                  <a:pt x="183" y="155"/>
                  <a:pt x="205" y="155"/>
                </a:cubicBezTo>
                <a:cubicBezTo>
                  <a:pt x="227" y="155"/>
                  <a:pt x="242" y="143"/>
                  <a:pt x="242" y="111"/>
                </a:cubicBezTo>
                <a:cubicBezTo>
                  <a:pt x="242" y="79"/>
                  <a:pt x="212" y="71"/>
                  <a:pt x="202" y="78"/>
                </a:cubicBezTo>
                <a:cubicBezTo>
                  <a:pt x="202" y="78"/>
                  <a:pt x="208" y="25"/>
                  <a:pt x="160" y="12"/>
                </a:cubicBezTo>
                <a:cubicBezTo>
                  <a:pt x="112" y="0"/>
                  <a:pt x="89" y="40"/>
                  <a:pt x="86" y="50"/>
                </a:cubicBezTo>
                <a:cubicBezTo>
                  <a:pt x="86" y="50"/>
                  <a:pt x="76" y="36"/>
                  <a:pt x="56" y="44"/>
                </a:cubicBezTo>
                <a:cubicBezTo>
                  <a:pt x="39" y="52"/>
                  <a:pt x="43" y="70"/>
                  <a:pt x="43" y="70"/>
                </a:cubicBezTo>
                <a:cubicBezTo>
                  <a:pt x="43" y="70"/>
                  <a:pt x="12" y="75"/>
                  <a:pt x="6" y="105"/>
                </a:cubicBezTo>
                <a:cubicBezTo>
                  <a:pt x="0" y="135"/>
                  <a:pt x="19" y="155"/>
                  <a:pt x="39" y="15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48" name="Freeform 18"/>
          <p:cNvSpPr/>
          <p:nvPr/>
        </p:nvSpPr>
        <p:spPr bwMode="auto">
          <a:xfrm>
            <a:off x="4680452" y="5214900"/>
            <a:ext cx="601295" cy="386249"/>
          </a:xfrm>
          <a:custGeom>
            <a:avLst/>
            <a:gdLst>
              <a:gd name="T0" fmla="*/ 19 w 122"/>
              <a:gd name="T1" fmla="*/ 78 h 78"/>
              <a:gd name="T2" fmla="*/ 103 w 122"/>
              <a:gd name="T3" fmla="*/ 78 h 78"/>
              <a:gd name="T4" fmla="*/ 122 w 122"/>
              <a:gd name="T5" fmla="*/ 56 h 78"/>
              <a:gd name="T6" fmla="*/ 102 w 122"/>
              <a:gd name="T7" fmla="*/ 39 h 78"/>
              <a:gd name="T8" fmla="*/ 81 w 122"/>
              <a:gd name="T9" fmla="*/ 6 h 78"/>
              <a:gd name="T10" fmla="*/ 43 w 122"/>
              <a:gd name="T11" fmla="*/ 25 h 78"/>
              <a:gd name="T12" fmla="*/ 28 w 122"/>
              <a:gd name="T13" fmla="*/ 22 h 78"/>
              <a:gd name="T14" fmla="*/ 22 w 122"/>
              <a:gd name="T15" fmla="*/ 35 h 78"/>
              <a:gd name="T16" fmla="*/ 3 w 122"/>
              <a:gd name="T17" fmla="*/ 53 h 78"/>
              <a:gd name="T18" fmla="*/ 19 w 122"/>
              <a:gd name="T19" fmla="*/ 78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22" h="78">
                <a:moveTo>
                  <a:pt x="19" y="78"/>
                </a:moveTo>
                <a:cubicBezTo>
                  <a:pt x="33" y="78"/>
                  <a:pt x="92" y="78"/>
                  <a:pt x="103" y="78"/>
                </a:cubicBezTo>
                <a:cubicBezTo>
                  <a:pt x="114" y="78"/>
                  <a:pt x="122" y="72"/>
                  <a:pt x="122" y="56"/>
                </a:cubicBezTo>
                <a:cubicBezTo>
                  <a:pt x="122" y="40"/>
                  <a:pt x="107" y="35"/>
                  <a:pt x="102" y="39"/>
                </a:cubicBezTo>
                <a:cubicBezTo>
                  <a:pt x="102" y="39"/>
                  <a:pt x="105" y="12"/>
                  <a:pt x="81" y="6"/>
                </a:cubicBezTo>
                <a:cubicBezTo>
                  <a:pt x="56" y="0"/>
                  <a:pt x="45" y="20"/>
                  <a:pt x="43" y="25"/>
                </a:cubicBezTo>
                <a:cubicBezTo>
                  <a:pt x="43" y="25"/>
                  <a:pt x="38" y="18"/>
                  <a:pt x="28" y="22"/>
                </a:cubicBezTo>
                <a:cubicBezTo>
                  <a:pt x="19" y="26"/>
                  <a:pt x="22" y="35"/>
                  <a:pt x="22" y="35"/>
                </a:cubicBezTo>
                <a:cubicBezTo>
                  <a:pt x="22" y="35"/>
                  <a:pt x="6" y="38"/>
                  <a:pt x="3" y="53"/>
                </a:cubicBezTo>
                <a:cubicBezTo>
                  <a:pt x="0" y="68"/>
                  <a:pt x="10" y="78"/>
                  <a:pt x="19" y="7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49" name="Line 19"/>
          <p:cNvSpPr>
            <a:spLocks noChangeShapeType="1"/>
          </p:cNvSpPr>
          <p:nvPr/>
        </p:nvSpPr>
        <p:spPr bwMode="auto">
          <a:xfrm>
            <a:off x="5824583" y="3346293"/>
            <a:ext cx="0" cy="2964719"/>
          </a:xfrm>
          <a:prstGeom prst="line">
            <a:avLst/>
          </a:prstGeom>
          <a:noFill/>
          <a:ln w="6350">
            <a:solidFill>
              <a:schemeClr val="tx1">
                <a:lumMod val="50000"/>
                <a:lumOff val="50000"/>
              </a:schemeClr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50" name="Line 20"/>
          <p:cNvSpPr>
            <a:spLocks noChangeShapeType="1"/>
          </p:cNvSpPr>
          <p:nvPr/>
        </p:nvSpPr>
        <p:spPr bwMode="auto">
          <a:xfrm>
            <a:off x="6530269" y="3346293"/>
            <a:ext cx="0" cy="2964719"/>
          </a:xfrm>
          <a:prstGeom prst="line">
            <a:avLst/>
          </a:prstGeom>
          <a:noFill/>
          <a:ln w="6350">
            <a:solidFill>
              <a:schemeClr val="tx1">
                <a:lumMod val="50000"/>
                <a:lumOff val="50000"/>
              </a:schemeClr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51" name="Freeform 21"/>
          <p:cNvSpPr/>
          <p:nvPr/>
        </p:nvSpPr>
        <p:spPr bwMode="auto">
          <a:xfrm>
            <a:off x="5029119" y="2872355"/>
            <a:ext cx="795464" cy="1208854"/>
          </a:xfrm>
          <a:custGeom>
            <a:avLst/>
            <a:gdLst>
              <a:gd name="T0" fmla="*/ 0 w 381"/>
              <a:gd name="T1" fmla="*/ 0 h 579"/>
              <a:gd name="T2" fmla="*/ 0 w 381"/>
              <a:gd name="T3" fmla="*/ 579 h 579"/>
              <a:gd name="T4" fmla="*/ 381 w 381"/>
              <a:gd name="T5" fmla="*/ 579 h 5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81" h="579">
                <a:moveTo>
                  <a:pt x="0" y="0"/>
                </a:moveTo>
                <a:lnTo>
                  <a:pt x="0" y="579"/>
                </a:lnTo>
                <a:lnTo>
                  <a:pt x="381" y="579"/>
                </a:lnTo>
              </a:path>
            </a:pathLst>
          </a:custGeom>
          <a:noFill/>
          <a:ln w="6350" cap="flat" cmpd="sng">
            <a:solidFill>
              <a:schemeClr val="tx1">
                <a:lumMod val="50000"/>
                <a:lumOff val="50000"/>
              </a:schemeClr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52" name="Freeform 22"/>
          <p:cNvSpPr/>
          <p:nvPr/>
        </p:nvSpPr>
        <p:spPr bwMode="auto">
          <a:xfrm>
            <a:off x="6530269" y="3158388"/>
            <a:ext cx="1035564" cy="1006334"/>
          </a:xfrm>
          <a:custGeom>
            <a:avLst/>
            <a:gdLst>
              <a:gd name="T0" fmla="*/ 0 w 496"/>
              <a:gd name="T1" fmla="*/ 482 h 482"/>
              <a:gd name="T2" fmla="*/ 496 w 496"/>
              <a:gd name="T3" fmla="*/ 482 h 482"/>
              <a:gd name="T4" fmla="*/ 496 w 496"/>
              <a:gd name="T5" fmla="*/ 0 h 4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96" h="482">
                <a:moveTo>
                  <a:pt x="0" y="482"/>
                </a:moveTo>
                <a:lnTo>
                  <a:pt x="496" y="482"/>
                </a:lnTo>
                <a:lnTo>
                  <a:pt x="496" y="0"/>
                </a:lnTo>
              </a:path>
            </a:pathLst>
          </a:custGeom>
          <a:noFill/>
          <a:ln w="6350" cap="flat" cmpd="sng">
            <a:solidFill>
              <a:schemeClr val="tx1">
                <a:lumMod val="50000"/>
                <a:lumOff val="50000"/>
              </a:schemeClr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53" name="Freeform 23"/>
          <p:cNvSpPr/>
          <p:nvPr/>
        </p:nvSpPr>
        <p:spPr bwMode="auto">
          <a:xfrm>
            <a:off x="6530269" y="4588551"/>
            <a:ext cx="876889" cy="1306982"/>
          </a:xfrm>
          <a:custGeom>
            <a:avLst/>
            <a:gdLst>
              <a:gd name="T0" fmla="*/ 420 w 420"/>
              <a:gd name="T1" fmla="*/ 0 h 626"/>
              <a:gd name="T2" fmla="*/ 330 w 420"/>
              <a:gd name="T3" fmla="*/ 0 h 626"/>
              <a:gd name="T4" fmla="*/ 330 w 420"/>
              <a:gd name="T5" fmla="*/ 626 h 626"/>
              <a:gd name="T6" fmla="*/ 0 w 420"/>
              <a:gd name="T7" fmla="*/ 626 h 6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20" h="626">
                <a:moveTo>
                  <a:pt x="420" y="0"/>
                </a:moveTo>
                <a:lnTo>
                  <a:pt x="330" y="0"/>
                </a:lnTo>
                <a:lnTo>
                  <a:pt x="330" y="626"/>
                </a:lnTo>
                <a:lnTo>
                  <a:pt x="0" y="626"/>
                </a:lnTo>
              </a:path>
            </a:pathLst>
          </a:custGeom>
          <a:noFill/>
          <a:ln w="6350" cap="flat" cmpd="sng">
            <a:solidFill>
              <a:schemeClr val="tx1">
                <a:lumMod val="50000"/>
                <a:lumOff val="50000"/>
              </a:schemeClr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54" name="Freeform 24"/>
          <p:cNvSpPr/>
          <p:nvPr/>
        </p:nvSpPr>
        <p:spPr bwMode="auto">
          <a:xfrm>
            <a:off x="5024943" y="4479984"/>
            <a:ext cx="1505326" cy="824694"/>
          </a:xfrm>
          <a:custGeom>
            <a:avLst/>
            <a:gdLst>
              <a:gd name="T0" fmla="*/ 721 w 721"/>
              <a:gd name="T1" fmla="*/ 395 h 395"/>
              <a:gd name="T2" fmla="*/ 191 w 721"/>
              <a:gd name="T3" fmla="*/ 395 h 395"/>
              <a:gd name="T4" fmla="*/ 191 w 721"/>
              <a:gd name="T5" fmla="*/ 0 h 395"/>
              <a:gd name="T6" fmla="*/ 0 w 721"/>
              <a:gd name="T7" fmla="*/ 0 h 3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21" h="395">
                <a:moveTo>
                  <a:pt x="721" y="395"/>
                </a:moveTo>
                <a:lnTo>
                  <a:pt x="191" y="395"/>
                </a:lnTo>
                <a:lnTo>
                  <a:pt x="191" y="0"/>
                </a:lnTo>
                <a:lnTo>
                  <a:pt x="0" y="0"/>
                </a:lnTo>
              </a:path>
            </a:pathLst>
          </a:custGeom>
          <a:noFill/>
          <a:ln w="6350" cap="flat" cmpd="sng">
            <a:solidFill>
              <a:schemeClr val="tx1">
                <a:lumMod val="50000"/>
                <a:lumOff val="50000"/>
              </a:schemeClr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55" name="Freeform 25"/>
          <p:cNvSpPr/>
          <p:nvPr/>
        </p:nvSpPr>
        <p:spPr bwMode="auto">
          <a:xfrm>
            <a:off x="4619904" y="3020591"/>
            <a:ext cx="517782" cy="336140"/>
          </a:xfrm>
          <a:custGeom>
            <a:avLst/>
            <a:gdLst>
              <a:gd name="T0" fmla="*/ 17 w 105"/>
              <a:gd name="T1" fmla="*/ 68 h 68"/>
              <a:gd name="T2" fmla="*/ 89 w 105"/>
              <a:gd name="T3" fmla="*/ 68 h 68"/>
              <a:gd name="T4" fmla="*/ 105 w 105"/>
              <a:gd name="T5" fmla="*/ 49 h 68"/>
              <a:gd name="T6" fmla="*/ 87 w 105"/>
              <a:gd name="T7" fmla="*/ 35 h 68"/>
              <a:gd name="T8" fmla="*/ 69 w 105"/>
              <a:gd name="T9" fmla="*/ 6 h 68"/>
              <a:gd name="T10" fmla="*/ 37 w 105"/>
              <a:gd name="T11" fmla="*/ 23 h 68"/>
              <a:gd name="T12" fmla="*/ 24 w 105"/>
              <a:gd name="T13" fmla="*/ 20 h 68"/>
              <a:gd name="T14" fmla="*/ 19 w 105"/>
              <a:gd name="T15" fmla="*/ 31 h 68"/>
              <a:gd name="T16" fmla="*/ 3 w 105"/>
              <a:gd name="T17" fmla="*/ 46 h 68"/>
              <a:gd name="T18" fmla="*/ 17 w 105"/>
              <a:gd name="T19" fmla="*/ 68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05" h="68">
                <a:moveTo>
                  <a:pt x="17" y="68"/>
                </a:moveTo>
                <a:cubicBezTo>
                  <a:pt x="28" y="68"/>
                  <a:pt x="79" y="68"/>
                  <a:pt x="89" y="68"/>
                </a:cubicBezTo>
                <a:cubicBezTo>
                  <a:pt x="98" y="68"/>
                  <a:pt x="105" y="63"/>
                  <a:pt x="105" y="49"/>
                </a:cubicBezTo>
                <a:cubicBezTo>
                  <a:pt x="105" y="35"/>
                  <a:pt x="92" y="31"/>
                  <a:pt x="87" y="35"/>
                </a:cubicBezTo>
                <a:cubicBezTo>
                  <a:pt x="87" y="35"/>
                  <a:pt x="90" y="11"/>
                  <a:pt x="69" y="6"/>
                </a:cubicBezTo>
                <a:cubicBezTo>
                  <a:pt x="48" y="0"/>
                  <a:pt x="39" y="18"/>
                  <a:pt x="37" y="23"/>
                </a:cubicBezTo>
                <a:cubicBezTo>
                  <a:pt x="37" y="23"/>
                  <a:pt x="33" y="16"/>
                  <a:pt x="24" y="20"/>
                </a:cubicBezTo>
                <a:cubicBezTo>
                  <a:pt x="17" y="23"/>
                  <a:pt x="19" y="31"/>
                  <a:pt x="19" y="31"/>
                </a:cubicBezTo>
                <a:cubicBezTo>
                  <a:pt x="19" y="31"/>
                  <a:pt x="5" y="33"/>
                  <a:pt x="3" y="46"/>
                </a:cubicBezTo>
                <a:cubicBezTo>
                  <a:pt x="0" y="59"/>
                  <a:pt x="8" y="68"/>
                  <a:pt x="17" y="6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grpSp>
        <p:nvGrpSpPr>
          <p:cNvPr id="56" name="Group 55"/>
          <p:cNvGrpSpPr/>
          <p:nvPr/>
        </p:nvGrpSpPr>
        <p:grpSpPr>
          <a:xfrm>
            <a:off x="1043522" y="4305898"/>
            <a:ext cx="2029402" cy="1354219"/>
            <a:chOff x="553361" y="1219041"/>
            <a:chExt cx="2312676" cy="1543247"/>
          </a:xfrm>
        </p:grpSpPr>
        <p:sp>
          <p:nvSpPr>
            <p:cNvPr id="57" name="TextBox 56"/>
            <p:cNvSpPr txBox="1"/>
            <p:nvPr/>
          </p:nvSpPr>
          <p:spPr>
            <a:xfrm>
              <a:off x="553361" y="1219041"/>
              <a:ext cx="2312676" cy="596254"/>
            </a:xfrm>
            <a:prstGeom prst="rect">
              <a:avLst/>
            </a:prstGeom>
            <a:noFill/>
          </p:spPr>
          <p:txBody>
            <a:bodyPr wrap="none" lIns="0" rtlCol="0" anchor="ctr">
              <a:spAutoFit/>
            </a:bodyPr>
            <a:lstStyle/>
            <a:p>
              <a:r>
                <a:rPr lang="en-US" sz="2800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559193" y="1815296"/>
              <a:ext cx="2191611" cy="946992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200">
                  <a:solidFill>
                    <a:schemeClr val="bg1">
                      <a:lumMod val="75000"/>
                    </a:schemeClr>
                  </a:solidFill>
                </a:rPr>
                <a:t>Lorem ipsum dolor sit amet, at pede luctus vel gravida, nonummy massa rutrum lorem volutpat, a nunc ornari.</a:t>
              </a:r>
              <a:endParaRPr lang="en-US" sz="12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1043522" y="1646854"/>
            <a:ext cx="2029402" cy="1354219"/>
            <a:chOff x="553361" y="1219041"/>
            <a:chExt cx="2312676" cy="1543247"/>
          </a:xfrm>
        </p:grpSpPr>
        <p:sp>
          <p:nvSpPr>
            <p:cNvPr id="60" name="TextBox 59"/>
            <p:cNvSpPr txBox="1"/>
            <p:nvPr/>
          </p:nvSpPr>
          <p:spPr>
            <a:xfrm>
              <a:off x="553361" y="1219041"/>
              <a:ext cx="2312676" cy="596254"/>
            </a:xfrm>
            <a:prstGeom prst="rect">
              <a:avLst/>
            </a:prstGeom>
            <a:noFill/>
          </p:spPr>
          <p:txBody>
            <a:bodyPr wrap="none" lIns="0" rtlCol="0" anchor="ctr">
              <a:spAutoFit/>
            </a:bodyPr>
            <a:lstStyle/>
            <a:p>
              <a:r>
                <a:rPr lang="en-US" sz="2800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559193" y="1815296"/>
              <a:ext cx="2191611" cy="946992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200">
                  <a:solidFill>
                    <a:schemeClr val="bg1">
                      <a:lumMod val="75000"/>
                    </a:schemeClr>
                  </a:solidFill>
                </a:rPr>
                <a:t>Lorem ipsum dolor sit amet, at pede luctus vel gravida, nonummy massa rutrum lorem volutpat, a nunc ornari.</a:t>
              </a:r>
              <a:endParaRPr lang="en-US" sz="12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9148409" y="4305898"/>
            <a:ext cx="2029402" cy="1354219"/>
            <a:chOff x="553361" y="1219041"/>
            <a:chExt cx="2312676" cy="1543247"/>
          </a:xfrm>
        </p:grpSpPr>
        <p:sp>
          <p:nvSpPr>
            <p:cNvPr id="63" name="TextBox 62"/>
            <p:cNvSpPr txBox="1"/>
            <p:nvPr/>
          </p:nvSpPr>
          <p:spPr>
            <a:xfrm>
              <a:off x="553361" y="1219041"/>
              <a:ext cx="2312676" cy="596254"/>
            </a:xfrm>
            <a:prstGeom prst="rect">
              <a:avLst/>
            </a:prstGeom>
            <a:noFill/>
          </p:spPr>
          <p:txBody>
            <a:bodyPr wrap="none" lIns="0" rtlCol="0" anchor="ctr">
              <a:spAutoFit/>
            </a:bodyPr>
            <a:lstStyle/>
            <a:p>
              <a:r>
                <a:rPr lang="en-US" sz="2800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559193" y="1815296"/>
              <a:ext cx="2191611" cy="946992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200">
                  <a:solidFill>
                    <a:schemeClr val="bg1">
                      <a:lumMod val="75000"/>
                    </a:schemeClr>
                  </a:solidFill>
                </a:rPr>
                <a:t>Lorem ipsum dolor sit amet, at pede luctus vel gravida, nonummy massa rutrum lorem volutpat, a nunc ornari.</a:t>
              </a:r>
              <a:endParaRPr lang="en-US" sz="12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9148409" y="1646854"/>
            <a:ext cx="2029402" cy="1354219"/>
            <a:chOff x="553361" y="1219041"/>
            <a:chExt cx="2312676" cy="1543247"/>
          </a:xfrm>
        </p:grpSpPr>
        <p:sp>
          <p:nvSpPr>
            <p:cNvPr id="66" name="TextBox 65"/>
            <p:cNvSpPr txBox="1"/>
            <p:nvPr/>
          </p:nvSpPr>
          <p:spPr>
            <a:xfrm>
              <a:off x="553361" y="1219041"/>
              <a:ext cx="2312676" cy="596255"/>
            </a:xfrm>
            <a:prstGeom prst="rect">
              <a:avLst/>
            </a:prstGeom>
            <a:noFill/>
          </p:spPr>
          <p:txBody>
            <a:bodyPr wrap="none" lIns="0" rtlCol="0" anchor="ctr">
              <a:spAutoFit/>
            </a:bodyPr>
            <a:lstStyle/>
            <a:p>
              <a:r>
                <a:rPr lang="en-US" sz="2800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559193" y="1815296"/>
              <a:ext cx="2191611" cy="946992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200">
                  <a:solidFill>
                    <a:schemeClr val="bg1">
                      <a:lumMod val="75000"/>
                    </a:schemeClr>
                  </a:solidFill>
                </a:rPr>
                <a:t>Lorem ipsum dolor sit amet, at pede luctus vel gravida, nonummy massa rutrum lorem volutpat, a nunc ornari.</a:t>
              </a:r>
              <a:endParaRPr lang="en-US" sz="12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sp>
        <p:nvSpPr>
          <p:cNvPr id="68" name="Freeform 425"/>
          <p:cNvSpPr>
            <a:spLocks noChangeAspect="1"/>
          </p:cNvSpPr>
          <p:nvPr/>
        </p:nvSpPr>
        <p:spPr>
          <a:xfrm>
            <a:off x="253218" y="1700297"/>
            <a:ext cx="502920" cy="469777"/>
          </a:xfrm>
          <a:custGeom>
            <a:avLst/>
            <a:gdLst>
              <a:gd name="connsiteX0" fmla="*/ 169590 w 540885"/>
              <a:gd name="connsiteY0" fmla="*/ 270443 h 504826"/>
              <a:gd name="connsiteX1" fmla="*/ 181704 w 540885"/>
              <a:gd name="connsiteY1" fmla="*/ 276500 h 504826"/>
              <a:gd name="connsiteX2" fmla="*/ 202269 w 540885"/>
              <a:gd name="connsiteY2" fmla="*/ 290022 h 504826"/>
              <a:gd name="connsiteX3" fmla="*/ 232412 w 540885"/>
              <a:gd name="connsiteY3" fmla="*/ 303544 h 504826"/>
              <a:gd name="connsiteX4" fmla="*/ 270443 w 540885"/>
              <a:gd name="connsiteY4" fmla="*/ 309601 h 504826"/>
              <a:gd name="connsiteX5" fmla="*/ 308473 w 540885"/>
              <a:gd name="connsiteY5" fmla="*/ 303544 h 504826"/>
              <a:gd name="connsiteX6" fmla="*/ 338617 w 540885"/>
              <a:gd name="connsiteY6" fmla="*/ 290022 h 504826"/>
              <a:gd name="connsiteX7" fmla="*/ 359181 w 540885"/>
              <a:gd name="connsiteY7" fmla="*/ 276500 h 504826"/>
              <a:gd name="connsiteX8" fmla="*/ 371295 w 540885"/>
              <a:gd name="connsiteY8" fmla="*/ 270443 h 504826"/>
              <a:gd name="connsiteX9" fmla="*/ 402705 w 540885"/>
              <a:gd name="connsiteY9" fmla="*/ 276077 h 504826"/>
              <a:gd name="connsiteX10" fmla="*/ 426792 w 540885"/>
              <a:gd name="connsiteY10" fmla="*/ 291149 h 504826"/>
              <a:gd name="connsiteX11" fmla="*/ 444258 w 540885"/>
              <a:gd name="connsiteY11" fmla="*/ 313967 h 504826"/>
              <a:gd name="connsiteX12" fmla="*/ 456371 w 540885"/>
              <a:gd name="connsiteY12" fmla="*/ 341434 h 504826"/>
              <a:gd name="connsiteX13" fmla="*/ 463837 w 540885"/>
              <a:gd name="connsiteY13" fmla="*/ 372000 h 504826"/>
              <a:gd name="connsiteX14" fmla="*/ 467781 w 540885"/>
              <a:gd name="connsiteY14" fmla="*/ 402706 h 504826"/>
              <a:gd name="connsiteX15" fmla="*/ 468767 w 540885"/>
              <a:gd name="connsiteY15" fmla="*/ 431863 h 504826"/>
              <a:gd name="connsiteX16" fmla="*/ 448202 w 540885"/>
              <a:gd name="connsiteY16" fmla="*/ 485247 h 504826"/>
              <a:gd name="connsiteX17" fmla="*/ 393550 w 540885"/>
              <a:gd name="connsiteY17" fmla="*/ 504826 h 504826"/>
              <a:gd name="connsiteX18" fmla="*/ 147335 w 540885"/>
              <a:gd name="connsiteY18" fmla="*/ 504826 h 504826"/>
              <a:gd name="connsiteX19" fmla="*/ 92683 w 540885"/>
              <a:gd name="connsiteY19" fmla="*/ 485247 h 504826"/>
              <a:gd name="connsiteX20" fmla="*/ 72118 w 540885"/>
              <a:gd name="connsiteY20" fmla="*/ 431863 h 504826"/>
              <a:gd name="connsiteX21" fmla="*/ 73104 w 540885"/>
              <a:gd name="connsiteY21" fmla="*/ 402706 h 504826"/>
              <a:gd name="connsiteX22" fmla="*/ 77049 w 540885"/>
              <a:gd name="connsiteY22" fmla="*/ 372000 h 504826"/>
              <a:gd name="connsiteX23" fmla="*/ 84514 w 540885"/>
              <a:gd name="connsiteY23" fmla="*/ 341434 h 504826"/>
              <a:gd name="connsiteX24" fmla="*/ 96628 w 540885"/>
              <a:gd name="connsiteY24" fmla="*/ 313967 h 504826"/>
              <a:gd name="connsiteX25" fmla="*/ 114093 w 540885"/>
              <a:gd name="connsiteY25" fmla="*/ 291149 h 504826"/>
              <a:gd name="connsiteX26" fmla="*/ 138180 w 540885"/>
              <a:gd name="connsiteY26" fmla="*/ 276077 h 504826"/>
              <a:gd name="connsiteX27" fmla="*/ 169590 w 540885"/>
              <a:gd name="connsiteY27" fmla="*/ 270443 h 504826"/>
              <a:gd name="connsiteX28" fmla="*/ 505953 w 540885"/>
              <a:gd name="connsiteY28" fmla="*/ 144237 h 504826"/>
              <a:gd name="connsiteX29" fmla="*/ 540885 w 540885"/>
              <a:gd name="connsiteY29" fmla="*/ 243680 h 504826"/>
              <a:gd name="connsiteX30" fmla="*/ 525109 w 540885"/>
              <a:gd name="connsiteY30" fmla="*/ 277063 h 504826"/>
              <a:gd name="connsiteX31" fmla="*/ 486233 w 540885"/>
              <a:gd name="connsiteY31" fmla="*/ 288472 h 504826"/>
              <a:gd name="connsiteX32" fmla="*/ 448484 w 540885"/>
              <a:gd name="connsiteY32" fmla="*/ 288472 h 504826"/>
              <a:gd name="connsiteX33" fmla="*/ 373830 w 540885"/>
              <a:gd name="connsiteY33" fmla="*/ 252413 h 504826"/>
              <a:gd name="connsiteX34" fmla="*/ 396649 w 540885"/>
              <a:gd name="connsiteY34" fmla="*/ 180296 h 504826"/>
              <a:gd name="connsiteX35" fmla="*/ 395240 w 540885"/>
              <a:gd name="connsiteY35" fmla="*/ 161703 h 504826"/>
              <a:gd name="connsiteX36" fmla="*/ 432708 w 540885"/>
              <a:gd name="connsiteY36" fmla="*/ 168182 h 504826"/>
              <a:gd name="connsiteX37" fmla="*/ 466231 w 540885"/>
              <a:gd name="connsiteY37" fmla="*/ 162125 h 504826"/>
              <a:gd name="connsiteX38" fmla="*/ 493698 w 540885"/>
              <a:gd name="connsiteY38" fmla="*/ 150153 h 504826"/>
              <a:gd name="connsiteX39" fmla="*/ 505953 w 540885"/>
              <a:gd name="connsiteY39" fmla="*/ 144237 h 504826"/>
              <a:gd name="connsiteX40" fmla="*/ 34932 w 540885"/>
              <a:gd name="connsiteY40" fmla="*/ 144237 h 504826"/>
              <a:gd name="connsiteX41" fmla="*/ 47187 w 540885"/>
              <a:gd name="connsiteY41" fmla="*/ 150153 h 504826"/>
              <a:gd name="connsiteX42" fmla="*/ 74653 w 540885"/>
              <a:gd name="connsiteY42" fmla="*/ 162125 h 504826"/>
              <a:gd name="connsiteX43" fmla="*/ 108176 w 540885"/>
              <a:gd name="connsiteY43" fmla="*/ 168182 h 504826"/>
              <a:gd name="connsiteX44" fmla="*/ 145644 w 540885"/>
              <a:gd name="connsiteY44" fmla="*/ 161703 h 504826"/>
              <a:gd name="connsiteX45" fmla="*/ 144235 w 540885"/>
              <a:gd name="connsiteY45" fmla="*/ 180296 h 504826"/>
              <a:gd name="connsiteX46" fmla="*/ 167054 w 540885"/>
              <a:gd name="connsiteY46" fmla="*/ 252413 h 504826"/>
              <a:gd name="connsiteX47" fmla="*/ 92401 w 540885"/>
              <a:gd name="connsiteY47" fmla="*/ 288472 h 504826"/>
              <a:gd name="connsiteX48" fmla="*/ 54652 w 540885"/>
              <a:gd name="connsiteY48" fmla="*/ 288472 h 504826"/>
              <a:gd name="connsiteX49" fmla="*/ 15776 w 540885"/>
              <a:gd name="connsiteY49" fmla="*/ 277063 h 504826"/>
              <a:gd name="connsiteX50" fmla="*/ 0 w 540885"/>
              <a:gd name="connsiteY50" fmla="*/ 243680 h 504826"/>
              <a:gd name="connsiteX51" fmla="*/ 34932 w 540885"/>
              <a:gd name="connsiteY51" fmla="*/ 144237 h 504826"/>
              <a:gd name="connsiteX52" fmla="*/ 270442 w 540885"/>
              <a:gd name="connsiteY52" fmla="*/ 72119 h 504826"/>
              <a:gd name="connsiteX53" fmla="*/ 346926 w 540885"/>
              <a:gd name="connsiteY53" fmla="*/ 103811 h 504826"/>
              <a:gd name="connsiteX54" fmla="*/ 378619 w 540885"/>
              <a:gd name="connsiteY54" fmla="*/ 180296 h 504826"/>
              <a:gd name="connsiteX55" fmla="*/ 346926 w 540885"/>
              <a:gd name="connsiteY55" fmla="*/ 256780 h 504826"/>
              <a:gd name="connsiteX56" fmla="*/ 270442 w 540885"/>
              <a:gd name="connsiteY56" fmla="*/ 288472 h 504826"/>
              <a:gd name="connsiteX57" fmla="*/ 193957 w 540885"/>
              <a:gd name="connsiteY57" fmla="*/ 256780 h 504826"/>
              <a:gd name="connsiteX58" fmla="*/ 162265 w 540885"/>
              <a:gd name="connsiteY58" fmla="*/ 180296 h 504826"/>
              <a:gd name="connsiteX59" fmla="*/ 193957 w 540885"/>
              <a:gd name="connsiteY59" fmla="*/ 103811 h 504826"/>
              <a:gd name="connsiteX60" fmla="*/ 270442 w 540885"/>
              <a:gd name="connsiteY60" fmla="*/ 72119 h 504826"/>
              <a:gd name="connsiteX61" fmla="*/ 432707 w 540885"/>
              <a:gd name="connsiteY61" fmla="*/ 0 h 504826"/>
              <a:gd name="connsiteX62" fmla="*/ 483697 w 540885"/>
              <a:gd name="connsiteY62" fmla="*/ 21128 h 504826"/>
              <a:gd name="connsiteX63" fmla="*/ 504825 w 540885"/>
              <a:gd name="connsiteY63" fmla="*/ 72118 h 504826"/>
              <a:gd name="connsiteX64" fmla="*/ 483697 w 540885"/>
              <a:gd name="connsiteY64" fmla="*/ 123108 h 504826"/>
              <a:gd name="connsiteX65" fmla="*/ 432707 w 540885"/>
              <a:gd name="connsiteY65" fmla="*/ 144236 h 504826"/>
              <a:gd name="connsiteX66" fmla="*/ 381717 w 540885"/>
              <a:gd name="connsiteY66" fmla="*/ 123108 h 504826"/>
              <a:gd name="connsiteX67" fmla="*/ 360589 w 540885"/>
              <a:gd name="connsiteY67" fmla="*/ 72118 h 504826"/>
              <a:gd name="connsiteX68" fmla="*/ 381717 w 540885"/>
              <a:gd name="connsiteY68" fmla="*/ 21128 h 504826"/>
              <a:gd name="connsiteX69" fmla="*/ 432707 w 540885"/>
              <a:gd name="connsiteY69" fmla="*/ 0 h 504826"/>
              <a:gd name="connsiteX70" fmla="*/ 108176 w 540885"/>
              <a:gd name="connsiteY70" fmla="*/ 0 h 504826"/>
              <a:gd name="connsiteX71" fmla="*/ 159167 w 540885"/>
              <a:gd name="connsiteY71" fmla="*/ 21128 h 504826"/>
              <a:gd name="connsiteX72" fmla="*/ 180295 w 540885"/>
              <a:gd name="connsiteY72" fmla="*/ 72118 h 504826"/>
              <a:gd name="connsiteX73" fmla="*/ 159167 w 540885"/>
              <a:gd name="connsiteY73" fmla="*/ 123108 h 504826"/>
              <a:gd name="connsiteX74" fmla="*/ 108176 w 540885"/>
              <a:gd name="connsiteY74" fmla="*/ 144236 h 504826"/>
              <a:gd name="connsiteX75" fmla="*/ 57187 w 540885"/>
              <a:gd name="connsiteY75" fmla="*/ 123108 h 504826"/>
              <a:gd name="connsiteX76" fmla="*/ 36059 w 540885"/>
              <a:gd name="connsiteY76" fmla="*/ 72118 h 504826"/>
              <a:gd name="connsiteX77" fmla="*/ 57187 w 540885"/>
              <a:gd name="connsiteY77" fmla="*/ 21128 h 504826"/>
              <a:gd name="connsiteX78" fmla="*/ 108176 w 540885"/>
              <a:gd name="connsiteY78" fmla="*/ 0 h 504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540885" h="504826">
                <a:moveTo>
                  <a:pt x="169590" y="270443"/>
                </a:moveTo>
                <a:cubicBezTo>
                  <a:pt x="171469" y="270443"/>
                  <a:pt x="175506" y="272462"/>
                  <a:pt x="181704" y="276500"/>
                </a:cubicBezTo>
                <a:cubicBezTo>
                  <a:pt x="187902" y="280538"/>
                  <a:pt x="194757" y="285045"/>
                  <a:pt x="202269" y="290022"/>
                </a:cubicBezTo>
                <a:cubicBezTo>
                  <a:pt x="209781" y="294999"/>
                  <a:pt x="219829" y="299506"/>
                  <a:pt x="232412" y="303544"/>
                </a:cubicBezTo>
                <a:cubicBezTo>
                  <a:pt x="244995" y="307582"/>
                  <a:pt x="257673" y="309601"/>
                  <a:pt x="270443" y="309601"/>
                </a:cubicBezTo>
                <a:cubicBezTo>
                  <a:pt x="283214" y="309601"/>
                  <a:pt x="295891" y="307582"/>
                  <a:pt x="308473" y="303544"/>
                </a:cubicBezTo>
                <a:cubicBezTo>
                  <a:pt x="321057" y="299506"/>
                  <a:pt x="331105" y="294999"/>
                  <a:pt x="338617" y="290022"/>
                </a:cubicBezTo>
                <a:cubicBezTo>
                  <a:pt x="346129" y="285045"/>
                  <a:pt x="352983" y="280538"/>
                  <a:pt x="359181" y="276500"/>
                </a:cubicBezTo>
                <a:cubicBezTo>
                  <a:pt x="365379" y="272462"/>
                  <a:pt x="369418" y="270443"/>
                  <a:pt x="371295" y="270443"/>
                </a:cubicBezTo>
                <a:cubicBezTo>
                  <a:pt x="382751" y="270443"/>
                  <a:pt x="393222" y="272321"/>
                  <a:pt x="402705" y="276077"/>
                </a:cubicBezTo>
                <a:cubicBezTo>
                  <a:pt x="412191" y="279833"/>
                  <a:pt x="420218" y="284857"/>
                  <a:pt x="426792" y="291149"/>
                </a:cubicBezTo>
                <a:cubicBezTo>
                  <a:pt x="433365" y="297440"/>
                  <a:pt x="439187" y="305046"/>
                  <a:pt x="444258" y="313967"/>
                </a:cubicBezTo>
                <a:cubicBezTo>
                  <a:pt x="449329" y="322888"/>
                  <a:pt x="453367" y="332044"/>
                  <a:pt x="456371" y="341434"/>
                </a:cubicBezTo>
                <a:cubicBezTo>
                  <a:pt x="459376" y="350824"/>
                  <a:pt x="461865" y="361013"/>
                  <a:pt x="463837" y="372000"/>
                </a:cubicBezTo>
                <a:cubicBezTo>
                  <a:pt x="465809" y="382986"/>
                  <a:pt x="467124" y="393222"/>
                  <a:pt x="467781" y="402706"/>
                </a:cubicBezTo>
                <a:cubicBezTo>
                  <a:pt x="468438" y="412190"/>
                  <a:pt x="468767" y="421909"/>
                  <a:pt x="468767" y="431863"/>
                </a:cubicBezTo>
                <a:cubicBezTo>
                  <a:pt x="468767" y="454400"/>
                  <a:pt x="461912" y="472195"/>
                  <a:pt x="448202" y="485247"/>
                </a:cubicBezTo>
                <a:cubicBezTo>
                  <a:pt x="434492" y="498300"/>
                  <a:pt x="416275" y="504826"/>
                  <a:pt x="393550" y="504826"/>
                </a:cubicBezTo>
                <a:lnTo>
                  <a:pt x="147335" y="504826"/>
                </a:lnTo>
                <a:cubicBezTo>
                  <a:pt x="124611" y="504826"/>
                  <a:pt x="106393" y="498300"/>
                  <a:pt x="92683" y="485247"/>
                </a:cubicBezTo>
                <a:cubicBezTo>
                  <a:pt x="78974" y="472195"/>
                  <a:pt x="72118" y="454400"/>
                  <a:pt x="72118" y="431863"/>
                </a:cubicBezTo>
                <a:cubicBezTo>
                  <a:pt x="72118" y="421909"/>
                  <a:pt x="72447" y="412190"/>
                  <a:pt x="73104" y="402706"/>
                </a:cubicBezTo>
                <a:cubicBezTo>
                  <a:pt x="73761" y="393222"/>
                  <a:pt x="75077" y="382986"/>
                  <a:pt x="77049" y="372000"/>
                </a:cubicBezTo>
                <a:cubicBezTo>
                  <a:pt x="79021" y="361013"/>
                  <a:pt x="81510" y="350824"/>
                  <a:pt x="84514" y="341434"/>
                </a:cubicBezTo>
                <a:cubicBezTo>
                  <a:pt x="87519" y="332044"/>
                  <a:pt x="91556" y="322888"/>
                  <a:pt x="96628" y="313967"/>
                </a:cubicBezTo>
                <a:cubicBezTo>
                  <a:pt x="101698" y="305046"/>
                  <a:pt x="107521" y="297440"/>
                  <a:pt x="114093" y="291149"/>
                </a:cubicBezTo>
                <a:cubicBezTo>
                  <a:pt x="120667" y="284857"/>
                  <a:pt x="128696" y="279833"/>
                  <a:pt x="138180" y="276077"/>
                </a:cubicBezTo>
                <a:cubicBezTo>
                  <a:pt x="147664" y="272321"/>
                  <a:pt x="158135" y="270443"/>
                  <a:pt x="169590" y="270443"/>
                </a:cubicBezTo>
                <a:close/>
                <a:moveTo>
                  <a:pt x="505953" y="144237"/>
                </a:moveTo>
                <a:cubicBezTo>
                  <a:pt x="529241" y="144237"/>
                  <a:pt x="540885" y="177385"/>
                  <a:pt x="540885" y="243680"/>
                </a:cubicBezTo>
                <a:cubicBezTo>
                  <a:pt x="540885" y="258329"/>
                  <a:pt x="535626" y="269457"/>
                  <a:pt x="525109" y="277063"/>
                </a:cubicBezTo>
                <a:cubicBezTo>
                  <a:pt x="514592" y="284669"/>
                  <a:pt x="501634" y="288472"/>
                  <a:pt x="486233" y="288472"/>
                </a:cubicBezTo>
                <a:lnTo>
                  <a:pt x="448484" y="288472"/>
                </a:lnTo>
                <a:cubicBezTo>
                  <a:pt x="429140" y="265372"/>
                  <a:pt x="404256" y="253353"/>
                  <a:pt x="373830" y="252413"/>
                </a:cubicBezTo>
                <a:cubicBezTo>
                  <a:pt x="389043" y="230440"/>
                  <a:pt x="396649" y="206401"/>
                  <a:pt x="396649" y="180296"/>
                </a:cubicBezTo>
                <a:cubicBezTo>
                  <a:pt x="396649" y="174849"/>
                  <a:pt x="396179" y="168652"/>
                  <a:pt x="395240" y="161703"/>
                </a:cubicBezTo>
                <a:cubicBezTo>
                  <a:pt x="407636" y="166022"/>
                  <a:pt x="420125" y="168182"/>
                  <a:pt x="432708" y="168182"/>
                </a:cubicBezTo>
                <a:cubicBezTo>
                  <a:pt x="443789" y="168182"/>
                  <a:pt x="454964" y="166163"/>
                  <a:pt x="466231" y="162125"/>
                </a:cubicBezTo>
                <a:cubicBezTo>
                  <a:pt x="477500" y="158087"/>
                  <a:pt x="486655" y="154097"/>
                  <a:pt x="493698" y="150153"/>
                </a:cubicBezTo>
                <a:cubicBezTo>
                  <a:pt x="500742" y="146209"/>
                  <a:pt x="504826" y="144237"/>
                  <a:pt x="505953" y="144237"/>
                </a:cubicBezTo>
                <a:close/>
                <a:moveTo>
                  <a:pt x="34932" y="144237"/>
                </a:moveTo>
                <a:cubicBezTo>
                  <a:pt x="36059" y="144237"/>
                  <a:pt x="40144" y="146209"/>
                  <a:pt x="47187" y="150153"/>
                </a:cubicBezTo>
                <a:cubicBezTo>
                  <a:pt x="54229" y="154097"/>
                  <a:pt x="63384" y="158087"/>
                  <a:pt x="74653" y="162125"/>
                </a:cubicBezTo>
                <a:cubicBezTo>
                  <a:pt x="85921" y="166163"/>
                  <a:pt x="97096" y="168182"/>
                  <a:pt x="108176" y="168182"/>
                </a:cubicBezTo>
                <a:cubicBezTo>
                  <a:pt x="120760" y="168182"/>
                  <a:pt x="133249" y="166022"/>
                  <a:pt x="145644" y="161703"/>
                </a:cubicBezTo>
                <a:cubicBezTo>
                  <a:pt x="144705" y="168652"/>
                  <a:pt x="144235" y="174849"/>
                  <a:pt x="144235" y="180296"/>
                </a:cubicBezTo>
                <a:cubicBezTo>
                  <a:pt x="144235" y="206401"/>
                  <a:pt x="151841" y="230440"/>
                  <a:pt x="167054" y="252413"/>
                </a:cubicBezTo>
                <a:cubicBezTo>
                  <a:pt x="136630" y="253353"/>
                  <a:pt x="111745" y="265372"/>
                  <a:pt x="92401" y="288472"/>
                </a:cubicBezTo>
                <a:lnTo>
                  <a:pt x="54652" y="288472"/>
                </a:lnTo>
                <a:cubicBezTo>
                  <a:pt x="39251" y="288472"/>
                  <a:pt x="26293" y="284669"/>
                  <a:pt x="15776" y="277063"/>
                </a:cubicBezTo>
                <a:cubicBezTo>
                  <a:pt x="5259" y="269457"/>
                  <a:pt x="0" y="258329"/>
                  <a:pt x="0" y="243680"/>
                </a:cubicBezTo>
                <a:cubicBezTo>
                  <a:pt x="0" y="177385"/>
                  <a:pt x="11644" y="144237"/>
                  <a:pt x="34932" y="144237"/>
                </a:cubicBezTo>
                <a:close/>
                <a:moveTo>
                  <a:pt x="270442" y="72119"/>
                </a:moveTo>
                <a:cubicBezTo>
                  <a:pt x="300303" y="72119"/>
                  <a:pt x="325799" y="82683"/>
                  <a:pt x="346926" y="103811"/>
                </a:cubicBezTo>
                <a:cubicBezTo>
                  <a:pt x="368054" y="124940"/>
                  <a:pt x="378619" y="150434"/>
                  <a:pt x="378619" y="180296"/>
                </a:cubicBezTo>
                <a:cubicBezTo>
                  <a:pt x="378619" y="210157"/>
                  <a:pt x="368054" y="235652"/>
                  <a:pt x="346926" y="256780"/>
                </a:cubicBezTo>
                <a:cubicBezTo>
                  <a:pt x="325799" y="277908"/>
                  <a:pt x="300303" y="288472"/>
                  <a:pt x="270442" y="288472"/>
                </a:cubicBezTo>
                <a:cubicBezTo>
                  <a:pt x="240580" y="288472"/>
                  <a:pt x="215085" y="277908"/>
                  <a:pt x="193957" y="256780"/>
                </a:cubicBezTo>
                <a:cubicBezTo>
                  <a:pt x="172829" y="235652"/>
                  <a:pt x="162265" y="210157"/>
                  <a:pt x="162265" y="180296"/>
                </a:cubicBezTo>
                <a:cubicBezTo>
                  <a:pt x="162265" y="150434"/>
                  <a:pt x="172829" y="124940"/>
                  <a:pt x="193957" y="103811"/>
                </a:cubicBezTo>
                <a:cubicBezTo>
                  <a:pt x="215085" y="82683"/>
                  <a:pt x="240580" y="72119"/>
                  <a:pt x="270442" y="72119"/>
                </a:cubicBezTo>
                <a:close/>
                <a:moveTo>
                  <a:pt x="432707" y="0"/>
                </a:moveTo>
                <a:cubicBezTo>
                  <a:pt x="452615" y="0"/>
                  <a:pt x="469611" y="7043"/>
                  <a:pt x="483697" y="21128"/>
                </a:cubicBezTo>
                <a:cubicBezTo>
                  <a:pt x="497783" y="35214"/>
                  <a:pt x="504825" y="52210"/>
                  <a:pt x="504825" y="72118"/>
                </a:cubicBezTo>
                <a:cubicBezTo>
                  <a:pt x="504825" y="92025"/>
                  <a:pt x="497783" y="109022"/>
                  <a:pt x="483697" y="123108"/>
                </a:cubicBezTo>
                <a:cubicBezTo>
                  <a:pt x="469611" y="137193"/>
                  <a:pt x="452615" y="144236"/>
                  <a:pt x="432707" y="144236"/>
                </a:cubicBezTo>
                <a:cubicBezTo>
                  <a:pt x="412800" y="144236"/>
                  <a:pt x="395803" y="137193"/>
                  <a:pt x="381717" y="123108"/>
                </a:cubicBezTo>
                <a:cubicBezTo>
                  <a:pt x="367632" y="109022"/>
                  <a:pt x="360589" y="92025"/>
                  <a:pt x="360589" y="72118"/>
                </a:cubicBezTo>
                <a:cubicBezTo>
                  <a:pt x="360589" y="52210"/>
                  <a:pt x="367632" y="35214"/>
                  <a:pt x="381717" y="21128"/>
                </a:cubicBezTo>
                <a:cubicBezTo>
                  <a:pt x="395803" y="7043"/>
                  <a:pt x="412800" y="0"/>
                  <a:pt x="432707" y="0"/>
                </a:cubicBezTo>
                <a:close/>
                <a:moveTo>
                  <a:pt x="108176" y="0"/>
                </a:moveTo>
                <a:cubicBezTo>
                  <a:pt x="128085" y="0"/>
                  <a:pt x="145080" y="7043"/>
                  <a:pt x="159167" y="21128"/>
                </a:cubicBezTo>
                <a:cubicBezTo>
                  <a:pt x="173252" y="35214"/>
                  <a:pt x="180295" y="52210"/>
                  <a:pt x="180295" y="72118"/>
                </a:cubicBezTo>
                <a:cubicBezTo>
                  <a:pt x="180295" y="92025"/>
                  <a:pt x="173252" y="109022"/>
                  <a:pt x="159167" y="123108"/>
                </a:cubicBezTo>
                <a:cubicBezTo>
                  <a:pt x="145080" y="137193"/>
                  <a:pt x="128085" y="144236"/>
                  <a:pt x="108176" y="144236"/>
                </a:cubicBezTo>
                <a:cubicBezTo>
                  <a:pt x="88270" y="144236"/>
                  <a:pt x="71272" y="137193"/>
                  <a:pt x="57187" y="123108"/>
                </a:cubicBezTo>
                <a:cubicBezTo>
                  <a:pt x="43102" y="109022"/>
                  <a:pt x="36059" y="92025"/>
                  <a:pt x="36059" y="72118"/>
                </a:cubicBezTo>
                <a:cubicBezTo>
                  <a:pt x="36059" y="52210"/>
                  <a:pt x="43102" y="35214"/>
                  <a:pt x="57187" y="21128"/>
                </a:cubicBezTo>
                <a:cubicBezTo>
                  <a:pt x="71272" y="7043"/>
                  <a:pt x="88270" y="0"/>
                  <a:pt x="108176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69" name="Freeform 313"/>
          <p:cNvSpPr>
            <a:spLocks noChangeAspect="1"/>
          </p:cNvSpPr>
          <p:nvPr/>
        </p:nvSpPr>
        <p:spPr>
          <a:xfrm>
            <a:off x="11359316" y="4351253"/>
            <a:ext cx="502920" cy="464615"/>
          </a:xfrm>
          <a:custGeom>
            <a:avLst/>
            <a:gdLst/>
            <a:ahLst/>
            <a:cxnLst/>
            <a:rect l="l" t="t" r="r" b="b"/>
            <a:pathLst>
              <a:path w="468765" h="432707">
                <a:moveTo>
                  <a:pt x="153251" y="0"/>
                </a:moveTo>
                <a:lnTo>
                  <a:pt x="315515" y="0"/>
                </a:lnTo>
                <a:cubicBezTo>
                  <a:pt x="327910" y="0"/>
                  <a:pt x="338522" y="4413"/>
                  <a:pt x="347348" y="13240"/>
                </a:cubicBezTo>
                <a:cubicBezTo>
                  <a:pt x="356175" y="22067"/>
                  <a:pt x="360589" y="32678"/>
                  <a:pt x="360589" y="45074"/>
                </a:cubicBezTo>
                <a:lnTo>
                  <a:pt x="360589" y="72118"/>
                </a:lnTo>
                <a:lnTo>
                  <a:pt x="441721" y="72118"/>
                </a:lnTo>
                <a:cubicBezTo>
                  <a:pt x="449233" y="72118"/>
                  <a:pt x="455619" y="74747"/>
                  <a:pt x="460877" y="80006"/>
                </a:cubicBezTo>
                <a:cubicBezTo>
                  <a:pt x="466136" y="85264"/>
                  <a:pt x="468765" y="91650"/>
                  <a:pt x="468765" y="99162"/>
                </a:cubicBezTo>
                <a:lnTo>
                  <a:pt x="468765" y="135221"/>
                </a:lnTo>
                <a:cubicBezTo>
                  <a:pt x="468765" y="148555"/>
                  <a:pt x="464868" y="161983"/>
                  <a:pt x="457074" y="175506"/>
                </a:cubicBezTo>
                <a:cubicBezTo>
                  <a:pt x="449280" y="189028"/>
                  <a:pt x="438763" y="201235"/>
                  <a:pt x="425523" y="212128"/>
                </a:cubicBezTo>
                <a:cubicBezTo>
                  <a:pt x="412282" y="223021"/>
                  <a:pt x="396037" y="232176"/>
                  <a:pt x="376787" y="239595"/>
                </a:cubicBezTo>
                <a:cubicBezTo>
                  <a:pt x="357537" y="247013"/>
                  <a:pt x="337301" y="251192"/>
                  <a:pt x="316078" y="252131"/>
                </a:cubicBezTo>
                <a:cubicBezTo>
                  <a:pt x="308191" y="262272"/>
                  <a:pt x="299270" y="271193"/>
                  <a:pt x="289316" y="278893"/>
                </a:cubicBezTo>
                <a:cubicBezTo>
                  <a:pt x="282179" y="285279"/>
                  <a:pt x="277249" y="292087"/>
                  <a:pt x="274526" y="299317"/>
                </a:cubicBezTo>
                <a:cubicBezTo>
                  <a:pt x="271803" y="306548"/>
                  <a:pt x="270441" y="314952"/>
                  <a:pt x="270441" y="324530"/>
                </a:cubicBezTo>
                <a:cubicBezTo>
                  <a:pt x="270441" y="334672"/>
                  <a:pt x="273305" y="343217"/>
                  <a:pt x="279033" y="350166"/>
                </a:cubicBezTo>
                <a:cubicBezTo>
                  <a:pt x="284761" y="357115"/>
                  <a:pt x="293917" y="360589"/>
                  <a:pt x="306500" y="360589"/>
                </a:cubicBezTo>
                <a:cubicBezTo>
                  <a:pt x="320586" y="360589"/>
                  <a:pt x="333122" y="364862"/>
                  <a:pt x="344109" y="373407"/>
                </a:cubicBezTo>
                <a:cubicBezTo>
                  <a:pt x="355095" y="381952"/>
                  <a:pt x="360589" y="392704"/>
                  <a:pt x="360589" y="405663"/>
                </a:cubicBezTo>
                <a:lnTo>
                  <a:pt x="360589" y="423692"/>
                </a:lnTo>
                <a:cubicBezTo>
                  <a:pt x="360589" y="426322"/>
                  <a:pt x="359743" y="428481"/>
                  <a:pt x="358053" y="430172"/>
                </a:cubicBezTo>
                <a:cubicBezTo>
                  <a:pt x="356363" y="431862"/>
                  <a:pt x="354203" y="432707"/>
                  <a:pt x="351574" y="432707"/>
                </a:cubicBezTo>
                <a:lnTo>
                  <a:pt x="117191" y="432707"/>
                </a:lnTo>
                <a:cubicBezTo>
                  <a:pt x="114562" y="432707"/>
                  <a:pt x="112403" y="431862"/>
                  <a:pt x="110712" y="430172"/>
                </a:cubicBezTo>
                <a:cubicBezTo>
                  <a:pt x="109022" y="428481"/>
                  <a:pt x="108177" y="426322"/>
                  <a:pt x="108177" y="423692"/>
                </a:cubicBezTo>
                <a:lnTo>
                  <a:pt x="108177" y="405663"/>
                </a:lnTo>
                <a:cubicBezTo>
                  <a:pt x="108177" y="392704"/>
                  <a:pt x="113670" y="381952"/>
                  <a:pt x="124657" y="373407"/>
                </a:cubicBezTo>
                <a:cubicBezTo>
                  <a:pt x="135644" y="364862"/>
                  <a:pt x="148180" y="360589"/>
                  <a:pt x="162265" y="360589"/>
                </a:cubicBezTo>
                <a:cubicBezTo>
                  <a:pt x="174849" y="360589"/>
                  <a:pt x="184004" y="357115"/>
                  <a:pt x="189732" y="350166"/>
                </a:cubicBezTo>
                <a:cubicBezTo>
                  <a:pt x="195460" y="343217"/>
                  <a:pt x="198324" y="334672"/>
                  <a:pt x="198324" y="324530"/>
                </a:cubicBezTo>
                <a:cubicBezTo>
                  <a:pt x="198324" y="314952"/>
                  <a:pt x="196963" y="306548"/>
                  <a:pt x="194239" y="299317"/>
                </a:cubicBezTo>
                <a:cubicBezTo>
                  <a:pt x="191517" y="292087"/>
                  <a:pt x="186587" y="285279"/>
                  <a:pt x="179450" y="278893"/>
                </a:cubicBezTo>
                <a:cubicBezTo>
                  <a:pt x="169496" y="271193"/>
                  <a:pt x="160575" y="262272"/>
                  <a:pt x="152687" y="252131"/>
                </a:cubicBezTo>
                <a:cubicBezTo>
                  <a:pt x="131465" y="251192"/>
                  <a:pt x="111230" y="247013"/>
                  <a:pt x="91979" y="239595"/>
                </a:cubicBezTo>
                <a:cubicBezTo>
                  <a:pt x="72728" y="232176"/>
                  <a:pt x="56483" y="223021"/>
                  <a:pt x="43243" y="212128"/>
                </a:cubicBezTo>
                <a:cubicBezTo>
                  <a:pt x="30002" y="201235"/>
                  <a:pt x="19485" y="189028"/>
                  <a:pt x="11691" y="175506"/>
                </a:cubicBezTo>
                <a:cubicBezTo>
                  <a:pt x="3897" y="161983"/>
                  <a:pt x="0" y="148555"/>
                  <a:pt x="0" y="135221"/>
                </a:cubicBezTo>
                <a:lnTo>
                  <a:pt x="0" y="99162"/>
                </a:lnTo>
                <a:cubicBezTo>
                  <a:pt x="0" y="91650"/>
                  <a:pt x="2630" y="85264"/>
                  <a:pt x="7888" y="80006"/>
                </a:cubicBezTo>
                <a:cubicBezTo>
                  <a:pt x="13146" y="74747"/>
                  <a:pt x="19532" y="72118"/>
                  <a:pt x="27044" y="72118"/>
                </a:cubicBezTo>
                <a:lnTo>
                  <a:pt x="108177" y="72118"/>
                </a:lnTo>
                <a:lnTo>
                  <a:pt x="108177" y="45074"/>
                </a:lnTo>
                <a:cubicBezTo>
                  <a:pt x="108177" y="32678"/>
                  <a:pt x="112590" y="22067"/>
                  <a:pt x="121417" y="13240"/>
                </a:cubicBezTo>
                <a:cubicBezTo>
                  <a:pt x="130244" y="4413"/>
                  <a:pt x="140855" y="0"/>
                  <a:pt x="153251" y="0"/>
                </a:cubicBezTo>
                <a:close/>
                <a:moveTo>
                  <a:pt x="36059" y="108177"/>
                </a:moveTo>
                <a:lnTo>
                  <a:pt x="36059" y="135221"/>
                </a:lnTo>
                <a:cubicBezTo>
                  <a:pt x="36059" y="149870"/>
                  <a:pt x="44932" y="165082"/>
                  <a:pt x="62680" y="180858"/>
                </a:cubicBezTo>
                <a:cubicBezTo>
                  <a:pt x="80428" y="196634"/>
                  <a:pt x="102543" y="207245"/>
                  <a:pt x="129023" y="212691"/>
                </a:cubicBezTo>
                <a:cubicBezTo>
                  <a:pt x="115126" y="182267"/>
                  <a:pt x="108177" y="147428"/>
                  <a:pt x="108177" y="108177"/>
                </a:cubicBezTo>
                <a:lnTo>
                  <a:pt x="36059" y="108177"/>
                </a:lnTo>
                <a:close/>
                <a:moveTo>
                  <a:pt x="360589" y="108177"/>
                </a:moveTo>
                <a:cubicBezTo>
                  <a:pt x="360589" y="147428"/>
                  <a:pt x="353640" y="182267"/>
                  <a:pt x="339742" y="212691"/>
                </a:cubicBezTo>
                <a:cubicBezTo>
                  <a:pt x="366222" y="207245"/>
                  <a:pt x="388337" y="196634"/>
                  <a:pt x="406085" y="180858"/>
                </a:cubicBezTo>
                <a:cubicBezTo>
                  <a:pt x="423833" y="165082"/>
                  <a:pt x="432706" y="149870"/>
                  <a:pt x="432706" y="135221"/>
                </a:cubicBezTo>
                <a:lnTo>
                  <a:pt x="432706" y="108177"/>
                </a:lnTo>
                <a:lnTo>
                  <a:pt x="360589" y="10817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0" name="Freeform 305"/>
          <p:cNvSpPr/>
          <p:nvPr/>
        </p:nvSpPr>
        <p:spPr>
          <a:xfrm>
            <a:off x="251957" y="4406314"/>
            <a:ext cx="504181" cy="396498"/>
          </a:xfrm>
          <a:custGeom>
            <a:avLst/>
            <a:gdLst>
              <a:gd name="connsiteX0" fmla="*/ 426228 w 504826"/>
              <a:gd name="connsiteY0" fmla="*/ 101417 h 396680"/>
              <a:gd name="connsiteX1" fmla="*/ 483697 w 504826"/>
              <a:gd name="connsiteY1" fmla="*/ 151561 h 396680"/>
              <a:gd name="connsiteX2" fmla="*/ 504826 w 504826"/>
              <a:gd name="connsiteY2" fmla="*/ 216354 h 396680"/>
              <a:gd name="connsiteX3" fmla="*/ 484824 w 504826"/>
              <a:gd name="connsiteY3" fmla="*/ 279598 h 396680"/>
              <a:gd name="connsiteX4" fmla="*/ 429891 w 504826"/>
              <a:gd name="connsiteY4" fmla="*/ 329320 h 396680"/>
              <a:gd name="connsiteX5" fmla="*/ 435666 w 504826"/>
              <a:gd name="connsiteY5" fmla="*/ 341716 h 396680"/>
              <a:gd name="connsiteX6" fmla="*/ 442709 w 504826"/>
              <a:gd name="connsiteY6" fmla="*/ 352561 h 396680"/>
              <a:gd name="connsiteX7" fmla="*/ 449047 w 504826"/>
              <a:gd name="connsiteY7" fmla="*/ 360731 h 396680"/>
              <a:gd name="connsiteX8" fmla="*/ 456371 w 504826"/>
              <a:gd name="connsiteY8" fmla="*/ 369042 h 396680"/>
              <a:gd name="connsiteX9" fmla="*/ 462851 w 504826"/>
              <a:gd name="connsiteY9" fmla="*/ 376084 h 396680"/>
              <a:gd name="connsiteX10" fmla="*/ 463977 w 504826"/>
              <a:gd name="connsiteY10" fmla="*/ 377352 h 396680"/>
              <a:gd name="connsiteX11" fmla="*/ 465245 w 504826"/>
              <a:gd name="connsiteY11" fmla="*/ 378761 h 396680"/>
              <a:gd name="connsiteX12" fmla="*/ 466373 w 504826"/>
              <a:gd name="connsiteY12" fmla="*/ 380169 h 396680"/>
              <a:gd name="connsiteX13" fmla="*/ 467359 w 504826"/>
              <a:gd name="connsiteY13" fmla="*/ 381718 h 396680"/>
              <a:gd name="connsiteX14" fmla="*/ 468063 w 504826"/>
              <a:gd name="connsiteY14" fmla="*/ 383127 h 396680"/>
              <a:gd name="connsiteX15" fmla="*/ 468625 w 504826"/>
              <a:gd name="connsiteY15" fmla="*/ 384817 h 396680"/>
              <a:gd name="connsiteX16" fmla="*/ 468767 w 504826"/>
              <a:gd name="connsiteY16" fmla="*/ 386648 h 396680"/>
              <a:gd name="connsiteX17" fmla="*/ 468485 w 504826"/>
              <a:gd name="connsiteY17" fmla="*/ 388479 h 396680"/>
              <a:gd name="connsiteX18" fmla="*/ 464823 w 504826"/>
              <a:gd name="connsiteY18" fmla="*/ 394677 h 396680"/>
              <a:gd name="connsiteX19" fmla="*/ 458625 w 504826"/>
              <a:gd name="connsiteY19" fmla="*/ 396649 h 396680"/>
              <a:gd name="connsiteX20" fmla="*/ 434398 w 504826"/>
              <a:gd name="connsiteY20" fmla="*/ 392142 h 396680"/>
              <a:gd name="connsiteX21" fmla="*/ 356083 w 504826"/>
              <a:gd name="connsiteY21" fmla="*/ 356083 h 396680"/>
              <a:gd name="connsiteX22" fmla="*/ 306502 w 504826"/>
              <a:gd name="connsiteY22" fmla="*/ 360590 h 396680"/>
              <a:gd name="connsiteX23" fmla="*/ 173535 w 504826"/>
              <a:gd name="connsiteY23" fmla="*/ 323404 h 396680"/>
              <a:gd name="connsiteX24" fmla="*/ 198325 w 504826"/>
              <a:gd name="connsiteY24" fmla="*/ 324531 h 396680"/>
              <a:gd name="connsiteX25" fmla="*/ 285373 w 504826"/>
              <a:gd name="connsiteY25" fmla="*/ 311854 h 396680"/>
              <a:gd name="connsiteX26" fmla="*/ 359745 w 504826"/>
              <a:gd name="connsiteY26" fmla="*/ 275514 h 396680"/>
              <a:gd name="connsiteX27" fmla="*/ 413833 w 504826"/>
              <a:gd name="connsiteY27" fmla="*/ 215791 h 396680"/>
              <a:gd name="connsiteX28" fmla="*/ 432708 w 504826"/>
              <a:gd name="connsiteY28" fmla="*/ 144237 h 396680"/>
              <a:gd name="connsiteX29" fmla="*/ 426228 w 504826"/>
              <a:gd name="connsiteY29" fmla="*/ 101417 h 396680"/>
              <a:gd name="connsiteX30" fmla="*/ 198324 w 504826"/>
              <a:gd name="connsiteY30" fmla="*/ 0 h 396680"/>
              <a:gd name="connsiteX31" fmla="*/ 297908 w 504826"/>
              <a:gd name="connsiteY31" fmla="*/ 19297 h 396680"/>
              <a:gd name="connsiteX32" fmla="*/ 370168 w 504826"/>
              <a:gd name="connsiteY32" fmla="*/ 71836 h 396680"/>
              <a:gd name="connsiteX33" fmla="*/ 396648 w 504826"/>
              <a:gd name="connsiteY33" fmla="*/ 144236 h 396680"/>
              <a:gd name="connsiteX34" fmla="*/ 370168 w 504826"/>
              <a:gd name="connsiteY34" fmla="*/ 216635 h 396680"/>
              <a:gd name="connsiteX35" fmla="*/ 297908 w 504826"/>
              <a:gd name="connsiteY35" fmla="*/ 269174 h 396680"/>
              <a:gd name="connsiteX36" fmla="*/ 198324 w 504826"/>
              <a:gd name="connsiteY36" fmla="*/ 288471 h 396680"/>
              <a:gd name="connsiteX37" fmla="*/ 148743 w 504826"/>
              <a:gd name="connsiteY37" fmla="*/ 283964 h 396680"/>
              <a:gd name="connsiteX38" fmla="*/ 70428 w 504826"/>
              <a:gd name="connsiteY38" fmla="*/ 320023 h 396680"/>
              <a:gd name="connsiteX39" fmla="*/ 46201 w 504826"/>
              <a:gd name="connsiteY39" fmla="*/ 324530 h 396680"/>
              <a:gd name="connsiteX40" fmla="*/ 45355 w 504826"/>
              <a:gd name="connsiteY40" fmla="*/ 324530 h 396680"/>
              <a:gd name="connsiteX41" fmla="*/ 39580 w 504826"/>
              <a:gd name="connsiteY41" fmla="*/ 322277 h 396680"/>
              <a:gd name="connsiteX42" fmla="*/ 36341 w 504826"/>
              <a:gd name="connsiteY42" fmla="*/ 316361 h 396680"/>
              <a:gd name="connsiteX43" fmla="*/ 36059 w 504826"/>
              <a:gd name="connsiteY43" fmla="*/ 314530 h 396680"/>
              <a:gd name="connsiteX44" fmla="*/ 36200 w 504826"/>
              <a:gd name="connsiteY44" fmla="*/ 312698 h 396680"/>
              <a:gd name="connsiteX45" fmla="*/ 36763 w 504826"/>
              <a:gd name="connsiteY45" fmla="*/ 311008 h 396680"/>
              <a:gd name="connsiteX46" fmla="*/ 37467 w 504826"/>
              <a:gd name="connsiteY46" fmla="*/ 309600 h 396680"/>
              <a:gd name="connsiteX47" fmla="*/ 38453 w 504826"/>
              <a:gd name="connsiteY47" fmla="*/ 308050 h 396680"/>
              <a:gd name="connsiteX48" fmla="*/ 39580 w 504826"/>
              <a:gd name="connsiteY48" fmla="*/ 306642 h 396680"/>
              <a:gd name="connsiteX49" fmla="*/ 40848 w 504826"/>
              <a:gd name="connsiteY49" fmla="*/ 305233 h 396680"/>
              <a:gd name="connsiteX50" fmla="*/ 41975 w 504826"/>
              <a:gd name="connsiteY50" fmla="*/ 303965 h 396680"/>
              <a:gd name="connsiteX51" fmla="*/ 48454 w 504826"/>
              <a:gd name="connsiteY51" fmla="*/ 296923 h 396680"/>
              <a:gd name="connsiteX52" fmla="*/ 55779 w 504826"/>
              <a:gd name="connsiteY52" fmla="*/ 288612 h 396680"/>
              <a:gd name="connsiteX53" fmla="*/ 62117 w 504826"/>
              <a:gd name="connsiteY53" fmla="*/ 280443 h 396680"/>
              <a:gd name="connsiteX54" fmla="*/ 69160 w 504826"/>
              <a:gd name="connsiteY54" fmla="*/ 269597 h 396680"/>
              <a:gd name="connsiteX55" fmla="*/ 74935 w 504826"/>
              <a:gd name="connsiteY55" fmla="*/ 257202 h 396680"/>
              <a:gd name="connsiteX56" fmla="*/ 20001 w 504826"/>
              <a:gd name="connsiteY56" fmla="*/ 207339 h 396680"/>
              <a:gd name="connsiteX57" fmla="*/ 0 w 504826"/>
              <a:gd name="connsiteY57" fmla="*/ 144236 h 396680"/>
              <a:gd name="connsiteX58" fmla="*/ 26481 w 504826"/>
              <a:gd name="connsiteY58" fmla="*/ 71836 h 396680"/>
              <a:gd name="connsiteX59" fmla="*/ 98739 w 504826"/>
              <a:gd name="connsiteY59" fmla="*/ 19297 h 396680"/>
              <a:gd name="connsiteX60" fmla="*/ 198324 w 504826"/>
              <a:gd name="connsiteY60" fmla="*/ 0 h 396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504826" h="396680">
                <a:moveTo>
                  <a:pt x="426228" y="101417"/>
                </a:moveTo>
                <a:cubicBezTo>
                  <a:pt x="450456" y="114751"/>
                  <a:pt x="469611" y="131466"/>
                  <a:pt x="483697" y="151561"/>
                </a:cubicBezTo>
                <a:cubicBezTo>
                  <a:pt x="497783" y="171656"/>
                  <a:pt x="504826" y="193254"/>
                  <a:pt x="504826" y="216354"/>
                </a:cubicBezTo>
                <a:cubicBezTo>
                  <a:pt x="504826" y="238891"/>
                  <a:pt x="498159" y="259973"/>
                  <a:pt x="484824" y="279598"/>
                </a:cubicBezTo>
                <a:cubicBezTo>
                  <a:pt x="471490" y="299224"/>
                  <a:pt x="453179" y="315798"/>
                  <a:pt x="429891" y="329320"/>
                </a:cubicBezTo>
                <a:cubicBezTo>
                  <a:pt x="431769" y="333828"/>
                  <a:pt x="433694" y="337960"/>
                  <a:pt x="435666" y="341716"/>
                </a:cubicBezTo>
                <a:cubicBezTo>
                  <a:pt x="437638" y="345472"/>
                  <a:pt x="439985" y="349087"/>
                  <a:pt x="442709" y="352561"/>
                </a:cubicBezTo>
                <a:cubicBezTo>
                  <a:pt x="445431" y="356036"/>
                  <a:pt x="447545" y="358759"/>
                  <a:pt x="449047" y="360731"/>
                </a:cubicBezTo>
                <a:cubicBezTo>
                  <a:pt x="450549" y="362703"/>
                  <a:pt x="452991" y="365473"/>
                  <a:pt x="456371" y="369042"/>
                </a:cubicBezTo>
                <a:cubicBezTo>
                  <a:pt x="459752" y="372610"/>
                  <a:pt x="461911" y="374958"/>
                  <a:pt x="462851" y="376084"/>
                </a:cubicBezTo>
                <a:cubicBezTo>
                  <a:pt x="463038" y="376272"/>
                  <a:pt x="463415" y="376695"/>
                  <a:pt x="463977" y="377352"/>
                </a:cubicBezTo>
                <a:cubicBezTo>
                  <a:pt x="464541" y="378010"/>
                  <a:pt x="464963" y="378479"/>
                  <a:pt x="465245" y="378761"/>
                </a:cubicBezTo>
                <a:cubicBezTo>
                  <a:pt x="465527" y="379042"/>
                  <a:pt x="465903" y="379512"/>
                  <a:pt x="466373" y="380169"/>
                </a:cubicBezTo>
                <a:cubicBezTo>
                  <a:pt x="466841" y="380827"/>
                  <a:pt x="467171" y="381343"/>
                  <a:pt x="467359" y="381718"/>
                </a:cubicBezTo>
                <a:cubicBezTo>
                  <a:pt x="467546" y="382094"/>
                  <a:pt x="467781" y="382564"/>
                  <a:pt x="468063" y="383127"/>
                </a:cubicBezTo>
                <a:cubicBezTo>
                  <a:pt x="468345" y="383690"/>
                  <a:pt x="468532" y="384254"/>
                  <a:pt x="468625" y="384817"/>
                </a:cubicBezTo>
                <a:cubicBezTo>
                  <a:pt x="468720" y="385381"/>
                  <a:pt x="468767" y="385991"/>
                  <a:pt x="468767" y="386648"/>
                </a:cubicBezTo>
                <a:cubicBezTo>
                  <a:pt x="468767" y="387306"/>
                  <a:pt x="468673" y="387916"/>
                  <a:pt x="468485" y="388479"/>
                </a:cubicBezTo>
                <a:cubicBezTo>
                  <a:pt x="467921" y="391109"/>
                  <a:pt x="466701" y="393175"/>
                  <a:pt x="464823" y="394677"/>
                </a:cubicBezTo>
                <a:cubicBezTo>
                  <a:pt x="462945" y="396180"/>
                  <a:pt x="460879" y="396837"/>
                  <a:pt x="458625" y="396649"/>
                </a:cubicBezTo>
                <a:cubicBezTo>
                  <a:pt x="449235" y="395334"/>
                  <a:pt x="441159" y="393832"/>
                  <a:pt x="434398" y="392142"/>
                </a:cubicBezTo>
                <a:cubicBezTo>
                  <a:pt x="405476" y="384629"/>
                  <a:pt x="379371" y="372610"/>
                  <a:pt x="356083" y="356083"/>
                </a:cubicBezTo>
                <a:cubicBezTo>
                  <a:pt x="339180" y="359088"/>
                  <a:pt x="322653" y="360590"/>
                  <a:pt x="306502" y="360590"/>
                </a:cubicBezTo>
                <a:cubicBezTo>
                  <a:pt x="255606" y="360590"/>
                  <a:pt x="211283" y="348195"/>
                  <a:pt x="173535" y="323404"/>
                </a:cubicBezTo>
                <a:cubicBezTo>
                  <a:pt x="184427" y="324156"/>
                  <a:pt x="192691" y="324531"/>
                  <a:pt x="198325" y="324531"/>
                </a:cubicBezTo>
                <a:cubicBezTo>
                  <a:pt x="228562" y="324531"/>
                  <a:pt x="257578" y="320306"/>
                  <a:pt x="285373" y="311854"/>
                </a:cubicBezTo>
                <a:cubicBezTo>
                  <a:pt x="313169" y="303403"/>
                  <a:pt x="337959" y="291290"/>
                  <a:pt x="359745" y="275514"/>
                </a:cubicBezTo>
                <a:cubicBezTo>
                  <a:pt x="383221" y="258235"/>
                  <a:pt x="401250" y="238328"/>
                  <a:pt x="413833" y="215791"/>
                </a:cubicBezTo>
                <a:cubicBezTo>
                  <a:pt x="426416" y="193254"/>
                  <a:pt x="432708" y="169403"/>
                  <a:pt x="432708" y="144237"/>
                </a:cubicBezTo>
                <a:cubicBezTo>
                  <a:pt x="432708" y="129776"/>
                  <a:pt x="430549" y="115502"/>
                  <a:pt x="426228" y="101417"/>
                </a:cubicBezTo>
                <a:close/>
                <a:moveTo>
                  <a:pt x="198324" y="0"/>
                </a:moveTo>
                <a:cubicBezTo>
                  <a:pt x="234196" y="0"/>
                  <a:pt x="267390" y="6432"/>
                  <a:pt x="297908" y="19297"/>
                </a:cubicBezTo>
                <a:cubicBezTo>
                  <a:pt x="328428" y="32162"/>
                  <a:pt x="352514" y="49675"/>
                  <a:pt x="370168" y="71836"/>
                </a:cubicBezTo>
                <a:cubicBezTo>
                  <a:pt x="387821" y="93997"/>
                  <a:pt x="396648" y="118130"/>
                  <a:pt x="396648" y="144236"/>
                </a:cubicBezTo>
                <a:cubicBezTo>
                  <a:pt x="396648" y="170341"/>
                  <a:pt x="387821" y="194474"/>
                  <a:pt x="370168" y="216635"/>
                </a:cubicBezTo>
                <a:cubicBezTo>
                  <a:pt x="352514" y="238796"/>
                  <a:pt x="328428" y="256310"/>
                  <a:pt x="297908" y="269174"/>
                </a:cubicBezTo>
                <a:cubicBezTo>
                  <a:pt x="267390" y="282039"/>
                  <a:pt x="234196" y="288471"/>
                  <a:pt x="198324" y="288471"/>
                </a:cubicBezTo>
                <a:cubicBezTo>
                  <a:pt x="182173" y="288471"/>
                  <a:pt x="165646" y="286969"/>
                  <a:pt x="148743" y="283964"/>
                </a:cubicBezTo>
                <a:cubicBezTo>
                  <a:pt x="125455" y="300491"/>
                  <a:pt x="99350" y="312511"/>
                  <a:pt x="70428" y="320023"/>
                </a:cubicBezTo>
                <a:cubicBezTo>
                  <a:pt x="63666" y="321713"/>
                  <a:pt x="55591" y="323216"/>
                  <a:pt x="46201" y="324530"/>
                </a:cubicBezTo>
                <a:lnTo>
                  <a:pt x="45355" y="324530"/>
                </a:lnTo>
                <a:cubicBezTo>
                  <a:pt x="43289" y="324530"/>
                  <a:pt x="41364" y="323779"/>
                  <a:pt x="39580" y="322277"/>
                </a:cubicBezTo>
                <a:cubicBezTo>
                  <a:pt x="37796" y="320774"/>
                  <a:pt x="36716" y="318802"/>
                  <a:pt x="36341" y="316361"/>
                </a:cubicBezTo>
                <a:cubicBezTo>
                  <a:pt x="36153" y="315797"/>
                  <a:pt x="36059" y="315187"/>
                  <a:pt x="36059" y="314530"/>
                </a:cubicBezTo>
                <a:cubicBezTo>
                  <a:pt x="36059" y="313872"/>
                  <a:pt x="36105" y="313262"/>
                  <a:pt x="36200" y="312698"/>
                </a:cubicBezTo>
                <a:cubicBezTo>
                  <a:pt x="36294" y="312135"/>
                  <a:pt x="36482" y="311571"/>
                  <a:pt x="36763" y="311008"/>
                </a:cubicBezTo>
                <a:cubicBezTo>
                  <a:pt x="37045" y="310445"/>
                  <a:pt x="37280" y="309975"/>
                  <a:pt x="37467" y="309600"/>
                </a:cubicBezTo>
                <a:cubicBezTo>
                  <a:pt x="37655" y="309224"/>
                  <a:pt x="37984" y="308707"/>
                  <a:pt x="38453" y="308050"/>
                </a:cubicBezTo>
                <a:cubicBezTo>
                  <a:pt x="38923" y="307393"/>
                  <a:pt x="39299" y="306923"/>
                  <a:pt x="39580" y="306642"/>
                </a:cubicBezTo>
                <a:cubicBezTo>
                  <a:pt x="39862" y="306360"/>
                  <a:pt x="40285" y="305890"/>
                  <a:pt x="40848" y="305233"/>
                </a:cubicBezTo>
                <a:cubicBezTo>
                  <a:pt x="41411" y="304576"/>
                  <a:pt x="41787" y="304153"/>
                  <a:pt x="41975" y="303965"/>
                </a:cubicBezTo>
                <a:cubicBezTo>
                  <a:pt x="42914" y="302839"/>
                  <a:pt x="45073" y="300491"/>
                  <a:pt x="48454" y="296923"/>
                </a:cubicBezTo>
                <a:cubicBezTo>
                  <a:pt x="51835" y="293354"/>
                  <a:pt x="54276" y="290584"/>
                  <a:pt x="55779" y="288612"/>
                </a:cubicBezTo>
                <a:cubicBezTo>
                  <a:pt x="57281" y="286640"/>
                  <a:pt x="59394" y="283917"/>
                  <a:pt x="62117" y="280443"/>
                </a:cubicBezTo>
                <a:cubicBezTo>
                  <a:pt x="64840" y="276968"/>
                  <a:pt x="67188" y="273353"/>
                  <a:pt x="69160" y="269597"/>
                </a:cubicBezTo>
                <a:cubicBezTo>
                  <a:pt x="71132" y="265840"/>
                  <a:pt x="73057" y="261709"/>
                  <a:pt x="74935" y="257202"/>
                </a:cubicBezTo>
                <a:cubicBezTo>
                  <a:pt x="51647" y="243680"/>
                  <a:pt x="33336" y="227058"/>
                  <a:pt x="20001" y="207339"/>
                </a:cubicBezTo>
                <a:cubicBezTo>
                  <a:pt x="6667" y="187619"/>
                  <a:pt x="0" y="166585"/>
                  <a:pt x="0" y="144236"/>
                </a:cubicBezTo>
                <a:cubicBezTo>
                  <a:pt x="0" y="118130"/>
                  <a:pt x="8827" y="93997"/>
                  <a:pt x="26481" y="71836"/>
                </a:cubicBezTo>
                <a:cubicBezTo>
                  <a:pt x="44135" y="49675"/>
                  <a:pt x="68221" y="32162"/>
                  <a:pt x="98739" y="19297"/>
                </a:cubicBezTo>
                <a:cubicBezTo>
                  <a:pt x="129258" y="6432"/>
                  <a:pt x="162453" y="0"/>
                  <a:pt x="198324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71" name="Freeform 455"/>
          <p:cNvSpPr/>
          <p:nvPr/>
        </p:nvSpPr>
        <p:spPr>
          <a:xfrm>
            <a:off x="11358056" y="1713179"/>
            <a:ext cx="504180" cy="396466"/>
          </a:xfrm>
          <a:custGeom>
            <a:avLst/>
            <a:gdLst/>
            <a:ahLst/>
            <a:cxnLst/>
            <a:rect l="l" t="t" r="r" b="b"/>
            <a:pathLst>
              <a:path w="504825" h="396648">
                <a:moveTo>
                  <a:pt x="252413" y="0"/>
                </a:moveTo>
                <a:cubicBezTo>
                  <a:pt x="286593" y="0"/>
                  <a:pt x="319272" y="6667"/>
                  <a:pt x="350447" y="20001"/>
                </a:cubicBezTo>
                <a:cubicBezTo>
                  <a:pt x="381623" y="33336"/>
                  <a:pt x="408480" y="51271"/>
                  <a:pt x="431017" y="73808"/>
                </a:cubicBezTo>
                <a:cubicBezTo>
                  <a:pt x="453554" y="96345"/>
                  <a:pt x="471489" y="123201"/>
                  <a:pt x="484824" y="154377"/>
                </a:cubicBezTo>
                <a:cubicBezTo>
                  <a:pt x="498158" y="185553"/>
                  <a:pt x="504825" y="218231"/>
                  <a:pt x="504825" y="252412"/>
                </a:cubicBezTo>
                <a:cubicBezTo>
                  <a:pt x="504825" y="301430"/>
                  <a:pt x="491584" y="346785"/>
                  <a:pt x="465104" y="388479"/>
                </a:cubicBezTo>
                <a:cubicBezTo>
                  <a:pt x="461535" y="393925"/>
                  <a:pt x="456465" y="396648"/>
                  <a:pt x="449891" y="396648"/>
                </a:cubicBezTo>
                <a:lnTo>
                  <a:pt x="54933" y="396648"/>
                </a:lnTo>
                <a:cubicBezTo>
                  <a:pt x="48360" y="396648"/>
                  <a:pt x="43290" y="393925"/>
                  <a:pt x="39721" y="388479"/>
                </a:cubicBezTo>
                <a:cubicBezTo>
                  <a:pt x="13241" y="346973"/>
                  <a:pt x="0" y="301618"/>
                  <a:pt x="0" y="252412"/>
                </a:cubicBezTo>
                <a:cubicBezTo>
                  <a:pt x="0" y="218231"/>
                  <a:pt x="6667" y="185553"/>
                  <a:pt x="20001" y="154377"/>
                </a:cubicBezTo>
                <a:cubicBezTo>
                  <a:pt x="33335" y="123201"/>
                  <a:pt x="51271" y="96345"/>
                  <a:pt x="73808" y="73808"/>
                </a:cubicBezTo>
                <a:cubicBezTo>
                  <a:pt x="96345" y="51271"/>
                  <a:pt x="123201" y="33336"/>
                  <a:pt x="154377" y="20001"/>
                </a:cubicBezTo>
                <a:cubicBezTo>
                  <a:pt x="185553" y="6667"/>
                  <a:pt x="218232" y="0"/>
                  <a:pt x="252413" y="0"/>
                </a:cubicBezTo>
                <a:close/>
                <a:moveTo>
                  <a:pt x="252413" y="36059"/>
                </a:moveTo>
                <a:cubicBezTo>
                  <a:pt x="242459" y="36059"/>
                  <a:pt x="233960" y="39580"/>
                  <a:pt x="226918" y="46623"/>
                </a:cubicBezTo>
                <a:cubicBezTo>
                  <a:pt x="219875" y="53666"/>
                  <a:pt x="216353" y="62164"/>
                  <a:pt x="216353" y="72118"/>
                </a:cubicBezTo>
                <a:cubicBezTo>
                  <a:pt x="216353" y="82071"/>
                  <a:pt x="219875" y="90570"/>
                  <a:pt x="226918" y="97613"/>
                </a:cubicBezTo>
                <a:cubicBezTo>
                  <a:pt x="233960" y="104655"/>
                  <a:pt x="242459" y="108177"/>
                  <a:pt x="252413" y="108177"/>
                </a:cubicBezTo>
                <a:cubicBezTo>
                  <a:pt x="262366" y="108177"/>
                  <a:pt x="270864" y="104655"/>
                  <a:pt x="277907" y="97613"/>
                </a:cubicBezTo>
                <a:cubicBezTo>
                  <a:pt x="284949" y="90570"/>
                  <a:pt x="288471" y="82071"/>
                  <a:pt x="288471" y="72118"/>
                </a:cubicBezTo>
                <a:cubicBezTo>
                  <a:pt x="288471" y="62164"/>
                  <a:pt x="284949" y="53666"/>
                  <a:pt x="277907" y="46623"/>
                </a:cubicBezTo>
                <a:cubicBezTo>
                  <a:pt x="270864" y="39580"/>
                  <a:pt x="262366" y="36059"/>
                  <a:pt x="252413" y="36059"/>
                </a:cubicBezTo>
                <a:close/>
                <a:moveTo>
                  <a:pt x="378618" y="90147"/>
                </a:moveTo>
                <a:cubicBezTo>
                  <a:pt x="368665" y="90147"/>
                  <a:pt x="360166" y="93669"/>
                  <a:pt x="353124" y="100711"/>
                </a:cubicBezTo>
                <a:cubicBezTo>
                  <a:pt x="346081" y="107754"/>
                  <a:pt x="342560" y="116252"/>
                  <a:pt x="342560" y="126206"/>
                </a:cubicBezTo>
                <a:cubicBezTo>
                  <a:pt x="342560" y="136160"/>
                  <a:pt x="346081" y="144658"/>
                  <a:pt x="353124" y="151701"/>
                </a:cubicBezTo>
                <a:cubicBezTo>
                  <a:pt x="360166" y="158744"/>
                  <a:pt x="368665" y="162265"/>
                  <a:pt x="378618" y="162265"/>
                </a:cubicBezTo>
                <a:cubicBezTo>
                  <a:pt x="388572" y="162265"/>
                  <a:pt x="397071" y="158744"/>
                  <a:pt x="404113" y="151701"/>
                </a:cubicBezTo>
                <a:cubicBezTo>
                  <a:pt x="411156" y="144658"/>
                  <a:pt x="414678" y="136160"/>
                  <a:pt x="414678" y="126206"/>
                </a:cubicBezTo>
                <a:cubicBezTo>
                  <a:pt x="414678" y="116252"/>
                  <a:pt x="411156" y="107754"/>
                  <a:pt x="404113" y="100711"/>
                </a:cubicBezTo>
                <a:cubicBezTo>
                  <a:pt x="397071" y="93669"/>
                  <a:pt x="388572" y="90147"/>
                  <a:pt x="378618" y="90147"/>
                </a:cubicBezTo>
                <a:close/>
                <a:moveTo>
                  <a:pt x="126206" y="90147"/>
                </a:moveTo>
                <a:cubicBezTo>
                  <a:pt x="116252" y="90147"/>
                  <a:pt x="107754" y="93669"/>
                  <a:pt x="100712" y="100711"/>
                </a:cubicBezTo>
                <a:cubicBezTo>
                  <a:pt x="93668" y="107754"/>
                  <a:pt x="90147" y="116252"/>
                  <a:pt x="90147" y="126206"/>
                </a:cubicBezTo>
                <a:cubicBezTo>
                  <a:pt x="90147" y="136160"/>
                  <a:pt x="93668" y="144658"/>
                  <a:pt x="100712" y="151701"/>
                </a:cubicBezTo>
                <a:cubicBezTo>
                  <a:pt x="107754" y="158744"/>
                  <a:pt x="116252" y="162265"/>
                  <a:pt x="126206" y="162265"/>
                </a:cubicBezTo>
                <a:cubicBezTo>
                  <a:pt x="136160" y="162265"/>
                  <a:pt x="144658" y="158744"/>
                  <a:pt x="151701" y="151701"/>
                </a:cubicBezTo>
                <a:cubicBezTo>
                  <a:pt x="158744" y="144658"/>
                  <a:pt x="162265" y="136160"/>
                  <a:pt x="162265" y="126206"/>
                </a:cubicBezTo>
                <a:cubicBezTo>
                  <a:pt x="162265" y="116252"/>
                  <a:pt x="158744" y="107754"/>
                  <a:pt x="151701" y="100711"/>
                </a:cubicBezTo>
                <a:cubicBezTo>
                  <a:pt x="144658" y="93669"/>
                  <a:pt x="136160" y="90147"/>
                  <a:pt x="126206" y="90147"/>
                </a:cubicBezTo>
                <a:close/>
                <a:moveTo>
                  <a:pt x="291429" y="131594"/>
                </a:moveTo>
                <a:cubicBezTo>
                  <a:pt x="289175" y="131899"/>
                  <a:pt x="286969" y="132685"/>
                  <a:pt x="284809" y="133953"/>
                </a:cubicBezTo>
                <a:cubicBezTo>
                  <a:pt x="280489" y="136488"/>
                  <a:pt x="277672" y="140198"/>
                  <a:pt x="276358" y="145081"/>
                </a:cubicBezTo>
                <a:lnTo>
                  <a:pt x="247905" y="252694"/>
                </a:lnTo>
                <a:cubicBezTo>
                  <a:pt x="236636" y="253633"/>
                  <a:pt x="226589" y="257718"/>
                  <a:pt x="217762" y="264948"/>
                </a:cubicBezTo>
                <a:cubicBezTo>
                  <a:pt x="208935" y="272179"/>
                  <a:pt x="203019" y="281428"/>
                  <a:pt x="200015" y="292697"/>
                </a:cubicBezTo>
                <a:cubicBezTo>
                  <a:pt x="196258" y="307158"/>
                  <a:pt x="198136" y="320868"/>
                  <a:pt x="205648" y="333827"/>
                </a:cubicBezTo>
                <a:cubicBezTo>
                  <a:pt x="213161" y="346785"/>
                  <a:pt x="224147" y="355143"/>
                  <a:pt x="238609" y="358899"/>
                </a:cubicBezTo>
                <a:cubicBezTo>
                  <a:pt x="253070" y="362655"/>
                  <a:pt x="266780" y="360777"/>
                  <a:pt x="279739" y="353265"/>
                </a:cubicBezTo>
                <a:cubicBezTo>
                  <a:pt x="292697" y="345752"/>
                  <a:pt x="301054" y="334766"/>
                  <a:pt x="304811" y="320305"/>
                </a:cubicBezTo>
                <a:cubicBezTo>
                  <a:pt x="307815" y="309036"/>
                  <a:pt x="307252" y="298050"/>
                  <a:pt x="303120" y="287344"/>
                </a:cubicBezTo>
                <a:cubicBezTo>
                  <a:pt x="298988" y="276639"/>
                  <a:pt x="292227" y="268094"/>
                  <a:pt x="282837" y="261709"/>
                </a:cubicBezTo>
                <a:lnTo>
                  <a:pt x="311290" y="154096"/>
                </a:lnTo>
                <a:cubicBezTo>
                  <a:pt x="312417" y="149212"/>
                  <a:pt x="311712" y="144658"/>
                  <a:pt x="309177" y="140432"/>
                </a:cubicBezTo>
                <a:cubicBezTo>
                  <a:pt x="306642" y="136207"/>
                  <a:pt x="303026" y="133437"/>
                  <a:pt x="298331" y="132122"/>
                </a:cubicBezTo>
                <a:cubicBezTo>
                  <a:pt x="295983" y="131465"/>
                  <a:pt x="293683" y="131289"/>
                  <a:pt x="291429" y="131594"/>
                </a:cubicBezTo>
                <a:close/>
                <a:moveTo>
                  <a:pt x="432707" y="216353"/>
                </a:moveTo>
                <a:cubicBezTo>
                  <a:pt x="422753" y="216353"/>
                  <a:pt x="414255" y="219875"/>
                  <a:pt x="407213" y="226918"/>
                </a:cubicBezTo>
                <a:cubicBezTo>
                  <a:pt x="400169" y="233960"/>
                  <a:pt x="396648" y="242458"/>
                  <a:pt x="396648" y="252412"/>
                </a:cubicBezTo>
                <a:cubicBezTo>
                  <a:pt x="396648" y="262366"/>
                  <a:pt x="400169" y="270864"/>
                  <a:pt x="407213" y="277907"/>
                </a:cubicBezTo>
                <a:cubicBezTo>
                  <a:pt x="414255" y="284950"/>
                  <a:pt x="422753" y="288471"/>
                  <a:pt x="432707" y="288471"/>
                </a:cubicBezTo>
                <a:cubicBezTo>
                  <a:pt x="442661" y="288471"/>
                  <a:pt x="451159" y="284950"/>
                  <a:pt x="458202" y="277907"/>
                </a:cubicBezTo>
                <a:cubicBezTo>
                  <a:pt x="465245" y="270864"/>
                  <a:pt x="468766" y="262366"/>
                  <a:pt x="468766" y="252412"/>
                </a:cubicBezTo>
                <a:cubicBezTo>
                  <a:pt x="468766" y="242458"/>
                  <a:pt x="465245" y="233960"/>
                  <a:pt x="458202" y="226918"/>
                </a:cubicBezTo>
                <a:cubicBezTo>
                  <a:pt x="451159" y="219875"/>
                  <a:pt x="442661" y="216353"/>
                  <a:pt x="432707" y="216353"/>
                </a:cubicBezTo>
                <a:close/>
                <a:moveTo>
                  <a:pt x="72118" y="216353"/>
                </a:moveTo>
                <a:cubicBezTo>
                  <a:pt x="62164" y="216353"/>
                  <a:pt x="53666" y="219875"/>
                  <a:pt x="46623" y="226918"/>
                </a:cubicBezTo>
                <a:cubicBezTo>
                  <a:pt x="39580" y="233960"/>
                  <a:pt x="36059" y="242458"/>
                  <a:pt x="36059" y="252412"/>
                </a:cubicBezTo>
                <a:cubicBezTo>
                  <a:pt x="36059" y="262366"/>
                  <a:pt x="39580" y="270864"/>
                  <a:pt x="46623" y="277907"/>
                </a:cubicBezTo>
                <a:cubicBezTo>
                  <a:pt x="53666" y="284950"/>
                  <a:pt x="62164" y="288471"/>
                  <a:pt x="72118" y="288471"/>
                </a:cubicBezTo>
                <a:cubicBezTo>
                  <a:pt x="82072" y="288471"/>
                  <a:pt x="90570" y="284950"/>
                  <a:pt x="97612" y="277907"/>
                </a:cubicBezTo>
                <a:cubicBezTo>
                  <a:pt x="104655" y="270864"/>
                  <a:pt x="108177" y="262366"/>
                  <a:pt x="108177" y="252412"/>
                </a:cubicBezTo>
                <a:cubicBezTo>
                  <a:pt x="108177" y="242458"/>
                  <a:pt x="104655" y="233960"/>
                  <a:pt x="97612" y="226918"/>
                </a:cubicBezTo>
                <a:cubicBezTo>
                  <a:pt x="90570" y="219875"/>
                  <a:pt x="82072" y="216353"/>
                  <a:pt x="72118" y="216353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6921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2999800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 PresentationGo">
  <a:themeElements>
    <a:clrScheme name="PGO">
      <a:dk1>
        <a:sysClr val="windowText" lastClr="000000"/>
      </a:dk1>
      <a:lt1>
        <a:sysClr val="window" lastClr="FFFFFF"/>
      </a:lt1>
      <a:dk2>
        <a:srgbClr val="063951"/>
      </a:dk2>
      <a:lt2>
        <a:srgbClr val="F0EEEF"/>
      </a:lt2>
      <a:accent1>
        <a:srgbClr val="00B09B"/>
      </a:accent1>
      <a:accent2>
        <a:srgbClr val="F36F13"/>
      </a:accent2>
      <a:accent3>
        <a:srgbClr val="0D95BC"/>
      </a:accent3>
      <a:accent4>
        <a:srgbClr val="EBCB38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 Dark">
  <a:themeElements>
    <a:clrScheme name="PGO">
      <a:dk1>
        <a:sysClr val="windowText" lastClr="000000"/>
      </a:dk1>
      <a:lt1>
        <a:sysClr val="window" lastClr="FFFFFF"/>
      </a:lt1>
      <a:dk2>
        <a:srgbClr val="063951"/>
      </a:dk2>
      <a:lt2>
        <a:srgbClr val="F0EEEF"/>
      </a:lt2>
      <a:accent1>
        <a:srgbClr val="00B09B"/>
      </a:accent1>
      <a:accent2>
        <a:srgbClr val="F36F13"/>
      </a:accent2>
      <a:accent3>
        <a:srgbClr val="0D95BC"/>
      </a:accent3>
      <a:accent4>
        <a:srgbClr val="EBCB38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TEMPLATE-PGO(16_9)</Template>
  <TotalTime>7278</TotalTime>
  <Words>233</Words>
  <PresentationFormat>Widescreen</PresentationFormat>
  <Paragraphs>24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 Unicode MS</vt:lpstr>
      <vt:lpstr>Arial</vt:lpstr>
      <vt:lpstr>Calibri</vt:lpstr>
      <vt:lpstr>Calibri Light</vt:lpstr>
      <vt:lpstr>Helvetica</vt:lpstr>
      <vt:lpstr>Open Sans</vt:lpstr>
      <vt:lpstr>Template PresentationGo</vt:lpstr>
      <vt:lpstr>Template PresentationGo Dark</vt:lpstr>
      <vt:lpstr>Custom Design</vt:lpstr>
      <vt:lpstr>Clouds Diagram for PowerPoint</vt:lpstr>
      <vt:lpstr>Clouds Diagram for PowerPoint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Clouds Diagram for PowerPoint</dc:title>
  <dc:creator>PresentationGo.com</dc:creator>
  <dc:description>© Copyright PresentationGo.com</dc:description>
  <dcterms:created xsi:type="dcterms:W3CDTF">2014-11-26T05:14:11Z</dcterms:created>
  <dcterms:modified xsi:type="dcterms:W3CDTF">2017-01-10T19:52:29Z</dcterms:modified>
</cp:coreProperties>
</file>