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7" d="100"/>
          <a:sy n="67" d="100"/>
        </p:scale>
        <p:origin x="-14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A090E-A676-49D5-AE0B-BCF88E346D2D}" type="datetimeFigureOut">
              <a:rPr lang="ar-SA" smtClean="0"/>
              <a:t>19/06/1435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F7918-E482-4294-977E-9C7307A33F9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A090E-A676-49D5-AE0B-BCF88E346D2D}" type="datetimeFigureOut">
              <a:rPr lang="ar-SA" smtClean="0"/>
              <a:t>19/06/1435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F7918-E482-4294-977E-9C7307A33F9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A090E-A676-49D5-AE0B-BCF88E346D2D}" type="datetimeFigureOut">
              <a:rPr lang="ar-SA" smtClean="0"/>
              <a:t>19/06/1435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F7918-E482-4294-977E-9C7307A33F9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A090E-A676-49D5-AE0B-BCF88E346D2D}" type="datetimeFigureOut">
              <a:rPr lang="ar-SA" smtClean="0"/>
              <a:t>19/06/1435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F7918-E482-4294-977E-9C7307A33F9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A090E-A676-49D5-AE0B-BCF88E346D2D}" type="datetimeFigureOut">
              <a:rPr lang="ar-SA" smtClean="0"/>
              <a:t>19/06/1435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F7918-E482-4294-977E-9C7307A33F9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A090E-A676-49D5-AE0B-BCF88E346D2D}" type="datetimeFigureOut">
              <a:rPr lang="ar-SA" smtClean="0"/>
              <a:t>19/06/1435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F7918-E482-4294-977E-9C7307A33F9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A090E-A676-49D5-AE0B-BCF88E346D2D}" type="datetimeFigureOut">
              <a:rPr lang="ar-SA" smtClean="0"/>
              <a:t>19/06/1435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F7918-E482-4294-977E-9C7307A33F9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A090E-A676-49D5-AE0B-BCF88E346D2D}" type="datetimeFigureOut">
              <a:rPr lang="ar-SA" smtClean="0"/>
              <a:t>19/06/1435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F7918-E482-4294-977E-9C7307A33F9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A090E-A676-49D5-AE0B-BCF88E346D2D}" type="datetimeFigureOut">
              <a:rPr lang="ar-SA" smtClean="0"/>
              <a:t>19/06/1435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F7918-E482-4294-977E-9C7307A33F9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A090E-A676-49D5-AE0B-BCF88E346D2D}" type="datetimeFigureOut">
              <a:rPr lang="ar-SA" smtClean="0"/>
              <a:t>19/06/1435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F7918-E482-4294-977E-9C7307A33F9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A090E-A676-49D5-AE0B-BCF88E346D2D}" type="datetimeFigureOut">
              <a:rPr lang="ar-SA" smtClean="0"/>
              <a:t>19/06/1435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F7918-E482-4294-977E-9C7307A33F9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8A090E-A676-49D5-AE0B-BCF88E346D2D}" type="datetimeFigureOut">
              <a:rPr lang="ar-SA" smtClean="0"/>
              <a:t>19/06/1435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F7918-E482-4294-977E-9C7307A33F9F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imagesCA8PLVQP"/>
          <p:cNvSpPr>
            <a:spLocks noChangeArrowheads="1"/>
          </p:cNvSpPr>
          <p:nvPr/>
        </p:nvSpPr>
        <p:spPr bwMode="auto">
          <a:xfrm>
            <a:off x="1152525" y="152400"/>
            <a:ext cx="7077075" cy="4659312"/>
          </a:xfrm>
          <a:prstGeom prst="roundRect">
            <a:avLst>
              <a:gd name="adj" fmla="val 16667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1027" name="WordArt 3" descr="Narrow vertical"/>
          <p:cNvSpPr>
            <a:spLocks noChangeArrowheads="1" noChangeShapeType="1" noTextEdit="1"/>
          </p:cNvSpPr>
          <p:nvPr/>
        </p:nvSpPr>
        <p:spPr bwMode="auto">
          <a:xfrm>
            <a:off x="1981200" y="4495800"/>
            <a:ext cx="5619750" cy="21717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rtl="0"/>
            <a:r>
              <a:rPr lang="en-US" sz="3600" kern="10" spc="0" dirty="0" smtClean="0">
                <a:ln w="12700" algn="ctr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Cheetah</a:t>
            </a:r>
            <a:endParaRPr lang="ar-SA" sz="3600" kern="10" spc="0" dirty="0">
              <a:ln w="12700" algn="ctr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imagesCAMBLU1W"/>
          <p:cNvSpPr>
            <a:spLocks noChangeArrowheads="1"/>
          </p:cNvSpPr>
          <p:nvPr/>
        </p:nvSpPr>
        <p:spPr bwMode="auto">
          <a:xfrm>
            <a:off x="1752600" y="381000"/>
            <a:ext cx="5295900" cy="3086100"/>
          </a:xfrm>
          <a:prstGeom prst="roundRect">
            <a:avLst>
              <a:gd name="adj" fmla="val 16667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2051" name="WordArt 3"/>
          <p:cNvSpPr>
            <a:spLocks noChangeArrowheads="1" noChangeShapeType="1" noTextEdit="1"/>
          </p:cNvSpPr>
          <p:nvPr/>
        </p:nvSpPr>
        <p:spPr bwMode="auto">
          <a:xfrm>
            <a:off x="2209800" y="4495800"/>
            <a:ext cx="4667250" cy="971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 spc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mouse</a:t>
            </a:r>
            <a:endParaRPr lang="ar-SA" sz="3600" kern="10" spc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 descr="imagesCA010SGF"/>
          <p:cNvSpPr>
            <a:spLocks noChangeArrowheads="1"/>
          </p:cNvSpPr>
          <p:nvPr/>
        </p:nvSpPr>
        <p:spPr bwMode="auto">
          <a:xfrm>
            <a:off x="1905000" y="533400"/>
            <a:ext cx="5410200" cy="3448050"/>
          </a:xfrm>
          <a:prstGeom prst="roundRect">
            <a:avLst>
              <a:gd name="adj" fmla="val 16667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3075" name="WordArt 3" descr="White marble"/>
          <p:cNvSpPr>
            <a:spLocks noChangeArrowheads="1" noChangeShapeType="1" noTextEdit="1"/>
          </p:cNvSpPr>
          <p:nvPr/>
        </p:nvSpPr>
        <p:spPr bwMode="auto">
          <a:xfrm>
            <a:off x="3048000" y="4419600"/>
            <a:ext cx="3324225" cy="1343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rtl="0"/>
            <a:r>
              <a:rPr lang="en-US" sz="3600" kern="10" spc="0" dirty="0" smtClean="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/>
                <a:latin typeface="Arial Black"/>
              </a:rPr>
              <a:t>mice</a:t>
            </a:r>
            <a:endParaRPr lang="ar-SA" sz="3600" kern="10" spc="0" dirty="0">
              <a:ln w="9525"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effectLst/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 descr="imagesCAV0MD92"/>
          <p:cNvSpPr>
            <a:spLocks noChangeArrowheads="1"/>
          </p:cNvSpPr>
          <p:nvPr/>
        </p:nvSpPr>
        <p:spPr bwMode="auto">
          <a:xfrm>
            <a:off x="2286000" y="381000"/>
            <a:ext cx="4438650" cy="3670300"/>
          </a:xfrm>
          <a:prstGeom prst="roundRect">
            <a:avLst>
              <a:gd name="adj" fmla="val 16667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3124200" y="4572000"/>
            <a:ext cx="2886075" cy="971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 spc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rat</a:t>
            </a:r>
            <a:endParaRPr lang="ar-SA" sz="3600" kern="10" spc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 descr="imagesCALDG38R"/>
          <p:cNvSpPr>
            <a:spLocks noChangeArrowheads="1"/>
          </p:cNvSpPr>
          <p:nvPr/>
        </p:nvSpPr>
        <p:spPr bwMode="auto">
          <a:xfrm>
            <a:off x="2057400" y="533400"/>
            <a:ext cx="5105400" cy="3352800"/>
          </a:xfrm>
          <a:prstGeom prst="roundRect">
            <a:avLst>
              <a:gd name="adj" fmla="val 16667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3" name="Rectangle 2"/>
          <p:cNvSpPr/>
          <p:nvPr/>
        </p:nvSpPr>
        <p:spPr>
          <a:xfrm>
            <a:off x="3124200" y="4267200"/>
            <a:ext cx="3429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giraffe</a:t>
            </a:r>
            <a:endParaRPr lang="en-US" sz="9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CA8U559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3600" y="381000"/>
            <a:ext cx="4907150" cy="38862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43200" y="4343400"/>
            <a:ext cx="345479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strong</a:t>
            </a:r>
            <a:endParaRPr lang="en-US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CA9V55J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000" y="381000"/>
            <a:ext cx="5188277" cy="38862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429000" y="4343400"/>
            <a:ext cx="206498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fast</a:t>
            </a:r>
            <a:endParaRPr lang="en-US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CAEGKXE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0" y="457200"/>
            <a:ext cx="4602892" cy="28384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429000" y="3505200"/>
            <a:ext cx="255467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9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slow</a:t>
            </a:r>
            <a:endParaRPr lang="en-US" sz="9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8</Words>
  <Application>Microsoft Office PowerPoint</Application>
  <PresentationFormat>On-screen Show (4:3)</PresentationFormat>
  <Paragraphs>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Ghonaim</dc:creator>
  <cp:lastModifiedBy>Ghonaim</cp:lastModifiedBy>
  <cp:revision>3</cp:revision>
  <dcterms:created xsi:type="dcterms:W3CDTF">2014-04-19T20:12:48Z</dcterms:created>
  <dcterms:modified xsi:type="dcterms:W3CDTF">2014-04-19T20:24:46Z</dcterms:modified>
</cp:coreProperties>
</file>