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42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47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39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76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202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94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581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865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704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904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30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852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16/10/40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630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 ، وكتابتها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</a:p>
        </p:txBody>
      </p:sp>
      <p:sp>
        <p:nvSpPr>
          <p:cNvPr id="7" name="مربع نص 14"/>
          <p:cNvSpPr txBox="1"/>
          <p:nvPr/>
        </p:nvSpPr>
        <p:spPr>
          <a:xfrm>
            <a:off x="5867400" y="685800"/>
            <a:ext cx="2002971" cy="851297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المفردات </a:t>
            </a:r>
          </a:p>
        </p:txBody>
      </p:sp>
      <p:sp>
        <p:nvSpPr>
          <p:cNvPr id="8" name="مربع نص 15"/>
          <p:cNvSpPr txBox="1"/>
          <p:nvPr/>
        </p:nvSpPr>
        <p:spPr>
          <a:xfrm>
            <a:off x="4161971" y="685800"/>
            <a:ext cx="1705429" cy="851297"/>
          </a:xfrm>
          <a:prstGeom prst="round2Diag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0000FF"/>
                </a:solidFill>
              </a:rPr>
              <a:t>العدد</a:t>
            </a:r>
            <a:endParaRPr lang="ar-EG" sz="4400" b="1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0216" y="1928802"/>
            <a:ext cx="7034191" cy="390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شكل بيضاوي 15"/>
          <p:cNvSpPr/>
          <p:nvPr/>
        </p:nvSpPr>
        <p:spPr>
          <a:xfrm>
            <a:off x="5486432" y="2143116"/>
            <a:ext cx="1262051" cy="1143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شكل بيضاوي 17"/>
          <p:cNvSpPr/>
          <p:nvPr/>
        </p:nvSpPr>
        <p:spPr>
          <a:xfrm>
            <a:off x="1485904" y="4214818"/>
            <a:ext cx="1262051" cy="1143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شكل بيضاوي 20"/>
          <p:cNvSpPr/>
          <p:nvPr/>
        </p:nvSpPr>
        <p:spPr>
          <a:xfrm>
            <a:off x="6200812" y="3071810"/>
            <a:ext cx="1542507" cy="1214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Teardrop 8"/>
          <p:cNvSpPr/>
          <p:nvPr/>
        </p:nvSpPr>
        <p:spPr>
          <a:xfrm>
            <a:off x="115713" y="4354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929470" cy="470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 ، وكتابتها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57200" y="1981200"/>
            <a:ext cx="48387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51" y="1143000"/>
            <a:ext cx="258949" cy="65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2999"/>
            <a:ext cx="258949" cy="65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01" y="1115722"/>
            <a:ext cx="258949" cy="65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1"/>
            <a:ext cx="381888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30" y="2717801"/>
            <a:ext cx="381888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34" y="2717801"/>
            <a:ext cx="381888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00" y="4495800"/>
            <a:ext cx="62089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4" y="4495800"/>
            <a:ext cx="62089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62089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ardrop 8"/>
          <p:cNvSpPr/>
          <p:nvPr/>
        </p:nvSpPr>
        <p:spPr>
          <a:xfrm>
            <a:off x="115713" y="4354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 ، وكتابتها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762000"/>
            <a:ext cx="746760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258949" cy="65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38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863416"/>
            <a:ext cx="4434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258949" cy="65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30" y="4786086"/>
            <a:ext cx="38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34" y="2895600"/>
            <a:ext cx="4434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ardrop 8"/>
          <p:cNvSpPr/>
          <p:nvPr/>
        </p:nvSpPr>
        <p:spPr>
          <a:xfrm>
            <a:off x="115713" y="4354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الأعداد 1 ، 2 ، 3 ، وكتابتها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04" y="914400"/>
            <a:ext cx="71151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03" y="3819525"/>
            <a:ext cx="7115176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27" y="4626429"/>
            <a:ext cx="381888" cy="5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31" y="1933575"/>
            <a:ext cx="4434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33575"/>
            <a:ext cx="4434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9493"/>
            <a:ext cx="4434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42" y="4626428"/>
            <a:ext cx="381888" cy="5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53" y="4603976"/>
            <a:ext cx="381888" cy="5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ardrop 8"/>
          <p:cNvSpPr/>
          <p:nvPr/>
        </p:nvSpPr>
        <p:spPr>
          <a:xfrm>
            <a:off x="115713" y="43543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8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54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دوحة العرب</cp:lastModifiedBy>
  <cp:revision>9</cp:revision>
  <dcterms:created xsi:type="dcterms:W3CDTF">2015-10-06T14:56:54Z</dcterms:created>
  <dcterms:modified xsi:type="dcterms:W3CDTF">2019-06-19T16:52:52Z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