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custDataLst>
    <p:tags r:id="rId6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42" y="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947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395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3765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5202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1946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5814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8658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7042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9043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1301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8523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6305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 ، وكتابتها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2-2</a:t>
            </a:r>
          </a:p>
        </p:txBody>
      </p:sp>
      <p:sp>
        <p:nvSpPr>
          <p:cNvPr id="7" name="مربع نص 14"/>
          <p:cNvSpPr txBox="1"/>
          <p:nvPr/>
        </p:nvSpPr>
        <p:spPr>
          <a:xfrm>
            <a:off x="5867400" y="685800"/>
            <a:ext cx="2002971" cy="851297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4400" b="1" dirty="0"/>
              <a:t>المفردات </a:t>
            </a:r>
          </a:p>
        </p:txBody>
      </p:sp>
      <p:sp>
        <p:nvSpPr>
          <p:cNvPr id="8" name="مربع نص 15"/>
          <p:cNvSpPr txBox="1"/>
          <p:nvPr/>
        </p:nvSpPr>
        <p:spPr>
          <a:xfrm>
            <a:off x="4161971" y="685800"/>
            <a:ext cx="1705429" cy="851297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400" b="1" dirty="0">
                <a:solidFill>
                  <a:srgbClr val="0000FF"/>
                </a:solidFill>
              </a:rPr>
              <a:t>العدد</a:t>
            </a:r>
            <a:endParaRPr lang="ar-EG" sz="4400" b="1" dirty="0">
              <a:solidFill>
                <a:srgbClr val="0000FF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10216" y="1928802"/>
            <a:ext cx="7034191" cy="3907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شكل بيضاوي 15"/>
          <p:cNvSpPr/>
          <p:nvPr/>
        </p:nvSpPr>
        <p:spPr>
          <a:xfrm>
            <a:off x="5486432" y="2143116"/>
            <a:ext cx="1262051" cy="11430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1" name="شكل بيضاوي 17"/>
          <p:cNvSpPr/>
          <p:nvPr/>
        </p:nvSpPr>
        <p:spPr>
          <a:xfrm>
            <a:off x="1485904" y="4214818"/>
            <a:ext cx="1262051" cy="11430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2" name="شكل بيضاوي 20"/>
          <p:cNvSpPr/>
          <p:nvPr/>
        </p:nvSpPr>
        <p:spPr>
          <a:xfrm>
            <a:off x="6200812" y="3071810"/>
            <a:ext cx="1542507" cy="12144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3" name="Teardrop 8"/>
          <p:cNvSpPr/>
          <p:nvPr/>
        </p:nvSpPr>
        <p:spPr>
          <a:xfrm>
            <a:off x="115713" y="43543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94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2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990600"/>
            <a:ext cx="6929470" cy="4705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 ، وكتابتها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7" name="Teardrop 6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457200" y="1981200"/>
            <a:ext cx="48387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651" y="1143000"/>
            <a:ext cx="258949" cy="65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142999"/>
            <a:ext cx="258949" cy="65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201" y="1115722"/>
            <a:ext cx="258949" cy="65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743201"/>
            <a:ext cx="381888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130" y="2717801"/>
            <a:ext cx="381888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134" y="2717801"/>
            <a:ext cx="381888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100" y="4495800"/>
            <a:ext cx="620899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4" y="4495800"/>
            <a:ext cx="620899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495800"/>
            <a:ext cx="620899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ardrop 8"/>
          <p:cNvSpPr/>
          <p:nvPr/>
        </p:nvSpPr>
        <p:spPr>
          <a:xfrm>
            <a:off x="115713" y="43543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96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3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 ، وكتابتها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2-2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1" y="762000"/>
            <a:ext cx="7467600" cy="542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90600"/>
            <a:ext cx="258949" cy="65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800600"/>
            <a:ext cx="381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2863416"/>
            <a:ext cx="443484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90600"/>
            <a:ext cx="258949" cy="65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730" y="4786086"/>
            <a:ext cx="381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34" y="2895600"/>
            <a:ext cx="443484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ardrop 8"/>
          <p:cNvSpPr/>
          <p:nvPr/>
        </p:nvSpPr>
        <p:spPr>
          <a:xfrm>
            <a:off x="115713" y="43543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67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4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 ، وكتابتها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2-2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904" y="914400"/>
            <a:ext cx="711517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903" y="3819525"/>
            <a:ext cx="7115176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527" y="4626429"/>
            <a:ext cx="381888" cy="555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931" y="1933575"/>
            <a:ext cx="443484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933575"/>
            <a:ext cx="443484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29493"/>
            <a:ext cx="443484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42" y="4626428"/>
            <a:ext cx="381888" cy="555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753" y="4603976"/>
            <a:ext cx="381888" cy="555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ardrop 8"/>
          <p:cNvSpPr/>
          <p:nvPr/>
        </p:nvSpPr>
        <p:spPr>
          <a:xfrm>
            <a:off x="115713" y="43543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78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</TotalTime>
  <Words>54</Words>
  <Application>Microsoft Office PowerPoint</Application>
  <PresentationFormat>On-screen Show (4:3)</PresentationFormat>
  <Paragraphs>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نسق Office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دوحة العرب</cp:lastModifiedBy>
  <cp:revision>9</cp:revision>
  <dcterms:created xsi:type="dcterms:W3CDTF">2015-10-06T14:56:54Z</dcterms:created>
  <dcterms:modified xsi:type="dcterms:W3CDTF">2019-06-19T16:52:52Z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