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58" r:id="rId4"/>
    <p:sldId id="335" r:id="rId5"/>
    <p:sldId id="327" r:id="rId6"/>
    <p:sldId id="346" r:id="rId7"/>
    <p:sldId id="347" r:id="rId8"/>
    <p:sldId id="331" r:id="rId9"/>
    <p:sldId id="348" r:id="rId10"/>
    <p:sldId id="349" r:id="rId11"/>
    <p:sldId id="334" r:id="rId12"/>
    <p:sldId id="350" r:id="rId13"/>
    <p:sldId id="336" r:id="rId14"/>
    <p:sldId id="351" r:id="rId15"/>
    <p:sldId id="352" r:id="rId16"/>
    <p:sldId id="353" r:id="rId17"/>
    <p:sldId id="340" r:id="rId18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9933FF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0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2" y="20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8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4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30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7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07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36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61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000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99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402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30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04/06/1442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04/06/1442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2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sv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sv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مطبخي </a:t>
              </a:r>
              <a:endParaRPr lang="en-US" sz="3200" dirty="0">
                <a:solidFill>
                  <a:srgbClr val="FF0000"/>
                </a:solidFill>
                <a:latin typeface="Oswald" panose="02000503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38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وان 1">
            <a:extLst>
              <a:ext uri="{FF2B5EF4-FFF2-40B4-BE49-F238E27FC236}">
                <a16:creationId xmlns:a16="http://schemas.microsoft.com/office/drawing/2014/main" id="{F4B92814-232C-4124-B708-AF52D74C33E1}"/>
              </a:ext>
            </a:extLst>
          </p:cNvPr>
          <p:cNvSpPr txBox="1">
            <a:spLocks/>
          </p:cNvSpPr>
          <p:nvPr/>
        </p:nvSpPr>
        <p:spPr>
          <a:xfrm>
            <a:off x="598239" y="3001110"/>
            <a:ext cx="109955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5400" b="1" dirty="0">
                <a:solidFill>
                  <a:srgbClr val="FF0000"/>
                </a:solidFill>
              </a:rPr>
              <a:t>جميع الحقوق محفوظة لموقع حلول اون لاين يحق لك الاستخدام والتعديل عليها كما تشاء</a:t>
            </a:r>
            <a:br>
              <a:rPr lang="ar-SA" sz="5400" b="1" dirty="0">
                <a:solidFill>
                  <a:srgbClr val="FF0000"/>
                </a:solidFill>
              </a:rPr>
            </a:br>
            <a:r>
              <a:rPr lang="ar-SA" sz="5400" b="1" dirty="0">
                <a:solidFill>
                  <a:srgbClr val="FF0000"/>
                </a:solidFill>
              </a:rPr>
              <a:t>لكن </a:t>
            </a:r>
            <a:r>
              <a:rPr lang="ar-SA" sz="9600" b="1" dirty="0"/>
              <a:t>يحرم بيعها </a:t>
            </a:r>
            <a:br>
              <a:rPr lang="ar-SA" sz="5400" b="1" dirty="0"/>
            </a:br>
            <a:r>
              <a:rPr lang="ar-SA" sz="5400" b="1" dirty="0">
                <a:solidFill>
                  <a:srgbClr val="FF0000"/>
                </a:solidFill>
              </a:rPr>
              <a:t>او نشرها في المواقع الاخرى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B4623A0D-06DD-497D-94B4-F1E3206566F8}"/>
              </a:ext>
            </a:extLst>
          </p:cNvPr>
          <p:cNvSpPr/>
          <p:nvPr/>
        </p:nvSpPr>
        <p:spPr>
          <a:xfrm>
            <a:off x="4521200" y="620837"/>
            <a:ext cx="3149600" cy="858981"/>
          </a:xfrm>
          <a:prstGeom prst="rect">
            <a:avLst/>
          </a:prstGeom>
          <a:solidFill>
            <a:srgbClr val="0563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3" descr="صورة تحتوي على نص, قصاصة فنية&#10;&#10;تم إنشاء الوصف تلقائياً">
            <a:extLst>
              <a:ext uri="{FF2B5EF4-FFF2-40B4-BE49-F238E27FC236}">
                <a16:creationId xmlns:a16="http://schemas.microsoft.com/office/drawing/2014/main" id="{B637965E-FF72-4EC6-8E47-0B373DB25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72" y="652533"/>
            <a:ext cx="2932055" cy="79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98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4: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2"/>
            <a:ext cx="8913326" cy="672822"/>
            <a:chOff x="1437360" y="1240012"/>
            <a:chExt cx="16395246" cy="67282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2"/>
              <a:ext cx="1125263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تخيل ماذا يحدث لو اقترب الشخص من مصادر الخطر السابقة .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مطبخي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87843" y="4023936"/>
              <a:ext cx="1108018" cy="717463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850" y="4227268"/>
            <a:ext cx="1260143" cy="2179707"/>
          </a:xfrm>
          <a:prstGeom prst="rect">
            <a:avLst/>
          </a:prstGeom>
        </p:spPr>
      </p:pic>
      <p:sp>
        <p:nvSpPr>
          <p:cNvPr id="40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7576203" y="4601200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5565658" y="3587275"/>
            <a:ext cx="1699311" cy="118749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يصاب بالحروق أو الجروح </a:t>
            </a:r>
          </a:p>
        </p:txBody>
      </p:sp>
    </p:spTree>
    <p:extLst>
      <p:ext uri="{BB962C8B-B14F-4D97-AF65-F5344CB8AC3E}">
        <p14:creationId xmlns:p14="http://schemas.microsoft.com/office/powerpoint/2010/main" val="397437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182">
            <a:extLst>
              <a:ext uri="{FF2B5EF4-FFF2-40B4-BE49-F238E27FC236}">
                <a16:creationId xmlns:a16="http://schemas.microsoft.com/office/drawing/2014/main" id="{C8FEEAE2-5248-4481-894E-D5387200493D}"/>
              </a:ext>
            </a:extLst>
          </p:cNvPr>
          <p:cNvSpPr/>
          <p:nvPr/>
        </p:nvSpPr>
        <p:spPr>
          <a:xfrm rot="233751">
            <a:off x="7155321" y="4285890"/>
            <a:ext cx="3713868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81D36E25-6F65-48D0-9D03-0DE12BB2F51F}"/>
              </a:ext>
            </a:extLst>
          </p:cNvPr>
          <p:cNvSpPr/>
          <p:nvPr/>
        </p:nvSpPr>
        <p:spPr>
          <a:xfrm rot="21353261">
            <a:off x="1291587" y="4293908"/>
            <a:ext cx="3713868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2FD44B08-3CDA-4353-A872-D2931D15D70F}"/>
              </a:ext>
            </a:extLst>
          </p:cNvPr>
          <p:cNvSpPr/>
          <p:nvPr/>
        </p:nvSpPr>
        <p:spPr>
          <a:xfrm rot="233751">
            <a:off x="7224792" y="2784733"/>
            <a:ext cx="3713868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67D9CC8C-F451-410B-8BC6-4110B788DF5D}"/>
              </a:ext>
            </a:extLst>
          </p:cNvPr>
          <p:cNvSpPr/>
          <p:nvPr/>
        </p:nvSpPr>
        <p:spPr>
          <a:xfrm rot="21353261">
            <a:off x="1332689" y="2760375"/>
            <a:ext cx="3713868" cy="692443"/>
          </a:xfrm>
          <a:prstGeom prst="rect">
            <a:avLst/>
          </a:prstGeom>
          <a:solidFill>
            <a:schemeClr val="tx1">
              <a:alpha val="32000"/>
            </a:schemeClr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46AC816D-2665-40B1-8897-E6C454AED8A1}"/>
              </a:ext>
            </a:extLst>
          </p:cNvPr>
          <p:cNvSpPr/>
          <p:nvPr/>
        </p:nvSpPr>
        <p:spPr>
          <a:xfrm>
            <a:off x="6487887" y="2158611"/>
            <a:ext cx="4760686" cy="1045029"/>
          </a:xfrm>
          <a:prstGeom prst="roundRect">
            <a:avLst/>
          </a:prstGeom>
          <a:gradFill flip="none" rotWithShape="1">
            <a:gsLst>
              <a:gs pos="0">
                <a:srgbClr val="009999"/>
              </a:gs>
              <a:gs pos="100000">
                <a:srgbClr val="00666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9143678D-7475-4C80-9889-24410B96DAEA}"/>
              </a:ext>
            </a:extLst>
          </p:cNvPr>
          <p:cNvSpPr/>
          <p:nvPr/>
        </p:nvSpPr>
        <p:spPr>
          <a:xfrm>
            <a:off x="943429" y="3643362"/>
            <a:ext cx="4760686" cy="1045029"/>
          </a:xfrm>
          <a:prstGeom prst="roundRect">
            <a:avLst/>
          </a:prstGeom>
          <a:gradFill flip="none" rotWithShape="1">
            <a:gsLst>
              <a:gs pos="0">
                <a:srgbClr val="CC66FF"/>
              </a:gs>
              <a:gs pos="100000">
                <a:srgbClr val="CC00C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B0CE8032-EBDB-46F8-B9E3-ACBAEE71FB39}"/>
              </a:ext>
            </a:extLst>
          </p:cNvPr>
          <p:cNvSpPr/>
          <p:nvPr/>
        </p:nvSpPr>
        <p:spPr>
          <a:xfrm>
            <a:off x="6487887" y="3660222"/>
            <a:ext cx="4760686" cy="1045029"/>
          </a:xfrm>
          <a:prstGeom prst="roundRect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9143CAE1-01CF-4B38-B2A1-986184D02174}"/>
              </a:ext>
            </a:extLst>
          </p:cNvPr>
          <p:cNvSpPr/>
          <p:nvPr/>
        </p:nvSpPr>
        <p:spPr>
          <a:xfrm>
            <a:off x="943429" y="2141751"/>
            <a:ext cx="4760686" cy="1045029"/>
          </a:xfrm>
          <a:prstGeom prst="roundRect">
            <a:avLst/>
          </a:prstGeom>
          <a:gradFill flip="none" rotWithShape="1">
            <a:gsLst>
              <a:gs pos="0">
                <a:srgbClr val="FFBA00"/>
              </a:gs>
              <a:gs pos="100000">
                <a:srgbClr val="CC33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980DBCD8-F1D7-4AEC-89CA-8CB206FA2545}"/>
              </a:ext>
            </a:extLst>
          </p:cNvPr>
          <p:cNvGrpSpPr/>
          <p:nvPr/>
        </p:nvGrpSpPr>
        <p:grpSpPr>
          <a:xfrm>
            <a:off x="1161144" y="2241005"/>
            <a:ext cx="4254917" cy="846520"/>
            <a:chOff x="1161144" y="694343"/>
            <a:chExt cx="4254917" cy="846520"/>
          </a:xfrm>
        </p:grpSpPr>
        <p:sp>
          <p:nvSpPr>
            <p:cNvPr id="200" name="Rectangle: Rounded Corners 199">
              <a:extLst>
                <a:ext uri="{FF2B5EF4-FFF2-40B4-BE49-F238E27FC236}">
                  <a16:creationId xmlns:a16="http://schemas.microsoft.com/office/drawing/2014/main" id="{73B7B50C-6C03-45F1-9536-7F116E38F453}"/>
                </a:ext>
              </a:extLst>
            </p:cNvPr>
            <p:cNvSpPr/>
            <p:nvPr/>
          </p:nvSpPr>
          <p:spPr>
            <a:xfrm>
              <a:off x="1202173" y="694343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1" name="Group 200">
              <a:extLst>
                <a:ext uri="{FF2B5EF4-FFF2-40B4-BE49-F238E27FC236}">
                  <a16:creationId xmlns:a16="http://schemas.microsoft.com/office/drawing/2014/main" id="{22AB2206-1519-499E-A249-635CA0BECB48}"/>
                </a:ext>
              </a:extLst>
            </p:cNvPr>
            <p:cNvGrpSpPr/>
            <p:nvPr/>
          </p:nvGrpSpPr>
          <p:grpSpPr>
            <a:xfrm>
              <a:off x="1161144" y="762003"/>
              <a:ext cx="3928584" cy="724932"/>
              <a:chOff x="1161144" y="762003"/>
              <a:chExt cx="3928584" cy="724932"/>
            </a:xfrm>
          </p:grpSpPr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3E2A338E-A3DB-4471-91D4-B851E72C538F}"/>
                  </a:ext>
                </a:extLst>
              </p:cNvPr>
              <p:cNvCxnSpPr/>
              <p:nvPr/>
            </p:nvCxnSpPr>
            <p:spPr>
              <a:xfrm>
                <a:off x="2075544" y="762003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2E20FFFE-FB0D-4302-8E9B-10C5877275FC}"/>
                  </a:ext>
                </a:extLst>
              </p:cNvPr>
              <p:cNvSpPr txBox="1"/>
              <p:nvPr/>
            </p:nvSpPr>
            <p:spPr>
              <a:xfrm>
                <a:off x="1327153" y="762003"/>
                <a:ext cx="56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entury Gothic" panose="020B0502020202020204" pitchFamily="34" charset="0"/>
                  </a:rPr>
                  <a:t>1</a:t>
                </a:r>
              </a:p>
            </p:txBody>
          </p:sp>
          <p:sp>
            <p:nvSpPr>
              <p:cNvPr id="204" name="TextBox 203">
                <a:extLst>
                  <a:ext uri="{FF2B5EF4-FFF2-40B4-BE49-F238E27FC236}">
                    <a16:creationId xmlns:a16="http://schemas.microsoft.com/office/drawing/2014/main" id="{5958110E-AA7D-4EC5-BCE6-0A7FA1C94DF1}"/>
                  </a:ext>
                </a:extLst>
              </p:cNvPr>
              <p:cNvSpPr txBox="1"/>
              <p:nvPr/>
            </p:nvSpPr>
            <p:spPr>
              <a:xfrm>
                <a:off x="1161144" y="1117603"/>
                <a:ext cx="87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>
                    <a:latin typeface="Century Gothic" panose="020B0502020202020204" pitchFamily="34" charset="0"/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205" name="TextBox 204">
                <a:extLst>
                  <a:ext uri="{FF2B5EF4-FFF2-40B4-BE49-F238E27FC236}">
                    <a16:creationId xmlns:a16="http://schemas.microsoft.com/office/drawing/2014/main" id="{5ED1AAE7-0970-4AD1-8F02-BD997EA17863}"/>
                  </a:ext>
                </a:extLst>
              </p:cNvPr>
              <p:cNvSpPr txBox="1"/>
              <p:nvPr/>
            </p:nvSpPr>
            <p:spPr>
              <a:xfrm>
                <a:off x="2117974" y="907143"/>
                <a:ext cx="25567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CC3300"/>
                    </a:solidFill>
                    <a:latin typeface="Century Gothic" panose="020B0502020202020204" pitchFamily="34" charset="0"/>
                  </a:rPr>
                  <a:t>احفظي الطعام في الثلاجة </a:t>
                </a:r>
              </a:p>
            </p:txBody>
          </p:sp>
          <p:pic>
            <p:nvPicPr>
              <p:cNvPr id="207" name="Graphic 206" descr="Bullseye">
                <a:extLst>
                  <a:ext uri="{FF2B5EF4-FFF2-40B4-BE49-F238E27FC236}">
                    <a16:creationId xmlns:a16="http://schemas.microsoft.com/office/drawing/2014/main" id="{E8128F04-576E-4E26-9A22-B4552817B0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4632528" y="879872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208" name="Rectangle: Rounded Corners 207">
            <a:extLst>
              <a:ext uri="{FF2B5EF4-FFF2-40B4-BE49-F238E27FC236}">
                <a16:creationId xmlns:a16="http://schemas.microsoft.com/office/drawing/2014/main" id="{A35DDD3F-A6B5-4C8E-8D8C-B5921A2D4D2F}"/>
              </a:ext>
            </a:extLst>
          </p:cNvPr>
          <p:cNvSpPr/>
          <p:nvPr/>
        </p:nvSpPr>
        <p:spPr>
          <a:xfrm>
            <a:off x="5416061" y="268689"/>
            <a:ext cx="1359877" cy="6146454"/>
          </a:xfrm>
          <a:prstGeom prst="roundRect">
            <a:avLst>
              <a:gd name="adj" fmla="val 19869"/>
            </a:avLst>
          </a:prstGeom>
          <a:noFill/>
          <a:ln w="142875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/>
                </a:gs>
                <a:gs pos="65000">
                  <a:schemeClr val="bg1"/>
                </a:gs>
              </a:gsLst>
              <a:lin ang="16200000" scaled="1"/>
              <a:tileRect/>
            </a:gradFill>
          </a:ln>
          <a:effectLst>
            <a:outerShdw blurRad="50800" dist="177800" dir="5400000" algn="t" rotWithShape="0">
              <a:prstClr val="black">
                <a:alpha val="22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9AFA60EB-E9D4-45DF-A914-65EF9207F7A5}"/>
              </a:ext>
            </a:extLst>
          </p:cNvPr>
          <p:cNvGrpSpPr/>
          <p:nvPr/>
        </p:nvGrpSpPr>
        <p:grpSpPr>
          <a:xfrm>
            <a:off x="6781662" y="2257337"/>
            <a:ext cx="4213888" cy="846520"/>
            <a:chOff x="6781662" y="710675"/>
            <a:chExt cx="4213888" cy="846520"/>
          </a:xfrm>
        </p:grpSpPr>
        <p:sp>
          <p:nvSpPr>
            <p:cNvPr id="210" name="Rectangle: Rounded Corners 209">
              <a:extLst>
                <a:ext uri="{FF2B5EF4-FFF2-40B4-BE49-F238E27FC236}">
                  <a16:creationId xmlns:a16="http://schemas.microsoft.com/office/drawing/2014/main" id="{AB4FBDA7-AC1D-4B50-A5B9-C0165DB3C158}"/>
                </a:ext>
              </a:extLst>
            </p:cNvPr>
            <p:cNvSpPr/>
            <p:nvPr/>
          </p:nvSpPr>
          <p:spPr>
            <a:xfrm>
              <a:off x="6781662" y="710675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5D8FBD30-DF41-4564-9C2D-C33B662B8818}"/>
                </a:ext>
              </a:extLst>
            </p:cNvPr>
            <p:cNvGrpSpPr/>
            <p:nvPr/>
          </p:nvGrpSpPr>
          <p:grpSpPr>
            <a:xfrm>
              <a:off x="6968838" y="832023"/>
              <a:ext cx="3864477" cy="710387"/>
              <a:chOff x="6968838" y="832023"/>
              <a:chExt cx="3864477" cy="710387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F462F370-8B69-40A3-962C-D09186DA4E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23179" y="885879"/>
                <a:ext cx="0" cy="59916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FE9FA3D1-86E9-4640-B3A5-68298450E75B}"/>
                  </a:ext>
                </a:extLst>
              </p:cNvPr>
              <p:cNvSpPr txBox="1"/>
              <p:nvPr/>
            </p:nvSpPr>
            <p:spPr>
              <a:xfrm>
                <a:off x="7113971" y="832023"/>
                <a:ext cx="4897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entury Gothic" panose="020B0502020202020204" pitchFamily="34" charset="0"/>
                  </a:rPr>
                  <a:t>2</a:t>
                </a:r>
              </a:p>
            </p:txBody>
          </p:sp>
          <p:sp>
            <p:nvSpPr>
              <p:cNvPr id="214" name="TextBox 213">
                <a:extLst>
                  <a:ext uri="{FF2B5EF4-FFF2-40B4-BE49-F238E27FC236}">
                    <a16:creationId xmlns:a16="http://schemas.microsoft.com/office/drawing/2014/main" id="{B77068B2-6C21-4C9E-A3C9-58F287BBA540}"/>
                  </a:ext>
                </a:extLst>
              </p:cNvPr>
              <p:cNvSpPr txBox="1"/>
              <p:nvPr/>
            </p:nvSpPr>
            <p:spPr>
              <a:xfrm>
                <a:off x="6968838" y="1173078"/>
                <a:ext cx="750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>
                    <a:latin typeface="Century Gothic" panose="020B0502020202020204" pitchFamily="34" charset="0"/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215" name="TextBox 214">
                <a:extLst>
                  <a:ext uri="{FF2B5EF4-FFF2-40B4-BE49-F238E27FC236}">
                    <a16:creationId xmlns:a16="http://schemas.microsoft.com/office/drawing/2014/main" id="{A6956014-953B-402A-BDB5-FB4FEAE462C5}"/>
                  </a:ext>
                </a:extLst>
              </p:cNvPr>
              <p:cNvSpPr txBox="1"/>
              <p:nvPr/>
            </p:nvSpPr>
            <p:spPr>
              <a:xfrm>
                <a:off x="7895251" y="878114"/>
                <a:ext cx="22814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005B5B"/>
                    </a:solidFill>
                    <a:latin typeface="Century Gothic" panose="020B0502020202020204" pitchFamily="34" charset="0"/>
                  </a:rPr>
                  <a:t>لا تعبثي بمحتويات المطبخ </a:t>
                </a:r>
              </a:p>
            </p:txBody>
          </p:sp>
          <p:pic>
            <p:nvPicPr>
              <p:cNvPr id="217" name="Graphic 216" descr="Presentation with bar chart">
                <a:extLst>
                  <a:ext uri="{FF2B5EF4-FFF2-40B4-BE49-F238E27FC236}">
                    <a16:creationId xmlns:a16="http://schemas.microsoft.com/office/drawing/2014/main" id="{395B2467-0D41-43DC-8EA6-7DF1F4C666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0439177" y="935898"/>
                <a:ext cx="394138" cy="394138"/>
              </a:xfrm>
              <a:prstGeom prst="rect">
                <a:avLst/>
              </a:prstGeom>
            </p:spPr>
          </p:pic>
        </p:grpSp>
      </p:grpSp>
      <p:sp>
        <p:nvSpPr>
          <p:cNvPr id="218" name="Rectangle: Top Corners Rounded 217">
            <a:extLst>
              <a:ext uri="{FF2B5EF4-FFF2-40B4-BE49-F238E27FC236}">
                <a16:creationId xmlns:a16="http://schemas.microsoft.com/office/drawing/2014/main" id="{1D1A5E54-D12A-4EAF-BC7C-7D2E0039EAB5}"/>
              </a:ext>
            </a:extLst>
          </p:cNvPr>
          <p:cNvSpPr/>
          <p:nvPr/>
        </p:nvSpPr>
        <p:spPr>
          <a:xfrm rot="5400000">
            <a:off x="5009660" y="2490094"/>
            <a:ext cx="812800" cy="348343"/>
          </a:xfrm>
          <a:prstGeom prst="round2SameRect">
            <a:avLst/>
          </a:prstGeom>
          <a:gradFill>
            <a:gsLst>
              <a:gs pos="81400">
                <a:srgbClr val="D64700"/>
              </a:gs>
              <a:gs pos="7000">
                <a:srgbClr val="FF9900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: Top Corners Rounded 218">
            <a:extLst>
              <a:ext uri="{FF2B5EF4-FFF2-40B4-BE49-F238E27FC236}">
                <a16:creationId xmlns:a16="http://schemas.microsoft.com/office/drawing/2014/main" id="{2567D625-F34F-44B9-8A85-6B685DB86E2A}"/>
              </a:ext>
            </a:extLst>
          </p:cNvPr>
          <p:cNvSpPr/>
          <p:nvPr/>
        </p:nvSpPr>
        <p:spPr>
          <a:xfrm rot="5400000">
            <a:off x="6369537" y="2490095"/>
            <a:ext cx="812800" cy="348343"/>
          </a:xfrm>
          <a:prstGeom prst="round2SameRect">
            <a:avLst/>
          </a:prstGeom>
          <a:gradFill flip="none" rotWithShape="1">
            <a:gsLst>
              <a:gs pos="10000">
                <a:srgbClr val="009999"/>
              </a:gs>
              <a:gs pos="80560">
                <a:srgbClr val="007171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7DAC4B2A-3D36-40EE-B74A-B59130078263}"/>
              </a:ext>
            </a:extLst>
          </p:cNvPr>
          <p:cNvGrpSpPr/>
          <p:nvPr/>
        </p:nvGrpSpPr>
        <p:grpSpPr>
          <a:xfrm>
            <a:off x="1161144" y="3742616"/>
            <a:ext cx="4254917" cy="846520"/>
            <a:chOff x="1161144" y="2195954"/>
            <a:chExt cx="4254917" cy="846520"/>
          </a:xfrm>
        </p:grpSpPr>
        <p:sp>
          <p:nvSpPr>
            <p:cNvPr id="221" name="Rectangle: Rounded Corners 220">
              <a:extLst>
                <a:ext uri="{FF2B5EF4-FFF2-40B4-BE49-F238E27FC236}">
                  <a16:creationId xmlns:a16="http://schemas.microsoft.com/office/drawing/2014/main" id="{D806A266-63CA-4889-B8B2-10AB0529CC91}"/>
                </a:ext>
              </a:extLst>
            </p:cNvPr>
            <p:cNvSpPr/>
            <p:nvPr/>
          </p:nvSpPr>
          <p:spPr>
            <a:xfrm>
              <a:off x="1202173" y="2195954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761F67E7-4729-4C37-88B8-CCA5D5D4AB63}"/>
                </a:ext>
              </a:extLst>
            </p:cNvPr>
            <p:cNvGrpSpPr/>
            <p:nvPr/>
          </p:nvGrpSpPr>
          <p:grpSpPr>
            <a:xfrm>
              <a:off x="1161144" y="2263614"/>
              <a:ext cx="3896945" cy="724932"/>
              <a:chOff x="1161144" y="2263614"/>
              <a:chExt cx="3896945" cy="724932"/>
            </a:xfrm>
          </p:grpSpPr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D9B6AC3B-F1FE-45D4-B233-BC1A04F4DB7C}"/>
                  </a:ext>
                </a:extLst>
              </p:cNvPr>
              <p:cNvCxnSpPr/>
              <p:nvPr/>
            </p:nvCxnSpPr>
            <p:spPr>
              <a:xfrm>
                <a:off x="2075544" y="2263614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4" name="TextBox 223">
                <a:extLst>
                  <a:ext uri="{FF2B5EF4-FFF2-40B4-BE49-F238E27FC236}">
                    <a16:creationId xmlns:a16="http://schemas.microsoft.com/office/drawing/2014/main" id="{794368F3-96E7-48A0-8B2C-9E736D2D36F0}"/>
                  </a:ext>
                </a:extLst>
              </p:cNvPr>
              <p:cNvSpPr txBox="1"/>
              <p:nvPr/>
            </p:nvSpPr>
            <p:spPr>
              <a:xfrm>
                <a:off x="1327153" y="2263614"/>
                <a:ext cx="56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entury Gothic" panose="020B0502020202020204" pitchFamily="34" charset="0"/>
                  </a:rPr>
                  <a:t>3</a:t>
                </a:r>
              </a:p>
            </p:txBody>
          </p:sp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25F0C43F-75D9-4474-9F2D-537363862C34}"/>
                  </a:ext>
                </a:extLst>
              </p:cNvPr>
              <p:cNvSpPr txBox="1"/>
              <p:nvPr/>
            </p:nvSpPr>
            <p:spPr>
              <a:xfrm>
                <a:off x="1161144" y="2619214"/>
                <a:ext cx="87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>
                    <a:latin typeface="Century Gothic" panose="020B0502020202020204" pitchFamily="34" charset="0"/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8B82774D-A6FD-4567-852A-3B6E45B301A9}"/>
                  </a:ext>
                </a:extLst>
              </p:cNvPr>
              <p:cNvSpPr txBox="1"/>
              <p:nvPr/>
            </p:nvSpPr>
            <p:spPr>
              <a:xfrm>
                <a:off x="2117974" y="2263614"/>
                <a:ext cx="25567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A102A2"/>
                    </a:solidFill>
                    <a:latin typeface="Century Gothic" panose="020B0502020202020204" pitchFamily="34" charset="0"/>
                  </a:rPr>
                  <a:t>قدمي النصح لمن تلعب أو تستذكر في المطبخ </a:t>
                </a:r>
              </a:p>
            </p:txBody>
          </p:sp>
          <p:pic>
            <p:nvPicPr>
              <p:cNvPr id="228" name="Graphic 227" descr="Venn diagram">
                <a:extLst>
                  <a:ext uri="{FF2B5EF4-FFF2-40B4-BE49-F238E27FC236}">
                    <a16:creationId xmlns:a16="http://schemas.microsoft.com/office/drawing/2014/main" id="{49298BF0-2344-44C6-9710-EC3363888F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4600889" y="2348377"/>
                <a:ext cx="457200" cy="457200"/>
              </a:xfrm>
              <a:prstGeom prst="rect">
                <a:avLst/>
              </a:prstGeom>
            </p:spPr>
          </p:pic>
        </p:grp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87C084B4-C7DB-4E82-93A3-97BBC4FA8187}"/>
              </a:ext>
            </a:extLst>
          </p:cNvPr>
          <p:cNvGrpSpPr/>
          <p:nvPr/>
        </p:nvGrpSpPr>
        <p:grpSpPr>
          <a:xfrm>
            <a:off x="6746631" y="3759476"/>
            <a:ext cx="4213888" cy="846520"/>
            <a:chOff x="6746631" y="2212814"/>
            <a:chExt cx="4213888" cy="846520"/>
          </a:xfrm>
        </p:grpSpPr>
        <p:sp>
          <p:nvSpPr>
            <p:cNvPr id="230" name="Rectangle: Rounded Corners 229">
              <a:extLst>
                <a:ext uri="{FF2B5EF4-FFF2-40B4-BE49-F238E27FC236}">
                  <a16:creationId xmlns:a16="http://schemas.microsoft.com/office/drawing/2014/main" id="{73DADB22-8B00-4506-9A8B-F9549E9C1C35}"/>
                </a:ext>
              </a:extLst>
            </p:cNvPr>
            <p:cNvSpPr/>
            <p:nvPr/>
          </p:nvSpPr>
          <p:spPr>
            <a:xfrm>
              <a:off x="6746631" y="2212814"/>
              <a:ext cx="4213888" cy="846520"/>
            </a:xfrm>
            <a:prstGeom prst="roundRect">
              <a:avLst/>
            </a:prstGeom>
            <a:gradFill>
              <a:gsLst>
                <a:gs pos="56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63FFAA68-718B-4E5E-922E-CE746551502B}"/>
                </a:ext>
              </a:extLst>
            </p:cNvPr>
            <p:cNvGrpSpPr/>
            <p:nvPr/>
          </p:nvGrpSpPr>
          <p:grpSpPr>
            <a:xfrm>
              <a:off x="6908779" y="2275450"/>
              <a:ext cx="3936721" cy="724932"/>
              <a:chOff x="6908779" y="2275450"/>
              <a:chExt cx="3936721" cy="724932"/>
            </a:xfrm>
          </p:grpSpPr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3DF2579B-3141-40A1-B684-4ACE666D85B6}"/>
                  </a:ext>
                </a:extLst>
              </p:cNvPr>
              <p:cNvCxnSpPr/>
              <p:nvPr/>
            </p:nvCxnSpPr>
            <p:spPr>
              <a:xfrm>
                <a:off x="7823179" y="2275450"/>
                <a:ext cx="0" cy="7112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3" name="TextBox 232">
                <a:extLst>
                  <a:ext uri="{FF2B5EF4-FFF2-40B4-BE49-F238E27FC236}">
                    <a16:creationId xmlns:a16="http://schemas.microsoft.com/office/drawing/2014/main" id="{5EBE9764-6F3C-48ED-B2A6-00C9B03EBB65}"/>
                  </a:ext>
                </a:extLst>
              </p:cNvPr>
              <p:cNvSpPr txBox="1"/>
              <p:nvPr/>
            </p:nvSpPr>
            <p:spPr>
              <a:xfrm>
                <a:off x="7074788" y="2275450"/>
                <a:ext cx="568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Century Gothic" panose="020B0502020202020204" pitchFamily="34" charset="0"/>
                  </a:rPr>
                  <a:t>4</a:t>
                </a:r>
              </a:p>
            </p:txBody>
          </p:sp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674CF034-635B-41C5-8CE4-67DE98CFEA3A}"/>
                  </a:ext>
                </a:extLst>
              </p:cNvPr>
              <p:cNvSpPr txBox="1"/>
              <p:nvPr/>
            </p:nvSpPr>
            <p:spPr>
              <a:xfrm>
                <a:off x="6908779" y="2631050"/>
                <a:ext cx="870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>
                  <a:defRPr b="1">
                    <a:latin typeface="Century Gothic" panose="020B0502020202020204" pitchFamily="34" charset="0"/>
                  </a:defRPr>
                </a:lvl1pPr>
              </a:lstStyle>
              <a:p>
                <a:endParaRPr lang="en-US" dirty="0"/>
              </a:p>
            </p:txBody>
          </p: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FC6A2BF0-2463-4724-85F7-35F2A8F9EE40}"/>
                  </a:ext>
                </a:extLst>
              </p:cNvPr>
              <p:cNvSpPr txBox="1"/>
              <p:nvPr/>
            </p:nvSpPr>
            <p:spPr>
              <a:xfrm>
                <a:off x="7865609" y="2464132"/>
                <a:ext cx="25567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C90200"/>
                    </a:solidFill>
                    <a:latin typeface="Century Gothic" panose="020B0502020202020204" pitchFamily="34" charset="0"/>
                  </a:rPr>
                  <a:t>ساعدي أمك في تنظيف المطبخ </a:t>
                </a:r>
              </a:p>
            </p:txBody>
          </p:sp>
          <p:pic>
            <p:nvPicPr>
              <p:cNvPr id="237" name="Graphic 236" descr="Briefcase">
                <a:extLst>
                  <a:ext uri="{FF2B5EF4-FFF2-40B4-BE49-F238E27FC236}">
                    <a16:creationId xmlns:a16="http://schemas.microsoft.com/office/drawing/2014/main" id="{949F5AE7-4A63-48CE-970A-76B895757B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388300" y="2402350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238" name="Rectangle: Top Corners Rounded 237">
            <a:extLst>
              <a:ext uri="{FF2B5EF4-FFF2-40B4-BE49-F238E27FC236}">
                <a16:creationId xmlns:a16="http://schemas.microsoft.com/office/drawing/2014/main" id="{7FC99375-FF6F-4BBF-AB6B-3BBA3CD6F789}"/>
              </a:ext>
            </a:extLst>
          </p:cNvPr>
          <p:cNvSpPr/>
          <p:nvPr/>
        </p:nvSpPr>
        <p:spPr>
          <a:xfrm rot="5400000">
            <a:off x="5009660" y="3991705"/>
            <a:ext cx="812800" cy="348343"/>
          </a:xfrm>
          <a:prstGeom prst="round2SameRect">
            <a:avLst/>
          </a:prstGeom>
          <a:gradFill>
            <a:gsLst>
              <a:gs pos="81000">
                <a:srgbClr val="CC11D4"/>
              </a:gs>
              <a:gs pos="7000">
                <a:srgbClr val="CC66FF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9" name="Rectangle: Top Corners Rounded 238">
            <a:extLst>
              <a:ext uri="{FF2B5EF4-FFF2-40B4-BE49-F238E27FC236}">
                <a16:creationId xmlns:a16="http://schemas.microsoft.com/office/drawing/2014/main" id="{2E144357-137D-49AC-A401-25072A83F4F4}"/>
              </a:ext>
            </a:extLst>
          </p:cNvPr>
          <p:cNvSpPr/>
          <p:nvPr/>
        </p:nvSpPr>
        <p:spPr>
          <a:xfrm rot="5400000">
            <a:off x="6369537" y="3991706"/>
            <a:ext cx="812800" cy="348343"/>
          </a:xfrm>
          <a:prstGeom prst="round2SameRect">
            <a:avLst/>
          </a:prstGeom>
          <a:gradFill flip="none" rotWithShape="1">
            <a:gsLst>
              <a:gs pos="10000">
                <a:srgbClr val="FF6600"/>
              </a:gs>
              <a:gs pos="81460">
                <a:srgbClr val="FF1500"/>
              </a:gs>
              <a:gs pos="100000">
                <a:schemeClr val="tx1"/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86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8" grpId="0" animBg="1"/>
      <p:bldP spid="218" grpId="0" animBg="1"/>
      <p:bldP spid="219" grpId="0" animBg="1"/>
      <p:bldP spid="238" grpId="0" animBg="1"/>
      <p:bldP spid="2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473" y="1461326"/>
            <a:ext cx="52292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2173987"/>
            <a:ext cx="8913325" cy="672821"/>
            <a:chOff x="1437362" y="1240013"/>
            <a:chExt cx="16395244" cy="672821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3"/>
              <a:ext cx="619913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أرسم دائرة حول أدوات المطبخ :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مطبخي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87843" y="4023936"/>
              <a:ext cx="1108018" cy="717463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6983412" y="3024221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6598784" y="4868825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3325814" y="4970964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3060473" y="2946948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4366759" y="3070072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5442857" y="1443089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12739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2173986"/>
            <a:ext cx="8913325" cy="672822"/>
            <a:chOff x="1437362" y="1240012"/>
            <a:chExt cx="16395244" cy="672822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2"/>
              <a:ext cx="1199629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أكتب الناقص في الصورتين الآتيتين مستعينة بالصورة التي في الإطار :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مطبخي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87843" y="4023936"/>
              <a:ext cx="1108018" cy="717463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592" y="3479032"/>
            <a:ext cx="3486483" cy="229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52" y="3465513"/>
            <a:ext cx="3486483" cy="229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668749" y="6002048"/>
            <a:ext cx="12170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ar-SY" dirty="0"/>
              <a:t>ينقصها الفرن </a:t>
            </a:r>
          </a:p>
        </p:txBody>
      </p:sp>
      <p:sp>
        <p:nvSpPr>
          <p:cNvPr id="37" name="مستطيل 36"/>
          <p:cNvSpPr/>
          <p:nvPr/>
        </p:nvSpPr>
        <p:spPr>
          <a:xfrm>
            <a:off x="3881293" y="6002048"/>
            <a:ext cx="132440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ar-SY" dirty="0"/>
              <a:t>ينقصها الثلاجة </a:t>
            </a:r>
          </a:p>
        </p:txBody>
      </p:sp>
    </p:spTree>
    <p:extLst>
      <p:ext uri="{BB962C8B-B14F-4D97-AF65-F5344CB8AC3E}">
        <p14:creationId xmlns:p14="http://schemas.microsoft.com/office/powerpoint/2010/main" val="261658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2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7501158" y="3024221"/>
            <a:ext cx="3427770" cy="20848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1600" dirty="0"/>
              <a:t>أرادت أمي أن تعد لنا طبقا من الحلوى فاختارت صنع الكيك , أشعلت الفرن و جهزت المقادير ثم خلطتها و وضعتها في الفرن و تركتها لتنضج ثم أخرجتها و زينتها ثم قدمتها لنا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15" y="721358"/>
            <a:ext cx="4653642" cy="613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هيا نمرح 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2173985"/>
            <a:ext cx="8913325" cy="642045"/>
            <a:chOff x="1437362" y="1240011"/>
            <a:chExt cx="16395244" cy="642045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2" y="1240011"/>
              <a:ext cx="10901684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أكتب الناقص في الصورتين الآتيتين مستعينة بالصورة التي في الإطار :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مطبخي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87843" y="4023936"/>
              <a:ext cx="1108018" cy="717463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2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8856" y="4970964"/>
            <a:ext cx="630071" cy="1089853"/>
          </a:xfrm>
          <a:prstGeom prst="rect">
            <a:avLst/>
          </a:prstGeom>
        </p:spPr>
      </p:pic>
      <p:sp>
        <p:nvSpPr>
          <p:cNvPr id="33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2128920">
            <a:off x="9825956" y="4909100"/>
            <a:ext cx="542985" cy="394110"/>
          </a:xfrm>
          <a:custGeom>
            <a:avLst/>
            <a:gdLst>
              <a:gd name="connsiteX0" fmla="*/ 542985 w 542985"/>
              <a:gd name="connsiteY0" fmla="*/ 313285 h 394110"/>
              <a:gd name="connsiteX1" fmla="*/ 297597 w 542985"/>
              <a:gd name="connsiteY1" fmla="*/ 376225 h 394110"/>
              <a:gd name="connsiteX2" fmla="*/ 167072 w 542985"/>
              <a:gd name="connsiteY2" fmla="*/ 30059 h 394110"/>
              <a:gd name="connsiteX3" fmla="*/ 0 w 542985"/>
              <a:gd name="connsiteY3" fmla="*/ 40549 h 394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985" h="394110" extrusionOk="0">
                <a:moveTo>
                  <a:pt x="542985" y="313285"/>
                </a:moveTo>
                <a:cubicBezTo>
                  <a:pt x="449549" y="378536"/>
                  <a:pt x="379124" y="424520"/>
                  <a:pt x="297597" y="376225"/>
                </a:cubicBezTo>
                <a:cubicBezTo>
                  <a:pt x="215528" y="324395"/>
                  <a:pt x="226042" y="109323"/>
                  <a:pt x="167072" y="30059"/>
                </a:cubicBezTo>
                <a:cubicBezTo>
                  <a:pt x="95526" y="-57937"/>
                  <a:pt x="76347" y="41092"/>
                  <a:pt x="0" y="40549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مربع نص 2"/>
          <p:cNvSpPr txBox="1"/>
          <p:nvPr/>
        </p:nvSpPr>
        <p:spPr>
          <a:xfrm>
            <a:off x="5018304" y="2198920"/>
            <a:ext cx="312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/>
              <a:t>1</a:t>
            </a:r>
          </a:p>
        </p:txBody>
      </p:sp>
      <p:sp>
        <p:nvSpPr>
          <p:cNvPr id="36" name="مربع نص 35"/>
          <p:cNvSpPr txBox="1"/>
          <p:nvPr/>
        </p:nvSpPr>
        <p:spPr>
          <a:xfrm>
            <a:off x="6288304" y="4223942"/>
            <a:ext cx="312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/>
              <a:t>2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3759173" y="4253961"/>
            <a:ext cx="312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/>
              <a:t>3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3759173" y="6318894"/>
            <a:ext cx="312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/>
              <a:t>5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6288304" y="6334780"/>
            <a:ext cx="312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Y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9522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70" grpId="0" animBg="1"/>
      <p:bldP spid="33" grpId="0" animBg="1"/>
      <p:bldP spid="3" grpId="0"/>
      <p:bldP spid="36" grpId="0"/>
      <p:bldP spid="38" grpId="0"/>
      <p:bldP spid="39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97A61CED-E2B9-436D-8068-6EE4030FD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0822">
            <a:off x="8012948" y="4707104"/>
            <a:ext cx="6383543" cy="3479031"/>
          </a:xfrm>
          <a:prstGeom prst="rect">
            <a:avLst/>
          </a:prstGeom>
        </p:spPr>
      </p:pic>
      <p:pic>
        <p:nvPicPr>
          <p:cNvPr id="51" name="Picture 50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BACAF892-DE81-458C-90C7-DCE3F9244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80" y="6356520"/>
            <a:ext cx="2820912" cy="1537397"/>
          </a:xfrm>
          <a:prstGeom prst="rect">
            <a:avLst/>
          </a:prstGeom>
        </p:spPr>
      </p:pic>
      <p:pic>
        <p:nvPicPr>
          <p:cNvPr id="50" name="Picture 49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0545C141-EDC9-48CC-9395-30DE38976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26" y="6226752"/>
            <a:ext cx="2820912" cy="153739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CA847AD-E146-4FBD-AA2A-F329BBDBF4C7}"/>
              </a:ext>
            </a:extLst>
          </p:cNvPr>
          <p:cNvGrpSpPr/>
          <p:nvPr/>
        </p:nvGrpSpPr>
        <p:grpSpPr>
          <a:xfrm>
            <a:off x="4702126" y="1330686"/>
            <a:ext cx="2787748" cy="4281825"/>
            <a:chOff x="4702126" y="1330686"/>
            <a:chExt cx="2787748" cy="4281825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717CAA8-B2B0-4DA7-8C6D-2CFA6695DC07}"/>
                </a:ext>
              </a:extLst>
            </p:cNvPr>
            <p:cNvSpPr/>
            <p:nvPr/>
          </p:nvSpPr>
          <p:spPr>
            <a:xfrm>
              <a:off x="4887830" y="2205649"/>
              <a:ext cx="599872" cy="3218548"/>
            </a:xfrm>
            <a:custGeom>
              <a:avLst/>
              <a:gdLst>
                <a:gd name="connsiteX0" fmla="*/ 299936 w 599872"/>
                <a:gd name="connsiteY0" fmla="*/ 191 h 3218548"/>
                <a:gd name="connsiteX1" fmla="*/ 590308 w 599872"/>
                <a:gd name="connsiteY1" fmla="*/ 389540 h 3218548"/>
                <a:gd name="connsiteX2" fmla="*/ 597988 w 599872"/>
                <a:gd name="connsiteY2" fmla="*/ 445627 h 3218548"/>
                <a:gd name="connsiteX3" fmla="*/ 599872 w 599872"/>
                <a:gd name="connsiteY3" fmla="*/ 445627 h 3218548"/>
                <a:gd name="connsiteX4" fmla="*/ 599872 w 599872"/>
                <a:gd name="connsiteY4" fmla="*/ 3218548 h 3218548"/>
                <a:gd name="connsiteX5" fmla="*/ 0 w 599872"/>
                <a:gd name="connsiteY5" fmla="*/ 3218548 h 3218548"/>
                <a:gd name="connsiteX6" fmla="*/ 0 w 599872"/>
                <a:gd name="connsiteY6" fmla="*/ 445627 h 3218548"/>
                <a:gd name="connsiteX7" fmla="*/ 2064 w 599872"/>
                <a:gd name="connsiteY7" fmla="*/ 445627 h 3218548"/>
                <a:gd name="connsiteX8" fmla="*/ 9564 w 599872"/>
                <a:gd name="connsiteY8" fmla="*/ 392513 h 3218548"/>
                <a:gd name="connsiteX9" fmla="*/ 299936 w 599872"/>
                <a:gd name="connsiteY9" fmla="*/ 191 h 321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9872" h="3218548">
                  <a:moveTo>
                    <a:pt x="299936" y="191"/>
                  </a:moveTo>
                  <a:cubicBezTo>
                    <a:pt x="427472" y="-7737"/>
                    <a:pt x="555008" y="233097"/>
                    <a:pt x="590308" y="389540"/>
                  </a:cubicBezTo>
                  <a:lnTo>
                    <a:pt x="597988" y="445627"/>
                  </a:lnTo>
                  <a:lnTo>
                    <a:pt x="599872" y="445627"/>
                  </a:lnTo>
                  <a:lnTo>
                    <a:pt x="599872" y="3218548"/>
                  </a:lnTo>
                  <a:lnTo>
                    <a:pt x="0" y="3218548"/>
                  </a:lnTo>
                  <a:lnTo>
                    <a:pt x="0" y="445627"/>
                  </a:lnTo>
                  <a:lnTo>
                    <a:pt x="2064" y="445627"/>
                  </a:lnTo>
                  <a:lnTo>
                    <a:pt x="9564" y="392513"/>
                  </a:lnTo>
                  <a:cubicBezTo>
                    <a:pt x="44864" y="241024"/>
                    <a:pt x="172400" y="8117"/>
                    <a:pt x="299936" y="191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4D2AB39-E670-4678-A96E-6F7B60503671}"/>
                </a:ext>
              </a:extLst>
            </p:cNvPr>
            <p:cNvSpPr/>
            <p:nvPr/>
          </p:nvSpPr>
          <p:spPr>
            <a:xfrm>
              <a:off x="4992743" y="5407946"/>
              <a:ext cx="399243" cy="178037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C100A4E-E0FB-4BC6-8234-1C0714759352}"/>
                </a:ext>
              </a:extLst>
            </p:cNvPr>
            <p:cNvSpPr/>
            <p:nvPr/>
          </p:nvSpPr>
          <p:spPr>
            <a:xfrm>
              <a:off x="4992743" y="5540123"/>
              <a:ext cx="399243" cy="7238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1CD9F49-FC43-489F-AAE9-4D251DBFAFCC}"/>
                </a:ext>
              </a:extLst>
            </p:cNvPr>
            <p:cNvGrpSpPr/>
            <p:nvPr/>
          </p:nvGrpSpPr>
          <p:grpSpPr>
            <a:xfrm>
              <a:off x="6677849" y="2205649"/>
              <a:ext cx="599872" cy="3406841"/>
              <a:chOff x="9274907" y="2171801"/>
              <a:chExt cx="599872" cy="3406841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6C9251F-5494-438A-B72F-D96DB5E66C46}"/>
                  </a:ext>
                </a:extLst>
              </p:cNvPr>
              <p:cNvSpPr/>
              <p:nvPr/>
            </p:nvSpPr>
            <p:spPr>
              <a:xfrm>
                <a:off x="9274907" y="2171801"/>
                <a:ext cx="599872" cy="3218548"/>
              </a:xfrm>
              <a:custGeom>
                <a:avLst/>
                <a:gdLst>
                  <a:gd name="connsiteX0" fmla="*/ 299936 w 599872"/>
                  <a:gd name="connsiteY0" fmla="*/ 191 h 3218548"/>
                  <a:gd name="connsiteX1" fmla="*/ 590308 w 599872"/>
                  <a:gd name="connsiteY1" fmla="*/ 389540 h 3218548"/>
                  <a:gd name="connsiteX2" fmla="*/ 597988 w 599872"/>
                  <a:gd name="connsiteY2" fmla="*/ 445627 h 3218548"/>
                  <a:gd name="connsiteX3" fmla="*/ 599872 w 599872"/>
                  <a:gd name="connsiteY3" fmla="*/ 445627 h 3218548"/>
                  <a:gd name="connsiteX4" fmla="*/ 599872 w 599872"/>
                  <a:gd name="connsiteY4" fmla="*/ 3218548 h 3218548"/>
                  <a:gd name="connsiteX5" fmla="*/ 0 w 599872"/>
                  <a:gd name="connsiteY5" fmla="*/ 3218548 h 3218548"/>
                  <a:gd name="connsiteX6" fmla="*/ 0 w 599872"/>
                  <a:gd name="connsiteY6" fmla="*/ 445627 h 3218548"/>
                  <a:gd name="connsiteX7" fmla="*/ 2064 w 599872"/>
                  <a:gd name="connsiteY7" fmla="*/ 445627 h 3218548"/>
                  <a:gd name="connsiteX8" fmla="*/ 9564 w 599872"/>
                  <a:gd name="connsiteY8" fmla="*/ 392513 h 3218548"/>
                  <a:gd name="connsiteX9" fmla="*/ 299936 w 599872"/>
                  <a:gd name="connsiteY9" fmla="*/ 191 h 3218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872" h="3218548">
                    <a:moveTo>
                      <a:pt x="299936" y="191"/>
                    </a:moveTo>
                    <a:cubicBezTo>
                      <a:pt x="427472" y="-7737"/>
                      <a:pt x="555008" y="233097"/>
                      <a:pt x="590308" y="389540"/>
                    </a:cubicBezTo>
                    <a:lnTo>
                      <a:pt x="597988" y="445627"/>
                    </a:lnTo>
                    <a:lnTo>
                      <a:pt x="599872" y="445627"/>
                    </a:lnTo>
                    <a:lnTo>
                      <a:pt x="599872" y="3218548"/>
                    </a:lnTo>
                    <a:lnTo>
                      <a:pt x="0" y="3218548"/>
                    </a:lnTo>
                    <a:lnTo>
                      <a:pt x="0" y="445627"/>
                    </a:lnTo>
                    <a:lnTo>
                      <a:pt x="2064" y="445627"/>
                    </a:lnTo>
                    <a:lnTo>
                      <a:pt x="9564" y="392513"/>
                    </a:lnTo>
                    <a:cubicBezTo>
                      <a:pt x="44864" y="241024"/>
                      <a:pt x="172400" y="8117"/>
                      <a:pt x="299936" y="19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00BD77A1-6626-449F-BA40-237B19461D46}"/>
                  </a:ext>
                </a:extLst>
              </p:cNvPr>
              <p:cNvGrpSpPr/>
              <p:nvPr/>
            </p:nvGrpSpPr>
            <p:grpSpPr>
              <a:xfrm>
                <a:off x="9379820" y="5374078"/>
                <a:ext cx="399243" cy="204564"/>
                <a:chOff x="6011993" y="5368363"/>
                <a:chExt cx="624334" cy="241298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FF031438-8B66-4F02-A8BD-8BFF66B8A600}"/>
                    </a:ext>
                  </a:extLst>
                </p:cNvPr>
                <p:cNvSpPr/>
                <p:nvPr/>
              </p:nvSpPr>
              <p:spPr>
                <a:xfrm>
                  <a:off x="6011993" y="5368363"/>
                  <a:ext cx="624334" cy="210007"/>
                </a:xfrm>
                <a:prstGeom prst="rect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Oval 98">
                  <a:extLst>
                    <a:ext uri="{FF2B5EF4-FFF2-40B4-BE49-F238E27FC236}">
                      <a16:creationId xmlns:a16="http://schemas.microsoft.com/office/drawing/2014/main" id="{56840EA0-3FB7-4D05-B68B-181737E9C5B8}"/>
                    </a:ext>
                  </a:extLst>
                </p:cNvPr>
                <p:cNvSpPr/>
                <p:nvPr/>
              </p:nvSpPr>
              <p:spPr>
                <a:xfrm>
                  <a:off x="6011993" y="5524275"/>
                  <a:ext cx="624334" cy="85386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8E362B2A-6AF1-4954-ABBB-67EDC1833459}"/>
                </a:ext>
              </a:extLst>
            </p:cNvPr>
            <p:cNvGrpSpPr/>
            <p:nvPr/>
          </p:nvGrpSpPr>
          <p:grpSpPr>
            <a:xfrm>
              <a:off x="5792620" y="5113260"/>
              <a:ext cx="598702" cy="306762"/>
              <a:chOff x="6011993" y="5368363"/>
              <a:chExt cx="624334" cy="241298"/>
            </a:xfrm>
          </p:grpSpPr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82EA3E7-8354-4879-A55C-51834E0FF44A}"/>
                  </a:ext>
                </a:extLst>
              </p:cNvPr>
              <p:cNvSpPr/>
              <p:nvPr/>
            </p:nvSpPr>
            <p:spPr>
              <a:xfrm>
                <a:off x="6011993" y="5368363"/>
                <a:ext cx="624334" cy="210007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46CA0CF-4C0E-4252-A2B0-4A3361387719}"/>
                  </a:ext>
                </a:extLst>
              </p:cNvPr>
              <p:cNvSpPr/>
              <p:nvPr/>
            </p:nvSpPr>
            <p:spPr>
              <a:xfrm>
                <a:off x="6011993" y="5524275"/>
                <a:ext cx="624334" cy="8538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994715B-CBE1-4065-AAE0-7E3753A78C5C}"/>
                </a:ext>
              </a:extLst>
            </p:cNvPr>
            <p:cNvSpPr/>
            <p:nvPr/>
          </p:nvSpPr>
          <p:spPr>
            <a:xfrm>
              <a:off x="5492099" y="1330686"/>
              <a:ext cx="1184752" cy="3740743"/>
            </a:xfrm>
            <a:custGeom>
              <a:avLst/>
              <a:gdLst>
                <a:gd name="connsiteX0" fmla="*/ 926355 w 1852709"/>
                <a:gd name="connsiteY0" fmla="*/ 507 h 4412487"/>
                <a:gd name="connsiteX1" fmla="*/ 1852625 w 1852709"/>
                <a:gd name="connsiteY1" fmla="*/ 1222403 h 4412487"/>
                <a:gd name="connsiteX2" fmla="*/ 1850681 w 1852709"/>
                <a:gd name="connsiteY2" fmla="*/ 1247256 h 4412487"/>
                <a:gd name="connsiteX3" fmla="*/ 1852709 w 1852709"/>
                <a:gd name="connsiteY3" fmla="*/ 1247256 h 4412487"/>
                <a:gd name="connsiteX4" fmla="*/ 1852709 w 1852709"/>
                <a:gd name="connsiteY4" fmla="*/ 4412487 h 4412487"/>
                <a:gd name="connsiteX5" fmla="*/ 0 w 1852709"/>
                <a:gd name="connsiteY5" fmla="*/ 4412487 h 4412487"/>
                <a:gd name="connsiteX6" fmla="*/ 0 w 1852709"/>
                <a:gd name="connsiteY6" fmla="*/ 1247256 h 4412487"/>
                <a:gd name="connsiteX7" fmla="*/ 1891 w 1852709"/>
                <a:gd name="connsiteY7" fmla="*/ 1247256 h 4412487"/>
                <a:gd name="connsiteX8" fmla="*/ 85 w 1852709"/>
                <a:gd name="connsiteY8" fmla="*/ 1224711 h 4412487"/>
                <a:gd name="connsiteX9" fmla="*/ 926355 w 1852709"/>
                <a:gd name="connsiteY9" fmla="*/ 507 h 44124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2709" h="4412487">
                  <a:moveTo>
                    <a:pt x="926355" y="507"/>
                  </a:moveTo>
                  <a:cubicBezTo>
                    <a:pt x="1385901" y="-24112"/>
                    <a:pt x="1845445" y="852633"/>
                    <a:pt x="1852625" y="1222403"/>
                  </a:cubicBezTo>
                  <a:lnTo>
                    <a:pt x="1850681" y="1247256"/>
                  </a:lnTo>
                  <a:lnTo>
                    <a:pt x="1852709" y="1247256"/>
                  </a:lnTo>
                  <a:lnTo>
                    <a:pt x="1852709" y="4412487"/>
                  </a:lnTo>
                  <a:lnTo>
                    <a:pt x="0" y="4412487"/>
                  </a:lnTo>
                  <a:lnTo>
                    <a:pt x="0" y="1247256"/>
                  </a:lnTo>
                  <a:lnTo>
                    <a:pt x="1891" y="1247256"/>
                  </a:lnTo>
                  <a:lnTo>
                    <a:pt x="85" y="1224711"/>
                  </a:lnTo>
                  <a:cubicBezTo>
                    <a:pt x="7266" y="864942"/>
                    <a:pt x="466810" y="25126"/>
                    <a:pt x="926355" y="50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A065541B-1DAA-4B7A-AEC4-74685943C523}"/>
                </a:ext>
              </a:extLst>
            </p:cNvPr>
            <p:cNvSpPr/>
            <p:nvPr/>
          </p:nvSpPr>
          <p:spPr>
            <a:xfrm>
              <a:off x="5492099" y="1369124"/>
              <a:ext cx="1184752" cy="3721956"/>
            </a:xfrm>
            <a:custGeom>
              <a:avLst/>
              <a:gdLst>
                <a:gd name="connsiteX0" fmla="*/ 1067976 w 1852709"/>
                <a:gd name="connsiteY0" fmla="*/ 0 h 4390326"/>
                <a:gd name="connsiteX1" fmla="*/ 1097801 w 1852709"/>
                <a:gd name="connsiteY1" fmla="*/ 8615 h 4390326"/>
                <a:gd name="connsiteX2" fmla="*/ 1852625 w 1852709"/>
                <a:gd name="connsiteY2" fmla="*/ 1200242 h 4390326"/>
                <a:gd name="connsiteX3" fmla="*/ 1850681 w 1852709"/>
                <a:gd name="connsiteY3" fmla="*/ 1225095 h 4390326"/>
                <a:gd name="connsiteX4" fmla="*/ 1852709 w 1852709"/>
                <a:gd name="connsiteY4" fmla="*/ 1225095 h 4390326"/>
                <a:gd name="connsiteX5" fmla="*/ 1852709 w 1852709"/>
                <a:gd name="connsiteY5" fmla="*/ 4390326 h 4390326"/>
                <a:gd name="connsiteX6" fmla="*/ 0 w 1852709"/>
                <a:gd name="connsiteY6" fmla="*/ 4390326 h 4390326"/>
                <a:gd name="connsiteX7" fmla="*/ 0 w 1852709"/>
                <a:gd name="connsiteY7" fmla="*/ 4389078 h 4390326"/>
                <a:gd name="connsiteX8" fmla="*/ 1638152 w 1852709"/>
                <a:gd name="connsiteY8" fmla="*/ 4389078 h 4390326"/>
                <a:gd name="connsiteX9" fmla="*/ 1638152 w 1852709"/>
                <a:gd name="connsiteY9" fmla="*/ 1132182 h 4390326"/>
                <a:gd name="connsiteX10" fmla="*/ 1636124 w 1852709"/>
                <a:gd name="connsiteY10" fmla="*/ 1132182 h 4390326"/>
                <a:gd name="connsiteX11" fmla="*/ 1638068 w 1852709"/>
                <a:gd name="connsiteY11" fmla="*/ 1106609 h 4390326"/>
                <a:gd name="connsiteX12" fmla="*/ 1204931 w 1852709"/>
                <a:gd name="connsiteY12" fmla="*/ 135685 h 4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2709" h="4390326">
                  <a:moveTo>
                    <a:pt x="1067976" y="0"/>
                  </a:moveTo>
                  <a:lnTo>
                    <a:pt x="1097801" y="8615"/>
                  </a:lnTo>
                  <a:cubicBezTo>
                    <a:pt x="1493719" y="164992"/>
                    <a:pt x="1846343" y="876693"/>
                    <a:pt x="1852625" y="1200242"/>
                  </a:cubicBezTo>
                  <a:lnTo>
                    <a:pt x="1850681" y="1225095"/>
                  </a:lnTo>
                  <a:lnTo>
                    <a:pt x="1852709" y="1225095"/>
                  </a:lnTo>
                  <a:lnTo>
                    <a:pt x="1852709" y="4390326"/>
                  </a:lnTo>
                  <a:lnTo>
                    <a:pt x="0" y="4390326"/>
                  </a:lnTo>
                  <a:lnTo>
                    <a:pt x="0" y="4389078"/>
                  </a:lnTo>
                  <a:lnTo>
                    <a:pt x="1638152" y="4389078"/>
                  </a:lnTo>
                  <a:lnTo>
                    <a:pt x="1638152" y="1132182"/>
                  </a:lnTo>
                  <a:lnTo>
                    <a:pt x="1636124" y="1132182"/>
                  </a:lnTo>
                  <a:lnTo>
                    <a:pt x="1638068" y="1106609"/>
                  </a:lnTo>
                  <a:cubicBezTo>
                    <a:pt x="1633580" y="868810"/>
                    <a:pt x="1452388" y="427238"/>
                    <a:pt x="1204931" y="135685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2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5B06EE2-4DC5-4C05-8BA7-E1E30146F28C}"/>
                </a:ext>
              </a:extLst>
            </p:cNvPr>
            <p:cNvSpPr/>
            <p:nvPr/>
          </p:nvSpPr>
          <p:spPr>
            <a:xfrm>
              <a:off x="6484712" y="3292162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571867 w 1571867"/>
                <a:gd name="connsiteY1" fmla="*/ 1503414 h 2162083"/>
                <a:gd name="connsiteX2" fmla="*/ 1571867 w 1571867"/>
                <a:gd name="connsiteY2" fmla="*/ 2162083 h 2162083"/>
                <a:gd name="connsiteX3" fmla="*/ 0 w 1571867"/>
                <a:gd name="connsiteY3" fmla="*/ 2162083 h 2162083"/>
                <a:gd name="connsiteX4" fmla="*/ 0 w 1571867"/>
                <a:gd name="connsiteY4" fmla="*/ 1503414 h 2162083"/>
                <a:gd name="connsiteX5" fmla="*/ 1971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571867" y="1503414"/>
                  </a:lnTo>
                  <a:lnTo>
                    <a:pt x="1571867" y="2162083"/>
                  </a:lnTo>
                  <a:lnTo>
                    <a:pt x="0" y="2162083"/>
                  </a:lnTo>
                  <a:lnTo>
                    <a:pt x="0" y="1503414"/>
                  </a:lnTo>
                  <a:lnTo>
                    <a:pt x="1971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C36B7BF7-3E0B-485F-95B7-420166D8036C}"/>
                </a:ext>
              </a:extLst>
            </p:cNvPr>
            <p:cNvSpPr/>
            <p:nvPr/>
          </p:nvSpPr>
          <p:spPr>
            <a:xfrm>
              <a:off x="5699229" y="2353425"/>
              <a:ext cx="785483" cy="2825339"/>
            </a:xfrm>
            <a:custGeom>
              <a:avLst/>
              <a:gdLst>
                <a:gd name="connsiteX0" fmla="*/ 614168 w 1228334"/>
                <a:gd name="connsiteY0" fmla="*/ 397 h 3332699"/>
                <a:gd name="connsiteX1" fmla="*/ 1228278 w 1228334"/>
                <a:gd name="connsiteY1" fmla="*/ 956462 h 3332699"/>
                <a:gd name="connsiteX2" fmla="*/ 1226210 w 1228334"/>
                <a:gd name="connsiteY2" fmla="*/ 987671 h 3332699"/>
                <a:gd name="connsiteX3" fmla="*/ 1228334 w 1228334"/>
                <a:gd name="connsiteY3" fmla="*/ 987671 h 3332699"/>
                <a:gd name="connsiteX4" fmla="*/ 1228334 w 1228334"/>
                <a:gd name="connsiteY4" fmla="*/ 3332699 h 3332699"/>
                <a:gd name="connsiteX5" fmla="*/ 0 w 1228334"/>
                <a:gd name="connsiteY5" fmla="*/ 3332699 h 3332699"/>
                <a:gd name="connsiteX6" fmla="*/ 0 w 1228334"/>
                <a:gd name="connsiteY6" fmla="*/ 987671 h 3332699"/>
                <a:gd name="connsiteX7" fmla="*/ 2053 w 1228334"/>
                <a:gd name="connsiteY7" fmla="*/ 987671 h 3332699"/>
                <a:gd name="connsiteX8" fmla="*/ 57 w 1228334"/>
                <a:gd name="connsiteY8" fmla="*/ 958268 h 3332699"/>
                <a:gd name="connsiteX9" fmla="*/ 614168 w 1228334"/>
                <a:gd name="connsiteY9" fmla="*/ 397 h 3332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334" h="3332699">
                  <a:moveTo>
                    <a:pt x="614168" y="397"/>
                  </a:moveTo>
                  <a:cubicBezTo>
                    <a:pt x="918843" y="-18866"/>
                    <a:pt x="1223518" y="667138"/>
                    <a:pt x="1228278" y="956462"/>
                  </a:cubicBezTo>
                  <a:lnTo>
                    <a:pt x="1226210" y="987671"/>
                  </a:lnTo>
                  <a:lnTo>
                    <a:pt x="1228334" y="987671"/>
                  </a:lnTo>
                  <a:lnTo>
                    <a:pt x="1228334" y="3332699"/>
                  </a:lnTo>
                  <a:lnTo>
                    <a:pt x="0" y="3332699"/>
                  </a:lnTo>
                  <a:lnTo>
                    <a:pt x="0" y="987671"/>
                  </a:lnTo>
                  <a:lnTo>
                    <a:pt x="2053" y="987671"/>
                  </a:lnTo>
                  <a:lnTo>
                    <a:pt x="57" y="958268"/>
                  </a:lnTo>
                  <a:cubicBezTo>
                    <a:pt x="4817" y="676769"/>
                    <a:pt x="309492" y="19660"/>
                    <a:pt x="614168" y="397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DD496DCE-A65D-482D-B02A-AD4A58AF494C}"/>
                </a:ext>
              </a:extLst>
            </p:cNvPr>
            <p:cNvSpPr/>
            <p:nvPr/>
          </p:nvSpPr>
          <p:spPr>
            <a:xfrm>
              <a:off x="6877689" y="3781075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808EB9A-48BE-4138-9B96-4A91E30A4899}"/>
                </a:ext>
              </a:extLst>
            </p:cNvPr>
            <p:cNvSpPr/>
            <p:nvPr/>
          </p:nvSpPr>
          <p:spPr>
            <a:xfrm>
              <a:off x="7182946" y="4168624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5968EF62-F085-4879-B0E0-ED3DF7A55895}"/>
                </a:ext>
              </a:extLst>
            </p:cNvPr>
            <p:cNvSpPr/>
            <p:nvPr/>
          </p:nvSpPr>
          <p:spPr>
            <a:xfrm flipH="1">
              <a:off x="4702126" y="3265329"/>
              <a:ext cx="1005162" cy="1832934"/>
            </a:xfrm>
            <a:custGeom>
              <a:avLst/>
              <a:gdLst>
                <a:gd name="connsiteX0" fmla="*/ 1971 w 1571867"/>
                <a:gd name="connsiteY0" fmla="*/ 0 h 2162083"/>
                <a:gd name="connsiteX1" fmla="*/ 1971 w 1571867"/>
                <a:gd name="connsiteY1" fmla="*/ 1503414 h 2162083"/>
                <a:gd name="connsiteX2" fmla="*/ 0 w 1571867"/>
                <a:gd name="connsiteY2" fmla="*/ 1503414 h 2162083"/>
                <a:gd name="connsiteX3" fmla="*/ 0 w 1571867"/>
                <a:gd name="connsiteY3" fmla="*/ 2162083 h 2162083"/>
                <a:gd name="connsiteX4" fmla="*/ 1571867 w 1571867"/>
                <a:gd name="connsiteY4" fmla="*/ 2162083 h 2162083"/>
                <a:gd name="connsiteX5" fmla="*/ 1571867 w 1571867"/>
                <a:gd name="connsiteY5" fmla="*/ 1503414 h 216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71867" h="2162083">
                  <a:moveTo>
                    <a:pt x="1971" y="0"/>
                  </a:moveTo>
                  <a:lnTo>
                    <a:pt x="1971" y="1503414"/>
                  </a:lnTo>
                  <a:lnTo>
                    <a:pt x="0" y="1503414"/>
                  </a:lnTo>
                  <a:lnTo>
                    <a:pt x="0" y="2162083"/>
                  </a:lnTo>
                  <a:lnTo>
                    <a:pt x="1571867" y="2162083"/>
                  </a:lnTo>
                  <a:lnTo>
                    <a:pt x="1571867" y="150341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C9CD6EA-6318-4CBA-B3CF-F083FA0467F2}"/>
                </a:ext>
              </a:extLst>
            </p:cNvPr>
            <p:cNvSpPr/>
            <p:nvPr/>
          </p:nvSpPr>
          <p:spPr>
            <a:xfrm flipH="1">
              <a:off x="5249293" y="3754242"/>
              <a:ext cx="65017" cy="1332185"/>
            </a:xfrm>
            <a:custGeom>
              <a:avLst/>
              <a:gdLst>
                <a:gd name="connsiteX0" fmla="*/ 0 w 101674"/>
                <a:gd name="connsiteY0" fmla="*/ 0 h 1571412"/>
                <a:gd name="connsiteX1" fmla="*/ 101674 w 101674"/>
                <a:gd name="connsiteY1" fmla="*/ 97368 h 1571412"/>
                <a:gd name="connsiteX2" fmla="*/ 101674 w 101674"/>
                <a:gd name="connsiteY2" fmla="*/ 1571412 h 1571412"/>
                <a:gd name="connsiteX3" fmla="*/ 0 w 101674"/>
                <a:gd name="connsiteY3" fmla="*/ 1571412 h 1571412"/>
                <a:gd name="connsiteX4" fmla="*/ 0 w 101674"/>
                <a:gd name="connsiteY4" fmla="*/ 0 h 157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571412">
                  <a:moveTo>
                    <a:pt x="0" y="0"/>
                  </a:moveTo>
                  <a:lnTo>
                    <a:pt x="101674" y="97368"/>
                  </a:lnTo>
                  <a:lnTo>
                    <a:pt x="101674" y="1571412"/>
                  </a:lnTo>
                  <a:lnTo>
                    <a:pt x="0" y="157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402D123-5C28-43E7-BE3E-A29901DCCB51}"/>
                </a:ext>
              </a:extLst>
            </p:cNvPr>
            <p:cNvSpPr/>
            <p:nvPr/>
          </p:nvSpPr>
          <p:spPr>
            <a:xfrm flipH="1">
              <a:off x="4944037" y="4141791"/>
              <a:ext cx="65017" cy="944636"/>
            </a:xfrm>
            <a:custGeom>
              <a:avLst/>
              <a:gdLst>
                <a:gd name="connsiteX0" fmla="*/ 0 w 101674"/>
                <a:gd name="connsiteY0" fmla="*/ 0 h 1114269"/>
                <a:gd name="connsiteX1" fmla="*/ 101674 w 101674"/>
                <a:gd name="connsiteY1" fmla="*/ 97368 h 1114269"/>
                <a:gd name="connsiteX2" fmla="*/ 101674 w 101674"/>
                <a:gd name="connsiteY2" fmla="*/ 1114269 h 1114269"/>
                <a:gd name="connsiteX3" fmla="*/ 0 w 101674"/>
                <a:gd name="connsiteY3" fmla="*/ 1114269 h 1114269"/>
                <a:gd name="connsiteX4" fmla="*/ 0 w 101674"/>
                <a:gd name="connsiteY4" fmla="*/ 0 h 1114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674" h="1114269">
                  <a:moveTo>
                    <a:pt x="0" y="0"/>
                  </a:moveTo>
                  <a:lnTo>
                    <a:pt x="101674" y="97368"/>
                  </a:lnTo>
                  <a:lnTo>
                    <a:pt x="101674" y="1114269"/>
                  </a:lnTo>
                  <a:lnTo>
                    <a:pt x="0" y="1114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Moon 102">
              <a:extLst>
                <a:ext uri="{FF2B5EF4-FFF2-40B4-BE49-F238E27FC236}">
                  <a16:creationId xmlns:a16="http://schemas.microsoft.com/office/drawing/2014/main" id="{818537AB-2700-4628-9C06-A9F78CBB4765}"/>
                </a:ext>
              </a:extLst>
            </p:cNvPr>
            <p:cNvSpPr/>
            <p:nvPr/>
          </p:nvSpPr>
          <p:spPr>
            <a:xfrm rot="5400000">
              <a:off x="6003992" y="2556204"/>
              <a:ext cx="175958" cy="365868"/>
            </a:xfrm>
            <a:prstGeom prst="mo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71EF80CE-D533-4D49-B8E2-5CE2E5389992}"/>
                </a:ext>
              </a:extLst>
            </p:cNvPr>
            <p:cNvSpPr/>
            <p:nvPr/>
          </p:nvSpPr>
          <p:spPr>
            <a:xfrm>
              <a:off x="6029191" y="4554644"/>
              <a:ext cx="110565" cy="692107"/>
            </a:xfrm>
            <a:custGeom>
              <a:avLst/>
              <a:gdLst>
                <a:gd name="connsiteX0" fmla="*/ 0 w 821795"/>
                <a:gd name="connsiteY0" fmla="*/ 603199 h 1206397"/>
                <a:gd name="connsiteX1" fmla="*/ 410898 w 821795"/>
                <a:gd name="connsiteY1" fmla="*/ 0 h 1206397"/>
                <a:gd name="connsiteX2" fmla="*/ 821796 w 821795"/>
                <a:gd name="connsiteY2" fmla="*/ 603199 h 1206397"/>
                <a:gd name="connsiteX3" fmla="*/ 410898 w 821795"/>
                <a:gd name="connsiteY3" fmla="*/ 1206398 h 1206397"/>
                <a:gd name="connsiteX4" fmla="*/ 0 w 821795"/>
                <a:gd name="connsiteY4" fmla="*/ 603199 h 1206397"/>
                <a:gd name="connsiteX0" fmla="*/ 0 w 821796"/>
                <a:gd name="connsiteY0" fmla="*/ 603199 h 1208350"/>
                <a:gd name="connsiteX1" fmla="*/ 410898 w 821796"/>
                <a:gd name="connsiteY1" fmla="*/ 0 h 1208350"/>
                <a:gd name="connsiteX2" fmla="*/ 821796 w 821796"/>
                <a:gd name="connsiteY2" fmla="*/ 603199 h 1208350"/>
                <a:gd name="connsiteX3" fmla="*/ 410898 w 821796"/>
                <a:gd name="connsiteY3" fmla="*/ 1206398 h 1208350"/>
                <a:gd name="connsiteX4" fmla="*/ 0 w 821796"/>
                <a:gd name="connsiteY4" fmla="*/ 603199 h 120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796" h="1208350">
                  <a:moveTo>
                    <a:pt x="0" y="603199"/>
                  </a:moveTo>
                  <a:cubicBezTo>
                    <a:pt x="0" y="270061"/>
                    <a:pt x="183965" y="0"/>
                    <a:pt x="410898" y="0"/>
                  </a:cubicBezTo>
                  <a:cubicBezTo>
                    <a:pt x="637831" y="0"/>
                    <a:pt x="821796" y="270061"/>
                    <a:pt x="821796" y="603199"/>
                  </a:cubicBezTo>
                  <a:cubicBezTo>
                    <a:pt x="821796" y="936337"/>
                    <a:pt x="492688" y="1235427"/>
                    <a:pt x="410898" y="1206398"/>
                  </a:cubicBezTo>
                  <a:cubicBezTo>
                    <a:pt x="329108" y="1177369"/>
                    <a:pt x="0" y="936337"/>
                    <a:pt x="0" y="60319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B96DE284-631E-47DD-9933-095B18D0A7CE}"/>
                </a:ext>
              </a:extLst>
            </p:cNvPr>
            <p:cNvSpPr/>
            <p:nvPr/>
          </p:nvSpPr>
          <p:spPr>
            <a:xfrm>
              <a:off x="6203223" y="2426321"/>
              <a:ext cx="277449" cy="2765499"/>
            </a:xfrm>
            <a:custGeom>
              <a:avLst/>
              <a:gdLst>
                <a:gd name="connsiteX0" fmla="*/ 0 w 433874"/>
                <a:gd name="connsiteY0" fmla="*/ 0 h 3262113"/>
                <a:gd name="connsiteX1" fmla="*/ 43528 w 433874"/>
                <a:gd name="connsiteY1" fmla="*/ 30384 h 3262113"/>
                <a:gd name="connsiteX2" fmla="*/ 433818 w 433874"/>
                <a:gd name="connsiteY2" fmla="*/ 885876 h 3262113"/>
                <a:gd name="connsiteX3" fmla="*/ 431750 w 433874"/>
                <a:gd name="connsiteY3" fmla="*/ 917085 h 3262113"/>
                <a:gd name="connsiteX4" fmla="*/ 433874 w 433874"/>
                <a:gd name="connsiteY4" fmla="*/ 917085 h 3262113"/>
                <a:gd name="connsiteX5" fmla="*/ 433874 w 433874"/>
                <a:gd name="connsiteY5" fmla="*/ 3262113 h 3262113"/>
                <a:gd name="connsiteX6" fmla="*/ 310318 w 433874"/>
                <a:gd name="connsiteY6" fmla="*/ 3262113 h 3262113"/>
                <a:gd name="connsiteX7" fmla="*/ 310318 w 433874"/>
                <a:gd name="connsiteY7" fmla="*/ 826503 h 3262113"/>
                <a:gd name="connsiteX8" fmla="*/ 308194 w 433874"/>
                <a:gd name="connsiteY8" fmla="*/ 826503 h 3262113"/>
                <a:gd name="connsiteX9" fmla="*/ 310262 w 433874"/>
                <a:gd name="connsiteY9" fmla="*/ 794089 h 3262113"/>
                <a:gd name="connsiteX10" fmla="*/ 23096 w 433874"/>
                <a:gd name="connsiteY10" fmla="*/ 27258 h 3262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874" h="3262113">
                  <a:moveTo>
                    <a:pt x="0" y="0"/>
                  </a:moveTo>
                  <a:lnTo>
                    <a:pt x="43528" y="30384"/>
                  </a:lnTo>
                  <a:cubicBezTo>
                    <a:pt x="257976" y="228758"/>
                    <a:pt x="430248" y="668883"/>
                    <a:pt x="433818" y="885876"/>
                  </a:cubicBezTo>
                  <a:lnTo>
                    <a:pt x="431750" y="917085"/>
                  </a:lnTo>
                  <a:lnTo>
                    <a:pt x="433874" y="917085"/>
                  </a:lnTo>
                  <a:lnTo>
                    <a:pt x="433874" y="3262113"/>
                  </a:lnTo>
                  <a:lnTo>
                    <a:pt x="310318" y="3262113"/>
                  </a:lnTo>
                  <a:lnTo>
                    <a:pt x="310318" y="826503"/>
                  </a:lnTo>
                  <a:lnTo>
                    <a:pt x="308194" y="826503"/>
                  </a:lnTo>
                  <a:lnTo>
                    <a:pt x="310262" y="794089"/>
                  </a:lnTo>
                  <a:cubicBezTo>
                    <a:pt x="307287" y="606276"/>
                    <a:pt x="187158" y="257525"/>
                    <a:pt x="23096" y="27258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Oval 83">
            <a:extLst>
              <a:ext uri="{FF2B5EF4-FFF2-40B4-BE49-F238E27FC236}">
                <a16:creationId xmlns:a16="http://schemas.microsoft.com/office/drawing/2014/main" id="{92025928-DE58-479B-AE5F-36E067152AB5}"/>
              </a:ext>
            </a:extLst>
          </p:cNvPr>
          <p:cNvSpPr/>
          <p:nvPr/>
        </p:nvSpPr>
        <p:spPr>
          <a:xfrm rot="20040933">
            <a:off x="5569980" y="5048889"/>
            <a:ext cx="1104722" cy="1500618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83">
            <a:extLst>
              <a:ext uri="{FF2B5EF4-FFF2-40B4-BE49-F238E27FC236}">
                <a16:creationId xmlns:a16="http://schemas.microsoft.com/office/drawing/2014/main" id="{CD268EBD-E7E4-4983-A89C-E67E7C76F17E}"/>
              </a:ext>
            </a:extLst>
          </p:cNvPr>
          <p:cNvSpPr/>
          <p:nvPr/>
        </p:nvSpPr>
        <p:spPr>
          <a:xfrm rot="20040933">
            <a:off x="4842603" y="5300455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3">
            <a:extLst>
              <a:ext uri="{FF2B5EF4-FFF2-40B4-BE49-F238E27FC236}">
                <a16:creationId xmlns:a16="http://schemas.microsoft.com/office/drawing/2014/main" id="{2749BEFA-1D48-4B8D-8819-8A6DBF27BE89}"/>
              </a:ext>
            </a:extLst>
          </p:cNvPr>
          <p:cNvSpPr/>
          <p:nvPr/>
        </p:nvSpPr>
        <p:spPr>
          <a:xfrm rot="20040933">
            <a:off x="6623164" y="5309674"/>
            <a:ext cx="738215" cy="1002767"/>
          </a:xfrm>
          <a:custGeom>
            <a:avLst/>
            <a:gdLst>
              <a:gd name="connsiteX0" fmla="*/ 0 w 603304"/>
              <a:gd name="connsiteY0" fmla="*/ 881651 h 1763302"/>
              <a:gd name="connsiteX1" fmla="*/ 301652 w 603304"/>
              <a:gd name="connsiteY1" fmla="*/ 0 h 1763302"/>
              <a:gd name="connsiteX2" fmla="*/ 603304 w 603304"/>
              <a:gd name="connsiteY2" fmla="*/ 881651 h 1763302"/>
              <a:gd name="connsiteX3" fmla="*/ 301652 w 603304"/>
              <a:gd name="connsiteY3" fmla="*/ 1763302 h 1763302"/>
              <a:gd name="connsiteX4" fmla="*/ 0 w 603304"/>
              <a:gd name="connsiteY4" fmla="*/ 881651 h 1763302"/>
              <a:gd name="connsiteX0" fmla="*/ 0 w 747324"/>
              <a:gd name="connsiteY0" fmla="*/ 881651 h 1763302"/>
              <a:gd name="connsiteX1" fmla="*/ 301652 w 747324"/>
              <a:gd name="connsiteY1" fmla="*/ 0 h 1763302"/>
              <a:gd name="connsiteX2" fmla="*/ 603304 w 747324"/>
              <a:gd name="connsiteY2" fmla="*/ 881651 h 1763302"/>
              <a:gd name="connsiteX3" fmla="*/ 301652 w 747324"/>
              <a:gd name="connsiteY3" fmla="*/ 1763302 h 1763302"/>
              <a:gd name="connsiteX4" fmla="*/ 0 w 747324"/>
              <a:gd name="connsiteY4" fmla="*/ 881651 h 1763302"/>
              <a:gd name="connsiteX0" fmla="*/ 9439 w 841033"/>
              <a:gd name="connsiteY0" fmla="*/ 689145 h 1570796"/>
              <a:gd name="connsiteX1" fmla="*/ 635944 w 841033"/>
              <a:gd name="connsiteY1" fmla="*/ 0 h 1570796"/>
              <a:gd name="connsiteX2" fmla="*/ 612743 w 841033"/>
              <a:gd name="connsiteY2" fmla="*/ 689145 h 1570796"/>
              <a:gd name="connsiteX3" fmla="*/ 311091 w 841033"/>
              <a:gd name="connsiteY3" fmla="*/ 1570796 h 1570796"/>
              <a:gd name="connsiteX4" fmla="*/ 9439 w 841033"/>
              <a:gd name="connsiteY4" fmla="*/ 689145 h 1570796"/>
              <a:gd name="connsiteX0" fmla="*/ 20253 w 593246"/>
              <a:gd name="connsiteY0" fmla="*/ 846931 h 1573171"/>
              <a:gd name="connsiteX1" fmla="*/ 418158 w 593246"/>
              <a:gd name="connsiteY1" fmla="*/ 1375 h 1573171"/>
              <a:gd name="connsiteX2" fmla="*/ 394957 w 593246"/>
              <a:gd name="connsiteY2" fmla="*/ 690520 h 1573171"/>
              <a:gd name="connsiteX3" fmla="*/ 93305 w 593246"/>
              <a:gd name="connsiteY3" fmla="*/ 1572171 h 1573171"/>
              <a:gd name="connsiteX4" fmla="*/ 20253 w 593246"/>
              <a:gd name="connsiteY4" fmla="*/ 846931 h 1573171"/>
              <a:gd name="connsiteX0" fmla="*/ 238030 w 710453"/>
              <a:gd name="connsiteY0" fmla="*/ 870911 h 1597159"/>
              <a:gd name="connsiteX1" fmla="*/ 10293 w 710453"/>
              <a:gd name="connsiteY1" fmla="*/ 1292 h 1597159"/>
              <a:gd name="connsiteX2" fmla="*/ 612734 w 710453"/>
              <a:gd name="connsiteY2" fmla="*/ 714500 h 1597159"/>
              <a:gd name="connsiteX3" fmla="*/ 311082 w 710453"/>
              <a:gd name="connsiteY3" fmla="*/ 1596151 h 1597159"/>
              <a:gd name="connsiteX4" fmla="*/ 238030 w 710453"/>
              <a:gd name="connsiteY4" fmla="*/ 870911 h 1597159"/>
              <a:gd name="connsiteX0" fmla="*/ 238030 w 612734"/>
              <a:gd name="connsiteY0" fmla="*/ 871925 h 1598173"/>
              <a:gd name="connsiteX1" fmla="*/ 10293 w 612734"/>
              <a:gd name="connsiteY1" fmla="*/ 2306 h 1598173"/>
              <a:gd name="connsiteX2" fmla="*/ 612734 w 612734"/>
              <a:gd name="connsiteY2" fmla="*/ 715514 h 1598173"/>
              <a:gd name="connsiteX3" fmla="*/ 311082 w 612734"/>
              <a:gd name="connsiteY3" fmla="*/ 1597165 h 1598173"/>
              <a:gd name="connsiteX4" fmla="*/ 238030 w 612734"/>
              <a:gd name="connsiteY4" fmla="*/ 871925 h 1598173"/>
              <a:gd name="connsiteX0" fmla="*/ 3106 w 377810"/>
              <a:gd name="connsiteY0" fmla="*/ 824392 h 1550625"/>
              <a:gd name="connsiteX1" fmla="*/ 148348 w 377810"/>
              <a:gd name="connsiteY1" fmla="*/ 2899 h 1550625"/>
              <a:gd name="connsiteX2" fmla="*/ 377810 w 377810"/>
              <a:gd name="connsiteY2" fmla="*/ 667981 h 1550625"/>
              <a:gd name="connsiteX3" fmla="*/ 76158 w 377810"/>
              <a:gd name="connsiteY3" fmla="*/ 1549632 h 1550625"/>
              <a:gd name="connsiteX4" fmla="*/ 3106 w 377810"/>
              <a:gd name="connsiteY4" fmla="*/ 824392 h 1550625"/>
              <a:gd name="connsiteX0" fmla="*/ 1955 w 237277"/>
              <a:gd name="connsiteY0" fmla="*/ 824870 h 1551224"/>
              <a:gd name="connsiteX1" fmla="*/ 147197 w 237277"/>
              <a:gd name="connsiteY1" fmla="*/ 3377 h 1551224"/>
              <a:gd name="connsiteX2" fmla="*/ 237277 w 237277"/>
              <a:gd name="connsiteY2" fmla="*/ 658719 h 1551224"/>
              <a:gd name="connsiteX3" fmla="*/ 75007 w 237277"/>
              <a:gd name="connsiteY3" fmla="*/ 1550110 h 1551224"/>
              <a:gd name="connsiteX4" fmla="*/ 1955 w 237277"/>
              <a:gd name="connsiteY4" fmla="*/ 824870 h 1551224"/>
              <a:gd name="connsiteX0" fmla="*/ 4920 w 485300"/>
              <a:gd name="connsiteY0" fmla="*/ 824529 h 1550797"/>
              <a:gd name="connsiteX1" fmla="*/ 150162 w 485300"/>
              <a:gd name="connsiteY1" fmla="*/ 3036 h 1550797"/>
              <a:gd name="connsiteX2" fmla="*/ 485300 w 485300"/>
              <a:gd name="connsiteY2" fmla="*/ 665214 h 1550797"/>
              <a:gd name="connsiteX3" fmla="*/ 77972 w 485300"/>
              <a:gd name="connsiteY3" fmla="*/ 1549769 h 1550797"/>
              <a:gd name="connsiteX4" fmla="*/ 4920 w 485300"/>
              <a:gd name="connsiteY4" fmla="*/ 824529 h 1550797"/>
              <a:gd name="connsiteX0" fmla="*/ 48659 w 798984"/>
              <a:gd name="connsiteY0" fmla="*/ 831155 h 1557425"/>
              <a:gd name="connsiteX1" fmla="*/ 791647 w 798984"/>
              <a:gd name="connsiteY1" fmla="*/ 2931 h 1557425"/>
              <a:gd name="connsiteX2" fmla="*/ 529039 w 798984"/>
              <a:gd name="connsiteY2" fmla="*/ 671840 h 1557425"/>
              <a:gd name="connsiteX3" fmla="*/ 121711 w 798984"/>
              <a:gd name="connsiteY3" fmla="*/ 1556395 h 1557425"/>
              <a:gd name="connsiteX4" fmla="*/ 48659 w 798984"/>
              <a:gd name="connsiteY4" fmla="*/ 831155 h 1557425"/>
              <a:gd name="connsiteX0" fmla="*/ 448565 w 1198889"/>
              <a:gd name="connsiteY0" fmla="*/ 831155 h 1712703"/>
              <a:gd name="connsiteX1" fmla="*/ 1191553 w 1198889"/>
              <a:gd name="connsiteY1" fmla="*/ 2931 h 1712703"/>
              <a:gd name="connsiteX2" fmla="*/ 928945 w 1198889"/>
              <a:gd name="connsiteY2" fmla="*/ 671840 h 1712703"/>
              <a:gd name="connsiteX3" fmla="*/ 12616 w 1198889"/>
              <a:gd name="connsiteY3" fmla="*/ 1711880 h 1712703"/>
              <a:gd name="connsiteX4" fmla="*/ 448565 w 1198889"/>
              <a:gd name="connsiteY4" fmla="*/ 831155 h 1712703"/>
              <a:gd name="connsiteX0" fmla="*/ 447625 w 1005997"/>
              <a:gd name="connsiteY0" fmla="*/ 865406 h 1746961"/>
              <a:gd name="connsiteX1" fmla="*/ 995490 w 1005997"/>
              <a:gd name="connsiteY1" fmla="*/ 2484 h 1746961"/>
              <a:gd name="connsiteX2" fmla="*/ 928005 w 1005997"/>
              <a:gd name="connsiteY2" fmla="*/ 706091 h 1746961"/>
              <a:gd name="connsiteX3" fmla="*/ 11676 w 1005997"/>
              <a:gd name="connsiteY3" fmla="*/ 1746131 h 1746961"/>
              <a:gd name="connsiteX4" fmla="*/ 447625 w 1005997"/>
              <a:gd name="connsiteY4" fmla="*/ 865406 h 1746961"/>
              <a:gd name="connsiteX0" fmla="*/ 449531 w 1011056"/>
              <a:gd name="connsiteY0" fmla="*/ 865144 h 1746629"/>
              <a:gd name="connsiteX1" fmla="*/ 997396 w 1011056"/>
              <a:gd name="connsiteY1" fmla="*/ 2222 h 1746629"/>
              <a:gd name="connsiteX2" fmla="*/ 975938 w 1011056"/>
              <a:gd name="connsiteY2" fmla="*/ 712964 h 1746629"/>
              <a:gd name="connsiteX3" fmla="*/ 13582 w 1011056"/>
              <a:gd name="connsiteY3" fmla="*/ 1745869 h 1746629"/>
              <a:gd name="connsiteX4" fmla="*/ 449531 w 1011056"/>
              <a:gd name="connsiteY4" fmla="*/ 865144 h 1746629"/>
              <a:gd name="connsiteX0" fmla="*/ 532553 w 1094078"/>
              <a:gd name="connsiteY0" fmla="*/ 865144 h 1747824"/>
              <a:gd name="connsiteX1" fmla="*/ 1080418 w 1094078"/>
              <a:gd name="connsiteY1" fmla="*/ 2222 h 1747824"/>
              <a:gd name="connsiteX2" fmla="*/ 1058960 w 1094078"/>
              <a:gd name="connsiteY2" fmla="*/ 712964 h 1747824"/>
              <a:gd name="connsiteX3" fmla="*/ 96604 w 1094078"/>
              <a:gd name="connsiteY3" fmla="*/ 1745869 h 1747824"/>
              <a:gd name="connsiteX4" fmla="*/ 532553 w 1094078"/>
              <a:gd name="connsiteY4" fmla="*/ 865144 h 1747824"/>
              <a:gd name="connsiteX0" fmla="*/ 527154 w 1053561"/>
              <a:gd name="connsiteY0" fmla="*/ 425560 h 1308240"/>
              <a:gd name="connsiteX1" fmla="*/ 745890 w 1053561"/>
              <a:gd name="connsiteY1" fmla="*/ 190438 h 1308240"/>
              <a:gd name="connsiteX2" fmla="*/ 1053561 w 1053561"/>
              <a:gd name="connsiteY2" fmla="*/ 273380 h 1308240"/>
              <a:gd name="connsiteX3" fmla="*/ 91205 w 1053561"/>
              <a:gd name="connsiteY3" fmla="*/ 1306285 h 1308240"/>
              <a:gd name="connsiteX4" fmla="*/ 527154 w 1053561"/>
              <a:gd name="connsiteY4" fmla="*/ 425560 h 1308240"/>
              <a:gd name="connsiteX0" fmla="*/ 527154 w 1053561"/>
              <a:gd name="connsiteY0" fmla="*/ 413406 h 1296086"/>
              <a:gd name="connsiteX1" fmla="*/ 745890 w 1053561"/>
              <a:gd name="connsiteY1" fmla="*/ 178284 h 1296086"/>
              <a:gd name="connsiteX2" fmla="*/ 1053561 w 1053561"/>
              <a:gd name="connsiteY2" fmla="*/ 261226 h 1296086"/>
              <a:gd name="connsiteX3" fmla="*/ 91205 w 1053561"/>
              <a:gd name="connsiteY3" fmla="*/ 1294131 h 1296086"/>
              <a:gd name="connsiteX4" fmla="*/ 527154 w 1053561"/>
              <a:gd name="connsiteY4" fmla="*/ 413406 h 1296086"/>
              <a:gd name="connsiteX0" fmla="*/ 527154 w 1053561"/>
              <a:gd name="connsiteY0" fmla="*/ 238805 h 1121485"/>
              <a:gd name="connsiteX1" fmla="*/ 745890 w 1053561"/>
              <a:gd name="connsiteY1" fmla="*/ 3683 h 1121485"/>
              <a:gd name="connsiteX2" fmla="*/ 1053561 w 1053561"/>
              <a:gd name="connsiteY2" fmla="*/ 86625 h 1121485"/>
              <a:gd name="connsiteX3" fmla="*/ 91205 w 1053561"/>
              <a:gd name="connsiteY3" fmla="*/ 1119530 h 1121485"/>
              <a:gd name="connsiteX4" fmla="*/ 527154 w 1053561"/>
              <a:gd name="connsiteY4" fmla="*/ 238805 h 1121485"/>
              <a:gd name="connsiteX0" fmla="*/ 410589 w 936996"/>
              <a:gd name="connsiteY0" fmla="*/ 239069 h 1164717"/>
              <a:gd name="connsiteX1" fmla="*/ 629325 w 936996"/>
              <a:gd name="connsiteY1" fmla="*/ 3947 h 1164717"/>
              <a:gd name="connsiteX2" fmla="*/ 936996 w 936996"/>
              <a:gd name="connsiteY2" fmla="*/ 86889 h 1164717"/>
              <a:gd name="connsiteX3" fmla="*/ 103792 w 936996"/>
              <a:gd name="connsiteY3" fmla="*/ 1162888 h 1164717"/>
              <a:gd name="connsiteX4" fmla="*/ 410589 w 936996"/>
              <a:gd name="connsiteY4" fmla="*/ 239069 h 1164717"/>
              <a:gd name="connsiteX0" fmla="*/ 514414 w 1040821"/>
              <a:gd name="connsiteY0" fmla="*/ 239069 h 1200538"/>
              <a:gd name="connsiteX1" fmla="*/ 733150 w 1040821"/>
              <a:gd name="connsiteY1" fmla="*/ 3947 h 1200538"/>
              <a:gd name="connsiteX2" fmla="*/ 1040821 w 1040821"/>
              <a:gd name="connsiteY2" fmla="*/ 86889 h 1200538"/>
              <a:gd name="connsiteX3" fmla="*/ 207617 w 1040821"/>
              <a:gd name="connsiteY3" fmla="*/ 1162888 h 1200538"/>
              <a:gd name="connsiteX4" fmla="*/ 514414 w 1040821"/>
              <a:gd name="connsiteY4" fmla="*/ 239069 h 1200538"/>
              <a:gd name="connsiteX0" fmla="*/ 532593 w 1059000"/>
              <a:gd name="connsiteY0" fmla="*/ 237618 h 1199087"/>
              <a:gd name="connsiteX1" fmla="*/ 751329 w 1059000"/>
              <a:gd name="connsiteY1" fmla="*/ 2496 h 1199087"/>
              <a:gd name="connsiteX2" fmla="*/ 1059000 w 1059000"/>
              <a:gd name="connsiteY2" fmla="*/ 85438 h 1199087"/>
              <a:gd name="connsiteX3" fmla="*/ 225796 w 1059000"/>
              <a:gd name="connsiteY3" fmla="*/ 1161437 h 1199087"/>
              <a:gd name="connsiteX4" fmla="*/ 532593 w 1059000"/>
              <a:gd name="connsiteY4" fmla="*/ 237618 h 1199087"/>
              <a:gd name="connsiteX0" fmla="*/ 434821 w 961228"/>
              <a:gd name="connsiteY0" fmla="*/ 239508 h 1260265"/>
              <a:gd name="connsiteX1" fmla="*/ 653557 w 961228"/>
              <a:gd name="connsiteY1" fmla="*/ 4386 h 1260265"/>
              <a:gd name="connsiteX2" fmla="*/ 961228 w 961228"/>
              <a:gd name="connsiteY2" fmla="*/ 87328 h 1260265"/>
              <a:gd name="connsiteX3" fmla="*/ 222209 w 961228"/>
              <a:gd name="connsiteY3" fmla="*/ 1224787 h 1260265"/>
              <a:gd name="connsiteX4" fmla="*/ 434821 w 961228"/>
              <a:gd name="connsiteY4" fmla="*/ 239508 h 1260265"/>
              <a:gd name="connsiteX0" fmla="*/ 242318 w 939019"/>
              <a:gd name="connsiteY0" fmla="*/ 236426 h 1221881"/>
              <a:gd name="connsiteX1" fmla="*/ 461054 w 939019"/>
              <a:gd name="connsiteY1" fmla="*/ 1304 h 1221881"/>
              <a:gd name="connsiteX2" fmla="*/ 939019 w 939019"/>
              <a:gd name="connsiteY2" fmla="*/ 153840 h 1221881"/>
              <a:gd name="connsiteX3" fmla="*/ 29706 w 939019"/>
              <a:gd name="connsiteY3" fmla="*/ 1221705 h 1221881"/>
              <a:gd name="connsiteX4" fmla="*/ 242318 w 939019"/>
              <a:gd name="connsiteY4" fmla="*/ 236426 h 1221881"/>
              <a:gd name="connsiteX0" fmla="*/ 248526 w 1046178"/>
              <a:gd name="connsiteY0" fmla="*/ 236905 h 1222417"/>
              <a:gd name="connsiteX1" fmla="*/ 467262 w 1046178"/>
              <a:gd name="connsiteY1" fmla="*/ 1783 h 1222417"/>
              <a:gd name="connsiteX2" fmla="*/ 1046178 w 1046178"/>
              <a:gd name="connsiteY2" fmla="*/ 307868 h 1222417"/>
              <a:gd name="connsiteX3" fmla="*/ 35914 w 1046178"/>
              <a:gd name="connsiteY3" fmla="*/ 1222184 h 1222417"/>
              <a:gd name="connsiteX4" fmla="*/ 248526 w 1046178"/>
              <a:gd name="connsiteY4" fmla="*/ 236905 h 1222417"/>
              <a:gd name="connsiteX0" fmla="*/ 246326 w 1043978"/>
              <a:gd name="connsiteY0" fmla="*/ 270401 h 1255913"/>
              <a:gd name="connsiteX1" fmla="*/ 306820 w 1043978"/>
              <a:gd name="connsiteY1" fmla="*/ 1234 h 1255913"/>
              <a:gd name="connsiteX2" fmla="*/ 1043978 w 1043978"/>
              <a:gd name="connsiteY2" fmla="*/ 341364 h 1255913"/>
              <a:gd name="connsiteX3" fmla="*/ 33714 w 1043978"/>
              <a:gd name="connsiteY3" fmla="*/ 1255680 h 1255913"/>
              <a:gd name="connsiteX4" fmla="*/ 246326 w 1043978"/>
              <a:gd name="connsiteY4" fmla="*/ 270401 h 1255913"/>
              <a:gd name="connsiteX0" fmla="*/ 248106 w 1075145"/>
              <a:gd name="connsiteY0" fmla="*/ 270863 h 1256488"/>
              <a:gd name="connsiteX1" fmla="*/ 308600 w 1075145"/>
              <a:gd name="connsiteY1" fmla="*/ 1696 h 1256488"/>
              <a:gd name="connsiteX2" fmla="*/ 1075145 w 1075145"/>
              <a:gd name="connsiteY2" fmla="*/ 356389 h 1256488"/>
              <a:gd name="connsiteX3" fmla="*/ 35494 w 1075145"/>
              <a:gd name="connsiteY3" fmla="*/ 1256142 h 1256488"/>
              <a:gd name="connsiteX4" fmla="*/ 248106 w 1075145"/>
              <a:gd name="connsiteY4" fmla="*/ 270863 h 1256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5" h="1256488">
                <a:moveTo>
                  <a:pt x="248106" y="270863"/>
                </a:moveTo>
                <a:cubicBezTo>
                  <a:pt x="293624" y="61789"/>
                  <a:pt x="170760" y="-12558"/>
                  <a:pt x="308600" y="1696"/>
                </a:cubicBezTo>
                <a:cubicBezTo>
                  <a:pt x="446440" y="15950"/>
                  <a:pt x="810055" y="288350"/>
                  <a:pt x="1075145" y="356389"/>
                </a:cubicBezTo>
                <a:cubicBezTo>
                  <a:pt x="1075145" y="843311"/>
                  <a:pt x="173334" y="1270396"/>
                  <a:pt x="35494" y="1256142"/>
                </a:cubicBezTo>
                <a:cubicBezTo>
                  <a:pt x="-102346" y="1241888"/>
                  <a:pt x="202588" y="479937"/>
                  <a:pt x="248106" y="270863"/>
                </a:cubicBezTo>
                <a:close/>
              </a:path>
            </a:pathLst>
          </a:custGeom>
          <a:gradFill flip="none" rotWithShape="1">
            <a:gsLst>
              <a:gs pos="99000">
                <a:schemeClr val="bg1"/>
              </a:gs>
              <a:gs pos="0">
                <a:srgbClr val="F4F4F4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88316331-BE69-4542-96C2-DD27D1360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46" y="5727366"/>
            <a:ext cx="3810000" cy="2076450"/>
          </a:xfrm>
          <a:prstGeom prst="rect">
            <a:avLst/>
          </a:prstGeom>
        </p:spPr>
      </p:pic>
      <p:pic>
        <p:nvPicPr>
          <p:cNvPr id="53" name="Picture 52" descr="A picture containing mountain, sitting, white, top&#10;&#10;Description automatically generated">
            <a:extLst>
              <a:ext uri="{FF2B5EF4-FFF2-40B4-BE49-F238E27FC236}">
                <a16:creationId xmlns:a16="http://schemas.microsoft.com/office/drawing/2014/main" id="{1C0F869B-8EE0-4454-A9D5-9DE794AD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4810">
            <a:off x="-1560397" y="4896001"/>
            <a:ext cx="6383543" cy="34790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1138DFA9-DAD5-4646-92B8-5F3E3B4F2FFE}"/>
              </a:ext>
            </a:extLst>
          </p:cNvPr>
          <p:cNvGrpSpPr/>
          <p:nvPr/>
        </p:nvGrpSpPr>
        <p:grpSpPr>
          <a:xfrm>
            <a:off x="3182901" y="2185922"/>
            <a:ext cx="6416842" cy="2682044"/>
            <a:chOff x="3133526" y="2587057"/>
            <a:chExt cx="6416842" cy="2682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243E4AF-2107-4B54-9926-6CD83323B2D9}"/>
                </a:ext>
              </a:extLst>
            </p:cNvPr>
            <p:cNvGrpSpPr/>
            <p:nvPr/>
          </p:nvGrpSpPr>
          <p:grpSpPr>
            <a:xfrm>
              <a:off x="3133526" y="2587057"/>
              <a:ext cx="6416842" cy="2682044"/>
              <a:chOff x="3133526" y="2587057"/>
              <a:chExt cx="6416842" cy="268204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B8C313A-F2E2-4934-B1FC-4157F37CDC7A}"/>
                  </a:ext>
                </a:extLst>
              </p:cNvPr>
              <p:cNvSpPr/>
              <p:nvPr/>
            </p:nvSpPr>
            <p:spPr>
              <a:xfrm>
                <a:off x="3133526" y="2587057"/>
                <a:ext cx="6416842" cy="268204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6C1B436C-4FFA-43D8-897E-4EA1704907D0}"/>
                  </a:ext>
                </a:extLst>
              </p:cNvPr>
              <p:cNvSpPr/>
              <p:nvPr/>
            </p:nvSpPr>
            <p:spPr>
              <a:xfrm>
                <a:off x="3215089" y="2662065"/>
                <a:ext cx="6253715" cy="2518793"/>
              </a:xfrm>
              <a:prstGeom prst="rect">
                <a:avLst/>
              </a:prstGeom>
              <a:solidFill>
                <a:schemeClr val="bg1">
                  <a:alpha val="9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26FE6C-A249-43C6-8EC1-5289A6C35CF2}"/>
                </a:ext>
              </a:extLst>
            </p:cNvPr>
            <p:cNvSpPr txBox="1"/>
            <p:nvPr/>
          </p:nvSpPr>
          <p:spPr>
            <a:xfrm>
              <a:off x="3733847" y="3543444"/>
              <a:ext cx="5314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3200" dirty="0">
                  <a:solidFill>
                    <a:srgbClr val="FF0000"/>
                  </a:solidFill>
                  <a:latin typeface="Oswald" panose="02000503000000000000" pitchFamily="2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348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 p14:presetBounceEnd="6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0" dur="500"/>
                                            <p:tgtEl>
                                              <p:spTgt spid="4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3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9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1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2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3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8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9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0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2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4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6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7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8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0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1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61" presetID="42" presetClass="path" presetSubtype="0" accel="1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4" dur="2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6" dur="20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7" presetID="42" presetClass="path" presetSubtype="0" accel="1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 1.48148E-6 L 0 -0.96921 " pathEditMode="relative" rAng="0" ptsTypes="AA">
                                          <p:cBhvr>
                                            <p:cTn id="68" dur="20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847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9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1.875E-6 -4.07407E-6 L 0.00299 0.35093 " pathEditMode="relative" rAng="0" ptsTypes="AA">
                                          <p:cBhvr>
                                            <p:cTn id="70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43" y="1754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4.58333E-6 2.59259E-6 L 0.00494 0.35856 " pathEditMode="relative" rAng="0" ptsTypes="AA">
                                          <p:cBhvr>
                                            <p:cTn id="72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47" y="179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3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1.25E-6 1.11111E-6 L -0.00195 0.37153 " pathEditMode="relative" rAng="0" ptsTypes="AA">
                                          <p:cBhvr>
                                            <p:cTn id="74" dur="20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4" y="18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16667E-7 3.7037E-6 L -0.01107 0.3581 " pathEditMode="relative" rAng="0" ptsTypes="AA">
                                          <p:cBhvr>
                                            <p:cTn id="76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60" y="1789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7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3.95833E-6 -2.59259E-6 L -0.00156 0.37269 " pathEditMode="relative" rAng="0" ptsTypes="AA">
                                          <p:cBhvr>
                                            <p:cTn id="78" dur="20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8" y="1863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4" accel="18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3" grpId="0" animBg="1"/>
          <p:bldP spid="43" grpId="1" animBg="1"/>
          <p:bldP spid="44" grpId="0" animBg="1"/>
          <p:bldP spid="44" grpId="1" animBg="1"/>
          <p:bldP spid="45" grpId="0" animBg="1"/>
          <p:bldP spid="45" grpId="1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6415314" y="1174702"/>
            <a:ext cx="5244570" cy="678030"/>
            <a:chOff x="1437352" y="1240018"/>
            <a:chExt cx="5244570" cy="678030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18"/>
              <a:ext cx="5244570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17938"/>
              <a:ext cx="46910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ماذا يسمى المكان المخصص لإعداد الطعام في البيت ؟ 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63E5179-6311-4984-A928-ECF58D7C1D58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1017A80-75B7-4BD6-80BB-6C56ED22D3B5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20C3F25-CD9E-4B13-9B74-76A11A3D1114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: Top Corners One Rounded and One Snipped 59">
                <a:extLst>
                  <a:ext uri="{FF2B5EF4-FFF2-40B4-BE49-F238E27FC236}">
                    <a16:creationId xmlns:a16="http://schemas.microsoft.com/office/drawing/2014/main" id="{1275B174-B4DD-4692-A69A-EBE014609635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ight Triangle 19">
                <a:extLst>
                  <a:ext uri="{FF2B5EF4-FFF2-40B4-BE49-F238E27FC236}">
                    <a16:creationId xmlns:a16="http://schemas.microsoft.com/office/drawing/2014/main" id="{CC9431AB-65E5-4EA9-9F5F-A4BEE1259B78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2171930-610E-4BAC-AC2E-90896717A351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58" name="Graphic 57" descr="Target Audience">
              <a:extLst>
                <a:ext uri="{FF2B5EF4-FFF2-40B4-BE49-F238E27FC236}">
                  <a16:creationId xmlns:a16="http://schemas.microsoft.com/office/drawing/2014/main" id="{CF84A4CF-0F73-42F7-BBA8-17908ADE1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C044EA9-C6F7-4525-AE11-C14448138FEB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9AD4544-3E5E-423D-B56D-5B6BBA176DBA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7C1D1CD-0F15-4545-B000-C66865CC75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rapezoid 10">
              <a:extLst>
                <a:ext uri="{FF2B5EF4-FFF2-40B4-BE49-F238E27FC236}">
                  <a16:creationId xmlns:a16="http://schemas.microsoft.com/office/drawing/2014/main" id="{48F23530-9784-44E2-84C0-668E4EB982E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6539BDB0-78FE-484E-8578-8B2003D992CA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FDA23F5B-1C05-4D95-A0E9-A78B6A1AA65A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A419DBB5-A1E9-471E-AB35-CA37DB7DBBC9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E47E5070-283F-47BF-A295-F7795C388C70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264F6476-D492-427C-9184-DCCBFF7695BC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مطبخي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466253FE-0FBA-4F8D-ABB4-E28094A50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87843" y="4023936"/>
              <a:ext cx="1108018" cy="717463"/>
            </a:xfrm>
            <a:prstGeom prst="rect">
              <a:avLst/>
            </a:prstGeom>
          </p:spPr>
        </p:pic>
      </p:grpSp>
      <p:sp>
        <p:nvSpPr>
          <p:cNvPr id="93" name="Rectangle 21">
            <a:extLst>
              <a:ext uri="{FF2B5EF4-FFF2-40B4-BE49-F238E27FC236}">
                <a16:creationId xmlns:a16="http://schemas.microsoft.com/office/drawing/2014/main" id="{F24A78BB-95B8-40EB-9DEE-29DF2B9C6EAD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3038517" y="958739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43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024045" y="106194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5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107">
            <a:extLst>
              <a:ext uri="{FF2B5EF4-FFF2-40B4-BE49-F238E27FC236}">
                <a16:creationId xmlns:a16="http://schemas.microsoft.com/office/drawing/2014/main" id="{58E5CA1B-8832-4526-8609-D5BC39A5CC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1850" y="4227268"/>
            <a:ext cx="1260143" cy="2179707"/>
          </a:xfrm>
          <a:prstGeom prst="rect">
            <a:avLst/>
          </a:prstGeom>
        </p:spPr>
      </p:pic>
      <p:sp>
        <p:nvSpPr>
          <p:cNvPr id="49" name="Freeform: Shape 108">
            <a:extLst>
              <a:ext uri="{FF2B5EF4-FFF2-40B4-BE49-F238E27FC236}">
                <a16:creationId xmlns:a16="http://schemas.microsoft.com/office/drawing/2014/main" id="{5EE8B65A-B306-48EC-833E-94BEF072460B}"/>
              </a:ext>
            </a:extLst>
          </p:cNvPr>
          <p:cNvSpPr/>
          <p:nvPr/>
        </p:nvSpPr>
        <p:spPr>
          <a:xfrm rot="950947">
            <a:off x="7576203" y="4601200"/>
            <a:ext cx="899562" cy="316242"/>
          </a:xfrm>
          <a:custGeom>
            <a:avLst/>
            <a:gdLst>
              <a:gd name="connsiteX0" fmla="*/ 899561 w 899562"/>
              <a:gd name="connsiteY0" fmla="*/ 251387 h 316242"/>
              <a:gd name="connsiteX1" fmla="*/ 493028 w 899562"/>
              <a:gd name="connsiteY1" fmla="*/ 301891 h 316242"/>
              <a:gd name="connsiteX2" fmla="*/ 276788 w 899562"/>
              <a:gd name="connsiteY2" fmla="*/ 24120 h 316242"/>
              <a:gd name="connsiteX3" fmla="*/ 0 w 899562"/>
              <a:gd name="connsiteY3" fmla="*/ 32537 h 316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562" h="316242" extrusionOk="0">
                <a:moveTo>
                  <a:pt x="899561" y="251387"/>
                </a:moveTo>
                <a:cubicBezTo>
                  <a:pt x="746838" y="301145"/>
                  <a:pt x="626922" y="341343"/>
                  <a:pt x="493028" y="301891"/>
                </a:cubicBezTo>
                <a:cubicBezTo>
                  <a:pt x="355039" y="258338"/>
                  <a:pt x="379696" y="102970"/>
                  <a:pt x="276788" y="24120"/>
                </a:cubicBezTo>
                <a:cubicBezTo>
                  <a:pt x="171986" y="-42045"/>
                  <a:pt x="118022" y="33363"/>
                  <a:pt x="0" y="32537"/>
                </a:cubicBezTo>
              </a:path>
            </a:pathLst>
          </a:custGeom>
          <a:noFill/>
          <a:ln w="38100">
            <a:solidFill>
              <a:schemeClr val="tx1"/>
            </a:solidFill>
            <a:tailEnd type="arrow"/>
            <a:extLst>
              <a:ext uri="{C807C97D-BFC1-408E-A445-0C87EB9F89A2}">
                <ask:lineSketchStyleProps xmlns:ask="http://schemas.microsoft.com/office/drawing/2018/sketchyshapes" sd="3948674015">
                  <a:custGeom>
                    <a:avLst/>
                    <a:gdLst>
                      <a:gd name="connsiteX0" fmla="*/ 1509486 w 1509486"/>
                      <a:gd name="connsiteY0" fmla="*/ 421833 h 530661"/>
                      <a:gd name="connsiteX1" fmla="*/ 827314 w 1509486"/>
                      <a:gd name="connsiteY1" fmla="*/ 506580 h 530661"/>
                      <a:gd name="connsiteX2" fmla="*/ 464457 w 1509486"/>
                      <a:gd name="connsiteY2" fmla="*/ 40474 h 530661"/>
                      <a:gd name="connsiteX3" fmla="*/ 0 w 1509486"/>
                      <a:gd name="connsiteY3" fmla="*/ 54599 h 5306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509486" h="530661" extrusionOk="0">
                        <a:moveTo>
                          <a:pt x="1509486" y="421833"/>
                        </a:moveTo>
                        <a:cubicBezTo>
                          <a:pt x="1254416" y="500381"/>
                          <a:pt x="1006604" y="570408"/>
                          <a:pt x="827314" y="506580"/>
                        </a:cubicBezTo>
                        <a:cubicBezTo>
                          <a:pt x="631062" y="439356"/>
                          <a:pt x="615057" y="136624"/>
                          <a:pt x="464457" y="40474"/>
                        </a:cubicBezTo>
                        <a:cubicBezTo>
                          <a:pt x="294852" y="-64674"/>
                          <a:pt x="183749" y="37021"/>
                          <a:pt x="0" y="54599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0" name="Cloud 109">
            <a:extLst>
              <a:ext uri="{FF2B5EF4-FFF2-40B4-BE49-F238E27FC236}">
                <a16:creationId xmlns:a16="http://schemas.microsoft.com/office/drawing/2014/main" id="{AF4EEF4B-7BFE-49B4-98C0-53420150C8DC}"/>
              </a:ext>
            </a:extLst>
          </p:cNvPr>
          <p:cNvSpPr/>
          <p:nvPr/>
        </p:nvSpPr>
        <p:spPr>
          <a:xfrm>
            <a:off x="5565658" y="3587275"/>
            <a:ext cx="1699311" cy="118749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dirty="0"/>
              <a:t>المطبخ</a:t>
            </a:r>
          </a:p>
        </p:txBody>
      </p:sp>
    </p:spTree>
    <p:extLst>
      <p:ext uri="{BB962C8B-B14F-4D97-AF65-F5344CB8AC3E}">
        <p14:creationId xmlns:p14="http://schemas.microsoft.com/office/powerpoint/2010/main" val="196022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48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93" grpId="0" animBg="1"/>
      <p:bldP spid="42" grpId="0" animBg="1"/>
      <p:bldP spid="42" grpId="1" animBg="1"/>
      <p:bldP spid="49" grpId="0" animBg="1"/>
      <p:bldP spid="5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78C89443-501A-45F0-8C9A-A90710457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676" y="1326777"/>
            <a:ext cx="10118953" cy="5414963"/>
          </a:xfrm>
        </p:spPr>
      </p:pic>
      <p:sp>
        <p:nvSpPr>
          <p:cNvPr id="6" name="عنوان 1">
            <a:extLst>
              <a:ext uri="{FF2B5EF4-FFF2-40B4-BE49-F238E27FC236}">
                <a16:creationId xmlns:a16="http://schemas.microsoft.com/office/drawing/2014/main" id="{3B4624C5-3D51-4B81-BFD5-9D4BB29DEE6A}"/>
              </a:ext>
            </a:extLst>
          </p:cNvPr>
          <p:cNvSpPr txBox="1">
            <a:spLocks/>
          </p:cNvSpPr>
          <p:nvPr/>
        </p:nvSpPr>
        <p:spPr>
          <a:xfrm>
            <a:off x="4912363" y="1214"/>
            <a:ext cx="71472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ar-SA" sz="7200" b="1" dirty="0"/>
              <a:t>تجدنا  في جوجل</a:t>
            </a:r>
            <a:endParaRPr lang="en-US" sz="7200" b="1" dirty="0"/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39FD50A2-38F7-4395-81AF-DD99793CB3DB}"/>
              </a:ext>
            </a:extLst>
          </p:cNvPr>
          <p:cNvGrpSpPr/>
          <p:nvPr/>
        </p:nvGrpSpPr>
        <p:grpSpPr>
          <a:xfrm>
            <a:off x="1940676" y="391708"/>
            <a:ext cx="3149600" cy="858981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091E8F4-D2A9-4FE8-89B1-96C0D0B8E53B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9A69CCEA-85C2-4E55-A8CC-F4E7691A3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0456" y="238846"/>
              <a:ext cx="2932055" cy="795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9071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1: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2173988"/>
            <a:ext cx="8913326" cy="672820"/>
            <a:chOff x="1437360" y="1240014"/>
            <a:chExt cx="16395246" cy="67282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4"/>
              <a:ext cx="755595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أحيط المكان الذي تعد أمك فيه الطعام :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مطبخي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87843" y="4023936"/>
              <a:ext cx="1108018" cy="717463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5853215" y="3564326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6838743" y="366752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66BA1E3-D38A-4C3F-9694-75C7F01CA99E}"/>
              </a:ext>
            </a:extLst>
          </p:cNvPr>
          <p:cNvSpPr/>
          <p:nvPr/>
        </p:nvSpPr>
        <p:spPr>
          <a:xfrm rot="5400000">
            <a:off x="3305930" y="3086536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C1F1AA-202C-454A-A519-8DF7B2304893}"/>
              </a:ext>
            </a:extLst>
          </p:cNvPr>
          <p:cNvGrpSpPr/>
          <p:nvPr/>
        </p:nvGrpSpPr>
        <p:grpSpPr>
          <a:xfrm>
            <a:off x="4291458" y="318973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80C7105-7D18-4178-9414-6B4B4567F47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10">
              <a:extLst>
                <a:ext uri="{FF2B5EF4-FFF2-40B4-BE49-F238E27FC236}">
                  <a16:creationId xmlns:a16="http://schemas.microsoft.com/office/drawing/2014/main" id="{1959813E-1D20-46B3-88CF-98EC8A472F5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8489F62-439F-4373-AC47-C8084C3B580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5504269" y="3335883"/>
            <a:ext cx="2849519" cy="284951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42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5171106" y="1259799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44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6177008" y="140181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8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2740236" y="690404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52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3725764" y="79360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1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851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7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2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95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72" grpId="0" animBg="1"/>
      <p:bldP spid="72" grpId="1" animBg="1"/>
      <p:bldP spid="37" grpId="0" animBg="1"/>
      <p:bldP spid="37" grpId="1" animBg="1"/>
      <p:bldP spid="3" grpId="0" animBg="1"/>
      <p:bldP spid="42" grpId="0" animBg="1"/>
      <p:bldP spid="42" grpId="1" animBg="1"/>
      <p:bldP spid="51" grpId="0" animBg="1"/>
      <p:bldP spid="5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أنظر و أتأمل 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2173987"/>
            <a:ext cx="8913326" cy="672821"/>
            <a:chOff x="1437360" y="1240013"/>
            <a:chExt cx="16395246" cy="672821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3"/>
              <a:ext cx="8573887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يتكون المطبخ من مجموعة خزائن و أجهزة  :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مطبخي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87843" y="4023936"/>
              <a:ext cx="1108018" cy="717463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66BA1E3-D38A-4C3F-9694-75C7F01CA99E}"/>
              </a:ext>
            </a:extLst>
          </p:cNvPr>
          <p:cNvSpPr/>
          <p:nvPr/>
        </p:nvSpPr>
        <p:spPr>
          <a:xfrm rot="5400000">
            <a:off x="3305930" y="3086536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C1F1AA-202C-454A-A519-8DF7B2304893}"/>
              </a:ext>
            </a:extLst>
          </p:cNvPr>
          <p:cNvGrpSpPr/>
          <p:nvPr/>
        </p:nvGrpSpPr>
        <p:grpSpPr>
          <a:xfrm>
            <a:off x="4291458" y="3189739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80C7105-7D18-4178-9414-6B4B4567F47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10">
              <a:extLst>
                <a:ext uri="{FF2B5EF4-FFF2-40B4-BE49-F238E27FC236}">
                  <a16:creationId xmlns:a16="http://schemas.microsoft.com/office/drawing/2014/main" id="{1959813E-1D20-46B3-88CF-98EC8A472F5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8489F62-439F-4373-AC47-C8084C3B580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4726887" y="1119234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44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5732789" y="126124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8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2446823" y="1065918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52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3432351" y="1169121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1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54309" y="3166401"/>
            <a:ext cx="8913326" cy="672822"/>
            <a:chOff x="1437360" y="1240012"/>
            <a:chExt cx="16395246" cy="672822"/>
          </a:xfrm>
        </p:grpSpPr>
        <p:sp>
          <p:nvSpPr>
            <p:cNvPr id="80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2"/>
              <a:ext cx="10857321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تستخدم الخزائن لحفظ  أواني المطبخ و بعض أنواع الأغذية </a:t>
              </a:r>
            </a:p>
          </p:txBody>
        </p:sp>
      </p:grpSp>
      <p:sp>
        <p:nvSpPr>
          <p:cNvPr id="82" name="Freeform: Shape 36">
            <a:extLst>
              <a:ext uri="{FF2B5EF4-FFF2-40B4-BE49-F238E27FC236}">
                <a16:creationId xmlns:a16="http://schemas.microsoft.com/office/drawing/2014/main" id="{666BA1E3-D38A-4C3F-9694-75C7F01CA99E}"/>
              </a:ext>
            </a:extLst>
          </p:cNvPr>
          <p:cNvSpPr/>
          <p:nvPr/>
        </p:nvSpPr>
        <p:spPr>
          <a:xfrm rot="5400000">
            <a:off x="5710412" y="4130144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21000" t="18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83" name="Group 37">
            <a:extLst>
              <a:ext uri="{FF2B5EF4-FFF2-40B4-BE49-F238E27FC236}">
                <a16:creationId xmlns:a16="http://schemas.microsoft.com/office/drawing/2014/main" id="{B1C1F1AA-202C-454A-A519-8DF7B2304893}"/>
              </a:ext>
            </a:extLst>
          </p:cNvPr>
          <p:cNvGrpSpPr/>
          <p:nvPr/>
        </p:nvGrpSpPr>
        <p:grpSpPr>
          <a:xfrm>
            <a:off x="6695940" y="423334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87" name="Oval 38">
              <a:extLst>
                <a:ext uri="{FF2B5EF4-FFF2-40B4-BE49-F238E27FC236}">
                  <a16:creationId xmlns:a16="http://schemas.microsoft.com/office/drawing/2014/main" id="{680C7105-7D18-4178-9414-6B4B4567F47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rapezoid 10">
              <a:extLst>
                <a:ext uri="{FF2B5EF4-FFF2-40B4-BE49-F238E27FC236}">
                  <a16:creationId xmlns:a16="http://schemas.microsoft.com/office/drawing/2014/main" id="{1959813E-1D20-46B3-88CF-98EC8A472F5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40">
              <a:extLst>
                <a:ext uri="{FF2B5EF4-FFF2-40B4-BE49-F238E27FC236}">
                  <a16:creationId xmlns:a16="http://schemas.microsoft.com/office/drawing/2014/main" id="{58489F62-439F-4373-AC47-C8084C3B580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802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2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03" dur="200" fill="hold"/>
                                        <p:tgtEl>
                                          <p:spTgt spid="8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37" grpId="0" animBg="1"/>
      <p:bldP spid="37" grpId="1" animBg="1"/>
      <p:bldP spid="42" grpId="0" animBg="1"/>
      <p:bldP spid="42" grpId="1" animBg="1"/>
      <p:bldP spid="51" grpId="0" animBg="1"/>
      <p:bldP spid="51" grpId="1" animBg="1"/>
      <p:bldP spid="82" grpId="0" animBg="1"/>
      <p:bldP spid="8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2: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46552" y="2173987"/>
            <a:ext cx="8913326" cy="672821"/>
            <a:chOff x="1437360" y="1240013"/>
            <a:chExt cx="16395246" cy="672821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3"/>
              <a:ext cx="9486708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تعاون  مع زملائك في ترتيب حروف مكونات المطبخ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مطبخي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87843" y="4023936"/>
              <a:ext cx="1108018" cy="717463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666BA1E3-D38A-4C3F-9694-75C7F01CA99E}"/>
              </a:ext>
            </a:extLst>
          </p:cNvPr>
          <p:cNvSpPr/>
          <p:nvPr/>
        </p:nvSpPr>
        <p:spPr>
          <a:xfrm rot="5400000">
            <a:off x="8444195" y="3418505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1C1F1AA-202C-454A-A519-8DF7B2304893}"/>
              </a:ext>
            </a:extLst>
          </p:cNvPr>
          <p:cNvGrpSpPr/>
          <p:nvPr/>
        </p:nvGrpSpPr>
        <p:grpSpPr>
          <a:xfrm>
            <a:off x="9429723" y="3521708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80C7105-7D18-4178-9414-6B4B4567F47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rapezoid 10">
              <a:extLst>
                <a:ext uri="{FF2B5EF4-FFF2-40B4-BE49-F238E27FC236}">
                  <a16:creationId xmlns:a16="http://schemas.microsoft.com/office/drawing/2014/main" id="{1959813E-1D20-46B3-88CF-98EC8A472F52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8489F62-439F-4373-AC47-C8084C3B580C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3259004" y="3337371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44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264906" y="347938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8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5853216" y="3347559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blipFill dpi="0"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grpSp>
        <p:nvGrpSpPr>
          <p:cNvPr id="52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6838744" y="345076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1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مستطيل 1"/>
          <p:cNvSpPr/>
          <p:nvPr/>
        </p:nvSpPr>
        <p:spPr>
          <a:xfrm>
            <a:off x="9006422" y="5882892"/>
            <a:ext cx="106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dirty="0"/>
              <a:t>(ى م ل ج) 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6096000" y="588289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dirty="0"/>
              <a:t>(ث ج ة ل ا )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913405" y="5882892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Y" dirty="0"/>
              <a:t>(ر ف ن)</a:t>
            </a:r>
          </a:p>
        </p:txBody>
      </p:sp>
      <p:sp>
        <p:nvSpPr>
          <p:cNvPr id="7" name="مربع نص 6"/>
          <p:cNvSpPr txBox="1"/>
          <p:nvPr/>
        </p:nvSpPr>
        <p:spPr>
          <a:xfrm>
            <a:off x="9090016" y="6385894"/>
            <a:ext cx="98432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dirty="0"/>
              <a:t>مجلى </a:t>
            </a:r>
          </a:p>
        </p:txBody>
      </p:sp>
      <p:sp>
        <p:nvSpPr>
          <p:cNvPr id="80" name="مربع نص 79"/>
          <p:cNvSpPr txBox="1"/>
          <p:nvPr/>
        </p:nvSpPr>
        <p:spPr>
          <a:xfrm>
            <a:off x="6270100" y="6385894"/>
            <a:ext cx="98432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dirty="0"/>
              <a:t>ثلاجة </a:t>
            </a:r>
          </a:p>
        </p:txBody>
      </p:sp>
      <p:sp>
        <p:nvSpPr>
          <p:cNvPr id="81" name="مربع نص 80"/>
          <p:cNvSpPr txBox="1"/>
          <p:nvPr/>
        </p:nvSpPr>
        <p:spPr>
          <a:xfrm>
            <a:off x="3830119" y="6385894"/>
            <a:ext cx="984327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Y" dirty="0"/>
              <a:t>فرن</a:t>
            </a:r>
          </a:p>
        </p:txBody>
      </p:sp>
    </p:spTree>
    <p:extLst>
      <p:ext uri="{BB962C8B-B14F-4D97-AF65-F5344CB8AC3E}">
        <p14:creationId xmlns:p14="http://schemas.microsoft.com/office/powerpoint/2010/main" val="194710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3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2" dur="200" fill="hold"/>
                                        <p:tgtEl>
                                          <p:spTgt spid="5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37" grpId="0" animBg="1"/>
      <p:bldP spid="37" grpId="1" animBg="1"/>
      <p:bldP spid="42" grpId="0" animBg="1"/>
      <p:bldP spid="42" grpId="1" animBg="1"/>
      <p:bldP spid="51" grpId="0" animBg="1"/>
      <p:bldP spid="51" grpId="1" animBg="1"/>
      <p:bldP spid="7" grpId="0" animBg="1"/>
      <p:bldP spid="80" grpId="0" animBg="1"/>
      <p:bldP spid="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807592" y="449004"/>
            <a:ext cx="2040973" cy="656228"/>
            <a:chOff x="1437352" y="1240020"/>
            <a:chExt cx="4247313" cy="656228"/>
          </a:xfrm>
        </p:grpSpPr>
        <p:sp>
          <p:nvSpPr>
            <p:cNvPr id="137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3: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0A874D0-1DC2-4B80-9009-7B708B072098}"/>
              </a:ext>
            </a:extLst>
          </p:cNvPr>
          <p:cNvGrpSpPr/>
          <p:nvPr/>
        </p:nvGrpSpPr>
        <p:grpSpPr>
          <a:xfrm>
            <a:off x="581230" y="3413367"/>
            <a:ext cx="1887249" cy="2332738"/>
            <a:chOff x="10078412" y="2825071"/>
            <a:chExt cx="1887249" cy="233273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75DB8F-9891-438B-A0B6-BC3337378D97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CA2150-715E-4F86-B5A0-17CE76F17C46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2FD7445-ECB0-453E-ABED-1007DF467EFE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مطبخي </a:t>
                </a:r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7C0285D-B081-478F-81C3-FB993D3A3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87843" y="4023936"/>
              <a:ext cx="1108018" cy="717463"/>
            </a:xfrm>
            <a:prstGeom prst="rect">
              <a:avLst/>
            </a:prstGeom>
          </p:spPr>
        </p:pic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A8858567-22F7-4185-9E9C-9A4B165F3458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676744FC-B1FA-4CF3-A037-7F5FC6808D79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75132994-272C-4414-AD34-FDA281D23816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: Top Corners One Rounded and One Snipped 129">
                <a:extLst>
                  <a:ext uri="{FF2B5EF4-FFF2-40B4-BE49-F238E27FC236}">
                    <a16:creationId xmlns:a16="http://schemas.microsoft.com/office/drawing/2014/main" id="{04D2D0A0-BFB9-48BF-AA0F-87289510F0A7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ight Triangle 19">
                <a:extLst>
                  <a:ext uri="{FF2B5EF4-FFF2-40B4-BE49-F238E27FC236}">
                    <a16:creationId xmlns:a16="http://schemas.microsoft.com/office/drawing/2014/main" id="{0EEC8579-EBD6-4F8A-AA1D-8CEC08CE2B4F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334D1F3-79D1-4E7D-9B65-064717BF53F6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128" name="Graphic 127" descr="Target Audience">
              <a:extLst>
                <a:ext uri="{FF2B5EF4-FFF2-40B4-BE49-F238E27FC236}">
                  <a16:creationId xmlns:a16="http://schemas.microsoft.com/office/drawing/2014/main" id="{6FD2B305-B17B-4419-BF9C-DAA8CBA782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D06412E-26F0-40B5-8037-2625D84BA16E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45B2BC8-7A58-4BB5-B29D-83031CA1D7E3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FC8173A-3F32-4900-A52A-207736055005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rapezoid 10">
              <a:extLst>
                <a:ext uri="{FF2B5EF4-FFF2-40B4-BE49-F238E27FC236}">
                  <a16:creationId xmlns:a16="http://schemas.microsoft.com/office/drawing/2014/main" id="{FB7E5F81-3A83-4011-A1C9-1FECF1CDA698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2AB040-2EDF-4378-9C49-866B5B30E1F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0" name="Rectangle 21">
            <a:extLst>
              <a:ext uri="{FF2B5EF4-FFF2-40B4-BE49-F238E27FC236}">
                <a16:creationId xmlns:a16="http://schemas.microsoft.com/office/drawing/2014/main" id="{457A9667-4B5C-49C6-95BF-74AB3EFB807C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65BC21B-183B-4F74-BFEB-6E9C7CB3993E}"/>
              </a:ext>
            </a:extLst>
          </p:cNvPr>
          <p:cNvGrpSpPr/>
          <p:nvPr/>
        </p:nvGrpSpPr>
        <p:grpSpPr>
          <a:xfrm>
            <a:off x="4357434" y="2407666"/>
            <a:ext cx="1891595" cy="1776660"/>
            <a:chOff x="2702838" y="2407666"/>
            <a:chExt cx="1891595" cy="177666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B3C3B7-8C22-4A05-913E-5C1D5512FFCD}"/>
                </a:ext>
              </a:extLst>
            </p:cNvPr>
            <p:cNvGrpSpPr/>
            <p:nvPr/>
          </p:nvGrpSpPr>
          <p:grpSpPr>
            <a:xfrm>
              <a:off x="2702838" y="2407666"/>
              <a:ext cx="1891595" cy="1761563"/>
              <a:chOff x="4993062" y="2407666"/>
              <a:chExt cx="1891595" cy="1761563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392F610-38FB-4CDC-9347-E7E968CD3B38}"/>
                  </a:ext>
                </a:extLst>
              </p:cNvPr>
              <p:cNvSpPr/>
              <p:nvPr/>
            </p:nvSpPr>
            <p:spPr>
              <a:xfrm>
                <a:off x="4993062" y="2407666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77FF0DB-AF5F-454F-B7C0-9CE9FE93A2FE}"/>
                  </a:ext>
                </a:extLst>
              </p:cNvPr>
              <p:cNvSpPr/>
              <p:nvPr/>
            </p:nvSpPr>
            <p:spPr>
              <a:xfrm>
                <a:off x="5362174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9900FF"/>
                  </a:gs>
                  <a:gs pos="100000">
                    <a:srgbClr val="FF33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5A643ABA-0E37-48E2-8108-134AF03DCAD2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C5CBC1C8-F32C-4A6C-944B-1FDAF6809B9F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3BDAF34-7B6A-407A-B6E4-3D226B8CA2B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23B6529B-F6A3-43F3-892A-75B1EE519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14140" y="2993406"/>
              <a:ext cx="1167311" cy="839645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3314D6-6AF1-4F2B-9415-DEEC511AB4BB}"/>
                </a:ext>
              </a:extLst>
            </p:cNvPr>
            <p:cNvSpPr txBox="1"/>
            <p:nvPr/>
          </p:nvSpPr>
          <p:spPr>
            <a:xfrm>
              <a:off x="3585302" y="3810957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6519446" y="2688771"/>
            <a:ext cx="1839018" cy="1889526"/>
            <a:chOff x="5285756" y="2688771"/>
            <a:chExt cx="1839018" cy="1889526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585F5280-B3BB-4554-96FD-5D146551D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202" y="2989127"/>
              <a:ext cx="892419" cy="910179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9677381-F1A6-43D8-89E7-9BA92940FFC8}"/>
              </a:ext>
            </a:extLst>
          </p:cNvPr>
          <p:cNvGrpSpPr/>
          <p:nvPr/>
        </p:nvGrpSpPr>
        <p:grpSpPr>
          <a:xfrm>
            <a:off x="7893240" y="2411877"/>
            <a:ext cx="1891595" cy="1761563"/>
            <a:chOff x="7211082" y="2411877"/>
            <a:chExt cx="1891595" cy="176156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CDDCF32C-CAA2-45FA-8192-34C15455F4D0}"/>
                </a:ext>
              </a:extLst>
            </p:cNvPr>
            <p:cNvGrpSpPr/>
            <p:nvPr/>
          </p:nvGrpSpPr>
          <p:grpSpPr>
            <a:xfrm>
              <a:off x="7211082" y="2411877"/>
              <a:ext cx="1891595" cy="1761563"/>
              <a:chOff x="4993062" y="2411877"/>
              <a:chExt cx="1891595" cy="176156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232F468D-85DD-4C85-A538-27C6BD792597}"/>
                  </a:ext>
                </a:extLst>
              </p:cNvPr>
              <p:cNvSpPr/>
              <p:nvPr/>
            </p:nvSpPr>
            <p:spPr>
              <a:xfrm>
                <a:off x="4993062" y="2411877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0EE8085-85F7-4765-8953-8501E0A10B14}"/>
                  </a:ext>
                </a:extLst>
              </p:cNvPr>
              <p:cNvSpPr/>
              <p:nvPr/>
            </p:nvSpPr>
            <p:spPr>
              <a:xfrm>
                <a:off x="5355500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99FF"/>
                  </a:gs>
                  <a:gs pos="100000">
                    <a:srgbClr val="33CCCC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1A8A5140-4C31-4C2A-822F-07C604766E55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7099C989-C9C8-40B6-B5E4-8528DF174F0E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8C730EBF-450F-4599-9E40-4A353CB6DDE1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49302228-15DA-40E6-9B7E-15B88D8EB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1380" y="2976352"/>
              <a:ext cx="994267" cy="973444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EC41F7B-6E32-4C6F-8E58-51D87F14EE8E}"/>
                </a:ext>
              </a:extLst>
            </p:cNvPr>
            <p:cNvSpPr txBox="1"/>
            <p:nvPr/>
          </p:nvSpPr>
          <p:spPr>
            <a:xfrm>
              <a:off x="8118614" y="3796239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BD94972-400D-4917-A358-71B46E4DA2EC}"/>
              </a:ext>
            </a:extLst>
          </p:cNvPr>
          <p:cNvGrpSpPr/>
          <p:nvPr/>
        </p:nvGrpSpPr>
        <p:grpSpPr>
          <a:xfrm>
            <a:off x="10084281" y="2688771"/>
            <a:ext cx="1839018" cy="1889526"/>
            <a:chOff x="9794001" y="2688771"/>
            <a:chExt cx="1839018" cy="1889526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AFCC451-E81D-4088-ADBF-B025E30D3F08}"/>
                </a:ext>
              </a:extLst>
            </p:cNvPr>
            <p:cNvGrpSpPr/>
            <p:nvPr/>
          </p:nvGrpSpPr>
          <p:grpSpPr>
            <a:xfrm>
              <a:off x="9794001" y="2688771"/>
              <a:ext cx="1839018" cy="1889526"/>
              <a:chOff x="5321858" y="2688771"/>
              <a:chExt cx="1839018" cy="1889526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0F16708E-8FC4-4F02-A81C-B051B3F8E249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A5495F5-9673-49DB-8F98-AC4DE13A87B8}"/>
                  </a:ext>
                </a:extLst>
              </p:cNvPr>
              <p:cNvSpPr/>
              <p:nvPr/>
            </p:nvSpPr>
            <p:spPr>
              <a:xfrm>
                <a:off x="5355500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0000"/>
                  </a:gs>
                  <a:gs pos="100000">
                    <a:srgbClr val="FF66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1EDF7BDD-A118-43C6-98EF-BB3E22CFD04B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74A695CB-5E19-4AF2-B801-988797DD71C6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E1FF6A02-A817-4499-8509-1DC1755DFBB2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8" name="Graphic 67">
              <a:extLst>
                <a:ext uri="{FF2B5EF4-FFF2-40B4-BE49-F238E27FC236}">
                  <a16:creationId xmlns:a16="http://schemas.microsoft.com/office/drawing/2014/main" id="{A81212A1-0573-4F62-8B0B-672C31B47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7054" y="2775447"/>
              <a:ext cx="701635" cy="1292555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B6B1EB4-AE16-4D48-8362-97E2D9A81FFD}"/>
                </a:ext>
              </a:extLst>
            </p:cNvPr>
            <p:cNvSpPr txBox="1"/>
            <p:nvPr/>
          </p:nvSpPr>
          <p:spPr>
            <a:xfrm>
              <a:off x="10340995" y="2731254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5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39A4FE7-8CE0-47F9-BF72-3471DD46DD31}"/>
              </a:ext>
            </a:extLst>
          </p:cNvPr>
          <p:cNvGrpSpPr/>
          <p:nvPr/>
        </p:nvGrpSpPr>
        <p:grpSpPr>
          <a:xfrm>
            <a:off x="4298509" y="4304826"/>
            <a:ext cx="2307767" cy="758173"/>
            <a:chOff x="2643913" y="4304826"/>
            <a:chExt cx="2307767" cy="758173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9C63F33-9BF2-45DE-84B6-C32ACAEB4521}"/>
                </a:ext>
              </a:extLst>
            </p:cNvPr>
            <p:cNvSpPr txBox="1"/>
            <p:nvPr/>
          </p:nvSpPr>
          <p:spPr>
            <a:xfrm>
              <a:off x="3145450" y="4304826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F45D654-8A3D-4186-9529-919428B1BFBF}"/>
                </a:ext>
              </a:extLst>
            </p:cNvPr>
            <p:cNvSpPr txBox="1"/>
            <p:nvPr/>
          </p:nvSpPr>
          <p:spPr>
            <a:xfrm>
              <a:off x="2643913" y="4693667"/>
              <a:ext cx="2307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لطهي الطعام و تسخينه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92E9B3D-CED9-4122-AE86-21F78A0CAC1C}"/>
              </a:ext>
            </a:extLst>
          </p:cNvPr>
          <p:cNvGrpSpPr/>
          <p:nvPr/>
        </p:nvGrpSpPr>
        <p:grpSpPr>
          <a:xfrm>
            <a:off x="7826789" y="4271205"/>
            <a:ext cx="2307767" cy="758173"/>
            <a:chOff x="7144631" y="4271205"/>
            <a:chExt cx="2307767" cy="758173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540C7967-6419-4D88-B33F-E0F0AC93AB8E}"/>
                </a:ext>
              </a:extLst>
            </p:cNvPr>
            <p:cNvSpPr txBox="1"/>
            <p:nvPr/>
          </p:nvSpPr>
          <p:spPr>
            <a:xfrm>
              <a:off x="7646168" y="4271205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7C41C4C-100A-467A-9404-5EEF1A1C62DA}"/>
                </a:ext>
              </a:extLst>
            </p:cNvPr>
            <p:cNvSpPr txBox="1"/>
            <p:nvPr/>
          </p:nvSpPr>
          <p:spPr>
            <a:xfrm>
              <a:off x="7144631" y="4660046"/>
              <a:ext cx="2307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لغلي الماء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6077735" y="1430149"/>
            <a:ext cx="2307767" cy="758173"/>
            <a:chOff x="4844045" y="1430149"/>
            <a:chExt cx="2307767" cy="758173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844045" y="1818990"/>
              <a:ext cx="2307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لطهي الطعام و تسخينه 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3F5031B-1A98-44BD-BB6B-D40413A1C1A0}"/>
              </a:ext>
            </a:extLst>
          </p:cNvPr>
          <p:cNvGrpSpPr/>
          <p:nvPr/>
        </p:nvGrpSpPr>
        <p:grpSpPr>
          <a:xfrm>
            <a:off x="9689131" y="1818989"/>
            <a:ext cx="2307767" cy="507680"/>
            <a:chOff x="9398851" y="1425677"/>
            <a:chExt cx="2307767" cy="818772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FD909E92-ADB7-4E64-841D-FF73B894DF70}"/>
                </a:ext>
              </a:extLst>
            </p:cNvPr>
            <p:cNvSpPr txBox="1"/>
            <p:nvPr/>
          </p:nvSpPr>
          <p:spPr>
            <a:xfrm>
              <a:off x="9900388" y="1425677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A9312A37-D80D-491B-9AB8-142DFA33985A}"/>
                </a:ext>
              </a:extLst>
            </p:cNvPr>
            <p:cNvSpPr txBox="1"/>
            <p:nvPr/>
          </p:nvSpPr>
          <p:spPr>
            <a:xfrm>
              <a:off x="9398851" y="1598118"/>
              <a:ext cx="23077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لحفظ الطعام و تبريده و تجميده 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6749615" y="4169229"/>
            <a:ext cx="1073326" cy="2688771"/>
            <a:chOff x="5515925" y="4169229"/>
            <a:chExt cx="1073326" cy="2688771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B339AB5-3924-4086-A23C-B2F50899B808}"/>
              </a:ext>
            </a:extLst>
          </p:cNvPr>
          <p:cNvGrpSpPr/>
          <p:nvPr/>
        </p:nvGrpSpPr>
        <p:grpSpPr>
          <a:xfrm>
            <a:off x="10271908" y="4169229"/>
            <a:ext cx="1073326" cy="2688771"/>
            <a:chOff x="9981628" y="4169229"/>
            <a:chExt cx="1073326" cy="2688771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075949B-4B2F-44EB-ADF7-5EFCF37F69DE}"/>
                </a:ext>
              </a:extLst>
            </p:cNvPr>
            <p:cNvCxnSpPr>
              <a:cxnSpLocks/>
            </p:cNvCxnSpPr>
            <p:nvPr/>
          </p:nvCxnSpPr>
          <p:spPr>
            <a:xfrm>
              <a:off x="10534229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Oval 10">
              <a:extLst>
                <a:ext uri="{FF2B5EF4-FFF2-40B4-BE49-F238E27FC236}">
                  <a16:creationId xmlns:a16="http://schemas.microsoft.com/office/drawing/2014/main" id="{9180ECDB-84AD-4B6B-92E0-F7FF84716477}"/>
                </a:ext>
              </a:extLst>
            </p:cNvPr>
            <p:cNvSpPr/>
            <p:nvPr/>
          </p:nvSpPr>
          <p:spPr>
            <a:xfrm rot="2962180">
              <a:off x="10552976" y="462376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10">
              <a:extLst>
                <a:ext uri="{FF2B5EF4-FFF2-40B4-BE49-F238E27FC236}">
                  <a16:creationId xmlns:a16="http://schemas.microsoft.com/office/drawing/2014/main" id="{751167E4-BC3C-47B2-8310-A19C43F51F48}"/>
                </a:ext>
              </a:extLst>
            </p:cNvPr>
            <p:cNvSpPr/>
            <p:nvPr/>
          </p:nvSpPr>
          <p:spPr>
            <a:xfrm rot="18857659">
              <a:off x="10075025" y="4176868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B198094-0550-4DBE-B31F-9BFEA50E8F95}"/>
              </a:ext>
            </a:extLst>
          </p:cNvPr>
          <p:cNvGrpSpPr/>
          <p:nvPr/>
        </p:nvGrpSpPr>
        <p:grpSpPr>
          <a:xfrm>
            <a:off x="4902758" y="0"/>
            <a:ext cx="1116894" cy="2688771"/>
            <a:chOff x="3248162" y="0"/>
            <a:chExt cx="1116894" cy="2688771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08E226E-15BE-4C1E-A0F7-144A8CF86E18}"/>
                </a:ext>
              </a:extLst>
            </p:cNvPr>
            <p:cNvCxnSpPr>
              <a:cxnSpLocks/>
            </p:cNvCxnSpPr>
            <p:nvPr/>
          </p:nvCxnSpPr>
          <p:spPr>
            <a:xfrm>
              <a:off x="3788820" y="0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Oval 10">
              <a:extLst>
                <a:ext uri="{FF2B5EF4-FFF2-40B4-BE49-F238E27FC236}">
                  <a16:creationId xmlns:a16="http://schemas.microsoft.com/office/drawing/2014/main" id="{48A3CB7D-9808-4524-8E63-C09F601CB22C}"/>
                </a:ext>
              </a:extLst>
            </p:cNvPr>
            <p:cNvSpPr/>
            <p:nvPr/>
          </p:nvSpPr>
          <p:spPr>
            <a:xfrm rot="7311439">
              <a:off x="3863078" y="1427843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">
              <a:extLst>
                <a:ext uri="{FF2B5EF4-FFF2-40B4-BE49-F238E27FC236}">
                  <a16:creationId xmlns:a16="http://schemas.microsoft.com/office/drawing/2014/main" id="{11B5B171-19BA-4C56-8607-B0C87846569F}"/>
                </a:ext>
              </a:extLst>
            </p:cNvPr>
            <p:cNvSpPr/>
            <p:nvPr/>
          </p:nvSpPr>
          <p:spPr>
            <a:xfrm rot="3332744">
              <a:off x="3341559" y="1179961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3B21056-5419-4F7E-B54C-8030D0C6CCB2}"/>
              </a:ext>
            </a:extLst>
          </p:cNvPr>
          <p:cNvGrpSpPr/>
          <p:nvPr/>
        </p:nvGrpSpPr>
        <p:grpSpPr>
          <a:xfrm>
            <a:off x="8435319" y="-1"/>
            <a:ext cx="1116894" cy="2688771"/>
            <a:chOff x="7753161" y="-1"/>
            <a:chExt cx="1116894" cy="2688771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9737155-5F9E-4D8E-B992-A59C44069C86}"/>
                </a:ext>
              </a:extLst>
            </p:cNvPr>
            <p:cNvCxnSpPr>
              <a:cxnSpLocks/>
            </p:cNvCxnSpPr>
            <p:nvPr/>
          </p:nvCxnSpPr>
          <p:spPr>
            <a:xfrm>
              <a:off x="8285106" y="-1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">
              <a:extLst>
                <a:ext uri="{FF2B5EF4-FFF2-40B4-BE49-F238E27FC236}">
                  <a16:creationId xmlns:a16="http://schemas.microsoft.com/office/drawing/2014/main" id="{B3493E1E-54F4-4966-A103-B6E3B546FA1F}"/>
                </a:ext>
              </a:extLst>
            </p:cNvPr>
            <p:cNvSpPr/>
            <p:nvPr/>
          </p:nvSpPr>
          <p:spPr>
            <a:xfrm rot="7311439">
              <a:off x="8368077" y="202898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">
              <a:extLst>
                <a:ext uri="{FF2B5EF4-FFF2-40B4-BE49-F238E27FC236}">
                  <a16:creationId xmlns:a16="http://schemas.microsoft.com/office/drawing/2014/main" id="{BB74612A-04A1-4811-AFC6-8339840289BB}"/>
                </a:ext>
              </a:extLst>
            </p:cNvPr>
            <p:cNvSpPr/>
            <p:nvPr/>
          </p:nvSpPr>
          <p:spPr>
            <a:xfrm rot="3332744">
              <a:off x="7846558" y="1781100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Group 43">
            <a:extLst>
              <a:ext uri="{FF2B5EF4-FFF2-40B4-BE49-F238E27FC236}">
                <a16:creationId xmlns:a16="http://schemas.microsoft.com/office/drawing/2014/main" id="{057190A1-599C-443B-904E-8D7C774B5488}"/>
              </a:ext>
            </a:extLst>
          </p:cNvPr>
          <p:cNvGrpSpPr/>
          <p:nvPr/>
        </p:nvGrpSpPr>
        <p:grpSpPr>
          <a:xfrm>
            <a:off x="2941748" y="2681517"/>
            <a:ext cx="1839018" cy="1889526"/>
            <a:chOff x="5285756" y="2688771"/>
            <a:chExt cx="1839018" cy="1889526"/>
          </a:xfrm>
        </p:grpSpPr>
        <p:grpSp>
          <p:nvGrpSpPr>
            <p:cNvPr id="108" name="Group 44">
              <a:extLst>
                <a:ext uri="{FF2B5EF4-FFF2-40B4-BE49-F238E27FC236}">
                  <a16:creationId xmlns:a16="http://schemas.microsoft.com/office/drawing/2014/main" id="{9877A73A-B4C5-4587-B234-359CF8207803}"/>
                </a:ext>
              </a:extLst>
            </p:cNvPr>
            <p:cNvGrpSpPr/>
            <p:nvPr/>
          </p:nvGrpSpPr>
          <p:grpSpPr>
            <a:xfrm>
              <a:off x="5285756" y="2688771"/>
              <a:ext cx="1839018" cy="1889526"/>
              <a:chOff x="5321858" y="2688771"/>
              <a:chExt cx="1839018" cy="1889526"/>
            </a:xfrm>
          </p:grpSpPr>
          <p:sp>
            <p:nvSpPr>
              <p:cNvPr id="111" name="Oval 47">
                <a:extLst>
                  <a:ext uri="{FF2B5EF4-FFF2-40B4-BE49-F238E27FC236}">
                    <a16:creationId xmlns:a16="http://schemas.microsoft.com/office/drawing/2014/main" id="{E6D48349-0602-4E3D-A544-00D2FFD734D0}"/>
                  </a:ext>
                </a:extLst>
              </p:cNvPr>
              <p:cNvSpPr/>
              <p:nvPr/>
            </p:nvSpPr>
            <p:spPr>
              <a:xfrm>
                <a:off x="5399313" y="2816734"/>
                <a:ext cx="1761563" cy="1761563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317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Freeform: Shape 48">
                <a:extLst>
                  <a:ext uri="{FF2B5EF4-FFF2-40B4-BE49-F238E27FC236}">
                    <a16:creationId xmlns:a16="http://schemas.microsoft.com/office/drawing/2014/main" id="{3C2EC854-5A57-4EA4-AEBF-A787333E5F25}"/>
                  </a:ext>
                </a:extLst>
              </p:cNvPr>
              <p:cNvSpPr/>
              <p:nvPr/>
            </p:nvSpPr>
            <p:spPr>
              <a:xfrm>
                <a:off x="5358837" y="3073400"/>
                <a:ext cx="1480458" cy="711200"/>
              </a:xfrm>
              <a:custGeom>
                <a:avLst/>
                <a:gdLst>
                  <a:gd name="connsiteX0" fmla="*/ 94793 w 1480458"/>
                  <a:gd name="connsiteY0" fmla="*/ 0 h 711200"/>
                  <a:gd name="connsiteX1" fmla="*/ 1385666 w 1480458"/>
                  <a:gd name="connsiteY1" fmla="*/ 0 h 711200"/>
                  <a:gd name="connsiteX2" fmla="*/ 1422287 w 1480458"/>
                  <a:gd name="connsiteY2" fmla="*/ 67471 h 711200"/>
                  <a:gd name="connsiteX3" fmla="*/ 1480458 w 1480458"/>
                  <a:gd name="connsiteY3" fmla="*/ 355601 h 711200"/>
                  <a:gd name="connsiteX4" fmla="*/ 1422287 w 1480458"/>
                  <a:gd name="connsiteY4" fmla="*/ 643732 h 711200"/>
                  <a:gd name="connsiteX5" fmla="*/ 1385667 w 1480458"/>
                  <a:gd name="connsiteY5" fmla="*/ 711200 h 711200"/>
                  <a:gd name="connsiteX6" fmla="*/ 94792 w 1480458"/>
                  <a:gd name="connsiteY6" fmla="*/ 711200 h 711200"/>
                  <a:gd name="connsiteX7" fmla="*/ 58171 w 1480458"/>
                  <a:gd name="connsiteY7" fmla="*/ 643732 h 711200"/>
                  <a:gd name="connsiteX8" fmla="*/ 0 w 1480458"/>
                  <a:gd name="connsiteY8" fmla="*/ 355601 h 711200"/>
                  <a:gd name="connsiteX9" fmla="*/ 58171 w 1480458"/>
                  <a:gd name="connsiteY9" fmla="*/ 67471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80458" h="711200">
                    <a:moveTo>
                      <a:pt x="94793" y="0"/>
                    </a:moveTo>
                    <a:lnTo>
                      <a:pt x="1385666" y="0"/>
                    </a:lnTo>
                    <a:lnTo>
                      <a:pt x="1422287" y="67471"/>
                    </a:lnTo>
                    <a:cubicBezTo>
                      <a:pt x="1459745" y="156030"/>
                      <a:pt x="1480458" y="253397"/>
                      <a:pt x="1480458" y="355601"/>
                    </a:cubicBezTo>
                    <a:cubicBezTo>
                      <a:pt x="1480458" y="457805"/>
                      <a:pt x="1459745" y="555172"/>
                      <a:pt x="1422287" y="643732"/>
                    </a:cubicBezTo>
                    <a:lnTo>
                      <a:pt x="1385667" y="711200"/>
                    </a:lnTo>
                    <a:lnTo>
                      <a:pt x="94792" y="711200"/>
                    </a:lnTo>
                    <a:lnTo>
                      <a:pt x="58171" y="643732"/>
                    </a:lnTo>
                    <a:cubicBezTo>
                      <a:pt x="20714" y="555172"/>
                      <a:pt x="0" y="457805"/>
                      <a:pt x="0" y="355601"/>
                    </a:cubicBezTo>
                    <a:cubicBezTo>
                      <a:pt x="0" y="253397"/>
                      <a:pt x="20714" y="156030"/>
                      <a:pt x="58171" y="6747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9900"/>
                  </a:gs>
                  <a:gs pos="100000">
                    <a:srgbClr val="FFFF00"/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49">
                <a:extLst>
                  <a:ext uri="{FF2B5EF4-FFF2-40B4-BE49-F238E27FC236}">
                    <a16:creationId xmlns:a16="http://schemas.microsoft.com/office/drawing/2014/main" id="{A8DCC0EC-7D2B-45E1-9328-BBA64D67E133}"/>
                  </a:ext>
                </a:extLst>
              </p:cNvPr>
              <p:cNvSpPr/>
              <p:nvPr/>
            </p:nvSpPr>
            <p:spPr>
              <a:xfrm>
                <a:off x="5321858" y="2801637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50">
                <a:extLst>
                  <a:ext uri="{FF2B5EF4-FFF2-40B4-BE49-F238E27FC236}">
                    <a16:creationId xmlns:a16="http://schemas.microsoft.com/office/drawing/2014/main" id="{9C16F72F-72AE-4FBE-849D-D89481DBBB14}"/>
                  </a:ext>
                </a:extLst>
              </p:cNvPr>
              <p:cNvSpPr/>
              <p:nvPr/>
            </p:nvSpPr>
            <p:spPr>
              <a:xfrm>
                <a:off x="5370285" y="3560005"/>
                <a:ext cx="1514372" cy="507997"/>
              </a:xfrm>
              <a:prstGeom prst="ellipse">
                <a:avLst/>
              </a:prstGeom>
              <a:solidFill>
                <a:schemeClr val="tx1">
                  <a:alpha val="44000"/>
                </a:schemeClr>
              </a:solidFill>
              <a:ln>
                <a:noFill/>
              </a:ln>
              <a:effectLst>
                <a:softEdge rad="203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52">
                <a:extLst>
                  <a:ext uri="{FF2B5EF4-FFF2-40B4-BE49-F238E27FC236}">
                    <a16:creationId xmlns:a16="http://schemas.microsoft.com/office/drawing/2014/main" id="{761B505C-6F39-4402-96B2-FC1BE5843E0C}"/>
                  </a:ext>
                </a:extLst>
              </p:cNvPr>
              <p:cNvSpPr/>
              <p:nvPr/>
            </p:nvSpPr>
            <p:spPr>
              <a:xfrm>
                <a:off x="5450564" y="2688771"/>
                <a:ext cx="1385666" cy="1480458"/>
              </a:xfrm>
              <a:custGeom>
                <a:avLst/>
                <a:gdLst>
                  <a:gd name="connsiteX0" fmla="*/ 645437 w 1385666"/>
                  <a:gd name="connsiteY0" fmla="*/ 0 h 1480458"/>
                  <a:gd name="connsiteX1" fmla="*/ 1385666 w 1385666"/>
                  <a:gd name="connsiteY1" fmla="*/ 740229 h 1480458"/>
                  <a:gd name="connsiteX2" fmla="*/ 645437 w 1385666"/>
                  <a:gd name="connsiteY2" fmla="*/ 1480458 h 1480458"/>
                  <a:gd name="connsiteX3" fmla="*/ 31628 w 1385666"/>
                  <a:gd name="connsiteY3" fmla="*/ 1154098 h 1480458"/>
                  <a:gd name="connsiteX4" fmla="*/ 0 w 1385666"/>
                  <a:gd name="connsiteY4" fmla="*/ 1095828 h 1480458"/>
                  <a:gd name="connsiteX5" fmla="*/ 1290874 w 1385666"/>
                  <a:gd name="connsiteY5" fmla="*/ 1095828 h 1480458"/>
                  <a:gd name="connsiteX6" fmla="*/ 1327494 w 1385666"/>
                  <a:gd name="connsiteY6" fmla="*/ 1028360 h 1480458"/>
                  <a:gd name="connsiteX7" fmla="*/ 1385665 w 1385666"/>
                  <a:gd name="connsiteY7" fmla="*/ 740229 h 1480458"/>
                  <a:gd name="connsiteX8" fmla="*/ 1327494 w 1385666"/>
                  <a:gd name="connsiteY8" fmla="*/ 452099 h 1480458"/>
                  <a:gd name="connsiteX9" fmla="*/ 1290873 w 1385666"/>
                  <a:gd name="connsiteY9" fmla="*/ 384628 h 1480458"/>
                  <a:gd name="connsiteX10" fmla="*/ 1 w 1385666"/>
                  <a:gd name="connsiteY10" fmla="*/ 384628 h 1480458"/>
                  <a:gd name="connsiteX11" fmla="*/ 31628 w 1385666"/>
                  <a:gd name="connsiteY11" fmla="*/ 326360 h 1480458"/>
                  <a:gd name="connsiteX12" fmla="*/ 645437 w 1385666"/>
                  <a:gd name="connsiteY12" fmla="*/ 0 h 1480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5666" h="1480458">
                    <a:moveTo>
                      <a:pt x="645437" y="0"/>
                    </a:moveTo>
                    <a:cubicBezTo>
                      <a:pt x="1054254" y="0"/>
                      <a:pt x="1385666" y="331412"/>
                      <a:pt x="1385666" y="740229"/>
                    </a:cubicBezTo>
                    <a:cubicBezTo>
                      <a:pt x="1385666" y="1149046"/>
                      <a:pt x="1054254" y="1480458"/>
                      <a:pt x="645437" y="1480458"/>
                    </a:cubicBezTo>
                    <a:cubicBezTo>
                      <a:pt x="389927" y="1480458"/>
                      <a:pt x="164652" y="1351000"/>
                      <a:pt x="31628" y="1154098"/>
                    </a:cubicBezTo>
                    <a:lnTo>
                      <a:pt x="0" y="1095828"/>
                    </a:lnTo>
                    <a:lnTo>
                      <a:pt x="1290874" y="1095828"/>
                    </a:lnTo>
                    <a:lnTo>
                      <a:pt x="1327494" y="1028360"/>
                    </a:lnTo>
                    <a:cubicBezTo>
                      <a:pt x="1364952" y="939800"/>
                      <a:pt x="1385665" y="842433"/>
                      <a:pt x="1385665" y="740229"/>
                    </a:cubicBezTo>
                    <a:cubicBezTo>
                      <a:pt x="1385665" y="638025"/>
                      <a:pt x="1364952" y="540658"/>
                      <a:pt x="1327494" y="452099"/>
                    </a:cubicBezTo>
                    <a:lnTo>
                      <a:pt x="1290873" y="384628"/>
                    </a:lnTo>
                    <a:lnTo>
                      <a:pt x="1" y="384628"/>
                    </a:lnTo>
                    <a:lnTo>
                      <a:pt x="31628" y="326360"/>
                    </a:lnTo>
                    <a:cubicBezTo>
                      <a:pt x="164652" y="129458"/>
                      <a:pt x="389927" y="0"/>
                      <a:pt x="645437" y="0"/>
                    </a:cubicBezTo>
                    <a:close/>
                  </a:path>
                </a:pathLst>
              </a:custGeom>
              <a:solidFill>
                <a:srgbClr val="FBFBF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9" name="Graphic 45">
              <a:extLst>
                <a:ext uri="{FF2B5EF4-FFF2-40B4-BE49-F238E27FC236}">
                  <a16:creationId xmlns:a16="http://schemas.microsoft.com/office/drawing/2014/main" id="{585F5280-B3BB-4554-96FD-5D146551D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557" y="2892120"/>
              <a:ext cx="976814" cy="1118699"/>
            </a:xfrm>
            <a:prstGeom prst="rect">
              <a:avLst/>
            </a:prstGeom>
          </p:spPr>
        </p:pic>
        <p:sp>
          <p:nvSpPr>
            <p:cNvPr id="110" name="TextBox 46">
              <a:extLst>
                <a:ext uri="{FF2B5EF4-FFF2-40B4-BE49-F238E27FC236}">
                  <a16:creationId xmlns:a16="http://schemas.microsoft.com/office/drawing/2014/main" id="{B9168EAD-9266-4D87-8529-ED68FFC8EBF2}"/>
                </a:ext>
              </a:extLst>
            </p:cNvPr>
            <p:cNvSpPr txBox="1"/>
            <p:nvPr/>
          </p:nvSpPr>
          <p:spPr>
            <a:xfrm>
              <a:off x="5816065" y="2700410"/>
              <a:ext cx="453754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</p:grpSp>
      <p:grpSp>
        <p:nvGrpSpPr>
          <p:cNvPr id="116" name="Group 84">
            <a:extLst>
              <a:ext uri="{FF2B5EF4-FFF2-40B4-BE49-F238E27FC236}">
                <a16:creationId xmlns:a16="http://schemas.microsoft.com/office/drawing/2014/main" id="{16CFFD33-3390-4751-95F0-957655634B05}"/>
              </a:ext>
            </a:extLst>
          </p:cNvPr>
          <p:cNvGrpSpPr/>
          <p:nvPr/>
        </p:nvGrpSpPr>
        <p:grpSpPr>
          <a:xfrm>
            <a:off x="2500037" y="1422895"/>
            <a:ext cx="2307767" cy="758173"/>
            <a:chOff x="4844045" y="1430149"/>
            <a:chExt cx="2307767" cy="758173"/>
          </a:xfrm>
        </p:grpSpPr>
        <p:sp>
          <p:nvSpPr>
            <p:cNvPr id="117" name="TextBox 85">
              <a:extLst>
                <a:ext uri="{FF2B5EF4-FFF2-40B4-BE49-F238E27FC236}">
                  <a16:creationId xmlns:a16="http://schemas.microsoft.com/office/drawing/2014/main" id="{E06381C8-78D5-47F3-9C12-23DBA9F57958}"/>
                </a:ext>
              </a:extLst>
            </p:cNvPr>
            <p:cNvSpPr txBox="1"/>
            <p:nvPr/>
          </p:nvSpPr>
          <p:spPr>
            <a:xfrm>
              <a:off x="5345582" y="1430149"/>
              <a:ext cx="1385661" cy="373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TextBox 86">
              <a:extLst>
                <a:ext uri="{FF2B5EF4-FFF2-40B4-BE49-F238E27FC236}">
                  <a16:creationId xmlns:a16="http://schemas.microsoft.com/office/drawing/2014/main" id="{7F9B2260-976A-4AD4-A544-1EC9768D7BD3}"/>
                </a:ext>
              </a:extLst>
            </p:cNvPr>
            <p:cNvSpPr txBox="1"/>
            <p:nvPr/>
          </p:nvSpPr>
          <p:spPr>
            <a:xfrm>
              <a:off x="4844045" y="1818990"/>
              <a:ext cx="23077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dirty="0">
                  <a:latin typeface="Century Gothic" panose="020B0502020202020204" pitchFamily="34" charset="0"/>
                </a:rPr>
                <a:t>لخلط المكونات </a:t>
              </a:r>
              <a:endParaRPr lang="en-US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9" name="Group 90">
            <a:extLst>
              <a:ext uri="{FF2B5EF4-FFF2-40B4-BE49-F238E27FC236}">
                <a16:creationId xmlns:a16="http://schemas.microsoft.com/office/drawing/2014/main" id="{AFE8EBDF-6A14-4FED-A0E5-77A2C3C6C672}"/>
              </a:ext>
            </a:extLst>
          </p:cNvPr>
          <p:cNvGrpSpPr/>
          <p:nvPr/>
        </p:nvGrpSpPr>
        <p:grpSpPr>
          <a:xfrm>
            <a:off x="3171917" y="4161975"/>
            <a:ext cx="1073326" cy="2688771"/>
            <a:chOff x="5515925" y="4169229"/>
            <a:chExt cx="1073326" cy="2688771"/>
          </a:xfrm>
        </p:grpSpPr>
        <p:cxnSp>
          <p:nvCxnSpPr>
            <p:cNvPr id="120" name="Straight Connector 91">
              <a:extLst>
                <a:ext uri="{FF2B5EF4-FFF2-40B4-BE49-F238E27FC236}">
                  <a16:creationId xmlns:a16="http://schemas.microsoft.com/office/drawing/2014/main" id="{AC03731B-AC93-4B4E-9B70-1CEB363FEF67}"/>
                </a:ext>
              </a:extLst>
            </p:cNvPr>
            <p:cNvCxnSpPr>
              <a:cxnSpLocks/>
            </p:cNvCxnSpPr>
            <p:nvPr/>
          </p:nvCxnSpPr>
          <p:spPr>
            <a:xfrm>
              <a:off x="6042942" y="4169229"/>
              <a:ext cx="0" cy="2688771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Oval 10">
              <a:extLst>
                <a:ext uri="{FF2B5EF4-FFF2-40B4-BE49-F238E27FC236}">
                  <a16:creationId xmlns:a16="http://schemas.microsoft.com/office/drawing/2014/main" id="{5B34CB0C-CB1E-4FC9-BF6E-2BC14DDB0074}"/>
                </a:ext>
              </a:extLst>
            </p:cNvPr>
            <p:cNvSpPr/>
            <p:nvPr/>
          </p:nvSpPr>
          <p:spPr>
            <a:xfrm rot="2962180">
              <a:off x="6087273" y="5877526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0">
              <a:extLst>
                <a:ext uri="{FF2B5EF4-FFF2-40B4-BE49-F238E27FC236}">
                  <a16:creationId xmlns:a16="http://schemas.microsoft.com/office/drawing/2014/main" id="{A13A86F4-E6D5-4FF0-AD73-3AD22B93059F}"/>
                </a:ext>
              </a:extLst>
            </p:cNvPr>
            <p:cNvSpPr/>
            <p:nvPr/>
          </p:nvSpPr>
          <p:spPr>
            <a:xfrm rot="18857659">
              <a:off x="5609322" y="5430632"/>
              <a:ext cx="408581" cy="595375"/>
            </a:xfrm>
            <a:custGeom>
              <a:avLst/>
              <a:gdLst>
                <a:gd name="connsiteX0" fmla="*/ 0 w 528579"/>
                <a:gd name="connsiteY0" fmla="*/ 384721 h 769441"/>
                <a:gd name="connsiteX1" fmla="*/ 264290 w 528579"/>
                <a:gd name="connsiteY1" fmla="*/ 0 h 769441"/>
                <a:gd name="connsiteX2" fmla="*/ 528580 w 528579"/>
                <a:gd name="connsiteY2" fmla="*/ 384721 h 769441"/>
                <a:gd name="connsiteX3" fmla="*/ 264290 w 528579"/>
                <a:gd name="connsiteY3" fmla="*/ 769442 h 769441"/>
                <a:gd name="connsiteX4" fmla="*/ 0 w 528579"/>
                <a:gd name="connsiteY4" fmla="*/ 384721 h 769441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  <a:gd name="connsiteX0" fmla="*/ 0 w 528580"/>
                <a:gd name="connsiteY0" fmla="*/ 385514 h 770235"/>
                <a:gd name="connsiteX1" fmla="*/ 264290 w 528580"/>
                <a:gd name="connsiteY1" fmla="*/ 793 h 770235"/>
                <a:gd name="connsiteX2" fmla="*/ 528580 w 528580"/>
                <a:gd name="connsiteY2" fmla="*/ 385514 h 770235"/>
                <a:gd name="connsiteX3" fmla="*/ 264290 w 528580"/>
                <a:gd name="connsiteY3" fmla="*/ 770235 h 770235"/>
                <a:gd name="connsiteX4" fmla="*/ 0 w 528580"/>
                <a:gd name="connsiteY4" fmla="*/ 385514 h 77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80" h="770235">
                  <a:moveTo>
                    <a:pt x="0" y="385514"/>
                  </a:moveTo>
                  <a:cubicBezTo>
                    <a:pt x="0" y="173038"/>
                    <a:pt x="234441" y="-13722"/>
                    <a:pt x="264290" y="793"/>
                  </a:cubicBezTo>
                  <a:cubicBezTo>
                    <a:pt x="294139" y="15308"/>
                    <a:pt x="528580" y="173038"/>
                    <a:pt x="528580" y="385514"/>
                  </a:cubicBezTo>
                  <a:cubicBezTo>
                    <a:pt x="528580" y="597990"/>
                    <a:pt x="308653" y="770235"/>
                    <a:pt x="264290" y="770235"/>
                  </a:cubicBezTo>
                  <a:cubicBezTo>
                    <a:pt x="219927" y="770235"/>
                    <a:pt x="0" y="597990"/>
                    <a:pt x="0" y="385514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89469" y="1140778"/>
            <a:ext cx="8913326" cy="611944"/>
            <a:chOff x="1437360" y="1300890"/>
            <a:chExt cx="16395246" cy="611944"/>
          </a:xfrm>
        </p:grpSpPr>
        <p:sp>
          <p:nvSpPr>
            <p:cNvPr id="141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300890"/>
              <a:ext cx="9486708" cy="584750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حدد  استعمالات الأجهزة التالية 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763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41" y="2745847"/>
            <a:ext cx="5696398" cy="387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02956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نشاط 4: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2790094" y="1796623"/>
            <a:ext cx="8913326" cy="672821"/>
            <a:chOff x="1437360" y="1240013"/>
            <a:chExt cx="16395246" cy="672821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60" y="1240013"/>
              <a:ext cx="9486708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154615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أحيط  بدائرة ما يوضع في الثلاجة :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E258D2C-2BA6-4000-80D5-27142CA6CFB5}"/>
              </a:ext>
            </a:extLst>
          </p:cNvPr>
          <p:cNvGrpSpPr/>
          <p:nvPr/>
        </p:nvGrpSpPr>
        <p:grpSpPr>
          <a:xfrm>
            <a:off x="583781" y="3413282"/>
            <a:ext cx="1887249" cy="2409683"/>
            <a:chOff x="10080963" y="2824986"/>
            <a:chExt cx="1887249" cy="2409683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9EA7F82-8C28-4C5F-9D2B-4063F17D5363}"/>
                </a:ext>
              </a:extLst>
            </p:cNvPr>
            <p:cNvGrpSpPr/>
            <p:nvPr/>
          </p:nvGrpSpPr>
          <p:grpSpPr>
            <a:xfrm rot="21371849">
              <a:off x="10080963" y="2824986"/>
              <a:ext cx="1887249" cy="2409683"/>
              <a:chOff x="392713" y="4308237"/>
              <a:chExt cx="1887249" cy="2409683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46833FD-6566-4CA2-9B7E-BD83EFB997DD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122575E-27BF-4685-900C-BECC0F8F7215}"/>
                  </a:ext>
                </a:extLst>
              </p:cNvPr>
              <p:cNvSpPr txBox="1"/>
              <p:nvPr/>
            </p:nvSpPr>
            <p:spPr>
              <a:xfrm>
                <a:off x="392713" y="4809705"/>
                <a:ext cx="1871561" cy="190821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schemeClr val="bg1">
                        <a:lumMod val="50000"/>
                      </a:schemeClr>
                    </a:solidFill>
                    <a:latin typeface="Century Gothic" panose="020B0502020202020204" pitchFamily="34" charset="0"/>
                  </a:rPr>
                  <a:t>مطبخي </a:t>
                </a:r>
              </a:p>
              <a:p>
                <a:pPr algn="r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52C6D34-D505-4A96-A7D6-BEAAF6A8A5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87843" y="4023936"/>
              <a:ext cx="1108018" cy="717463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2E1209-C182-424D-A8F1-4C544E88B649}"/>
              </a:ext>
            </a:extLst>
          </p:cNvPr>
          <p:cNvGrpSpPr/>
          <p:nvPr/>
        </p:nvGrpSpPr>
        <p:grpSpPr>
          <a:xfrm>
            <a:off x="560431" y="1240514"/>
            <a:ext cx="2244499" cy="2434510"/>
            <a:chOff x="7624954" y="1603531"/>
            <a:chExt cx="2244499" cy="2434510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3478023-40D4-4747-ABD8-E2B2157A73BB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63E88A-4BB6-426D-87C4-0E03D40747DA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Top Corners One Rounded and One Snipped 62">
                <a:extLst>
                  <a:ext uri="{FF2B5EF4-FFF2-40B4-BE49-F238E27FC236}">
                    <a16:creationId xmlns:a16="http://schemas.microsoft.com/office/drawing/2014/main" id="{DF231A91-B46C-4EE1-90C7-7823F4A7AF0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ight Triangle 19">
                <a:extLst>
                  <a:ext uri="{FF2B5EF4-FFF2-40B4-BE49-F238E27FC236}">
                    <a16:creationId xmlns:a16="http://schemas.microsoft.com/office/drawing/2014/main" id="{5B3BA7E3-4C73-4C8F-A3C5-839A98004327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B63ED1-E29A-4D02-AF7A-28F31318AF47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ar-SY" sz="2000" b="1" dirty="0"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latin typeface="Century Gothic" panose="020B0502020202020204" pitchFamily="34" charset="0"/>
                </a:rPr>
                <a:t>4</a:t>
              </a:r>
              <a:endParaRPr lang="en-US" sz="2000" b="1" dirty="0">
                <a:latin typeface="Century Gothic" panose="020B0502020202020204" pitchFamily="34" charset="0"/>
              </a:endParaRPr>
            </a:p>
          </p:txBody>
        </p:sp>
        <p:pic>
          <p:nvPicPr>
            <p:cNvPr id="61" name="Graphic 60" descr="Target Audience">
              <a:extLst>
                <a:ext uri="{FF2B5EF4-FFF2-40B4-BE49-F238E27FC236}">
                  <a16:creationId xmlns:a16="http://schemas.microsoft.com/office/drawing/2014/main" id="{432526A5-4A35-4D82-BF66-60AA658B9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9391D-5513-48BB-9054-B7D1041F1D31}"/>
              </a:ext>
            </a:extLst>
          </p:cNvPr>
          <p:cNvGrpSpPr/>
          <p:nvPr/>
        </p:nvGrpSpPr>
        <p:grpSpPr>
          <a:xfrm>
            <a:off x="1322384" y="691717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12FD180-7135-406B-88D3-A49EF2B77DB2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0F31F380-011E-4437-ACA5-5D24A7D3BA48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rapezoid 10">
              <a:extLst>
                <a:ext uri="{FF2B5EF4-FFF2-40B4-BE49-F238E27FC236}">
                  <a16:creationId xmlns:a16="http://schemas.microsoft.com/office/drawing/2014/main" id="{0F653D63-43EA-4AC1-A172-199ABFD5C3B3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E560459-1344-4891-821C-D56D947FF44B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21">
            <a:extLst>
              <a:ext uri="{FF2B5EF4-FFF2-40B4-BE49-F238E27FC236}">
                <a16:creationId xmlns:a16="http://schemas.microsoft.com/office/drawing/2014/main" id="{1CD4B8A8-8393-4C02-8B69-4AD6C39708F2}"/>
              </a:ext>
            </a:extLst>
          </p:cNvPr>
          <p:cNvSpPr/>
          <p:nvPr/>
        </p:nvSpPr>
        <p:spPr>
          <a:xfrm rot="15142371">
            <a:off x="1001726" y="3147542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B2296639-8821-4624-83E7-A6C176811692}"/>
              </a:ext>
            </a:extLst>
          </p:cNvPr>
          <p:cNvSpPr/>
          <p:nvPr/>
        </p:nvSpPr>
        <p:spPr>
          <a:xfrm rot="5400000">
            <a:off x="3398262" y="197811"/>
            <a:ext cx="2192374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ysClr val="windowText" lastClr="000000"/>
              </a:solidFill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DDCA6B6-8A24-4226-9F8B-167604DA693C}"/>
              </a:ext>
            </a:extLst>
          </p:cNvPr>
          <p:cNvGrpSpPr/>
          <p:nvPr/>
        </p:nvGrpSpPr>
        <p:grpSpPr>
          <a:xfrm>
            <a:off x="4404164" y="339824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8B58845-1DE4-487F-B7BD-E2418A92D11A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rapezoid 10">
              <a:extLst>
                <a:ext uri="{FF2B5EF4-FFF2-40B4-BE49-F238E27FC236}">
                  <a16:creationId xmlns:a16="http://schemas.microsoft.com/office/drawing/2014/main" id="{4AD3ABB3-9234-4DB9-A908-50D4931B20E1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9623C7B-C80C-4054-9AAC-54317E8E862F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6545946" y="3976281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7351489" y="5281934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7961089" y="2722472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3403008" y="4061140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3626461" y="2661761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D155D5FD-2859-4418-BE62-6B8ADA46EDF8}"/>
              </a:ext>
            </a:extLst>
          </p:cNvPr>
          <p:cNvSpPr/>
          <p:nvPr/>
        </p:nvSpPr>
        <p:spPr>
          <a:xfrm>
            <a:off x="6538097" y="2581175"/>
            <a:ext cx="1306286" cy="130628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01938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7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70" grpId="0" animBg="1"/>
      <p:bldP spid="72" grpId="0" animBg="1"/>
      <p:bldP spid="72" grpId="1" animBg="1"/>
      <p:bldP spid="79" grpId="0" animBg="1"/>
      <p:bldP spid="82" grpId="0" animBg="1"/>
      <p:bldP spid="83" grpId="0" animBg="1"/>
      <p:bldP spid="87" grpId="0" animBg="1"/>
      <p:bldP spid="88" grpId="0" animBg="1"/>
      <p:bldP spid="8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BEDCD8D5-EAF2-4669-BC9E-6EF9C19630E3}"/>
              </a:ext>
            </a:extLst>
          </p:cNvPr>
          <p:cNvGrpSpPr/>
          <p:nvPr/>
        </p:nvGrpSpPr>
        <p:grpSpPr>
          <a:xfrm>
            <a:off x="158685" y="3473565"/>
            <a:ext cx="1887249" cy="2332738"/>
            <a:chOff x="10078412" y="2825071"/>
            <a:chExt cx="1887249" cy="233273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9C45645-6BE1-449E-9ACF-DFBB7D32D8D8}"/>
                </a:ext>
              </a:extLst>
            </p:cNvPr>
            <p:cNvGrpSpPr/>
            <p:nvPr/>
          </p:nvGrpSpPr>
          <p:grpSpPr>
            <a:xfrm rot="21371849">
              <a:off x="10078412" y="2825071"/>
              <a:ext cx="1887249" cy="2332738"/>
              <a:chOff x="392713" y="4308237"/>
              <a:chExt cx="1887249" cy="2332738"/>
            </a:xfrm>
            <a:solidFill>
              <a:schemeClr val="bg1"/>
            </a:solidFill>
            <a:effectLst>
              <a:outerShdw blurRad="3175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FBAD532-E1AA-4DD8-BFDC-0D2B205A137E}"/>
                  </a:ext>
                </a:extLst>
              </p:cNvPr>
              <p:cNvSpPr txBox="1"/>
              <p:nvPr/>
            </p:nvSpPr>
            <p:spPr>
              <a:xfrm>
                <a:off x="395817" y="4308237"/>
                <a:ext cx="1884145" cy="3693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>
                    <a:solidFill>
                      <a:srgbClr val="FF0000"/>
                    </a:solidFill>
                    <a:latin typeface="Century Gothic" panose="020B0502020202020204" pitchFamily="34" charset="0"/>
                  </a:rPr>
                  <a:t>مسكني</a:t>
                </a:r>
                <a:endParaRPr lang="en-US" sz="1400" b="1" dirty="0">
                  <a:solidFill>
                    <a:srgbClr val="FF00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A8DCA16-EEAE-40D2-A837-73B89D20DF89}"/>
                  </a:ext>
                </a:extLst>
              </p:cNvPr>
              <p:cNvSpPr txBox="1"/>
              <p:nvPr/>
            </p:nvSpPr>
            <p:spPr>
              <a:xfrm>
                <a:off x="392713" y="4886649"/>
                <a:ext cx="1871561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dirty="0">
                    <a:solidFill>
                      <a:prstClr val="white">
                        <a:lumMod val="50000"/>
                      </a:prstClr>
                    </a:solidFill>
                    <a:latin typeface="Century Gothic" panose="020B0502020202020204" pitchFamily="34" charset="0"/>
                  </a:rPr>
                  <a:t>مطبخي </a:t>
                </a:r>
                <a:endParaRPr lang="en-US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en-US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  <a:p>
                <a:pPr algn="just"/>
                <a:endParaRPr lang="ar-SY" sz="1000" dirty="0">
                  <a:solidFill>
                    <a:prstClr val="white">
                      <a:lumMod val="50000"/>
                    </a:prstClr>
                  </a:solidFill>
                  <a:latin typeface="Century Gothic" panose="020B0502020202020204" pitchFamily="34" charset="0"/>
                </a:endParaRPr>
              </a:p>
            </p:txBody>
          </p:sp>
        </p:grpSp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75FA187-FDD8-41EE-8C23-9CF1E75ED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2809">
              <a:off x="10434751" y="3989558"/>
              <a:ext cx="1214203" cy="786220"/>
            </a:xfrm>
            <a:prstGeom prst="rect">
              <a:avLst/>
            </a:prstGeom>
          </p:spPr>
        </p:pic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5C692312-CB72-4554-BD99-5638BF260D72}"/>
              </a:ext>
            </a:extLst>
          </p:cNvPr>
          <p:cNvSpPr/>
          <p:nvPr/>
        </p:nvSpPr>
        <p:spPr>
          <a:xfrm flipH="1">
            <a:off x="9761993" y="-662698"/>
            <a:ext cx="3329256" cy="7984420"/>
          </a:xfrm>
          <a:custGeom>
            <a:avLst/>
            <a:gdLst>
              <a:gd name="connsiteX0" fmla="*/ 0 w 3329256"/>
              <a:gd name="connsiteY0" fmla="*/ 0 h 7984420"/>
              <a:gd name="connsiteX1" fmla="*/ 1 w 3329256"/>
              <a:gd name="connsiteY1" fmla="*/ 0 h 7984420"/>
              <a:gd name="connsiteX2" fmla="*/ 1898776 w 3329256"/>
              <a:gd name="connsiteY2" fmla="*/ 1713483 h 7984420"/>
              <a:gd name="connsiteX3" fmla="*/ 1908630 w 3329256"/>
              <a:gd name="connsiteY3" fmla="*/ 1908628 h 7984420"/>
              <a:gd name="connsiteX4" fmla="*/ 1908630 w 3329256"/>
              <a:gd name="connsiteY4" fmla="*/ 6075792 h 7984420"/>
              <a:gd name="connsiteX5" fmla="*/ 1908626 w 3329256"/>
              <a:gd name="connsiteY5" fmla="*/ 6075792 h 7984420"/>
              <a:gd name="connsiteX6" fmla="*/ 1915960 w 3329256"/>
              <a:gd name="connsiteY6" fmla="*/ 6221042 h 7984420"/>
              <a:gd name="connsiteX7" fmla="*/ 3329256 w 3329256"/>
              <a:gd name="connsiteY7" fmla="*/ 7496421 h 7984420"/>
              <a:gd name="connsiteX8" fmla="*/ 3329256 w 3329256"/>
              <a:gd name="connsiteY8" fmla="*/ 7984420 h 7984420"/>
              <a:gd name="connsiteX9" fmla="*/ 3329255 w 3329256"/>
              <a:gd name="connsiteY9" fmla="*/ 7984420 h 7984420"/>
              <a:gd name="connsiteX10" fmla="*/ 1430480 w 3329256"/>
              <a:gd name="connsiteY10" fmla="*/ 6270937 h 7984420"/>
              <a:gd name="connsiteX11" fmla="*/ 1420626 w 3329256"/>
              <a:gd name="connsiteY11" fmla="*/ 6075792 h 7984420"/>
              <a:gd name="connsiteX12" fmla="*/ 1420626 w 3329256"/>
              <a:gd name="connsiteY12" fmla="*/ 1908628 h 7984420"/>
              <a:gd name="connsiteX13" fmla="*/ 1420630 w 3329256"/>
              <a:gd name="connsiteY13" fmla="*/ 1908628 h 7984420"/>
              <a:gd name="connsiteX14" fmla="*/ 1413296 w 3329256"/>
              <a:gd name="connsiteY14" fmla="*/ 1763378 h 7984420"/>
              <a:gd name="connsiteX15" fmla="*/ 0 w 3329256"/>
              <a:gd name="connsiteY15" fmla="*/ 487999 h 7984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329256" h="7984420">
                <a:moveTo>
                  <a:pt x="0" y="0"/>
                </a:moveTo>
                <a:lnTo>
                  <a:pt x="1" y="0"/>
                </a:lnTo>
                <a:cubicBezTo>
                  <a:pt x="988227" y="0"/>
                  <a:pt x="1801035" y="751045"/>
                  <a:pt x="1898776" y="1713483"/>
                </a:cubicBezTo>
                <a:lnTo>
                  <a:pt x="1908630" y="1908628"/>
                </a:lnTo>
                <a:lnTo>
                  <a:pt x="1908630" y="6075792"/>
                </a:lnTo>
                <a:lnTo>
                  <a:pt x="1908626" y="6075792"/>
                </a:lnTo>
                <a:lnTo>
                  <a:pt x="1915960" y="6221042"/>
                </a:lnTo>
                <a:cubicBezTo>
                  <a:pt x="1988711" y="6937403"/>
                  <a:pt x="2593701" y="7496421"/>
                  <a:pt x="3329256" y="7496421"/>
                </a:cubicBezTo>
                <a:lnTo>
                  <a:pt x="3329256" y="7984420"/>
                </a:lnTo>
                <a:lnTo>
                  <a:pt x="3329255" y="7984420"/>
                </a:lnTo>
                <a:cubicBezTo>
                  <a:pt x="2341029" y="7984420"/>
                  <a:pt x="1528221" y="7233375"/>
                  <a:pt x="1430480" y="6270937"/>
                </a:cubicBezTo>
                <a:lnTo>
                  <a:pt x="1420626" y="6075792"/>
                </a:lnTo>
                <a:lnTo>
                  <a:pt x="1420626" y="1908628"/>
                </a:lnTo>
                <a:lnTo>
                  <a:pt x="1420630" y="1908628"/>
                </a:lnTo>
                <a:lnTo>
                  <a:pt x="1413296" y="1763378"/>
                </a:lnTo>
                <a:cubicBezTo>
                  <a:pt x="1340545" y="1047017"/>
                  <a:pt x="735555" y="487999"/>
                  <a:pt x="0" y="487999"/>
                </a:cubicBezTo>
                <a:close/>
              </a:path>
            </a:pathLst>
          </a:custGeom>
          <a:gradFill flip="none" rotWithShape="1">
            <a:gsLst>
              <a:gs pos="61000">
                <a:srgbClr val="00CC99"/>
              </a:gs>
              <a:gs pos="27400">
                <a:srgbClr val="33CCFF"/>
              </a:gs>
              <a:gs pos="0">
                <a:srgbClr val="000099"/>
              </a:gs>
              <a:gs pos="100000">
                <a:srgbClr val="006600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654D1B5-6A97-43D5-95C1-5D76FAD828C1}"/>
              </a:ext>
            </a:extLst>
          </p:cNvPr>
          <p:cNvGrpSpPr/>
          <p:nvPr/>
        </p:nvGrpSpPr>
        <p:grpSpPr>
          <a:xfrm flipH="1">
            <a:off x="9618910" y="1174704"/>
            <a:ext cx="2040973" cy="656228"/>
            <a:chOff x="1437352" y="1240020"/>
            <a:chExt cx="4247313" cy="656228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02C5BF4B-BEB3-4557-AD07-E6BEACEF175F}"/>
                </a:ext>
              </a:extLst>
            </p:cNvPr>
            <p:cNvSpPr/>
            <p:nvPr/>
          </p:nvSpPr>
          <p:spPr>
            <a:xfrm flipV="1">
              <a:off x="1437352" y="1240020"/>
              <a:ext cx="4247313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D5782EB-D32D-48DB-A2F9-13DE2917C55E}"/>
                </a:ext>
              </a:extLst>
            </p:cNvPr>
            <p:cNvSpPr txBox="1"/>
            <p:nvPr/>
          </p:nvSpPr>
          <p:spPr>
            <a:xfrm>
              <a:off x="1827404" y="1557694"/>
              <a:ext cx="32617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1600" b="1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أنظر و ألاحظ :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EF4A9BF5-5B36-4C89-9463-97B86638E027}"/>
              </a:ext>
            </a:extLst>
          </p:cNvPr>
          <p:cNvGrpSpPr/>
          <p:nvPr/>
        </p:nvGrpSpPr>
        <p:grpSpPr>
          <a:xfrm>
            <a:off x="360173" y="1236627"/>
            <a:ext cx="2244499" cy="2434510"/>
            <a:chOff x="7624954" y="1603531"/>
            <a:chExt cx="2244499" cy="2434510"/>
          </a:xfrm>
        </p:grpSpPr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260C6C19-E5A8-4094-9871-76486A2783BE}"/>
                </a:ext>
              </a:extLst>
            </p:cNvPr>
            <p:cNvGrpSpPr/>
            <p:nvPr/>
          </p:nvGrpSpPr>
          <p:grpSpPr>
            <a:xfrm>
              <a:off x="7624954" y="1603531"/>
              <a:ext cx="2244499" cy="2434510"/>
              <a:chOff x="2728686" y="1944914"/>
              <a:chExt cx="3055724" cy="331441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2A77B310-E73D-491D-8249-E27819A01FD0}"/>
                  </a:ext>
                </a:extLst>
              </p:cNvPr>
              <p:cNvSpPr/>
              <p:nvPr/>
            </p:nvSpPr>
            <p:spPr>
              <a:xfrm rot="21437240">
                <a:off x="2809292" y="2738915"/>
                <a:ext cx="2975118" cy="2520409"/>
              </a:xfrm>
              <a:prstGeom prst="rect">
                <a:avLst/>
              </a:prstGeom>
              <a:solidFill>
                <a:schemeClr val="tx1">
                  <a:alpha val="56000"/>
                </a:schemeClr>
              </a:solidFill>
              <a:ln>
                <a:noFill/>
              </a:ln>
              <a:effectLst>
                <a:softEdge rad="4572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8" name="Rectangle: Top Corners One Rounded and One Snipped 107">
                <a:extLst>
                  <a:ext uri="{FF2B5EF4-FFF2-40B4-BE49-F238E27FC236}">
                    <a16:creationId xmlns:a16="http://schemas.microsoft.com/office/drawing/2014/main" id="{15C233DE-B142-4961-BE86-7AF60FE1FC53}"/>
                  </a:ext>
                </a:extLst>
              </p:cNvPr>
              <p:cNvSpPr/>
              <p:nvPr/>
            </p:nvSpPr>
            <p:spPr>
              <a:xfrm rot="10800000">
                <a:off x="2728686" y="1944914"/>
                <a:ext cx="2496457" cy="2641600"/>
              </a:xfrm>
              <a:prstGeom prst="snipRoundRect">
                <a:avLst>
                  <a:gd name="adj1" fmla="val 29018"/>
                  <a:gd name="adj2" fmla="val 0"/>
                </a:avLst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9" name="Right Triangle 19">
                <a:extLst>
                  <a:ext uri="{FF2B5EF4-FFF2-40B4-BE49-F238E27FC236}">
                    <a16:creationId xmlns:a16="http://schemas.microsoft.com/office/drawing/2014/main" id="{C79A373F-96D5-4D00-97B4-FDC813044520}"/>
                  </a:ext>
                </a:extLst>
              </p:cNvPr>
              <p:cNvSpPr/>
              <p:nvPr/>
            </p:nvSpPr>
            <p:spPr>
              <a:xfrm rot="20055388" flipH="1">
                <a:off x="4483047" y="4162710"/>
                <a:ext cx="820305" cy="293371"/>
              </a:xfrm>
              <a:custGeom>
                <a:avLst/>
                <a:gdLst>
                  <a:gd name="connsiteX0" fmla="*/ 0 w 749372"/>
                  <a:gd name="connsiteY0" fmla="*/ 235741 h 235741"/>
                  <a:gd name="connsiteX1" fmla="*/ 0 w 749372"/>
                  <a:gd name="connsiteY1" fmla="*/ 0 h 235741"/>
                  <a:gd name="connsiteX2" fmla="*/ 749372 w 749372"/>
                  <a:gd name="connsiteY2" fmla="*/ 235741 h 235741"/>
                  <a:gd name="connsiteX3" fmla="*/ 0 w 749372"/>
                  <a:gd name="connsiteY3" fmla="*/ 235741 h 235741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43349"/>
                  <a:gd name="connsiteX1" fmla="*/ 383458 w 1132830"/>
                  <a:gd name="connsiteY1" fmla="*/ 7608 h 243349"/>
                  <a:gd name="connsiteX2" fmla="*/ 1132830 w 1132830"/>
                  <a:gd name="connsiteY2" fmla="*/ 243349 h 243349"/>
                  <a:gd name="connsiteX3" fmla="*/ 0 w 1132830"/>
                  <a:gd name="connsiteY3" fmla="*/ 0 h 24334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132830"/>
                  <a:gd name="connsiteY0" fmla="*/ 0 h 272989"/>
                  <a:gd name="connsiteX1" fmla="*/ 383458 w 1132830"/>
                  <a:gd name="connsiteY1" fmla="*/ 7608 h 272989"/>
                  <a:gd name="connsiteX2" fmla="*/ 1132830 w 1132830"/>
                  <a:gd name="connsiteY2" fmla="*/ 243349 h 272989"/>
                  <a:gd name="connsiteX3" fmla="*/ 0 w 1132830"/>
                  <a:gd name="connsiteY3" fmla="*/ 0 h 272989"/>
                  <a:gd name="connsiteX0" fmla="*/ 0 w 1086202"/>
                  <a:gd name="connsiteY0" fmla="*/ 0 h 291651"/>
                  <a:gd name="connsiteX1" fmla="*/ 383458 w 1086202"/>
                  <a:gd name="connsiteY1" fmla="*/ 7608 h 291651"/>
                  <a:gd name="connsiteX2" fmla="*/ 1086202 w 1086202"/>
                  <a:gd name="connsiteY2" fmla="*/ 272983 h 291651"/>
                  <a:gd name="connsiteX3" fmla="*/ 0 w 1086202"/>
                  <a:gd name="connsiteY3" fmla="*/ 0 h 291651"/>
                  <a:gd name="connsiteX0" fmla="*/ 0 w 1086202"/>
                  <a:gd name="connsiteY0" fmla="*/ 0 h 280606"/>
                  <a:gd name="connsiteX1" fmla="*/ 383458 w 1086202"/>
                  <a:gd name="connsiteY1" fmla="*/ 7608 h 280606"/>
                  <a:gd name="connsiteX2" fmla="*/ 1086202 w 1086202"/>
                  <a:gd name="connsiteY2" fmla="*/ 272983 h 280606"/>
                  <a:gd name="connsiteX3" fmla="*/ 0 w 1086202"/>
                  <a:gd name="connsiteY3" fmla="*/ 0 h 280606"/>
                  <a:gd name="connsiteX0" fmla="*/ 0 w 1068717"/>
                  <a:gd name="connsiteY0" fmla="*/ 0 h 286234"/>
                  <a:gd name="connsiteX1" fmla="*/ 383458 w 1068717"/>
                  <a:gd name="connsiteY1" fmla="*/ 7608 h 286234"/>
                  <a:gd name="connsiteX2" fmla="*/ 1068717 w 1068717"/>
                  <a:gd name="connsiteY2" fmla="*/ 281449 h 286234"/>
                  <a:gd name="connsiteX3" fmla="*/ 0 w 1068717"/>
                  <a:gd name="connsiteY3" fmla="*/ 0 h 286234"/>
                  <a:gd name="connsiteX0" fmla="*/ 0 w 1057061"/>
                  <a:gd name="connsiteY0" fmla="*/ 0 h 286234"/>
                  <a:gd name="connsiteX1" fmla="*/ 371802 w 1057061"/>
                  <a:gd name="connsiteY1" fmla="*/ 7608 h 286234"/>
                  <a:gd name="connsiteX2" fmla="*/ 1057061 w 1057061"/>
                  <a:gd name="connsiteY2" fmla="*/ 281449 h 286234"/>
                  <a:gd name="connsiteX3" fmla="*/ 0 w 1057061"/>
                  <a:gd name="connsiteY3" fmla="*/ 0 h 286234"/>
                  <a:gd name="connsiteX0" fmla="*/ 0 w 1088067"/>
                  <a:gd name="connsiteY0" fmla="*/ 9007 h 284403"/>
                  <a:gd name="connsiteX1" fmla="*/ 402808 w 1088067"/>
                  <a:gd name="connsiteY1" fmla="*/ 0 h 284403"/>
                  <a:gd name="connsiteX2" fmla="*/ 1088067 w 1088067"/>
                  <a:gd name="connsiteY2" fmla="*/ 273841 h 284403"/>
                  <a:gd name="connsiteX3" fmla="*/ 0 w 1088067"/>
                  <a:gd name="connsiteY3" fmla="*/ 9007 h 284403"/>
                  <a:gd name="connsiteX0" fmla="*/ 0 w 1088067"/>
                  <a:gd name="connsiteY0" fmla="*/ 9007 h 275282"/>
                  <a:gd name="connsiteX1" fmla="*/ 402808 w 1088067"/>
                  <a:gd name="connsiteY1" fmla="*/ 0 h 275282"/>
                  <a:gd name="connsiteX2" fmla="*/ 1088067 w 1088067"/>
                  <a:gd name="connsiteY2" fmla="*/ 273841 h 275282"/>
                  <a:gd name="connsiteX3" fmla="*/ 0 w 1088067"/>
                  <a:gd name="connsiteY3" fmla="*/ 9007 h 275282"/>
                  <a:gd name="connsiteX0" fmla="*/ 0 w 1080138"/>
                  <a:gd name="connsiteY0" fmla="*/ 9007 h 259851"/>
                  <a:gd name="connsiteX1" fmla="*/ 402808 w 1080138"/>
                  <a:gd name="connsiteY1" fmla="*/ 0 h 259851"/>
                  <a:gd name="connsiteX2" fmla="*/ 1080138 w 1080138"/>
                  <a:gd name="connsiteY2" fmla="*/ 250446 h 259851"/>
                  <a:gd name="connsiteX3" fmla="*/ 0 w 1080138"/>
                  <a:gd name="connsiteY3" fmla="*/ 9007 h 259851"/>
                  <a:gd name="connsiteX0" fmla="*/ 0 w 1080138"/>
                  <a:gd name="connsiteY0" fmla="*/ 9007 h 291041"/>
                  <a:gd name="connsiteX1" fmla="*/ 402808 w 1080138"/>
                  <a:gd name="connsiteY1" fmla="*/ 0 h 291041"/>
                  <a:gd name="connsiteX2" fmla="*/ 1080138 w 1080138"/>
                  <a:gd name="connsiteY2" fmla="*/ 250446 h 291041"/>
                  <a:gd name="connsiteX3" fmla="*/ 0 w 1080138"/>
                  <a:gd name="connsiteY3" fmla="*/ 9007 h 29104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  <a:gd name="connsiteX0" fmla="*/ 0 w 1080138"/>
                  <a:gd name="connsiteY0" fmla="*/ 9007 h 293371"/>
                  <a:gd name="connsiteX1" fmla="*/ 402808 w 1080138"/>
                  <a:gd name="connsiteY1" fmla="*/ 0 h 293371"/>
                  <a:gd name="connsiteX2" fmla="*/ 1080138 w 1080138"/>
                  <a:gd name="connsiteY2" fmla="*/ 250446 h 293371"/>
                  <a:gd name="connsiteX3" fmla="*/ 0 w 1080138"/>
                  <a:gd name="connsiteY3" fmla="*/ 9007 h 2933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0138" h="293371">
                    <a:moveTo>
                      <a:pt x="0" y="9007"/>
                    </a:moveTo>
                    <a:cubicBezTo>
                      <a:pt x="191276" y="128482"/>
                      <a:pt x="297111" y="93328"/>
                      <a:pt x="402808" y="0"/>
                    </a:cubicBezTo>
                    <a:cubicBezTo>
                      <a:pt x="586231" y="108077"/>
                      <a:pt x="535379" y="179240"/>
                      <a:pt x="1080138" y="250446"/>
                    </a:cubicBezTo>
                    <a:cubicBezTo>
                      <a:pt x="844355" y="302622"/>
                      <a:pt x="304488" y="374440"/>
                      <a:pt x="0" y="9007"/>
                    </a:cubicBezTo>
                    <a:close/>
                  </a:path>
                </a:pathLst>
              </a:custGeom>
              <a:gradFill flip="none" rotWithShape="1">
                <a:gsLst>
                  <a:gs pos="69000">
                    <a:srgbClr val="D200D2"/>
                  </a:gs>
                  <a:gs pos="0">
                    <a:srgbClr val="D200D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974ECE18-DDA0-4E31-9538-5BFDD8F662BD}"/>
                </a:ext>
              </a:extLst>
            </p:cNvPr>
            <p:cNvSpPr txBox="1"/>
            <p:nvPr/>
          </p:nvSpPr>
          <p:spPr>
            <a:xfrm>
              <a:off x="8189077" y="1880622"/>
              <a:ext cx="72808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SY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الوحدة</a:t>
              </a:r>
            </a:p>
            <a:p>
              <a:pPr algn="ctr"/>
              <a:r>
                <a:rPr lang="ar-SY" sz="2000" b="1" dirty="0">
                  <a:solidFill>
                    <a:prstClr val="black"/>
                  </a:solidFill>
                  <a:latin typeface="Century Gothic" panose="020B0502020202020204" pitchFamily="34" charset="0"/>
                </a:rPr>
                <a:t>4</a:t>
              </a:r>
              <a:endParaRPr lang="en-US" sz="2000" b="1" dirty="0">
                <a:solidFill>
                  <a:prstClr val="black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6" name="Graphic 105" descr="Target Audience">
              <a:extLst>
                <a:ext uri="{FF2B5EF4-FFF2-40B4-BE49-F238E27FC236}">
                  <a16:creationId xmlns:a16="http://schemas.microsoft.com/office/drawing/2014/main" id="{16D80A88-F40A-4F1E-B033-055A704092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083065" y="2472838"/>
              <a:ext cx="914400" cy="914400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A6286531-0445-4F4B-A6FD-F89859562104}"/>
              </a:ext>
            </a:extLst>
          </p:cNvPr>
          <p:cNvGrpSpPr/>
          <p:nvPr/>
        </p:nvGrpSpPr>
        <p:grpSpPr>
          <a:xfrm>
            <a:off x="1122126" y="687830"/>
            <a:ext cx="389900" cy="815066"/>
            <a:chOff x="3976914" y="1402541"/>
            <a:chExt cx="421209" cy="782522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D923896F-6A75-485E-A1F4-0201D913D9E5}"/>
                </a:ext>
              </a:extLst>
            </p:cNvPr>
            <p:cNvSpPr/>
            <p:nvPr/>
          </p:nvSpPr>
          <p:spPr>
            <a:xfrm rot="880349" flipH="1">
              <a:off x="4098363" y="1767370"/>
              <a:ext cx="36855" cy="417693"/>
            </a:xfrm>
            <a:prstGeom prst="rect">
              <a:avLst/>
            </a:prstGeom>
            <a:gradFill flip="none" rotWithShape="1">
              <a:gsLst>
                <a:gs pos="83208">
                  <a:schemeClr val="bg1"/>
                </a:gs>
                <a:gs pos="100000">
                  <a:schemeClr val="tx1">
                    <a:lumMod val="50000"/>
                    <a:lumOff val="50000"/>
                  </a:schemeClr>
                </a:gs>
                <a:gs pos="56609">
                  <a:schemeClr val="bg1">
                    <a:lumMod val="50000"/>
                  </a:schemeClr>
                </a:gs>
                <a:gs pos="25700">
                  <a:schemeClr val="bg1">
                    <a:lumMod val="9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1503CE30-D1C6-414B-B154-083FA22B4F17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3" name="Trapezoid 10">
              <a:extLst>
                <a:ext uri="{FF2B5EF4-FFF2-40B4-BE49-F238E27FC236}">
                  <a16:creationId xmlns:a16="http://schemas.microsoft.com/office/drawing/2014/main" id="{055D6618-D8CC-44A8-BF97-A3FBE88A39E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2DC3552-7604-4B57-8147-2715F325DC80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20" name="Rectangle 21">
            <a:extLst>
              <a:ext uri="{FF2B5EF4-FFF2-40B4-BE49-F238E27FC236}">
                <a16:creationId xmlns:a16="http://schemas.microsoft.com/office/drawing/2014/main" id="{48F9826B-8006-4B61-831A-851DC378B9F3}"/>
              </a:ext>
            </a:extLst>
          </p:cNvPr>
          <p:cNvSpPr/>
          <p:nvPr/>
        </p:nvSpPr>
        <p:spPr>
          <a:xfrm rot="15142371">
            <a:off x="801468" y="3143655"/>
            <a:ext cx="881230" cy="407702"/>
          </a:xfrm>
          <a:custGeom>
            <a:avLst/>
            <a:gdLst>
              <a:gd name="connsiteX0" fmla="*/ 0 w 1152128"/>
              <a:gd name="connsiteY0" fmla="*/ 0 h 242604"/>
              <a:gd name="connsiteX1" fmla="*/ 1152128 w 1152128"/>
              <a:gd name="connsiteY1" fmla="*/ 0 h 242604"/>
              <a:gd name="connsiteX2" fmla="*/ 1152128 w 1152128"/>
              <a:gd name="connsiteY2" fmla="*/ 242604 h 242604"/>
              <a:gd name="connsiteX3" fmla="*/ 0 w 1152128"/>
              <a:gd name="connsiteY3" fmla="*/ 242604 h 242604"/>
              <a:gd name="connsiteX4" fmla="*/ 0 w 1152128"/>
              <a:gd name="connsiteY4" fmla="*/ 0 h 242604"/>
              <a:gd name="connsiteX0" fmla="*/ 1637 w 1153765"/>
              <a:gd name="connsiteY0" fmla="*/ 0 h 242604"/>
              <a:gd name="connsiteX1" fmla="*/ 1153765 w 1153765"/>
              <a:gd name="connsiteY1" fmla="*/ 0 h 242604"/>
              <a:gd name="connsiteX2" fmla="*/ 1153765 w 1153765"/>
              <a:gd name="connsiteY2" fmla="*/ 242604 h 242604"/>
              <a:gd name="connsiteX3" fmla="*/ 1637 w 1153765"/>
              <a:gd name="connsiteY3" fmla="*/ 242604 h 242604"/>
              <a:gd name="connsiteX4" fmla="*/ 0 w 1153765"/>
              <a:gd name="connsiteY4" fmla="*/ 57657 h 242604"/>
              <a:gd name="connsiteX5" fmla="*/ 1637 w 1153765"/>
              <a:gd name="connsiteY5" fmla="*/ 0 h 242604"/>
              <a:gd name="connsiteX0" fmla="*/ 85266 w 1237394"/>
              <a:gd name="connsiteY0" fmla="*/ 0 h 242604"/>
              <a:gd name="connsiteX1" fmla="*/ 1237394 w 1237394"/>
              <a:gd name="connsiteY1" fmla="*/ 0 h 242604"/>
              <a:gd name="connsiteX2" fmla="*/ 1237394 w 1237394"/>
              <a:gd name="connsiteY2" fmla="*/ 242604 h 242604"/>
              <a:gd name="connsiteX3" fmla="*/ 85266 w 1237394"/>
              <a:gd name="connsiteY3" fmla="*/ 242604 h 242604"/>
              <a:gd name="connsiteX4" fmla="*/ 85314 w 1237394"/>
              <a:gd name="connsiteY4" fmla="*/ 96385 h 242604"/>
              <a:gd name="connsiteX5" fmla="*/ 83629 w 1237394"/>
              <a:gd name="connsiteY5" fmla="*/ 57657 h 242604"/>
              <a:gd name="connsiteX6" fmla="*/ 85266 w 1237394"/>
              <a:gd name="connsiteY6" fmla="*/ 0 h 242604"/>
              <a:gd name="connsiteX0" fmla="*/ 105071 w 1257199"/>
              <a:gd name="connsiteY0" fmla="*/ 0 h 242604"/>
              <a:gd name="connsiteX1" fmla="*/ 1257199 w 1257199"/>
              <a:gd name="connsiteY1" fmla="*/ 0 h 242604"/>
              <a:gd name="connsiteX2" fmla="*/ 1257199 w 1257199"/>
              <a:gd name="connsiteY2" fmla="*/ 242604 h 242604"/>
              <a:gd name="connsiteX3" fmla="*/ 105071 w 1257199"/>
              <a:gd name="connsiteY3" fmla="*/ 242604 h 242604"/>
              <a:gd name="connsiteX4" fmla="*/ 52921 w 1257199"/>
              <a:gd name="connsiteY4" fmla="*/ 155317 h 242604"/>
              <a:gd name="connsiteX5" fmla="*/ 105119 w 1257199"/>
              <a:gd name="connsiteY5" fmla="*/ 96385 h 242604"/>
              <a:gd name="connsiteX6" fmla="*/ 103434 w 1257199"/>
              <a:gd name="connsiteY6" fmla="*/ 57657 h 242604"/>
              <a:gd name="connsiteX7" fmla="*/ 105071 w 1257199"/>
              <a:gd name="connsiteY7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22233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71720 w 1275998"/>
              <a:gd name="connsiteY5" fmla="*/ 155317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5998"/>
              <a:gd name="connsiteY0" fmla="*/ 0 h 242604"/>
              <a:gd name="connsiteX1" fmla="*/ 1275998 w 1275998"/>
              <a:gd name="connsiteY1" fmla="*/ 0 h 242604"/>
              <a:gd name="connsiteX2" fmla="*/ 1275998 w 1275998"/>
              <a:gd name="connsiteY2" fmla="*/ 242604 h 242604"/>
              <a:gd name="connsiteX3" fmla="*/ 123870 w 1275998"/>
              <a:gd name="connsiteY3" fmla="*/ 242604 h 242604"/>
              <a:gd name="connsiteX4" fmla="*/ 26256 w 1275998"/>
              <a:gd name="connsiteY4" fmla="*/ 197412 h 242604"/>
              <a:gd name="connsiteX5" fmla="*/ 90242 w 1275998"/>
              <a:gd name="connsiteY5" fmla="*/ 150265 h 242604"/>
              <a:gd name="connsiteX6" fmla="*/ 123918 w 1275998"/>
              <a:gd name="connsiteY6" fmla="*/ 96385 h 242604"/>
              <a:gd name="connsiteX7" fmla="*/ 199688 w 1275998"/>
              <a:gd name="connsiteY7" fmla="*/ 57657 h 242604"/>
              <a:gd name="connsiteX8" fmla="*/ 123870 w 1275998"/>
              <a:gd name="connsiteY8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5998 w 1277318"/>
              <a:gd name="connsiteY3" fmla="*/ 242604 h 242604"/>
              <a:gd name="connsiteX4" fmla="*/ 123870 w 1277318"/>
              <a:gd name="connsiteY4" fmla="*/ 242604 h 242604"/>
              <a:gd name="connsiteX5" fmla="*/ 26256 w 1277318"/>
              <a:gd name="connsiteY5" fmla="*/ 197412 h 242604"/>
              <a:gd name="connsiteX6" fmla="*/ 90242 w 1277318"/>
              <a:gd name="connsiteY6" fmla="*/ 150265 h 242604"/>
              <a:gd name="connsiteX7" fmla="*/ 123918 w 1277318"/>
              <a:gd name="connsiteY7" fmla="*/ 96385 h 242604"/>
              <a:gd name="connsiteX8" fmla="*/ 199688 w 1277318"/>
              <a:gd name="connsiteY8" fmla="*/ 57657 h 242604"/>
              <a:gd name="connsiteX9" fmla="*/ 123870 w 1277318"/>
              <a:gd name="connsiteY9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8 w 1277318"/>
              <a:gd name="connsiteY3" fmla="*/ 175523 h 242604"/>
              <a:gd name="connsiteX4" fmla="*/ 1275998 w 1277318"/>
              <a:gd name="connsiteY4" fmla="*/ 242604 h 242604"/>
              <a:gd name="connsiteX5" fmla="*/ 123870 w 1277318"/>
              <a:gd name="connsiteY5" fmla="*/ 242604 h 242604"/>
              <a:gd name="connsiteX6" fmla="*/ 26256 w 1277318"/>
              <a:gd name="connsiteY6" fmla="*/ 197412 h 242604"/>
              <a:gd name="connsiteX7" fmla="*/ 90242 w 1277318"/>
              <a:gd name="connsiteY7" fmla="*/ 150265 h 242604"/>
              <a:gd name="connsiteX8" fmla="*/ 123918 w 1277318"/>
              <a:gd name="connsiteY8" fmla="*/ 96385 h 242604"/>
              <a:gd name="connsiteX9" fmla="*/ 199688 w 1277318"/>
              <a:gd name="connsiteY9" fmla="*/ 57657 h 242604"/>
              <a:gd name="connsiteX10" fmla="*/ 123870 w 1277318"/>
              <a:gd name="connsiteY10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77318 w 1277318"/>
              <a:gd name="connsiteY2" fmla="*/ 47554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77318"/>
              <a:gd name="connsiteY0" fmla="*/ 0 h 242604"/>
              <a:gd name="connsiteX1" fmla="*/ 1275998 w 1277318"/>
              <a:gd name="connsiteY1" fmla="*/ 0 h 242604"/>
              <a:gd name="connsiteX2" fmla="*/ 1248694 w 1277318"/>
              <a:gd name="connsiteY2" fmla="*/ 42503 h 242604"/>
              <a:gd name="connsiteX3" fmla="*/ 1277317 w 1277318"/>
              <a:gd name="connsiteY3" fmla="*/ 98069 h 242604"/>
              <a:gd name="connsiteX4" fmla="*/ 1277318 w 1277318"/>
              <a:gd name="connsiteY4" fmla="*/ 175523 h 242604"/>
              <a:gd name="connsiteX5" fmla="*/ 1275998 w 1277318"/>
              <a:gd name="connsiteY5" fmla="*/ 242604 h 242604"/>
              <a:gd name="connsiteX6" fmla="*/ 123870 w 1277318"/>
              <a:gd name="connsiteY6" fmla="*/ 242604 h 242604"/>
              <a:gd name="connsiteX7" fmla="*/ 26256 w 1277318"/>
              <a:gd name="connsiteY7" fmla="*/ 197412 h 242604"/>
              <a:gd name="connsiteX8" fmla="*/ 90242 w 1277318"/>
              <a:gd name="connsiteY8" fmla="*/ 150265 h 242604"/>
              <a:gd name="connsiteX9" fmla="*/ 123918 w 1277318"/>
              <a:gd name="connsiteY9" fmla="*/ 96385 h 242604"/>
              <a:gd name="connsiteX10" fmla="*/ 199688 w 1277318"/>
              <a:gd name="connsiteY10" fmla="*/ 57657 h 242604"/>
              <a:gd name="connsiteX11" fmla="*/ 123870 w 1277318"/>
              <a:gd name="connsiteY11" fmla="*/ 0 h 242604"/>
              <a:gd name="connsiteX0" fmla="*/ 123870 w 1295839"/>
              <a:gd name="connsiteY0" fmla="*/ 0 h 242604"/>
              <a:gd name="connsiteX1" fmla="*/ 1275998 w 1295839"/>
              <a:gd name="connsiteY1" fmla="*/ 0 h 242604"/>
              <a:gd name="connsiteX2" fmla="*/ 1248694 w 1295839"/>
              <a:gd name="connsiteY2" fmla="*/ 42503 h 242604"/>
              <a:gd name="connsiteX3" fmla="*/ 1295839 w 1295839"/>
              <a:gd name="connsiteY3" fmla="*/ 89650 h 242604"/>
              <a:gd name="connsiteX4" fmla="*/ 1277318 w 1295839"/>
              <a:gd name="connsiteY4" fmla="*/ 175523 h 242604"/>
              <a:gd name="connsiteX5" fmla="*/ 1275998 w 1295839"/>
              <a:gd name="connsiteY5" fmla="*/ 242604 h 242604"/>
              <a:gd name="connsiteX6" fmla="*/ 123870 w 1295839"/>
              <a:gd name="connsiteY6" fmla="*/ 242604 h 242604"/>
              <a:gd name="connsiteX7" fmla="*/ 26256 w 1295839"/>
              <a:gd name="connsiteY7" fmla="*/ 197412 h 242604"/>
              <a:gd name="connsiteX8" fmla="*/ 90242 w 1295839"/>
              <a:gd name="connsiteY8" fmla="*/ 150265 h 242604"/>
              <a:gd name="connsiteX9" fmla="*/ 123918 w 1295839"/>
              <a:gd name="connsiteY9" fmla="*/ 96385 h 242604"/>
              <a:gd name="connsiteX10" fmla="*/ 199688 w 1295839"/>
              <a:gd name="connsiteY10" fmla="*/ 57657 h 242604"/>
              <a:gd name="connsiteX11" fmla="*/ 123870 w 1295839"/>
              <a:gd name="connsiteY11" fmla="*/ 0 h 242604"/>
              <a:gd name="connsiteX0" fmla="*/ 123870 w 1296242"/>
              <a:gd name="connsiteY0" fmla="*/ 0 h 242604"/>
              <a:gd name="connsiteX1" fmla="*/ 1275998 w 1296242"/>
              <a:gd name="connsiteY1" fmla="*/ 0 h 242604"/>
              <a:gd name="connsiteX2" fmla="*/ 1248694 w 1296242"/>
              <a:gd name="connsiteY2" fmla="*/ 42503 h 242604"/>
              <a:gd name="connsiteX3" fmla="*/ 1295839 w 1296242"/>
              <a:gd name="connsiteY3" fmla="*/ 89650 h 242604"/>
              <a:gd name="connsiteX4" fmla="*/ 1243642 w 1296242"/>
              <a:gd name="connsiteY4" fmla="*/ 141847 h 242604"/>
              <a:gd name="connsiteX5" fmla="*/ 1277318 w 1296242"/>
              <a:gd name="connsiteY5" fmla="*/ 175523 h 242604"/>
              <a:gd name="connsiteX6" fmla="*/ 1275998 w 1296242"/>
              <a:gd name="connsiteY6" fmla="*/ 242604 h 242604"/>
              <a:gd name="connsiteX7" fmla="*/ 123870 w 1296242"/>
              <a:gd name="connsiteY7" fmla="*/ 242604 h 242604"/>
              <a:gd name="connsiteX8" fmla="*/ 26256 w 1296242"/>
              <a:gd name="connsiteY8" fmla="*/ 197412 h 242604"/>
              <a:gd name="connsiteX9" fmla="*/ 90242 w 1296242"/>
              <a:gd name="connsiteY9" fmla="*/ 150265 h 242604"/>
              <a:gd name="connsiteX10" fmla="*/ 123918 w 1296242"/>
              <a:gd name="connsiteY10" fmla="*/ 96385 h 242604"/>
              <a:gd name="connsiteX11" fmla="*/ 199688 w 1296242"/>
              <a:gd name="connsiteY11" fmla="*/ 57657 h 242604"/>
              <a:gd name="connsiteX12" fmla="*/ 123870 w 1296242"/>
              <a:gd name="connsiteY12" fmla="*/ 0 h 242604"/>
              <a:gd name="connsiteX0" fmla="*/ 123870 w 1307634"/>
              <a:gd name="connsiteY0" fmla="*/ 0 h 242604"/>
              <a:gd name="connsiteX1" fmla="*/ 1275998 w 1307634"/>
              <a:gd name="connsiteY1" fmla="*/ 0 h 242604"/>
              <a:gd name="connsiteX2" fmla="*/ 1248694 w 1307634"/>
              <a:gd name="connsiteY2" fmla="*/ 42503 h 242604"/>
              <a:gd name="connsiteX3" fmla="*/ 1295839 w 1307634"/>
              <a:gd name="connsiteY3" fmla="*/ 89650 h 242604"/>
              <a:gd name="connsiteX4" fmla="*/ 1243642 w 1307634"/>
              <a:gd name="connsiteY4" fmla="*/ 141847 h 242604"/>
              <a:gd name="connsiteX5" fmla="*/ 1277318 w 1307634"/>
              <a:gd name="connsiteY5" fmla="*/ 175523 h 242604"/>
              <a:gd name="connsiteX6" fmla="*/ 1307627 w 1307634"/>
              <a:gd name="connsiteY6" fmla="*/ 229404 h 242604"/>
              <a:gd name="connsiteX7" fmla="*/ 1275998 w 1307634"/>
              <a:gd name="connsiteY7" fmla="*/ 242604 h 242604"/>
              <a:gd name="connsiteX8" fmla="*/ 123870 w 1307634"/>
              <a:gd name="connsiteY8" fmla="*/ 242604 h 242604"/>
              <a:gd name="connsiteX9" fmla="*/ 26256 w 1307634"/>
              <a:gd name="connsiteY9" fmla="*/ 197412 h 242604"/>
              <a:gd name="connsiteX10" fmla="*/ 90242 w 1307634"/>
              <a:gd name="connsiteY10" fmla="*/ 150265 h 242604"/>
              <a:gd name="connsiteX11" fmla="*/ 123918 w 1307634"/>
              <a:gd name="connsiteY11" fmla="*/ 96385 h 242604"/>
              <a:gd name="connsiteX12" fmla="*/ 199688 w 1307634"/>
              <a:gd name="connsiteY12" fmla="*/ 57657 h 242604"/>
              <a:gd name="connsiteX13" fmla="*/ 123870 w 1307634"/>
              <a:gd name="connsiteY13" fmla="*/ 0 h 24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07634" h="242604">
                <a:moveTo>
                  <a:pt x="123870" y="0"/>
                </a:moveTo>
                <a:lnTo>
                  <a:pt x="1275998" y="0"/>
                </a:lnTo>
                <a:lnTo>
                  <a:pt x="1248694" y="42503"/>
                </a:lnTo>
                <a:cubicBezTo>
                  <a:pt x="1248694" y="59341"/>
                  <a:pt x="1295839" y="72812"/>
                  <a:pt x="1295839" y="89650"/>
                </a:cubicBezTo>
                <a:cubicBezTo>
                  <a:pt x="1301451" y="109856"/>
                  <a:pt x="1246729" y="127535"/>
                  <a:pt x="1243642" y="141847"/>
                </a:cubicBezTo>
                <a:cubicBezTo>
                  <a:pt x="1240555" y="156159"/>
                  <a:pt x="1271986" y="168507"/>
                  <a:pt x="1277318" y="175523"/>
                </a:cubicBezTo>
                <a:cubicBezTo>
                  <a:pt x="1276757" y="178329"/>
                  <a:pt x="1308188" y="226598"/>
                  <a:pt x="1307627" y="229404"/>
                </a:cubicBezTo>
                <a:lnTo>
                  <a:pt x="1275998" y="242604"/>
                </a:lnTo>
                <a:lnTo>
                  <a:pt x="123870" y="242604"/>
                </a:lnTo>
                <a:cubicBezTo>
                  <a:pt x="-84420" y="235072"/>
                  <a:pt x="34948" y="211960"/>
                  <a:pt x="26256" y="197412"/>
                </a:cubicBezTo>
                <a:cubicBezTo>
                  <a:pt x="17564" y="182864"/>
                  <a:pt x="73965" y="167103"/>
                  <a:pt x="90242" y="150265"/>
                </a:cubicBezTo>
                <a:cubicBezTo>
                  <a:pt x="106519" y="133427"/>
                  <a:pt x="115499" y="112662"/>
                  <a:pt x="123918" y="96385"/>
                </a:cubicBezTo>
                <a:cubicBezTo>
                  <a:pt x="132337" y="80108"/>
                  <a:pt x="199696" y="73721"/>
                  <a:pt x="199688" y="57657"/>
                </a:cubicBezTo>
                <a:cubicBezTo>
                  <a:pt x="200234" y="38438"/>
                  <a:pt x="123324" y="19219"/>
                  <a:pt x="123870" y="0"/>
                </a:cubicBezTo>
                <a:close/>
              </a:path>
            </a:pathLst>
          </a:custGeom>
          <a:solidFill>
            <a:srgbClr val="00B0F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C4F0B4D0-EAC6-4A49-A73D-C4F26CBF3B01}"/>
              </a:ext>
            </a:extLst>
          </p:cNvPr>
          <p:cNvSpPr/>
          <p:nvPr/>
        </p:nvSpPr>
        <p:spPr>
          <a:xfrm rot="5400000">
            <a:off x="4997404" y="3086183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AE3A85D8-E3ED-47EC-A7E8-2D9CAC4E3DBD}"/>
              </a:ext>
            </a:extLst>
          </p:cNvPr>
          <p:cNvSpPr/>
          <p:nvPr/>
        </p:nvSpPr>
        <p:spPr>
          <a:xfrm rot="5400000">
            <a:off x="3526478" y="1182042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30216820-4769-411F-A4B3-9F27A8D84A5E}"/>
              </a:ext>
            </a:extLst>
          </p:cNvPr>
          <p:cNvSpPr/>
          <p:nvPr/>
        </p:nvSpPr>
        <p:spPr>
          <a:xfrm rot="5400000">
            <a:off x="6236719" y="1082554"/>
            <a:ext cx="2311036" cy="2182881"/>
          </a:xfrm>
          <a:custGeom>
            <a:avLst/>
            <a:gdLst>
              <a:gd name="connsiteX0" fmla="*/ 152484 w 2311036"/>
              <a:gd name="connsiteY0" fmla="*/ 1091439 h 2182881"/>
              <a:gd name="connsiteX1" fmla="*/ 339228 w 2311036"/>
              <a:gd name="connsiteY1" fmla="*/ 1278183 h 2182881"/>
              <a:gd name="connsiteX2" fmla="*/ 525972 w 2311036"/>
              <a:gd name="connsiteY2" fmla="*/ 1091439 h 2182881"/>
              <a:gd name="connsiteX3" fmla="*/ 339228 w 2311036"/>
              <a:gd name="connsiteY3" fmla="*/ 904695 h 2182881"/>
              <a:gd name="connsiteX4" fmla="*/ 152484 w 2311036"/>
              <a:gd name="connsiteY4" fmla="*/ 1091439 h 2182881"/>
              <a:gd name="connsiteX5" fmla="*/ 0 w 2311036"/>
              <a:gd name="connsiteY5" fmla="*/ 1091441 h 2182881"/>
              <a:gd name="connsiteX6" fmla="*/ 545721 w 2311036"/>
              <a:gd name="connsiteY6" fmla="*/ 0 h 2182881"/>
              <a:gd name="connsiteX7" fmla="*/ 1765315 w 2311036"/>
              <a:gd name="connsiteY7" fmla="*/ 0 h 2182881"/>
              <a:gd name="connsiteX8" fmla="*/ 2311036 w 2311036"/>
              <a:gd name="connsiteY8" fmla="*/ 1091441 h 2182881"/>
              <a:gd name="connsiteX9" fmla="*/ 1765315 w 2311036"/>
              <a:gd name="connsiteY9" fmla="*/ 2182881 h 2182881"/>
              <a:gd name="connsiteX10" fmla="*/ 545721 w 2311036"/>
              <a:gd name="connsiteY10" fmla="*/ 2182881 h 218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11036" h="2182881">
                <a:moveTo>
                  <a:pt x="152484" y="1091439"/>
                </a:moveTo>
                <a:cubicBezTo>
                  <a:pt x="152484" y="1194575"/>
                  <a:pt x="236092" y="1278183"/>
                  <a:pt x="339228" y="1278183"/>
                </a:cubicBezTo>
                <a:cubicBezTo>
                  <a:pt x="442364" y="1278183"/>
                  <a:pt x="525972" y="1194575"/>
                  <a:pt x="525972" y="1091439"/>
                </a:cubicBezTo>
                <a:cubicBezTo>
                  <a:pt x="525972" y="988303"/>
                  <a:pt x="442364" y="904695"/>
                  <a:pt x="339228" y="904695"/>
                </a:cubicBezTo>
                <a:cubicBezTo>
                  <a:pt x="236092" y="904695"/>
                  <a:pt x="152484" y="988303"/>
                  <a:pt x="152484" y="1091439"/>
                </a:cubicBezTo>
                <a:close/>
                <a:moveTo>
                  <a:pt x="0" y="1091441"/>
                </a:moveTo>
                <a:lnTo>
                  <a:pt x="545721" y="0"/>
                </a:lnTo>
                <a:lnTo>
                  <a:pt x="1765315" y="0"/>
                </a:lnTo>
                <a:lnTo>
                  <a:pt x="2311036" y="1091441"/>
                </a:lnTo>
                <a:lnTo>
                  <a:pt x="1765315" y="2182881"/>
                </a:lnTo>
                <a:lnTo>
                  <a:pt x="545721" y="2182881"/>
                </a:lnTo>
                <a:close/>
              </a:path>
            </a:pathLst>
          </a:custGeom>
          <a:blipFill dpi="0" rotWithShape="0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3000" t="24000"/>
            </a:stretch>
          </a:blipFill>
          <a:ln w="38100">
            <a:solidFill>
              <a:schemeClr val="bg1"/>
            </a:solidFill>
          </a:ln>
          <a:effectLst>
            <a:outerShdw blurRad="152400" dist="635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prstClr val="white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65866D-BD3B-4590-946A-EA451603369F}"/>
              </a:ext>
            </a:extLst>
          </p:cNvPr>
          <p:cNvGrpSpPr/>
          <p:nvPr/>
        </p:nvGrpSpPr>
        <p:grpSpPr>
          <a:xfrm>
            <a:off x="4596736" y="1236627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04B4300-DA13-464F-B487-56AA634218EC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rapezoid 10">
              <a:extLst>
                <a:ext uri="{FF2B5EF4-FFF2-40B4-BE49-F238E27FC236}">
                  <a16:creationId xmlns:a16="http://schemas.microsoft.com/office/drawing/2014/main" id="{4BB9BE94-ADB0-4182-8FE5-52BE0E14BCF7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AA49F82-6E75-4692-997D-1102B43D363D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3C34908-88EA-4435-BA8A-C0B169069BF5}"/>
              </a:ext>
            </a:extLst>
          </p:cNvPr>
          <p:cNvGrpSpPr/>
          <p:nvPr/>
        </p:nvGrpSpPr>
        <p:grpSpPr>
          <a:xfrm>
            <a:off x="7277465" y="1122212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8FFEDBB-FF6F-4238-944D-D7E97E7CB9BD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Trapezoid 10">
              <a:extLst>
                <a:ext uri="{FF2B5EF4-FFF2-40B4-BE49-F238E27FC236}">
                  <a16:creationId xmlns:a16="http://schemas.microsoft.com/office/drawing/2014/main" id="{77F40057-B483-492E-BFB4-8E557CD4533C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F0DE259-88C7-4D5A-9F7E-07B3DF97DFE7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E1A9D55-9E83-4698-815F-20E570624691}"/>
              </a:ext>
            </a:extLst>
          </p:cNvPr>
          <p:cNvGrpSpPr/>
          <p:nvPr/>
        </p:nvGrpSpPr>
        <p:grpSpPr>
          <a:xfrm>
            <a:off x="6038150" y="3156186"/>
            <a:ext cx="229544" cy="346651"/>
            <a:chOff x="3976914" y="1402541"/>
            <a:chExt cx="421209" cy="565307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46EB6C4-85AC-4562-8670-452A2DD4B2E3}"/>
                </a:ext>
              </a:extLst>
            </p:cNvPr>
            <p:cNvSpPr/>
            <p:nvPr/>
          </p:nvSpPr>
          <p:spPr>
            <a:xfrm>
              <a:off x="3976914" y="1546639"/>
              <a:ext cx="421209" cy="421209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3048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9" name="Trapezoid 10">
              <a:extLst>
                <a:ext uri="{FF2B5EF4-FFF2-40B4-BE49-F238E27FC236}">
                  <a16:creationId xmlns:a16="http://schemas.microsoft.com/office/drawing/2014/main" id="{C42B3581-6116-4F55-BA1C-9E1CFB3CBC4D}"/>
                </a:ext>
              </a:extLst>
            </p:cNvPr>
            <p:cNvSpPr/>
            <p:nvPr/>
          </p:nvSpPr>
          <p:spPr>
            <a:xfrm rot="1060331">
              <a:off x="4130543" y="1496993"/>
              <a:ext cx="197638" cy="310350"/>
            </a:xfrm>
            <a:custGeom>
              <a:avLst/>
              <a:gdLst>
                <a:gd name="connsiteX0" fmla="*/ 0 w 1129849"/>
                <a:gd name="connsiteY0" fmla="*/ 1197614 h 1197614"/>
                <a:gd name="connsiteX1" fmla="*/ 282462 w 1129849"/>
                <a:gd name="connsiteY1" fmla="*/ 0 h 1197614"/>
                <a:gd name="connsiteX2" fmla="*/ 847387 w 1129849"/>
                <a:gd name="connsiteY2" fmla="*/ 0 h 1197614"/>
                <a:gd name="connsiteX3" fmla="*/ 1129849 w 1129849"/>
                <a:gd name="connsiteY3" fmla="*/ 1197614 h 1197614"/>
                <a:gd name="connsiteX4" fmla="*/ 0 w 1129849"/>
                <a:gd name="connsiteY4" fmla="*/ 1197614 h 1197614"/>
                <a:gd name="connsiteX0" fmla="*/ 0 w 1129849"/>
                <a:gd name="connsiteY0" fmla="*/ 1197614 h 1310535"/>
                <a:gd name="connsiteX1" fmla="*/ 282462 w 1129849"/>
                <a:gd name="connsiteY1" fmla="*/ 0 h 1310535"/>
                <a:gd name="connsiteX2" fmla="*/ 847387 w 1129849"/>
                <a:gd name="connsiteY2" fmla="*/ 0 h 1310535"/>
                <a:gd name="connsiteX3" fmla="*/ 1129849 w 1129849"/>
                <a:gd name="connsiteY3" fmla="*/ 1197614 h 1310535"/>
                <a:gd name="connsiteX4" fmla="*/ 0 w 1129849"/>
                <a:gd name="connsiteY4" fmla="*/ 1197614 h 1310535"/>
                <a:gd name="connsiteX0" fmla="*/ 0 w 1129849"/>
                <a:gd name="connsiteY0" fmla="*/ 1197614 h 1358294"/>
                <a:gd name="connsiteX1" fmla="*/ 282462 w 1129849"/>
                <a:gd name="connsiteY1" fmla="*/ 0 h 1358294"/>
                <a:gd name="connsiteX2" fmla="*/ 847387 w 1129849"/>
                <a:gd name="connsiteY2" fmla="*/ 0 h 1358294"/>
                <a:gd name="connsiteX3" fmla="*/ 1129849 w 1129849"/>
                <a:gd name="connsiteY3" fmla="*/ 1197614 h 1358294"/>
                <a:gd name="connsiteX4" fmla="*/ 0 w 1129849"/>
                <a:gd name="connsiteY4" fmla="*/ 1197614 h 1358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9849" h="1358294">
                  <a:moveTo>
                    <a:pt x="0" y="1197614"/>
                  </a:moveTo>
                  <a:lnTo>
                    <a:pt x="282462" y="0"/>
                  </a:lnTo>
                  <a:lnTo>
                    <a:pt x="847387" y="0"/>
                  </a:lnTo>
                  <a:lnTo>
                    <a:pt x="1129849" y="1197614"/>
                  </a:lnTo>
                  <a:cubicBezTo>
                    <a:pt x="529520" y="1451687"/>
                    <a:pt x="415659" y="1367972"/>
                    <a:pt x="0" y="1197614"/>
                  </a:cubicBezTo>
                  <a:close/>
                </a:path>
              </a:pathLst>
            </a:custGeom>
            <a:solidFill>
              <a:srgbClr val="D236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36EDCD0-2296-48C2-8BED-8A058CCAD014}"/>
                </a:ext>
              </a:extLst>
            </p:cNvPr>
            <p:cNvSpPr/>
            <p:nvPr/>
          </p:nvSpPr>
          <p:spPr>
            <a:xfrm>
              <a:off x="4142587" y="1402541"/>
              <a:ext cx="255535" cy="255535"/>
            </a:xfrm>
            <a:prstGeom prst="ellipse">
              <a:avLst/>
            </a:prstGeom>
            <a:solidFill>
              <a:srgbClr val="D236A5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7973665-3E8F-4AE1-BB84-8452537CA85F}"/>
              </a:ext>
            </a:extLst>
          </p:cNvPr>
          <p:cNvGrpSpPr/>
          <p:nvPr/>
        </p:nvGrpSpPr>
        <p:grpSpPr>
          <a:xfrm flipH="1">
            <a:off x="8626760" y="2173992"/>
            <a:ext cx="3033121" cy="672816"/>
            <a:chOff x="1437354" y="1240018"/>
            <a:chExt cx="6311996" cy="672816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ECB459E-9A95-43C3-943D-E7A5B4A9DAB3}"/>
                </a:ext>
              </a:extLst>
            </p:cNvPr>
            <p:cNvSpPr/>
            <p:nvPr/>
          </p:nvSpPr>
          <p:spPr>
            <a:xfrm flipV="1">
              <a:off x="1437354" y="1240018"/>
              <a:ext cx="6311996" cy="635091"/>
            </a:xfrm>
            <a:custGeom>
              <a:avLst/>
              <a:gdLst>
                <a:gd name="connsiteX0" fmla="*/ 314185 w 3126929"/>
                <a:gd name="connsiteY0" fmla="*/ 0 h 727424"/>
                <a:gd name="connsiteX1" fmla="*/ 3126929 w 3126929"/>
                <a:gd name="connsiteY1" fmla="*/ 0 h 727424"/>
                <a:gd name="connsiteX2" fmla="*/ 3126929 w 3126929"/>
                <a:gd name="connsiteY2" fmla="*/ 413239 h 727424"/>
                <a:gd name="connsiteX3" fmla="*/ 314185 w 3126929"/>
                <a:gd name="connsiteY3" fmla="*/ 413239 h 727424"/>
                <a:gd name="connsiteX4" fmla="*/ 0 w 3126929"/>
                <a:gd name="connsiteY4" fmla="*/ 727424 h 727424"/>
                <a:gd name="connsiteX5" fmla="*/ 0 w 3126929"/>
                <a:gd name="connsiteY5" fmla="*/ 314185 h 727424"/>
                <a:gd name="connsiteX6" fmla="*/ 314185 w 3126929"/>
                <a:gd name="connsiteY6" fmla="*/ 0 h 72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6929" h="727424">
                  <a:moveTo>
                    <a:pt x="314185" y="0"/>
                  </a:moveTo>
                  <a:lnTo>
                    <a:pt x="3126929" y="0"/>
                  </a:lnTo>
                  <a:lnTo>
                    <a:pt x="3126929" y="413239"/>
                  </a:lnTo>
                  <a:lnTo>
                    <a:pt x="314185" y="413239"/>
                  </a:lnTo>
                  <a:cubicBezTo>
                    <a:pt x="140665" y="413239"/>
                    <a:pt x="0" y="553904"/>
                    <a:pt x="0" y="727424"/>
                  </a:cubicBezTo>
                  <a:lnTo>
                    <a:pt x="0" y="314185"/>
                  </a:lnTo>
                  <a:cubicBezTo>
                    <a:pt x="0" y="140665"/>
                    <a:pt x="140665" y="0"/>
                    <a:pt x="31418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E159E71-63FC-4FDB-A1F9-28A44085F097}"/>
                </a:ext>
              </a:extLst>
            </p:cNvPr>
            <p:cNvSpPr txBox="1"/>
            <p:nvPr/>
          </p:nvSpPr>
          <p:spPr>
            <a:xfrm>
              <a:off x="2371086" y="1512724"/>
              <a:ext cx="51222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sz="2000" b="1" dirty="0">
                  <a:solidFill>
                    <a:prstClr val="white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في المطبخ مخاطر كثيرة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5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56" dur="200" fill="hold"/>
                                        <p:tgtEl>
                                          <p:spTgt spid="1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69" dur="200" fill="hold"/>
                                        <p:tgtEl>
                                          <p:spTgt spid="1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82" dur="200" fill="hold"/>
                                        <p:tgtEl>
                                          <p:spTgt spid="1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20" grpId="0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320</Words>
  <Application>Microsoft Office PowerPoint</Application>
  <PresentationFormat>شاشة عريضة</PresentationFormat>
  <Paragraphs>188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Open Sans</vt:lpstr>
      <vt:lpstr>Oswald</vt:lpstr>
      <vt:lpstr>Office Theme</vt:lpstr>
      <vt:lpstr>1_Office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156</cp:revision>
  <dcterms:created xsi:type="dcterms:W3CDTF">2020-10-10T04:32:51Z</dcterms:created>
  <dcterms:modified xsi:type="dcterms:W3CDTF">2021-01-17T10:26:40Z</dcterms:modified>
</cp:coreProperties>
</file>