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wKWLLfdDOyFrDOCmE5FAOA==" hashData="Vf8RVJB4ZCB3CSbpbrYBMDw/Nik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2A59B-AD49-452F-9DFD-1EDE03C32CA1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9D157-D7ED-467A-B971-5A4B966172A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268760"/>
            <a:ext cx="8568952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8800" dirty="0" smtClean="0"/>
              <a:t>كلمات منونة تنوين فتح</a:t>
            </a:r>
            <a:endParaRPr lang="ar-SA" sz="88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899592" y="3068960"/>
            <a:ext cx="7416824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chemeClr val="accent6">
                    <a:lumMod val="75000"/>
                  </a:schemeClr>
                </a:solidFill>
              </a:rPr>
              <a:t>اعداد المعلم </a:t>
            </a:r>
          </a:p>
          <a:p>
            <a:pPr algn="ctr"/>
            <a:r>
              <a:rPr lang="ar-SA" sz="3200" b="1" dirty="0" smtClean="0">
                <a:solidFill>
                  <a:schemeClr val="accent6">
                    <a:lumMod val="75000"/>
                  </a:schemeClr>
                </a:solidFill>
              </a:rPr>
              <a:t>منصور بن حجي </a:t>
            </a:r>
            <a:r>
              <a:rPr lang="ar-SA" sz="3200" b="1" dirty="0" err="1" smtClean="0">
                <a:solidFill>
                  <a:schemeClr val="accent6">
                    <a:lumMod val="75000"/>
                  </a:schemeClr>
                </a:solidFill>
              </a:rPr>
              <a:t>العنزي</a:t>
            </a:r>
            <a:endParaRPr lang="ar-SA" sz="3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sz="3200" b="1" dirty="0" smtClean="0">
                <a:solidFill>
                  <a:srgbClr val="FFC000"/>
                </a:solidFill>
              </a:rPr>
              <a:t>مدرسة الامام الشافعي </a:t>
            </a:r>
            <a:r>
              <a:rPr lang="ar-SA" sz="3200" b="1" dirty="0" err="1" smtClean="0">
                <a:solidFill>
                  <a:srgbClr val="FFC000"/>
                </a:solidFill>
              </a:rPr>
              <a:t>بالقيصومة</a:t>
            </a:r>
            <a:r>
              <a:rPr lang="ar-SA" sz="3200" b="1" dirty="0" smtClean="0">
                <a:solidFill>
                  <a:srgbClr val="FFC000"/>
                </a:solidFill>
              </a:rPr>
              <a:t> </a:t>
            </a:r>
            <a:endParaRPr lang="ar-SA" sz="3200" b="1" dirty="0" smtClean="0">
              <a:solidFill>
                <a:srgbClr val="FFC000"/>
              </a:solidFill>
            </a:endParaRPr>
          </a:p>
          <a:p>
            <a:pPr algn="ctr"/>
            <a:r>
              <a:rPr lang="ar-SA" sz="3200" b="1" dirty="0" smtClean="0">
                <a:solidFill>
                  <a:srgbClr val="FFC000"/>
                </a:solidFill>
              </a:rPr>
              <a:t>ادارة تعليم</a:t>
            </a:r>
            <a:r>
              <a:rPr lang="ar-SA" sz="3200" b="1" dirty="0" smtClean="0">
                <a:solidFill>
                  <a:srgbClr val="FFC000"/>
                </a:solidFill>
              </a:rPr>
              <a:t> </a:t>
            </a:r>
            <a:r>
              <a:rPr lang="ar-SA" sz="3200" b="1" dirty="0" err="1" smtClean="0">
                <a:solidFill>
                  <a:srgbClr val="FFC000"/>
                </a:solidFill>
              </a:rPr>
              <a:t>حفرالباطن</a:t>
            </a:r>
            <a:endParaRPr lang="ar-SA" sz="32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فَرعا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907704" y="149433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932040" y="1499294"/>
            <a:ext cx="1152128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4400" dirty="0" smtClean="0"/>
              <a:t>ْ</a:t>
            </a:r>
            <a:endParaRPr lang="ar-SA" sz="3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عَظما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115616" y="653489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3347864" y="131142"/>
            <a:ext cx="1152128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4400" dirty="0" smtClean="0"/>
              <a:t>ْ</a:t>
            </a:r>
            <a:endParaRPr lang="ar-SA" sz="3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وَجْـها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971600" y="509473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عَيْـبا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547664" y="797505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حَرَسا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467544" y="941521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8424936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شـهـبا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547664" y="1484784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724128" y="-300906"/>
            <a:ext cx="1152128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4400" dirty="0" smtClean="0"/>
              <a:t>ُ</a:t>
            </a:r>
            <a:endParaRPr lang="ar-SA" sz="344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3275856" y="923230"/>
            <a:ext cx="1152128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4400" dirty="0" smtClean="0"/>
              <a:t>ُ</a:t>
            </a:r>
            <a:endParaRPr lang="ar-SA" sz="3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37702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3900" dirty="0" smtClean="0">
                <a:cs typeface="الشهيد محمد الدره" pitchFamily="2" charset="-78"/>
              </a:rPr>
              <a:t>جَسَدا</a:t>
            </a:r>
            <a:endParaRPr lang="ar-SA" sz="239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331640" y="149433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لَبَنــا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267744" y="-243408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684584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قَمَـرا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115616" y="725497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82860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قَاعا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763688" y="149433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179512" y="1283270"/>
            <a:ext cx="8640960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4400" dirty="0" smtClean="0">
                <a:cs typeface="الشهيد محمد الدره" pitchFamily="2" charset="-78"/>
              </a:rPr>
              <a:t>عَذبا</a:t>
            </a:r>
            <a:endParaRPr lang="ar-SA" sz="34400" dirty="0">
              <a:cs typeface="الشهيد محمد الدره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971600" y="404664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3203848" y="-387424"/>
            <a:ext cx="1152128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4400" dirty="0" smtClean="0"/>
              <a:t>ْ</a:t>
            </a:r>
            <a:endParaRPr lang="ar-SA" sz="3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سُـبُلا</a:t>
            </a:r>
            <a:endParaRPr lang="ar-SA" sz="287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763688" y="5417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332656"/>
            <a:ext cx="8640960" cy="544764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solidFill>
                  <a:schemeClr val="accent1">
                    <a:lumMod val="75000"/>
                  </a:schemeClr>
                </a:solidFill>
                <a:cs typeface="AF_Diwani" pitchFamily="2" charset="-78"/>
              </a:rPr>
              <a:t>مع تحيات معلم صف اول ابتدائي</a:t>
            </a:r>
          </a:p>
          <a:p>
            <a:pPr algn="ctr"/>
            <a:endParaRPr lang="ar-SA" sz="4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ar-SA" sz="4000" dirty="0" smtClean="0">
                <a:solidFill>
                  <a:srgbClr val="FFFF00"/>
                </a:solidFill>
                <a:latin typeface="A 3D Max Erwah" pitchFamily="2" charset="2"/>
                <a:cs typeface="ACS  Fayrouz Extra Bold" pitchFamily="2" charset="-78"/>
              </a:rPr>
              <a:t>منصور بن حجي </a:t>
            </a:r>
            <a:r>
              <a:rPr lang="ar-SA" sz="4000" dirty="0" err="1" smtClean="0">
                <a:solidFill>
                  <a:srgbClr val="FFFF00"/>
                </a:solidFill>
                <a:latin typeface="A 3D Max Erwah" pitchFamily="2" charset="2"/>
                <a:cs typeface="ACS  Fayrouz Extra Bold" pitchFamily="2" charset="-78"/>
              </a:rPr>
              <a:t>العنزي</a:t>
            </a:r>
            <a:endParaRPr lang="ar-SA" sz="4000" dirty="0" smtClean="0">
              <a:solidFill>
                <a:srgbClr val="FFFF00"/>
              </a:solidFill>
              <a:latin typeface="A 3D Max Erwah" pitchFamily="2" charset="2"/>
              <a:cs typeface="ACS  Fayrouz Extra Bold" pitchFamily="2" charset="-78"/>
            </a:endParaRPr>
          </a:p>
          <a:p>
            <a:pPr algn="ctr"/>
            <a:r>
              <a:rPr lang="ar-SA" sz="4000" dirty="0" smtClean="0">
                <a:solidFill>
                  <a:srgbClr val="FFFF00"/>
                </a:solidFill>
                <a:latin typeface="A 3D Max Erwah" pitchFamily="2" charset="2"/>
                <a:cs typeface="ACS  Fayrouz Extra Bold" pitchFamily="2" charset="-78"/>
              </a:rPr>
              <a:t> </a:t>
            </a:r>
          </a:p>
          <a:p>
            <a:r>
              <a:rPr lang="ar-SA" sz="3200" dirty="0" smtClean="0">
                <a:solidFill>
                  <a:srgbClr val="FFFF00"/>
                </a:solidFill>
                <a:latin typeface="Advance" pitchFamily="34" charset="0"/>
                <a:cs typeface="ACS  Fayrouz Extra Bold" pitchFamily="2" charset="-78"/>
              </a:rPr>
              <a:t>  مدرسة الامام الشافعي </a:t>
            </a:r>
            <a:r>
              <a:rPr lang="ar-SA" sz="3200" dirty="0" err="1" smtClean="0">
                <a:solidFill>
                  <a:srgbClr val="FFFF00"/>
                </a:solidFill>
                <a:latin typeface="Advance" pitchFamily="34" charset="0"/>
                <a:cs typeface="ACS  Fayrouz Extra Bold" pitchFamily="2" charset="-78"/>
              </a:rPr>
              <a:t>بالقيصومة</a:t>
            </a:r>
            <a:endParaRPr lang="ar-SA" sz="3200" dirty="0" smtClean="0">
              <a:solidFill>
                <a:srgbClr val="FFFF00"/>
              </a:solidFill>
              <a:latin typeface="Advance" pitchFamily="34" charset="0"/>
              <a:cs typeface="ACS  Fayrouz Extra Bold" pitchFamily="2" charset="-78"/>
            </a:endParaRPr>
          </a:p>
          <a:p>
            <a:r>
              <a:rPr lang="ar-SA" sz="3200" dirty="0" smtClean="0">
                <a:latin typeface="Advance" pitchFamily="34" charset="0"/>
                <a:cs typeface="ACS  Fayrouz Extra Bold" pitchFamily="2" charset="-78"/>
              </a:rPr>
              <a:t> </a:t>
            </a:r>
          </a:p>
          <a:p>
            <a:pPr algn="ctr"/>
            <a:r>
              <a:rPr lang="ar-SA" sz="4000" dirty="0" smtClean="0">
                <a:solidFill>
                  <a:srgbClr val="FF0000"/>
                </a:solidFill>
                <a:latin typeface="A 3D Max Erwah" pitchFamily="2" charset="2"/>
                <a:cs typeface="ACS  Fayrouz Extra Bold" pitchFamily="2" charset="-78"/>
              </a:rPr>
              <a:t>محافظة </a:t>
            </a:r>
            <a:r>
              <a:rPr lang="ar-SA" sz="4000" dirty="0" err="1" smtClean="0">
                <a:solidFill>
                  <a:srgbClr val="FF0000"/>
                </a:solidFill>
                <a:latin typeface="A 3D Max Erwah" pitchFamily="2" charset="2"/>
                <a:cs typeface="ACS  Fayrouz Extra Bold" pitchFamily="2" charset="-78"/>
              </a:rPr>
              <a:t>حفرالباطن</a:t>
            </a:r>
            <a:endParaRPr lang="ar-SA" sz="4000" dirty="0" smtClean="0">
              <a:solidFill>
                <a:srgbClr val="FF0000"/>
              </a:solidFill>
              <a:latin typeface="A 3D Max Erwah" pitchFamily="2" charset="2"/>
              <a:cs typeface="ACS  Fayrouz Extra Bold" pitchFamily="2" charset="-78"/>
            </a:endParaRPr>
          </a:p>
          <a:p>
            <a:pPr algn="ctr"/>
            <a:endParaRPr lang="ar-SA" sz="4000" dirty="0" smtClean="0">
              <a:solidFill>
                <a:srgbClr val="FF0000"/>
              </a:solidFill>
              <a:latin typeface="A 3D Max Erwah" pitchFamily="2" charset="2"/>
              <a:cs typeface="ACS  Fayrouz Extra Bold" pitchFamily="2" charset="-78"/>
            </a:endParaRPr>
          </a:p>
          <a:p>
            <a:pPr algn="ctr"/>
            <a:r>
              <a:rPr lang="ar-SA" sz="4000" dirty="0" err="1" smtClean="0">
                <a:cs typeface="ACS  Yaqout Extra Bold" pitchFamily="2" charset="-78"/>
              </a:rPr>
              <a:t>1436 </a:t>
            </a:r>
            <a:r>
              <a:rPr lang="ar-SA" sz="4000" dirty="0" smtClean="0">
                <a:cs typeface="ACS  Yaqout Extra Bold" pitchFamily="2" charset="-78"/>
              </a:rPr>
              <a:t>– 1437 هـ</a:t>
            </a:r>
            <a:endParaRPr lang="ar-SA" sz="4000" dirty="0">
              <a:cs typeface="ACS  Yaqout Extra Bold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صَوتـا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467544" y="-243408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3347864" y="1211262"/>
            <a:ext cx="1152128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4400" dirty="0" smtClean="0"/>
              <a:t>ْ</a:t>
            </a:r>
            <a:endParaRPr lang="ar-SA" sz="3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حَرثـا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395536" y="-747464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3419872" y="1427286"/>
            <a:ext cx="1152128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4400" dirty="0" smtClean="0"/>
              <a:t>ْ</a:t>
            </a:r>
            <a:endParaRPr lang="ar-SA" sz="3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لَوحا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259632" y="437465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788024" y="1067246"/>
            <a:ext cx="1152128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4400" dirty="0" smtClean="0"/>
              <a:t>ْ</a:t>
            </a:r>
            <a:endParaRPr lang="ar-SA" sz="3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عَدَدا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907704" y="221441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فَرَسا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691680" y="941521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قرصا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691680" y="980728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788024" y="1643310"/>
            <a:ext cx="1152128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4400" dirty="0" smtClean="0"/>
              <a:t>ْ</a:t>
            </a:r>
            <a:endParaRPr lang="ar-SA" sz="344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796136" y="-300906"/>
            <a:ext cx="1152128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4400" dirty="0" smtClean="0"/>
              <a:t>ُ</a:t>
            </a:r>
            <a:endParaRPr lang="ar-SA" sz="3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368345"/>
            <a:ext cx="7992888" cy="4508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700" dirty="0" smtClean="0">
                <a:cs typeface="الشهيد محمد الدره" pitchFamily="2" charset="-78"/>
              </a:rPr>
              <a:t>خَيْطا</a:t>
            </a:r>
            <a:endParaRPr lang="ar-SA" sz="28700" dirty="0"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043608" y="509473"/>
            <a:ext cx="1224136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1300" dirty="0" smtClean="0">
                <a:solidFill>
                  <a:srgbClr val="FF0000"/>
                </a:solidFill>
              </a:rPr>
              <a:t>ً</a:t>
            </a:r>
            <a:endParaRPr lang="ar-SA" sz="41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88</Words>
  <Application>Microsoft Office PowerPoint</Application>
  <PresentationFormat>عرض على الشاشة (3:4)‏</PresentationFormat>
  <Paragraphs>62</Paragraphs>
  <Slides>21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2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1</dc:creator>
  <cp:lastModifiedBy>1</cp:lastModifiedBy>
  <cp:revision>25</cp:revision>
  <dcterms:created xsi:type="dcterms:W3CDTF">2016-03-07T04:29:34Z</dcterms:created>
  <dcterms:modified xsi:type="dcterms:W3CDTF">2017-05-02T06:25:16Z</dcterms:modified>
</cp:coreProperties>
</file>