
<file path=[Content_Types].xml><?xml version="1.0" encoding="utf-8"?>
<Types xmlns="http://schemas.openxmlformats.org/package/2006/content-types">
  <Default Extension="gif" ContentType="image/gif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notesMasterIdLst>
    <p:notesMasterId r:id="rId64"/>
  </p:notesMasterIdLst>
  <p:sldIdLst>
    <p:sldId id="294" r:id="rId2"/>
    <p:sldId id="256" r:id="rId3"/>
    <p:sldId id="257" r:id="rId4"/>
    <p:sldId id="262" r:id="rId5"/>
    <p:sldId id="263" r:id="rId6"/>
    <p:sldId id="264" r:id="rId7"/>
    <p:sldId id="265" r:id="rId8"/>
    <p:sldId id="266" r:id="rId9"/>
    <p:sldId id="258" r:id="rId10"/>
    <p:sldId id="274" r:id="rId11"/>
    <p:sldId id="275" r:id="rId12"/>
    <p:sldId id="267" r:id="rId13"/>
    <p:sldId id="269" r:id="rId14"/>
    <p:sldId id="270" r:id="rId15"/>
    <p:sldId id="271" r:id="rId16"/>
    <p:sldId id="272" r:id="rId17"/>
    <p:sldId id="273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89" r:id="rId32"/>
    <p:sldId id="290" r:id="rId33"/>
    <p:sldId id="291" r:id="rId34"/>
    <p:sldId id="292" r:id="rId35"/>
    <p:sldId id="293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12" r:id="rId54"/>
    <p:sldId id="314" r:id="rId55"/>
    <p:sldId id="315" r:id="rId56"/>
    <p:sldId id="316" r:id="rId57"/>
    <p:sldId id="317" r:id="rId58"/>
    <p:sldId id="318" r:id="rId59"/>
    <p:sldId id="319" r:id="rId60"/>
    <p:sldId id="320" r:id="rId61"/>
    <p:sldId id="321" r:id="rId62"/>
    <p:sldId id="322" r:id="rId6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996" autoAdjust="0"/>
    <p:restoredTop sz="94660"/>
  </p:normalViewPr>
  <p:slideViewPr>
    <p:cSldViewPr snapToGrid="0">
      <p:cViewPr varScale="1">
        <p:scale>
          <a:sx n="86" d="100"/>
          <a:sy n="86" d="100"/>
        </p:scale>
        <p:origin x="470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016D133-49B9-4C45-9C98-D81B43CAA489}" type="datetimeFigureOut">
              <a:rPr lang="ar-SA" smtClean="0"/>
              <a:t>19/02/43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789B20F-BD5C-49CA-B75A-BD4841070B62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38626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الفرعي للشكل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109011-EC09-446F-B021-3EDCC80C7B00}" type="uaqdatetime1">
              <a:rPr lang="ar-SA" smtClean="0"/>
              <a:t>19/02/43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إعداد: أ.سليمان بن عجاج العنزي - ابتدائية عبدالرحمن بن غنم - مكتب التعليم بقرطبة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988C-1D47-449E-9BEF-74D428FAD7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12277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لعنوان والتسمية ال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AF87C3-FEBB-476A-836E-A1CCBA1F8EF7}" type="uaqdatetime1">
              <a:rPr lang="ar-SA" smtClean="0"/>
              <a:t>19/02/43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إعداد: أ.سليمان بن عجاج العنزي - ابتدائية عبدالرحمن بن غنم - مكتب التعليم بقرطبة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988C-1D47-449E-9BEF-74D428FAD7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88402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اقتباس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987021-B807-45F8-B1DE-E8433618BB08}" type="uaqdatetime1">
              <a:rPr lang="ar-SA" smtClean="0"/>
              <a:t>19/02/43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إعداد: أ.سليمان بن عجاج العنزي - ابتدائية عبدالرحمن بن غنم - مكتب التعليم بقرطبة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988C-1D47-449E-9BEF-74D428FAD790}" type="slidenum">
              <a:rPr lang="ar-SA" smtClean="0"/>
              <a:t>‹#›</a:t>
            </a:fld>
            <a:endParaRPr lang="ar-SA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969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2AAB0-D238-46C3-8977-EA13AC5DB12F}" type="uaqdatetime1">
              <a:rPr lang="ar-SA" smtClean="0"/>
              <a:t>19/02/43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إعداد: أ.سليمان بن عجاج العنزي - ابتدائية عبدالرحمن بن غنم - مكتب التعليم بقرطبة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988C-1D47-449E-9BEF-74D428FAD7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842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طاقة اسم ذات 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65D653-2826-4A9C-8CB1-4A03F8DFDD88}" type="uaqdatetime1">
              <a:rPr lang="ar-SA" smtClean="0"/>
              <a:t>19/02/43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إعداد: أ.سليمان بن عجاج العنزي - ابتدائية عبدالرحمن بن غنم - مكتب التعليم بقرطبة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988C-1D47-449E-9BEF-74D428FAD790}" type="slidenum">
              <a:rPr lang="ar-SA" smtClean="0"/>
              <a:t>‹#›</a:t>
            </a:fld>
            <a:endParaRPr lang="ar-SA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0318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صواب أو خطأ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B31181-807B-4D0D-AA34-5F8BBD3827A4}" type="uaqdatetime1">
              <a:rPr lang="ar-SA" smtClean="0"/>
              <a:t>19/02/43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إعداد: أ.سليمان بن عجاج العنزي - ابتدائية عبدالرحمن بن غنم - مكتب التعليم بقرطبة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988C-1D47-449E-9BEF-74D428FAD7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08553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A900A-AAF7-4063-84A3-2C45B75FA43D}" type="uaqdatetime1">
              <a:rPr lang="ar-SA" smtClean="0"/>
              <a:t>19/02/43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إعداد: أ.سليمان بن عجاج العنزي - ابتدائية عبدالرحمن بن غنم - مكتب التعليم بقرطبة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988C-1D47-449E-9BEF-74D428FAD7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84402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E1170-C109-4AEE-B2D2-05F87B90B674}" type="uaqdatetime1">
              <a:rPr lang="ar-SA" smtClean="0"/>
              <a:t>19/02/43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إعداد: أ.سليمان بن عجاج العنزي - ابتدائية عبدالرحمن بن غنم - مكتب التعليم بقرطبة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988C-1D47-449E-9BEF-74D428FAD7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33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7DB40-816B-4429-A700-852AD1E7EA6B}" type="uaqdatetime1">
              <a:rPr lang="ar-SA" smtClean="0"/>
              <a:t>19/02/43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إعداد: أ.سليمان بن عجاج العنزي - ابتدائية عبدالرحمن بن غنم - مكتب التعليم بقرطبة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988C-1D47-449E-9BEF-74D428FAD7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2591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0A9B24-2C2C-43F0-8C54-A10E3799D09E}" type="uaqdatetime1">
              <a:rPr lang="ar-SA" smtClean="0"/>
              <a:t>19/02/43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إعداد: أ.سليمان بن عجاج العنزي - ابتدائية عبدالرحمن بن غنم - مكتب التعليم بقرطبة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988C-1D47-449E-9BEF-74D428FAD7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25254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711599-4539-4A36-9952-FE0E48AA9DF7}" type="uaqdatetime1">
              <a:rPr lang="ar-SA" smtClean="0"/>
              <a:t>19/02/43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إعداد: أ.سليمان بن عجاج العنزي - ابتدائية عبدالرحمن بن غنم - مكتب التعليم بقرطبة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988C-1D47-449E-9BEF-74D428FAD7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5024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AEBA1-36D2-4851-A0FC-1A2BD214CDC3}" type="uaqdatetime1">
              <a:rPr lang="ar-SA" smtClean="0"/>
              <a:t>19/02/43</a:t>
            </a:fld>
            <a:endParaRPr lang="ar-S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إعداد: أ.سليمان بن عجاج العنزي - ابتدائية عبدالرحمن بن غنم - مكتب التعليم بقرطبة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988C-1D47-449E-9BEF-74D428FAD7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811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175EE-CD01-4651-A331-44A1557D9D01}" type="uaqdatetime1">
              <a:rPr lang="ar-SA" smtClean="0"/>
              <a:t>19/02/43</a:t>
            </a:fld>
            <a:endParaRPr lang="ar-S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إعداد: أ.سليمان بن عجاج العنزي - ابتدائية عبدالرحمن بن غنم - مكتب التعليم بقرطبة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988C-1D47-449E-9BEF-74D428FAD7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06261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0A5FA1-30F4-4837-BE1F-2BBB8F08086C}" type="uaqdatetime1">
              <a:rPr lang="ar-SA" smtClean="0"/>
              <a:t>19/02/43</a:t>
            </a:fld>
            <a:endParaRPr lang="ar-S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إعداد: أ.سليمان بن عجاج العنزي - ابتدائية عبدالرحمن بن غنم - مكتب التعليم بقرطبة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988C-1D47-449E-9BEF-74D428FAD7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0088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4BA0-9BBD-4472-A092-1D5B3EF30FB3}" type="uaqdatetime1">
              <a:rPr lang="ar-SA" smtClean="0"/>
              <a:t>19/02/43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إعداد: أ.سليمان بن عجاج العنزي - ابتدائية عبدالرحمن بن غنم - مكتب التعليم بقرطبة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988C-1D47-449E-9BEF-74D428FAD7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71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ar-SA"/>
              <a:t>انقر فوق الأيقونة لإضافة صورة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F79299-33D3-478F-843F-9F62F2218DDC}" type="uaqdatetime1">
              <a:rPr lang="ar-SA" smtClean="0"/>
              <a:t>19/02/43</a:t>
            </a:fld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SA"/>
              <a:t>إعداد: أ.سليمان بن عجاج العنزي - ابتدائية عبدالرحمن بن غنم - مكتب التعليم بقرطبة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36988C-1D47-449E-9BEF-74D428FAD7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3327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ar-SA"/>
              <a:t>انقر لتحرير نمط عنوان الشكل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05589-5EE7-4C1A-B79C-F79C6107E79F}" type="uaqdatetime1">
              <a:rPr lang="ar-SA" smtClean="0"/>
              <a:t>19/02/43</a:t>
            </a:fld>
            <a:endParaRPr lang="ar-S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SA"/>
              <a:t>إعداد: أ.سليمان بن عجاج العنزي - ابتدائية عبدالرحمن بن غنم - مكتب التعليم بقرطبة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C36988C-1D47-449E-9BEF-74D428FAD7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9588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hf sldNum="0" hdr="0" dt="0"/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audio" Target="../media/audio1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slide" Target="slide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gif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svg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slide" Target="slide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gif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svg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4.WAV"/><Relationship Id="rId7" Type="http://schemas.openxmlformats.org/officeDocument/2006/relationships/slide" Target="slide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gif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WAV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5.WAV"/><Relationship Id="rId7" Type="http://schemas.openxmlformats.org/officeDocument/2006/relationships/slide" Target="slide3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0.gif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7.png"/><Relationship Id="rId5" Type="http://schemas.openxmlformats.org/officeDocument/2006/relationships/slide" Target="slide3.xml"/><Relationship Id="rId4" Type="http://schemas.openxmlformats.org/officeDocument/2006/relationships/image" Target="../media/image10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4.WAV"/><Relationship Id="rId7" Type="http://schemas.openxmlformats.org/officeDocument/2006/relationships/slide" Target="slide3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gif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WAV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5.WAV"/><Relationship Id="rId7" Type="http://schemas.openxmlformats.org/officeDocument/2006/relationships/slide" Target="slide3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0.gif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.WAV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7.WAV"/><Relationship Id="rId7" Type="http://schemas.openxmlformats.org/officeDocument/2006/relationships/slide" Target="slide3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0.gif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7.WAV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slide" Target="slide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gif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svg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slide" Target="slide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gif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svg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4.xml"/><Relationship Id="rId7" Type="http://schemas.openxmlformats.org/officeDocument/2006/relationships/slide" Target="slide6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5.xml"/><Relationship Id="rId4" Type="http://schemas.openxmlformats.org/officeDocument/2006/relationships/slide" Target="slide3.xml"/><Relationship Id="rId9" Type="http://schemas.openxmlformats.org/officeDocument/2006/relationships/audio" Target="../media/audio2.wav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slide" Target="slide4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gif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svg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4.WAV"/><Relationship Id="rId7" Type="http://schemas.openxmlformats.org/officeDocument/2006/relationships/slide" Target="slide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gif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WAV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5.WAV"/><Relationship Id="rId7" Type="http://schemas.openxmlformats.org/officeDocument/2006/relationships/slide" Target="slide4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0.gif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.WAV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7.WAV"/><Relationship Id="rId7" Type="http://schemas.openxmlformats.org/officeDocument/2006/relationships/slide" Target="slide4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0.gif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7.WAV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4.WAV"/><Relationship Id="rId7" Type="http://schemas.openxmlformats.org/officeDocument/2006/relationships/slide" Target="slide4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gif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WAV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5.WAV"/><Relationship Id="rId7" Type="http://schemas.openxmlformats.org/officeDocument/2006/relationships/slide" Target="slide4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0.gif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7.png"/><Relationship Id="rId5" Type="http://schemas.openxmlformats.org/officeDocument/2006/relationships/slide" Target="slide4.xml"/><Relationship Id="rId4" Type="http://schemas.openxmlformats.org/officeDocument/2006/relationships/image" Target="../media/image10.gi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slide" Target="slide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gif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svg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slide" Target="slide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gif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svg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slide" Target="slide5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gif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svg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4.xml"/><Relationship Id="rId3" Type="http://schemas.openxmlformats.org/officeDocument/2006/relationships/slide" Target="slide12.xml"/><Relationship Id="rId7" Type="http://schemas.openxmlformats.org/officeDocument/2006/relationships/slide" Target="slide15.xml"/><Relationship Id="rId12" Type="http://schemas.openxmlformats.org/officeDocument/2006/relationships/image" Target="../media/image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0.xml"/><Relationship Id="rId11" Type="http://schemas.openxmlformats.org/officeDocument/2006/relationships/slide" Target="slide11.xml"/><Relationship Id="rId5" Type="http://schemas.openxmlformats.org/officeDocument/2006/relationships/slide" Target="slide13.xml"/><Relationship Id="rId10" Type="http://schemas.openxmlformats.org/officeDocument/2006/relationships/slide" Target="slide17.xml"/><Relationship Id="rId4" Type="http://schemas.openxmlformats.org/officeDocument/2006/relationships/slide" Target="slide9.xml"/><Relationship Id="rId9" Type="http://schemas.openxmlformats.org/officeDocument/2006/relationships/slide" Target="slide16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4.WAV"/><Relationship Id="rId7" Type="http://schemas.openxmlformats.org/officeDocument/2006/relationships/slide" Target="slide5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gif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WAV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5.WAV"/><Relationship Id="rId7" Type="http://schemas.openxmlformats.org/officeDocument/2006/relationships/slide" Target="slide5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0.gif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.WAV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8.mp3"/><Relationship Id="rId7" Type="http://schemas.openxmlformats.org/officeDocument/2006/relationships/slide" Target="slide5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0.gif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8.mp3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4.WAV"/><Relationship Id="rId7" Type="http://schemas.openxmlformats.org/officeDocument/2006/relationships/slide" Target="slide5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gif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WAV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5.WAV"/><Relationship Id="rId7" Type="http://schemas.openxmlformats.org/officeDocument/2006/relationships/slide" Target="slide5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0.gif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.WAV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7.png"/><Relationship Id="rId5" Type="http://schemas.openxmlformats.org/officeDocument/2006/relationships/slide" Target="slide5.xml"/><Relationship Id="rId4" Type="http://schemas.openxmlformats.org/officeDocument/2006/relationships/image" Target="../media/image10.gi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slide" Target="slide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gif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svg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slide" Target="slide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gif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svg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slide" Target="slide6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gif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svg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4.WAV"/><Relationship Id="rId7" Type="http://schemas.openxmlformats.org/officeDocument/2006/relationships/slide" Target="slide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gif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slide" Target="slide19.xml"/><Relationship Id="rId7" Type="http://schemas.openxmlformats.org/officeDocument/2006/relationships/slide" Target="slide22.xml"/><Relationship Id="rId12" Type="http://schemas.openxmlformats.org/officeDocument/2006/relationships/image" Target="../media/image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8.xml"/><Relationship Id="rId11" Type="http://schemas.openxmlformats.org/officeDocument/2006/relationships/slide" Target="slide20.xml"/><Relationship Id="rId5" Type="http://schemas.openxmlformats.org/officeDocument/2006/relationships/slide" Target="slide21.xml"/><Relationship Id="rId10" Type="http://schemas.openxmlformats.org/officeDocument/2006/relationships/slide" Target="slide26.xml"/><Relationship Id="rId4" Type="http://schemas.openxmlformats.org/officeDocument/2006/relationships/slide" Target="slide25.xml"/><Relationship Id="rId9" Type="http://schemas.openxmlformats.org/officeDocument/2006/relationships/slide" Target="slide24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5.WAV"/><Relationship Id="rId7" Type="http://schemas.openxmlformats.org/officeDocument/2006/relationships/slide" Target="slide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0.gif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.WAV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7.png"/><Relationship Id="rId5" Type="http://schemas.openxmlformats.org/officeDocument/2006/relationships/slide" Target="slide6.xml"/><Relationship Id="rId4" Type="http://schemas.openxmlformats.org/officeDocument/2006/relationships/image" Target="../media/image10.gif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4.WAV"/><Relationship Id="rId7" Type="http://schemas.openxmlformats.org/officeDocument/2006/relationships/slide" Target="slide6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gif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WAV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5.WAV"/><Relationship Id="rId7" Type="http://schemas.openxmlformats.org/officeDocument/2006/relationships/slide" Target="slide6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0.gif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.WAV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7.png"/><Relationship Id="rId5" Type="http://schemas.openxmlformats.org/officeDocument/2006/relationships/slide" Target="slide6.xml"/><Relationship Id="rId4" Type="http://schemas.openxmlformats.org/officeDocument/2006/relationships/image" Target="../media/image10.gif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slide" Target="slide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gif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svg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slide" Target="slide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gif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svg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slide" Target="slide7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gif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svg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4.WAV"/><Relationship Id="rId7" Type="http://schemas.openxmlformats.org/officeDocument/2006/relationships/slide" Target="slide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gif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WAV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5.WAV"/><Relationship Id="rId7" Type="http://schemas.openxmlformats.org/officeDocument/2006/relationships/slide" Target="slide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0.gif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28.xml"/><Relationship Id="rId3" Type="http://schemas.openxmlformats.org/officeDocument/2006/relationships/slide" Target="slide30.xml"/><Relationship Id="rId7" Type="http://schemas.openxmlformats.org/officeDocument/2006/relationships/slide" Target="slide27.xml"/><Relationship Id="rId12" Type="http://schemas.openxmlformats.org/officeDocument/2006/relationships/image" Target="../media/image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1.xml"/><Relationship Id="rId11" Type="http://schemas.openxmlformats.org/officeDocument/2006/relationships/slide" Target="slide35.xml"/><Relationship Id="rId5" Type="http://schemas.openxmlformats.org/officeDocument/2006/relationships/slide" Target="slide29.xml"/><Relationship Id="rId10" Type="http://schemas.openxmlformats.org/officeDocument/2006/relationships/slide" Target="slide34.xml"/><Relationship Id="rId4" Type="http://schemas.openxmlformats.org/officeDocument/2006/relationships/slide" Target="slide32.xml"/><Relationship Id="rId9" Type="http://schemas.openxmlformats.org/officeDocument/2006/relationships/slide" Target="slide33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7.WAV"/><Relationship Id="rId7" Type="http://schemas.openxmlformats.org/officeDocument/2006/relationships/slide" Target="slide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0.gif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7.WAV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7.png"/><Relationship Id="rId5" Type="http://schemas.openxmlformats.org/officeDocument/2006/relationships/slide" Target="slide7.xml"/><Relationship Id="rId4" Type="http://schemas.openxmlformats.org/officeDocument/2006/relationships/image" Target="../media/image10.gif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5.WAV"/><Relationship Id="rId7" Type="http://schemas.openxmlformats.org/officeDocument/2006/relationships/slide" Target="slide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0.gif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.WAV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7.png"/><Relationship Id="rId5" Type="http://schemas.openxmlformats.org/officeDocument/2006/relationships/slide" Target="slide7.xml"/><Relationship Id="rId4" Type="http://schemas.openxmlformats.org/officeDocument/2006/relationships/image" Target="../media/image10.gif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slide" Target="slide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gif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svg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slide" Target="slide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gif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svg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slide" Target="slide8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gif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svg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4.WAV"/><Relationship Id="rId7" Type="http://schemas.openxmlformats.org/officeDocument/2006/relationships/slide" Target="slide8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10.gif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WAV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5.WAV"/><Relationship Id="rId7" Type="http://schemas.openxmlformats.org/officeDocument/2006/relationships/slide" Target="slide8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0.gif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.WAV"/></Relationships>
</file>

<file path=ppt/slides/_rels/slide5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7.WAV"/><Relationship Id="rId7" Type="http://schemas.openxmlformats.org/officeDocument/2006/relationships/slide" Target="slide8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0.gif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7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2.xml"/><Relationship Id="rId3" Type="http://schemas.openxmlformats.org/officeDocument/2006/relationships/slide" Target="slide39.xml"/><Relationship Id="rId7" Type="http://schemas.openxmlformats.org/officeDocument/2006/relationships/slide" Target="slide36.xml"/><Relationship Id="rId12" Type="http://schemas.openxmlformats.org/officeDocument/2006/relationships/image" Target="../media/image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0.xml"/><Relationship Id="rId11" Type="http://schemas.openxmlformats.org/officeDocument/2006/relationships/slide" Target="slide38.xml"/><Relationship Id="rId5" Type="http://schemas.openxmlformats.org/officeDocument/2006/relationships/slide" Target="slide43.xml"/><Relationship Id="rId10" Type="http://schemas.openxmlformats.org/officeDocument/2006/relationships/slide" Target="slide44.xml"/><Relationship Id="rId4" Type="http://schemas.openxmlformats.org/officeDocument/2006/relationships/slide" Target="slide41.xml"/><Relationship Id="rId9" Type="http://schemas.openxmlformats.org/officeDocument/2006/relationships/slide" Target="slide3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7.png"/><Relationship Id="rId5" Type="http://schemas.openxmlformats.org/officeDocument/2006/relationships/slide" Target="slide8.xml"/><Relationship Id="rId4" Type="http://schemas.openxmlformats.org/officeDocument/2006/relationships/image" Target="../media/image10.gi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5.WAV"/><Relationship Id="rId7" Type="http://schemas.openxmlformats.org/officeDocument/2006/relationships/slide" Target="slide8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0.gif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5.WAV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7.png"/><Relationship Id="rId5" Type="http://schemas.openxmlformats.org/officeDocument/2006/relationships/slide" Target="slide8.xml"/><Relationship Id="rId4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46.xml"/><Relationship Id="rId3" Type="http://schemas.openxmlformats.org/officeDocument/2006/relationships/slide" Target="slide48.xml"/><Relationship Id="rId7" Type="http://schemas.openxmlformats.org/officeDocument/2006/relationships/slide" Target="slide45.xml"/><Relationship Id="rId12" Type="http://schemas.openxmlformats.org/officeDocument/2006/relationships/image" Target="../media/image5.gif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9.xml"/><Relationship Id="rId11" Type="http://schemas.openxmlformats.org/officeDocument/2006/relationships/slide" Target="slide53.xml"/><Relationship Id="rId5" Type="http://schemas.openxmlformats.org/officeDocument/2006/relationships/slide" Target="slide47.xml"/><Relationship Id="rId10" Type="http://schemas.openxmlformats.org/officeDocument/2006/relationships/slide" Target="slide52.xml"/><Relationship Id="rId4" Type="http://schemas.openxmlformats.org/officeDocument/2006/relationships/slide" Target="slide50.xml"/><Relationship Id="rId9" Type="http://schemas.openxmlformats.org/officeDocument/2006/relationships/slide" Target="slide5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8.xml"/><Relationship Id="rId3" Type="http://schemas.openxmlformats.org/officeDocument/2006/relationships/image" Target="../media/image5.gif"/><Relationship Id="rId7" Type="http://schemas.openxmlformats.org/officeDocument/2006/relationships/slide" Target="slide54.xml"/><Relationship Id="rId12" Type="http://schemas.openxmlformats.org/officeDocument/2006/relationships/slide" Target="slide6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6.xml"/><Relationship Id="rId11" Type="http://schemas.openxmlformats.org/officeDocument/2006/relationships/slide" Target="slide61.xml"/><Relationship Id="rId5" Type="http://schemas.openxmlformats.org/officeDocument/2006/relationships/slide" Target="slide55.xml"/><Relationship Id="rId10" Type="http://schemas.openxmlformats.org/officeDocument/2006/relationships/slide" Target="slide60.xml"/><Relationship Id="rId4" Type="http://schemas.openxmlformats.org/officeDocument/2006/relationships/slide" Target="slide57.xml"/><Relationship Id="rId9" Type="http://schemas.openxmlformats.org/officeDocument/2006/relationships/slide" Target="slide59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media" Target="../media/media2.mp3"/><Relationship Id="rId7" Type="http://schemas.openxmlformats.org/officeDocument/2006/relationships/slide" Target="slide3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image" Target="../media/image6.gif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9.svg"/><Relationship Id="rId4" Type="http://schemas.openxmlformats.org/officeDocument/2006/relationships/audio" Target="../media/media2.mp3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205F094-12C4-4D63-9412-1EC3B5B02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5961" y="742122"/>
            <a:ext cx="8596668" cy="5299240"/>
          </a:xfrm>
        </p:spPr>
        <p:txBody>
          <a:bodyPr>
            <a:normAutofit fontScale="90000"/>
          </a:bodyPr>
          <a:lstStyle/>
          <a:p>
            <a:pPr algn="ctr"/>
            <a:br>
              <a:rPr lang="ar-SA" dirty="0"/>
            </a:br>
            <a:r>
              <a:rPr lang="ar-SA" sz="5300" dirty="0">
                <a:solidFill>
                  <a:schemeClr val="tx1"/>
                </a:solidFill>
              </a:rPr>
              <a:t>مجموعة الحروف الأولى</a:t>
            </a:r>
            <a:br>
              <a:rPr lang="ar-SA" sz="5300" dirty="0"/>
            </a:br>
            <a:br>
              <a:rPr lang="ar-SA" sz="5300" dirty="0"/>
            </a:br>
            <a:r>
              <a:rPr lang="ar-SA" sz="5300" dirty="0">
                <a:solidFill>
                  <a:srgbClr val="0070C0"/>
                </a:solidFill>
              </a:rPr>
              <a:t>تدريبات</a:t>
            </a:r>
            <a:br>
              <a:rPr lang="ar-SA" sz="5300" dirty="0"/>
            </a:br>
            <a:br>
              <a:rPr lang="ar-SA" sz="5300" dirty="0"/>
            </a:br>
            <a:br>
              <a:rPr lang="ar-SA" sz="5300" dirty="0"/>
            </a:br>
            <a:br>
              <a:rPr lang="ar-SA" sz="5300" dirty="0"/>
            </a:br>
            <a:r>
              <a:rPr lang="ar-SA" sz="2700" dirty="0">
                <a:solidFill>
                  <a:srgbClr val="FF0000"/>
                </a:solidFill>
              </a:rPr>
              <a:t>الفصل الدراسي الأول</a:t>
            </a:r>
            <a:br>
              <a:rPr lang="ar-SA" dirty="0"/>
            </a:br>
            <a:br>
              <a:rPr lang="ar-SA" dirty="0"/>
            </a:br>
            <a:br>
              <a:rPr lang="ar-SA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ar-SA" dirty="0">
                <a:solidFill>
                  <a:schemeClr val="accent3">
                    <a:lumMod val="75000"/>
                  </a:schemeClr>
                </a:solidFill>
              </a:rPr>
            </a:br>
            <a:br>
              <a:rPr lang="ar-SA" dirty="0"/>
            </a:br>
            <a:br>
              <a:rPr lang="ar-SA" dirty="0"/>
            </a:br>
            <a:br>
              <a:rPr lang="ar-SA" dirty="0"/>
            </a:br>
            <a:endParaRPr lang="ar-SA" b="1" dirty="0">
              <a:solidFill>
                <a:srgbClr val="00206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E09F2822-3C55-4A45-9518-441C3A5336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9368">
            <a:off x="9996517" y="459367"/>
            <a:ext cx="2010136" cy="12795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273A85D-2812-4B20-A948-2AD6F9AC83B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027499">
            <a:off x="-78906" y="636848"/>
            <a:ext cx="2281107" cy="1221675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D3B885F-102F-41E8-9D75-E3FE8600CA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24" y="5248743"/>
            <a:ext cx="1570703" cy="1570703"/>
          </a:xfrm>
          <a:prstGeom prst="rect">
            <a:avLst/>
          </a:prstGeom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4D547626-352F-4E43-B60B-3BEBFD7392B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3141" y="5224723"/>
            <a:ext cx="1601990" cy="1601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1729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ferris dir="r"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7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2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383946BE-84C5-41BC-8144-161D69F2FD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475" y="1606135"/>
            <a:ext cx="2502395" cy="2407065"/>
          </a:xfrm>
          <a:prstGeom prst="rect">
            <a:avLst/>
          </a:prstGeom>
        </p:spPr>
      </p:pic>
      <p:sp>
        <p:nvSpPr>
          <p:cNvPr id="6" name="زر الإجراء: الانتقال للنهاية 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6E68BEFA-F7DF-40D5-A127-A2328F4C7B28}"/>
              </a:ext>
            </a:extLst>
          </p:cNvPr>
          <p:cNvSpPr/>
          <p:nvPr/>
        </p:nvSpPr>
        <p:spPr>
          <a:xfrm>
            <a:off x="471993" y="5393634"/>
            <a:ext cx="1767028" cy="963233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ممتاز">
            <a:hlinkClick r:id="" action="ppaction://media"/>
            <a:extLst>
              <a:ext uri="{FF2B5EF4-FFF2-40B4-BE49-F238E27FC236}">
                <a16:creationId xmlns:a16="http://schemas.microsoft.com/office/drawing/2014/main" id="{0D17F534-84B8-4B86-8435-523D752D0E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3889" y="524324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تصفيق">
            <a:hlinkClick r:id="" action="ppaction://media"/>
            <a:extLst>
              <a:ext uri="{FF2B5EF4-FFF2-40B4-BE49-F238E27FC236}">
                <a16:creationId xmlns:a16="http://schemas.microsoft.com/office/drawing/2014/main" id="{70A9D028-D65D-4547-9C98-EBAD6DE6EE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7699" y="476719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رسم 32" descr="علامة الإبهام لأعلى">
            <a:extLst>
              <a:ext uri="{FF2B5EF4-FFF2-40B4-BE49-F238E27FC236}">
                <a16:creationId xmlns:a16="http://schemas.microsoft.com/office/drawing/2014/main" id="{CFA37463-EAEB-419D-9836-9701316B84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73882" y="2019534"/>
            <a:ext cx="2056932" cy="205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66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5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2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383946BE-84C5-41BC-8144-161D69F2FD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475" y="1606135"/>
            <a:ext cx="2502395" cy="2407065"/>
          </a:xfrm>
          <a:prstGeom prst="rect">
            <a:avLst/>
          </a:prstGeom>
        </p:spPr>
      </p:pic>
      <p:sp>
        <p:nvSpPr>
          <p:cNvPr id="6" name="زر الإجراء: الانتقال للنهاية 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6E68BEFA-F7DF-40D5-A127-A2328F4C7B28}"/>
              </a:ext>
            </a:extLst>
          </p:cNvPr>
          <p:cNvSpPr/>
          <p:nvPr/>
        </p:nvSpPr>
        <p:spPr>
          <a:xfrm>
            <a:off x="471993" y="5393634"/>
            <a:ext cx="1767028" cy="963233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ممتاز">
            <a:hlinkClick r:id="" action="ppaction://media"/>
            <a:extLst>
              <a:ext uri="{FF2B5EF4-FFF2-40B4-BE49-F238E27FC236}">
                <a16:creationId xmlns:a16="http://schemas.microsoft.com/office/drawing/2014/main" id="{0D17F534-84B8-4B86-8435-523D752D0E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3889" y="524324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تصفيق">
            <a:hlinkClick r:id="" action="ppaction://media"/>
            <a:extLst>
              <a:ext uri="{FF2B5EF4-FFF2-40B4-BE49-F238E27FC236}">
                <a16:creationId xmlns:a16="http://schemas.microsoft.com/office/drawing/2014/main" id="{70A9D028-D65D-4547-9C98-EBAD6DE6EE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7699" y="476719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رسم 32" descr="علامة الإبهام لأعلى">
            <a:extLst>
              <a:ext uri="{FF2B5EF4-FFF2-40B4-BE49-F238E27FC236}">
                <a16:creationId xmlns:a16="http://schemas.microsoft.com/office/drawing/2014/main" id="{CFA37463-EAEB-419D-9836-9701316B84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73882" y="2019534"/>
            <a:ext cx="2056932" cy="205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1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5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69CA9CA2-83E5-4A58-AE74-C555A282D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7" y="2001078"/>
            <a:ext cx="3582497" cy="3582497"/>
          </a:xfrm>
          <a:prstGeom prst="rect">
            <a:avLst/>
          </a:prstGeom>
        </p:spPr>
      </p:pic>
      <p:sp>
        <p:nvSpPr>
          <p:cNvPr id="5" name="زر الإجراء: الانتقال للنهاية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77FCF9B-00B9-46A3-8368-B528568B0225}"/>
              </a:ext>
            </a:extLst>
          </p:cNvPr>
          <p:cNvSpPr/>
          <p:nvPr/>
        </p:nvSpPr>
        <p:spPr>
          <a:xfrm>
            <a:off x="471993" y="5433392"/>
            <a:ext cx="1741120" cy="92521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حاول من جديد">
            <a:hlinkClick r:id="" action="ppaction://media"/>
            <a:extLst>
              <a:ext uri="{FF2B5EF4-FFF2-40B4-BE49-F238E27FC236}">
                <a16:creationId xmlns:a16="http://schemas.microsoft.com/office/drawing/2014/main" id="{DBE2DE4D-15FD-41DE-9254-75440B194E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2953" y="669578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بكاء رجل كبير 1">
            <a:hlinkClick r:id="" action="ppaction://media"/>
            <a:extLst>
              <a:ext uri="{FF2B5EF4-FFF2-40B4-BE49-F238E27FC236}">
                <a16:creationId xmlns:a16="http://schemas.microsoft.com/office/drawing/2014/main" id="{F751430F-D041-4114-B743-31D12434913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7675" y="472291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6734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numSld="999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69CA9CA2-83E5-4A58-AE74-C555A282D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7" y="2001078"/>
            <a:ext cx="3582497" cy="3582497"/>
          </a:xfrm>
          <a:prstGeom prst="rect">
            <a:avLst/>
          </a:prstGeom>
        </p:spPr>
      </p:pic>
      <p:sp>
        <p:nvSpPr>
          <p:cNvPr id="5" name="زر الإجراء: الانتقال للنهاية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77FCF9B-00B9-46A3-8368-B528568B0225}"/>
              </a:ext>
            </a:extLst>
          </p:cNvPr>
          <p:cNvSpPr/>
          <p:nvPr/>
        </p:nvSpPr>
        <p:spPr>
          <a:xfrm>
            <a:off x="471993" y="5433392"/>
            <a:ext cx="1741120" cy="92521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بكاء رجل كبير 1">
            <a:hlinkClick r:id="" action="ppaction://media"/>
            <a:extLst>
              <a:ext uri="{FF2B5EF4-FFF2-40B4-BE49-F238E27FC236}">
                <a16:creationId xmlns:a16="http://schemas.microsoft.com/office/drawing/2014/main" id="{F751430F-D041-4114-B743-31D1243491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7675" y="472291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حاول ثانية (1)">
            <a:hlinkClick r:id="" action="ppaction://media"/>
            <a:extLst>
              <a:ext uri="{FF2B5EF4-FFF2-40B4-BE49-F238E27FC236}">
                <a16:creationId xmlns:a16="http://schemas.microsoft.com/office/drawing/2014/main" id="{6AF61B10-2AA8-469D-8200-F67E648145B9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8247" y="6195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661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2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69CA9CA2-83E5-4A58-AE74-C555A282D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7" y="2001078"/>
            <a:ext cx="3582497" cy="3582497"/>
          </a:xfrm>
          <a:prstGeom prst="rect">
            <a:avLst/>
          </a:prstGeom>
        </p:spPr>
      </p:pic>
      <p:sp>
        <p:nvSpPr>
          <p:cNvPr id="5" name="زر الإجراء: الانتقال للنهاية 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77FCF9B-00B9-46A3-8368-B528568B0225}"/>
              </a:ext>
            </a:extLst>
          </p:cNvPr>
          <p:cNvSpPr/>
          <p:nvPr/>
        </p:nvSpPr>
        <p:spPr>
          <a:xfrm>
            <a:off x="471993" y="5433392"/>
            <a:ext cx="1741120" cy="92521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حاول من جديد فقط قليل من التركيز صغير">
            <a:hlinkClick r:id="" action="ppaction://media"/>
            <a:extLst>
              <a:ext uri="{FF2B5EF4-FFF2-40B4-BE49-F238E27FC236}">
                <a16:creationId xmlns:a16="http://schemas.microsoft.com/office/drawing/2014/main" id="{3EEA7230-56DE-4BD3-95F0-84FEDB12570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17675" y="65789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1660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4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69CA9CA2-83E5-4A58-AE74-C555A282D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7" y="2001078"/>
            <a:ext cx="3582497" cy="3582497"/>
          </a:xfrm>
          <a:prstGeom prst="rect">
            <a:avLst/>
          </a:prstGeom>
        </p:spPr>
      </p:pic>
      <p:sp>
        <p:nvSpPr>
          <p:cNvPr id="5" name="زر الإجراء: الانتقال للنهاية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77FCF9B-00B9-46A3-8368-B528568B0225}"/>
              </a:ext>
            </a:extLst>
          </p:cNvPr>
          <p:cNvSpPr/>
          <p:nvPr/>
        </p:nvSpPr>
        <p:spPr>
          <a:xfrm>
            <a:off x="471993" y="5433392"/>
            <a:ext cx="1741120" cy="92521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حاول من جديد">
            <a:hlinkClick r:id="" action="ppaction://media"/>
            <a:extLst>
              <a:ext uri="{FF2B5EF4-FFF2-40B4-BE49-F238E27FC236}">
                <a16:creationId xmlns:a16="http://schemas.microsoft.com/office/drawing/2014/main" id="{DBE2DE4D-15FD-41DE-9254-75440B194E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2953" y="669578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بكاء رجل كبير 1">
            <a:hlinkClick r:id="" action="ppaction://media"/>
            <a:extLst>
              <a:ext uri="{FF2B5EF4-FFF2-40B4-BE49-F238E27FC236}">
                <a16:creationId xmlns:a16="http://schemas.microsoft.com/office/drawing/2014/main" id="{F751430F-D041-4114-B743-31D12434913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7675" y="472291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86362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numSld="999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69CA9CA2-83E5-4A58-AE74-C555A282D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7" y="2001078"/>
            <a:ext cx="3582497" cy="3582497"/>
          </a:xfrm>
          <a:prstGeom prst="rect">
            <a:avLst/>
          </a:prstGeom>
        </p:spPr>
      </p:pic>
      <p:sp>
        <p:nvSpPr>
          <p:cNvPr id="2" name="عنصر نائب للتذييل 1">
            <a:extLst>
              <a:ext uri="{FF2B5EF4-FFF2-40B4-BE49-F238E27FC236}">
                <a16:creationId xmlns:a16="http://schemas.microsoft.com/office/drawing/2014/main" id="{05C40CDD-EC16-4D4B-A97F-23157301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3889" y="6411619"/>
            <a:ext cx="629761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</a:t>
            </a:r>
            <a:r>
              <a:rPr lang="ar-SA" b="1" dirty="0" err="1">
                <a:solidFill>
                  <a:schemeClr val="bg1"/>
                </a:solidFill>
              </a:rPr>
              <a:t>أ.سليمان</a:t>
            </a:r>
            <a:r>
              <a:rPr lang="ar-SA" b="1" dirty="0">
                <a:solidFill>
                  <a:schemeClr val="bg1"/>
                </a:solidFill>
              </a:rPr>
              <a:t> بن عجاج العنزي - ابتدائية عبدالرحمن بن غنم - مكتب التعليم بقرطبة</a:t>
            </a:r>
          </a:p>
        </p:txBody>
      </p:sp>
      <p:sp>
        <p:nvSpPr>
          <p:cNvPr id="5" name="زر الإجراء: الانتقال للنهاية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77FCF9B-00B9-46A3-8368-B528568B0225}"/>
              </a:ext>
            </a:extLst>
          </p:cNvPr>
          <p:cNvSpPr/>
          <p:nvPr/>
        </p:nvSpPr>
        <p:spPr>
          <a:xfrm>
            <a:off x="471993" y="5433392"/>
            <a:ext cx="1741120" cy="92521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بكاء رجل كبير 1">
            <a:hlinkClick r:id="" action="ppaction://media"/>
            <a:extLst>
              <a:ext uri="{FF2B5EF4-FFF2-40B4-BE49-F238E27FC236}">
                <a16:creationId xmlns:a16="http://schemas.microsoft.com/office/drawing/2014/main" id="{F751430F-D041-4114-B743-31D1243491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7675" y="472291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حاول ثانية (1)">
            <a:hlinkClick r:id="" action="ppaction://media"/>
            <a:extLst>
              <a:ext uri="{FF2B5EF4-FFF2-40B4-BE49-F238E27FC236}">
                <a16:creationId xmlns:a16="http://schemas.microsoft.com/office/drawing/2014/main" id="{D917907C-C7C2-416E-BF29-92F4754A40B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75975" y="15074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06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69CA9CA2-83E5-4A58-AE74-C555A282D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7" y="2001078"/>
            <a:ext cx="3582497" cy="3582497"/>
          </a:xfrm>
          <a:prstGeom prst="rect">
            <a:avLst/>
          </a:prstGeom>
        </p:spPr>
      </p:pic>
      <p:sp>
        <p:nvSpPr>
          <p:cNvPr id="5" name="زر الإجراء: الانتقال للنهاية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77FCF9B-00B9-46A3-8368-B528568B0225}"/>
              </a:ext>
            </a:extLst>
          </p:cNvPr>
          <p:cNvSpPr/>
          <p:nvPr/>
        </p:nvSpPr>
        <p:spPr>
          <a:xfrm>
            <a:off x="471993" y="5433392"/>
            <a:ext cx="1741120" cy="92521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بكاء رجل كبير 1">
            <a:hlinkClick r:id="" action="ppaction://media"/>
            <a:extLst>
              <a:ext uri="{FF2B5EF4-FFF2-40B4-BE49-F238E27FC236}">
                <a16:creationId xmlns:a16="http://schemas.microsoft.com/office/drawing/2014/main" id="{F751430F-D041-4114-B743-31D1243491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7675" y="472291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حظ أوفر في المرة القادمة">
            <a:hlinkClick r:id="" action="ppaction://media"/>
            <a:extLst>
              <a:ext uri="{FF2B5EF4-FFF2-40B4-BE49-F238E27FC236}">
                <a16:creationId xmlns:a16="http://schemas.microsoft.com/office/drawing/2014/main" id="{351A028B-458E-4437-B28C-2C3EBB2D6AA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1595" y="78424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879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2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383946BE-84C5-41BC-8144-161D69F2FD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475" y="1606135"/>
            <a:ext cx="2502395" cy="2407065"/>
          </a:xfrm>
          <a:prstGeom prst="rect">
            <a:avLst/>
          </a:prstGeom>
        </p:spPr>
      </p:pic>
      <p:sp>
        <p:nvSpPr>
          <p:cNvPr id="6" name="زر الإجراء: الانتقال للنهاية 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6E68BEFA-F7DF-40D5-A127-A2328F4C7B28}"/>
              </a:ext>
            </a:extLst>
          </p:cNvPr>
          <p:cNvSpPr/>
          <p:nvPr/>
        </p:nvSpPr>
        <p:spPr>
          <a:xfrm>
            <a:off x="471993" y="5393634"/>
            <a:ext cx="1767028" cy="963233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ممتاز">
            <a:hlinkClick r:id="" action="ppaction://media"/>
            <a:extLst>
              <a:ext uri="{FF2B5EF4-FFF2-40B4-BE49-F238E27FC236}">
                <a16:creationId xmlns:a16="http://schemas.microsoft.com/office/drawing/2014/main" id="{0D17F534-84B8-4B86-8435-523D752D0E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3889" y="524324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تصفيق">
            <a:hlinkClick r:id="" action="ppaction://media"/>
            <a:extLst>
              <a:ext uri="{FF2B5EF4-FFF2-40B4-BE49-F238E27FC236}">
                <a16:creationId xmlns:a16="http://schemas.microsoft.com/office/drawing/2014/main" id="{70A9D028-D65D-4547-9C98-EBAD6DE6EE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7699" y="476719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رسم 32" descr="علامة الإبهام لأعلى">
            <a:extLst>
              <a:ext uri="{FF2B5EF4-FFF2-40B4-BE49-F238E27FC236}">
                <a16:creationId xmlns:a16="http://schemas.microsoft.com/office/drawing/2014/main" id="{CFA37463-EAEB-419D-9836-9701316B84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73882" y="2019534"/>
            <a:ext cx="2056932" cy="205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452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5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2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383946BE-84C5-41BC-8144-161D69F2FD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475" y="1606135"/>
            <a:ext cx="2502395" cy="2407065"/>
          </a:xfrm>
          <a:prstGeom prst="rect">
            <a:avLst/>
          </a:prstGeom>
        </p:spPr>
      </p:pic>
      <p:sp>
        <p:nvSpPr>
          <p:cNvPr id="6" name="زر الإجراء: الانتقال للنهاية 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6E68BEFA-F7DF-40D5-A127-A2328F4C7B28}"/>
              </a:ext>
            </a:extLst>
          </p:cNvPr>
          <p:cNvSpPr/>
          <p:nvPr/>
        </p:nvSpPr>
        <p:spPr>
          <a:xfrm>
            <a:off x="471993" y="5393634"/>
            <a:ext cx="1767028" cy="963233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ممتاز">
            <a:hlinkClick r:id="" action="ppaction://media"/>
            <a:extLst>
              <a:ext uri="{FF2B5EF4-FFF2-40B4-BE49-F238E27FC236}">
                <a16:creationId xmlns:a16="http://schemas.microsoft.com/office/drawing/2014/main" id="{0D17F534-84B8-4B86-8435-523D752D0E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3889" y="524324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تصفيق">
            <a:hlinkClick r:id="" action="ppaction://media"/>
            <a:extLst>
              <a:ext uri="{FF2B5EF4-FFF2-40B4-BE49-F238E27FC236}">
                <a16:creationId xmlns:a16="http://schemas.microsoft.com/office/drawing/2014/main" id="{70A9D028-D65D-4547-9C98-EBAD6DE6EE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7699" y="476719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رسم 32" descr="علامة الإبهام لأعلى">
            <a:extLst>
              <a:ext uri="{FF2B5EF4-FFF2-40B4-BE49-F238E27FC236}">
                <a16:creationId xmlns:a16="http://schemas.microsoft.com/office/drawing/2014/main" id="{CFA37463-EAEB-419D-9836-9701316B84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73882" y="2019534"/>
            <a:ext cx="2056932" cy="205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3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5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مستطيل: زوايا مستديرة 17">
            <a:hlinkClick r:id="rId3" action="ppaction://hlinksldjump"/>
            <a:extLst>
              <a:ext uri="{FF2B5EF4-FFF2-40B4-BE49-F238E27FC236}">
                <a16:creationId xmlns:a16="http://schemas.microsoft.com/office/drawing/2014/main" id="{9DA9034A-7340-4619-AC45-AD0C44CBC626}"/>
              </a:ext>
            </a:extLst>
          </p:cNvPr>
          <p:cNvSpPr/>
          <p:nvPr/>
        </p:nvSpPr>
        <p:spPr>
          <a:xfrm>
            <a:off x="4671390" y="1802297"/>
            <a:ext cx="2955235" cy="127220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</a:rPr>
              <a:t>حرف الباء</a:t>
            </a:r>
          </a:p>
        </p:txBody>
      </p:sp>
      <p:sp>
        <p:nvSpPr>
          <p:cNvPr id="19" name="مستطيل: زوايا مستديرة 18">
            <a:hlinkClick r:id="rId4" action="ppaction://hlinksldjump"/>
            <a:extLst>
              <a:ext uri="{FF2B5EF4-FFF2-40B4-BE49-F238E27FC236}">
                <a16:creationId xmlns:a16="http://schemas.microsoft.com/office/drawing/2014/main" id="{0AAE8762-6F90-49F8-8C63-E66F59ACFE80}"/>
              </a:ext>
            </a:extLst>
          </p:cNvPr>
          <p:cNvSpPr/>
          <p:nvPr/>
        </p:nvSpPr>
        <p:spPr>
          <a:xfrm>
            <a:off x="8143458" y="1802297"/>
            <a:ext cx="2955235" cy="127220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</a:rPr>
              <a:t>حرف الميم</a:t>
            </a:r>
          </a:p>
        </p:txBody>
      </p:sp>
      <p:sp>
        <p:nvSpPr>
          <p:cNvPr id="20" name="مستطيل: زوايا مستديرة 19">
            <a:hlinkClick r:id="rId5" action="ppaction://hlinksldjump"/>
            <a:extLst>
              <a:ext uri="{FF2B5EF4-FFF2-40B4-BE49-F238E27FC236}">
                <a16:creationId xmlns:a16="http://schemas.microsoft.com/office/drawing/2014/main" id="{B5D6419B-B812-4DA4-8714-513D09ED68AC}"/>
              </a:ext>
            </a:extLst>
          </p:cNvPr>
          <p:cNvSpPr/>
          <p:nvPr/>
        </p:nvSpPr>
        <p:spPr>
          <a:xfrm>
            <a:off x="1000538" y="1802297"/>
            <a:ext cx="2955235" cy="127220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</a:rPr>
              <a:t>حرف اللام</a:t>
            </a:r>
          </a:p>
        </p:txBody>
      </p:sp>
      <p:sp>
        <p:nvSpPr>
          <p:cNvPr id="21" name="مستطيل: زوايا مستديرة 20">
            <a:hlinkClick r:id="rId6" action="ppaction://hlinksldjump"/>
            <a:extLst>
              <a:ext uri="{FF2B5EF4-FFF2-40B4-BE49-F238E27FC236}">
                <a16:creationId xmlns:a16="http://schemas.microsoft.com/office/drawing/2014/main" id="{F6D30755-8F15-4E2A-BCBF-924C42330EA3}"/>
              </a:ext>
            </a:extLst>
          </p:cNvPr>
          <p:cNvSpPr/>
          <p:nvPr/>
        </p:nvSpPr>
        <p:spPr>
          <a:xfrm>
            <a:off x="4671390" y="3800061"/>
            <a:ext cx="2955235" cy="127220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</a:rPr>
              <a:t>حرف النون</a:t>
            </a:r>
          </a:p>
        </p:txBody>
      </p:sp>
      <p:sp>
        <p:nvSpPr>
          <p:cNvPr id="22" name="مستطيل: زوايا مستديرة 21">
            <a:hlinkClick r:id="rId7" action="ppaction://hlinksldjump"/>
            <a:extLst>
              <a:ext uri="{FF2B5EF4-FFF2-40B4-BE49-F238E27FC236}">
                <a16:creationId xmlns:a16="http://schemas.microsoft.com/office/drawing/2014/main" id="{061A2123-13F3-4171-99DA-DEAF1172A04E}"/>
              </a:ext>
            </a:extLst>
          </p:cNvPr>
          <p:cNvSpPr/>
          <p:nvPr/>
        </p:nvSpPr>
        <p:spPr>
          <a:xfrm>
            <a:off x="8209718" y="3800061"/>
            <a:ext cx="2955235" cy="127220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</a:rPr>
              <a:t>حرف الدال</a:t>
            </a:r>
          </a:p>
        </p:txBody>
      </p:sp>
      <p:sp>
        <p:nvSpPr>
          <p:cNvPr id="23" name="مستطيل: زوايا مستديرة 22">
            <a:hlinkClick r:id="rId8" action="ppaction://hlinksldjump"/>
            <a:extLst>
              <a:ext uri="{FF2B5EF4-FFF2-40B4-BE49-F238E27FC236}">
                <a16:creationId xmlns:a16="http://schemas.microsoft.com/office/drawing/2014/main" id="{6DC20FD6-289C-47E1-9209-0B040FF8E6CE}"/>
              </a:ext>
            </a:extLst>
          </p:cNvPr>
          <p:cNvSpPr/>
          <p:nvPr/>
        </p:nvSpPr>
        <p:spPr>
          <a:xfrm>
            <a:off x="1000538" y="3800061"/>
            <a:ext cx="2955235" cy="1272209"/>
          </a:xfrm>
          <a:prstGeom prst="round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b="1" dirty="0">
                <a:solidFill>
                  <a:srgbClr val="002060"/>
                </a:solidFill>
              </a:rPr>
              <a:t>حرف الراء</a:t>
            </a:r>
          </a:p>
        </p:txBody>
      </p:sp>
    </p:spTree>
    <p:extLst>
      <p:ext uri="{BB962C8B-B14F-4D97-AF65-F5344CB8AC3E}">
        <p14:creationId xmlns:p14="http://schemas.microsoft.com/office/powerpoint/2010/main" val="1549728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Click="0">
        <p14:doors dir="vert"/>
        <p:sndAc>
          <p:stSnd>
            <p:snd r:embed="rId2" name="drumroll.wav"/>
          </p:stSnd>
        </p:sndAc>
      </p:transition>
    </mc:Choice>
    <mc:Fallback xmlns="">
      <p:transition spd="slow" advClick="0">
        <p:fade/>
        <p:sndAc>
          <p:stSnd>
            <p:snd r:embed="rId9" name="drumroll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2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383946BE-84C5-41BC-8144-161D69F2FD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475" y="1606135"/>
            <a:ext cx="2502395" cy="2407065"/>
          </a:xfrm>
          <a:prstGeom prst="rect">
            <a:avLst/>
          </a:prstGeom>
        </p:spPr>
      </p:pic>
      <p:sp>
        <p:nvSpPr>
          <p:cNvPr id="6" name="زر الإجراء: الانتقال للنهاية 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6E68BEFA-F7DF-40D5-A127-A2328F4C7B28}"/>
              </a:ext>
            </a:extLst>
          </p:cNvPr>
          <p:cNvSpPr/>
          <p:nvPr/>
        </p:nvSpPr>
        <p:spPr>
          <a:xfrm>
            <a:off x="471993" y="5393634"/>
            <a:ext cx="1767028" cy="963233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ممتاز">
            <a:hlinkClick r:id="" action="ppaction://media"/>
            <a:extLst>
              <a:ext uri="{FF2B5EF4-FFF2-40B4-BE49-F238E27FC236}">
                <a16:creationId xmlns:a16="http://schemas.microsoft.com/office/drawing/2014/main" id="{0D17F534-84B8-4B86-8435-523D752D0E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3889" y="524324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تصفيق">
            <a:hlinkClick r:id="" action="ppaction://media"/>
            <a:extLst>
              <a:ext uri="{FF2B5EF4-FFF2-40B4-BE49-F238E27FC236}">
                <a16:creationId xmlns:a16="http://schemas.microsoft.com/office/drawing/2014/main" id="{70A9D028-D65D-4547-9C98-EBAD6DE6EE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7699" y="476719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رسم 32" descr="علامة الإبهام لأعلى">
            <a:extLst>
              <a:ext uri="{FF2B5EF4-FFF2-40B4-BE49-F238E27FC236}">
                <a16:creationId xmlns:a16="http://schemas.microsoft.com/office/drawing/2014/main" id="{CFA37463-EAEB-419D-9836-9701316B84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73882" y="2019534"/>
            <a:ext cx="2056932" cy="205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29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5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69CA9CA2-83E5-4A58-AE74-C555A282D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7" y="2001078"/>
            <a:ext cx="3582497" cy="3582497"/>
          </a:xfrm>
          <a:prstGeom prst="rect">
            <a:avLst/>
          </a:prstGeom>
        </p:spPr>
      </p:pic>
      <p:sp>
        <p:nvSpPr>
          <p:cNvPr id="5" name="زر الإجراء: الانتقال للنهاية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77FCF9B-00B9-46A3-8368-B528568B0225}"/>
              </a:ext>
            </a:extLst>
          </p:cNvPr>
          <p:cNvSpPr/>
          <p:nvPr/>
        </p:nvSpPr>
        <p:spPr>
          <a:xfrm>
            <a:off x="471993" y="5433392"/>
            <a:ext cx="1741120" cy="92521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حاول من جديد">
            <a:hlinkClick r:id="" action="ppaction://media"/>
            <a:extLst>
              <a:ext uri="{FF2B5EF4-FFF2-40B4-BE49-F238E27FC236}">
                <a16:creationId xmlns:a16="http://schemas.microsoft.com/office/drawing/2014/main" id="{DBE2DE4D-15FD-41DE-9254-75440B194E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2953" y="669578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بكاء رجل كبير 1">
            <a:hlinkClick r:id="" action="ppaction://media"/>
            <a:extLst>
              <a:ext uri="{FF2B5EF4-FFF2-40B4-BE49-F238E27FC236}">
                <a16:creationId xmlns:a16="http://schemas.microsoft.com/office/drawing/2014/main" id="{F751430F-D041-4114-B743-31D12434913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7675" y="472291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0467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numSld="999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69CA9CA2-83E5-4A58-AE74-C555A282D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7" y="2001078"/>
            <a:ext cx="3582497" cy="3582497"/>
          </a:xfrm>
          <a:prstGeom prst="rect">
            <a:avLst/>
          </a:prstGeom>
        </p:spPr>
      </p:pic>
      <p:sp>
        <p:nvSpPr>
          <p:cNvPr id="5" name="زر الإجراء: الانتقال للنهاية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77FCF9B-00B9-46A3-8368-B528568B0225}"/>
              </a:ext>
            </a:extLst>
          </p:cNvPr>
          <p:cNvSpPr/>
          <p:nvPr/>
        </p:nvSpPr>
        <p:spPr>
          <a:xfrm>
            <a:off x="471993" y="5433392"/>
            <a:ext cx="1741120" cy="92521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بكاء رجل كبير 1">
            <a:hlinkClick r:id="" action="ppaction://media"/>
            <a:extLst>
              <a:ext uri="{FF2B5EF4-FFF2-40B4-BE49-F238E27FC236}">
                <a16:creationId xmlns:a16="http://schemas.microsoft.com/office/drawing/2014/main" id="{F751430F-D041-4114-B743-31D1243491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7675" y="472291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حاول ثانية (1)">
            <a:hlinkClick r:id="" action="ppaction://media"/>
            <a:extLst>
              <a:ext uri="{FF2B5EF4-FFF2-40B4-BE49-F238E27FC236}">
                <a16:creationId xmlns:a16="http://schemas.microsoft.com/office/drawing/2014/main" id="{946FA2A8-67D2-4005-AAF4-394CF6CBB26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7675" y="75718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282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69CA9CA2-83E5-4A58-AE74-C555A282D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7" y="2001078"/>
            <a:ext cx="3582497" cy="3582497"/>
          </a:xfrm>
          <a:prstGeom prst="rect">
            <a:avLst/>
          </a:prstGeom>
        </p:spPr>
      </p:pic>
      <p:sp>
        <p:nvSpPr>
          <p:cNvPr id="5" name="زر الإجراء: الانتقال للنهاية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77FCF9B-00B9-46A3-8368-B528568B0225}"/>
              </a:ext>
            </a:extLst>
          </p:cNvPr>
          <p:cNvSpPr/>
          <p:nvPr/>
        </p:nvSpPr>
        <p:spPr>
          <a:xfrm>
            <a:off x="471993" y="5433392"/>
            <a:ext cx="1741120" cy="92521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بكاء رجل كبير 1">
            <a:hlinkClick r:id="" action="ppaction://media"/>
            <a:extLst>
              <a:ext uri="{FF2B5EF4-FFF2-40B4-BE49-F238E27FC236}">
                <a16:creationId xmlns:a16="http://schemas.microsoft.com/office/drawing/2014/main" id="{F751430F-D041-4114-B743-31D1243491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7675" y="472291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حظ أوفر في المرة القادمة">
            <a:hlinkClick r:id="" action="ppaction://media"/>
            <a:extLst>
              <a:ext uri="{FF2B5EF4-FFF2-40B4-BE49-F238E27FC236}">
                <a16:creationId xmlns:a16="http://schemas.microsoft.com/office/drawing/2014/main" id="{0834CBBA-0373-4DD6-A1D1-C2AFC824872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3889" y="499389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1499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69CA9CA2-83E5-4A58-AE74-C555A282D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7" y="2001078"/>
            <a:ext cx="3582497" cy="3582497"/>
          </a:xfrm>
          <a:prstGeom prst="rect">
            <a:avLst/>
          </a:prstGeom>
        </p:spPr>
      </p:pic>
      <p:sp>
        <p:nvSpPr>
          <p:cNvPr id="5" name="زر الإجراء: الانتقال للنهاية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77FCF9B-00B9-46A3-8368-B528568B0225}"/>
              </a:ext>
            </a:extLst>
          </p:cNvPr>
          <p:cNvSpPr/>
          <p:nvPr/>
        </p:nvSpPr>
        <p:spPr>
          <a:xfrm>
            <a:off x="471993" y="5433392"/>
            <a:ext cx="1741120" cy="92521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حاول من جديد">
            <a:hlinkClick r:id="" action="ppaction://media"/>
            <a:extLst>
              <a:ext uri="{FF2B5EF4-FFF2-40B4-BE49-F238E27FC236}">
                <a16:creationId xmlns:a16="http://schemas.microsoft.com/office/drawing/2014/main" id="{DBE2DE4D-15FD-41DE-9254-75440B194E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2953" y="669578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بكاء رجل كبير 1">
            <a:hlinkClick r:id="" action="ppaction://media"/>
            <a:extLst>
              <a:ext uri="{FF2B5EF4-FFF2-40B4-BE49-F238E27FC236}">
                <a16:creationId xmlns:a16="http://schemas.microsoft.com/office/drawing/2014/main" id="{F751430F-D041-4114-B743-31D12434913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7675" y="472291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7441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numSld="999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69CA9CA2-83E5-4A58-AE74-C555A282D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7" y="2001078"/>
            <a:ext cx="3582497" cy="3582497"/>
          </a:xfrm>
          <a:prstGeom prst="rect">
            <a:avLst/>
          </a:prstGeom>
        </p:spPr>
      </p:pic>
      <p:sp>
        <p:nvSpPr>
          <p:cNvPr id="5" name="زر الإجراء: الانتقال للنهاية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77FCF9B-00B9-46A3-8368-B528568B0225}"/>
              </a:ext>
            </a:extLst>
          </p:cNvPr>
          <p:cNvSpPr/>
          <p:nvPr/>
        </p:nvSpPr>
        <p:spPr>
          <a:xfrm>
            <a:off x="471993" y="5433392"/>
            <a:ext cx="1741120" cy="92521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بكاء رجل كبير 1">
            <a:hlinkClick r:id="" action="ppaction://media"/>
            <a:extLst>
              <a:ext uri="{FF2B5EF4-FFF2-40B4-BE49-F238E27FC236}">
                <a16:creationId xmlns:a16="http://schemas.microsoft.com/office/drawing/2014/main" id="{F751430F-D041-4114-B743-31D1243491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7675" y="472291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حاول ثانية (1)">
            <a:hlinkClick r:id="" action="ppaction://media"/>
            <a:extLst>
              <a:ext uri="{FF2B5EF4-FFF2-40B4-BE49-F238E27FC236}">
                <a16:creationId xmlns:a16="http://schemas.microsoft.com/office/drawing/2014/main" id="{A4E3BAAF-F20B-4240-A938-9197EBF9276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3889" y="568071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397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69CA9CA2-83E5-4A58-AE74-C555A282D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7" y="2001078"/>
            <a:ext cx="3582497" cy="3582497"/>
          </a:xfrm>
          <a:prstGeom prst="rect">
            <a:avLst/>
          </a:prstGeom>
        </p:spPr>
      </p:pic>
      <p:sp>
        <p:nvSpPr>
          <p:cNvPr id="5" name="زر الإجراء: الانتقال للنهاية 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77FCF9B-00B9-46A3-8368-B528568B0225}"/>
              </a:ext>
            </a:extLst>
          </p:cNvPr>
          <p:cNvSpPr/>
          <p:nvPr/>
        </p:nvSpPr>
        <p:spPr>
          <a:xfrm>
            <a:off x="471993" y="5433392"/>
            <a:ext cx="1741120" cy="92521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حاول من جديد فقط قليل من التركيز صغير">
            <a:hlinkClick r:id="" action="ppaction://media"/>
            <a:extLst>
              <a:ext uri="{FF2B5EF4-FFF2-40B4-BE49-F238E27FC236}">
                <a16:creationId xmlns:a16="http://schemas.microsoft.com/office/drawing/2014/main" id="{AD3E2A26-289F-49B7-9E19-61B6858819D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3889" y="662784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2131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4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2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383946BE-84C5-41BC-8144-161D69F2FD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475" y="1606135"/>
            <a:ext cx="2502395" cy="2407065"/>
          </a:xfrm>
          <a:prstGeom prst="rect">
            <a:avLst/>
          </a:prstGeom>
        </p:spPr>
      </p:pic>
      <p:sp>
        <p:nvSpPr>
          <p:cNvPr id="6" name="زر الإجراء: الانتقال للنهاية 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6E68BEFA-F7DF-40D5-A127-A2328F4C7B28}"/>
              </a:ext>
            </a:extLst>
          </p:cNvPr>
          <p:cNvSpPr/>
          <p:nvPr/>
        </p:nvSpPr>
        <p:spPr>
          <a:xfrm>
            <a:off x="471993" y="5393634"/>
            <a:ext cx="1767028" cy="963233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ممتاز">
            <a:hlinkClick r:id="" action="ppaction://media"/>
            <a:extLst>
              <a:ext uri="{FF2B5EF4-FFF2-40B4-BE49-F238E27FC236}">
                <a16:creationId xmlns:a16="http://schemas.microsoft.com/office/drawing/2014/main" id="{0D17F534-84B8-4B86-8435-523D752D0E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3889" y="524324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تصفيق">
            <a:hlinkClick r:id="" action="ppaction://media"/>
            <a:extLst>
              <a:ext uri="{FF2B5EF4-FFF2-40B4-BE49-F238E27FC236}">
                <a16:creationId xmlns:a16="http://schemas.microsoft.com/office/drawing/2014/main" id="{70A9D028-D65D-4547-9C98-EBAD6DE6EE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7699" y="476719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رسم 32" descr="علامة الإبهام لأعلى">
            <a:extLst>
              <a:ext uri="{FF2B5EF4-FFF2-40B4-BE49-F238E27FC236}">
                <a16:creationId xmlns:a16="http://schemas.microsoft.com/office/drawing/2014/main" id="{CFA37463-EAEB-419D-9836-9701316B84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73882" y="2019534"/>
            <a:ext cx="2056932" cy="205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362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5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88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2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383946BE-84C5-41BC-8144-161D69F2FD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475" y="1606135"/>
            <a:ext cx="2502395" cy="2407065"/>
          </a:xfrm>
          <a:prstGeom prst="rect">
            <a:avLst/>
          </a:prstGeom>
        </p:spPr>
      </p:pic>
      <p:sp>
        <p:nvSpPr>
          <p:cNvPr id="6" name="زر الإجراء: الانتقال للنهاية 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6E68BEFA-F7DF-40D5-A127-A2328F4C7B28}"/>
              </a:ext>
            </a:extLst>
          </p:cNvPr>
          <p:cNvSpPr/>
          <p:nvPr/>
        </p:nvSpPr>
        <p:spPr>
          <a:xfrm>
            <a:off x="471993" y="5393634"/>
            <a:ext cx="1767028" cy="963233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ممتاز">
            <a:hlinkClick r:id="" action="ppaction://media"/>
            <a:extLst>
              <a:ext uri="{FF2B5EF4-FFF2-40B4-BE49-F238E27FC236}">
                <a16:creationId xmlns:a16="http://schemas.microsoft.com/office/drawing/2014/main" id="{0D17F534-84B8-4B86-8435-523D752D0E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3889" y="524324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تصفيق">
            <a:hlinkClick r:id="" action="ppaction://media"/>
            <a:extLst>
              <a:ext uri="{FF2B5EF4-FFF2-40B4-BE49-F238E27FC236}">
                <a16:creationId xmlns:a16="http://schemas.microsoft.com/office/drawing/2014/main" id="{70A9D028-D65D-4547-9C98-EBAD6DE6EE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7699" y="476719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رسم 32" descr="علامة الإبهام لأعلى">
            <a:extLst>
              <a:ext uri="{FF2B5EF4-FFF2-40B4-BE49-F238E27FC236}">
                <a16:creationId xmlns:a16="http://schemas.microsoft.com/office/drawing/2014/main" id="{CFA37463-EAEB-419D-9836-9701316B84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73882" y="2019534"/>
            <a:ext cx="2056932" cy="205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9082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5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2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383946BE-84C5-41BC-8144-161D69F2FD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475" y="1606135"/>
            <a:ext cx="2502395" cy="2407065"/>
          </a:xfrm>
          <a:prstGeom prst="rect">
            <a:avLst/>
          </a:prstGeom>
        </p:spPr>
      </p:pic>
      <p:sp>
        <p:nvSpPr>
          <p:cNvPr id="6" name="زر الإجراء: الانتقال للنهاية 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6E68BEFA-F7DF-40D5-A127-A2328F4C7B28}"/>
              </a:ext>
            </a:extLst>
          </p:cNvPr>
          <p:cNvSpPr/>
          <p:nvPr/>
        </p:nvSpPr>
        <p:spPr>
          <a:xfrm>
            <a:off x="471993" y="5393634"/>
            <a:ext cx="1767028" cy="963233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ممتاز">
            <a:hlinkClick r:id="" action="ppaction://media"/>
            <a:extLst>
              <a:ext uri="{FF2B5EF4-FFF2-40B4-BE49-F238E27FC236}">
                <a16:creationId xmlns:a16="http://schemas.microsoft.com/office/drawing/2014/main" id="{0D17F534-84B8-4B86-8435-523D752D0E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3889" y="524324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تصفيق">
            <a:hlinkClick r:id="" action="ppaction://media"/>
            <a:extLst>
              <a:ext uri="{FF2B5EF4-FFF2-40B4-BE49-F238E27FC236}">
                <a16:creationId xmlns:a16="http://schemas.microsoft.com/office/drawing/2014/main" id="{70A9D028-D65D-4547-9C98-EBAD6DE6EE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7699" y="476719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رسم 32" descr="علامة الإبهام لأعلى">
            <a:extLst>
              <a:ext uri="{FF2B5EF4-FFF2-40B4-BE49-F238E27FC236}">
                <a16:creationId xmlns:a16="http://schemas.microsoft.com/office/drawing/2014/main" id="{CFA37463-EAEB-419D-9836-9701316B84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73882" y="2019534"/>
            <a:ext cx="2056932" cy="205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92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5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672087DF-8502-49E2-B03A-5796AE6EABDB}"/>
              </a:ext>
            </a:extLst>
          </p:cNvPr>
          <p:cNvSpPr/>
          <p:nvPr/>
        </p:nvSpPr>
        <p:spPr>
          <a:xfrm>
            <a:off x="4333461" y="344557"/>
            <a:ext cx="3525078" cy="1232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</a:rPr>
              <a:t>الميم</a:t>
            </a:r>
          </a:p>
        </p:txBody>
      </p:sp>
      <p:sp>
        <p:nvSpPr>
          <p:cNvPr id="4" name="زر الإجراء: الانتقال للنهاية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CD7E94ED-187D-404F-A4E7-D612C3404236}"/>
              </a:ext>
            </a:extLst>
          </p:cNvPr>
          <p:cNvSpPr/>
          <p:nvPr/>
        </p:nvSpPr>
        <p:spPr>
          <a:xfrm>
            <a:off x="0" y="5608984"/>
            <a:ext cx="1285459" cy="883892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511CB63A-CF34-414B-8487-20D4CF3ED91E}"/>
              </a:ext>
            </a:extLst>
          </p:cNvPr>
          <p:cNvSpPr/>
          <p:nvPr/>
        </p:nvSpPr>
        <p:spPr>
          <a:xfrm>
            <a:off x="8388628" y="2014330"/>
            <a:ext cx="2782958" cy="7421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cs typeface="AL-Mohanad" pitchFamily="2" charset="-78"/>
              </a:rPr>
              <a:t>(م) أول الكلمة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663D0824-CA5E-4F06-ADC5-9AC8DF2A1C79}"/>
              </a:ext>
            </a:extLst>
          </p:cNvPr>
          <p:cNvSpPr/>
          <p:nvPr/>
        </p:nvSpPr>
        <p:spPr>
          <a:xfrm>
            <a:off x="4479236" y="2014330"/>
            <a:ext cx="3074508" cy="7421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cs typeface="AL-Mohanad" pitchFamily="2" charset="-78"/>
              </a:rPr>
              <a:t>(م) وسط الكلمة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4607C0A0-83FF-4D1E-80AD-00D6ECFED5AA}"/>
              </a:ext>
            </a:extLst>
          </p:cNvPr>
          <p:cNvSpPr/>
          <p:nvPr/>
        </p:nvSpPr>
        <p:spPr>
          <a:xfrm>
            <a:off x="861394" y="2014331"/>
            <a:ext cx="2782958" cy="7421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cs typeface="AL-Mohanad" pitchFamily="2" charset="-78"/>
              </a:rPr>
              <a:t>(م) آخر الكلمة</a:t>
            </a:r>
          </a:p>
        </p:txBody>
      </p:sp>
      <p:sp>
        <p:nvSpPr>
          <p:cNvPr id="8" name="مستطيل: زوايا مستديرة 7">
            <a:hlinkClick r:id="rId3" action="ppaction://hlinksldjump"/>
            <a:extLst>
              <a:ext uri="{FF2B5EF4-FFF2-40B4-BE49-F238E27FC236}">
                <a16:creationId xmlns:a16="http://schemas.microsoft.com/office/drawing/2014/main" id="{DD878733-57E0-4269-AD84-58D5080650FC}"/>
              </a:ext>
            </a:extLst>
          </p:cNvPr>
          <p:cNvSpPr/>
          <p:nvPr/>
        </p:nvSpPr>
        <p:spPr>
          <a:xfrm>
            <a:off x="9137377" y="2965174"/>
            <a:ext cx="1285459" cy="7421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ــمــ</a:t>
            </a:r>
          </a:p>
        </p:txBody>
      </p:sp>
      <p:sp>
        <p:nvSpPr>
          <p:cNvPr id="9" name="مستطيل: زوايا مستديرة 8">
            <a:hlinkClick r:id="rId4" action="ppaction://hlinksldjump"/>
            <a:extLst>
              <a:ext uri="{FF2B5EF4-FFF2-40B4-BE49-F238E27FC236}">
                <a16:creationId xmlns:a16="http://schemas.microsoft.com/office/drawing/2014/main" id="{B8D3D92A-4C72-4E32-8AA5-46A4B5A08B3A}"/>
              </a:ext>
            </a:extLst>
          </p:cNvPr>
          <p:cNvSpPr/>
          <p:nvPr/>
        </p:nvSpPr>
        <p:spPr>
          <a:xfrm>
            <a:off x="9137376" y="4866862"/>
            <a:ext cx="1285459" cy="7421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مــ</a:t>
            </a:r>
          </a:p>
        </p:txBody>
      </p:sp>
      <p:sp>
        <p:nvSpPr>
          <p:cNvPr id="11" name="مستطيل: زوايا مستديرة 10">
            <a:hlinkClick r:id="rId5" action="ppaction://hlinksldjump"/>
            <a:extLst>
              <a:ext uri="{FF2B5EF4-FFF2-40B4-BE49-F238E27FC236}">
                <a16:creationId xmlns:a16="http://schemas.microsoft.com/office/drawing/2014/main" id="{8365FE1F-A384-44F8-8874-E5B31FFA7D1E}"/>
              </a:ext>
            </a:extLst>
          </p:cNvPr>
          <p:cNvSpPr/>
          <p:nvPr/>
        </p:nvSpPr>
        <p:spPr>
          <a:xfrm>
            <a:off x="9137376" y="3916018"/>
            <a:ext cx="1285459" cy="7421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ــم</a:t>
            </a:r>
          </a:p>
        </p:txBody>
      </p:sp>
      <p:sp>
        <p:nvSpPr>
          <p:cNvPr id="12" name="مستطيل: زوايا مستديرة 11">
            <a:hlinkClick r:id="rId6" action="ppaction://hlinksldjump"/>
            <a:extLst>
              <a:ext uri="{FF2B5EF4-FFF2-40B4-BE49-F238E27FC236}">
                <a16:creationId xmlns:a16="http://schemas.microsoft.com/office/drawing/2014/main" id="{5EBA6C11-8693-4FCD-B24B-04B25C15A3CA}"/>
              </a:ext>
            </a:extLst>
          </p:cNvPr>
          <p:cNvSpPr/>
          <p:nvPr/>
        </p:nvSpPr>
        <p:spPr>
          <a:xfrm>
            <a:off x="5453271" y="2965174"/>
            <a:ext cx="1285459" cy="7421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ــمــ</a:t>
            </a:r>
          </a:p>
        </p:txBody>
      </p:sp>
      <p:sp>
        <p:nvSpPr>
          <p:cNvPr id="13" name="مستطيل: زوايا مستديرة 12">
            <a:hlinkClick r:id="rId7" action="ppaction://hlinksldjump"/>
            <a:extLst>
              <a:ext uri="{FF2B5EF4-FFF2-40B4-BE49-F238E27FC236}">
                <a16:creationId xmlns:a16="http://schemas.microsoft.com/office/drawing/2014/main" id="{E1FAE364-832B-4432-8BCA-9DAB222A060B}"/>
              </a:ext>
            </a:extLst>
          </p:cNvPr>
          <p:cNvSpPr/>
          <p:nvPr/>
        </p:nvSpPr>
        <p:spPr>
          <a:xfrm>
            <a:off x="5453270" y="4866862"/>
            <a:ext cx="1285459" cy="7421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مــ</a:t>
            </a:r>
          </a:p>
        </p:txBody>
      </p:sp>
      <p:sp>
        <p:nvSpPr>
          <p:cNvPr id="14" name="مستطيل: زوايا مستديرة 13">
            <a:hlinkClick r:id="rId8" action="ppaction://hlinksldjump"/>
            <a:extLst>
              <a:ext uri="{FF2B5EF4-FFF2-40B4-BE49-F238E27FC236}">
                <a16:creationId xmlns:a16="http://schemas.microsoft.com/office/drawing/2014/main" id="{FC7AF426-680E-4E1D-A935-B288483DB17B}"/>
              </a:ext>
            </a:extLst>
          </p:cNvPr>
          <p:cNvSpPr/>
          <p:nvPr/>
        </p:nvSpPr>
        <p:spPr>
          <a:xfrm>
            <a:off x="5453270" y="3916018"/>
            <a:ext cx="1285459" cy="7421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ــم</a:t>
            </a:r>
          </a:p>
        </p:txBody>
      </p:sp>
      <p:sp>
        <p:nvSpPr>
          <p:cNvPr id="15" name="مستطيل: زوايا مستديرة 14">
            <a:hlinkClick r:id="rId9" action="ppaction://hlinksldjump"/>
            <a:extLst>
              <a:ext uri="{FF2B5EF4-FFF2-40B4-BE49-F238E27FC236}">
                <a16:creationId xmlns:a16="http://schemas.microsoft.com/office/drawing/2014/main" id="{DEDA5F6A-AB41-4198-AB05-F65B3618DDDE}"/>
              </a:ext>
            </a:extLst>
          </p:cNvPr>
          <p:cNvSpPr/>
          <p:nvPr/>
        </p:nvSpPr>
        <p:spPr>
          <a:xfrm>
            <a:off x="1769165" y="3030743"/>
            <a:ext cx="1285459" cy="7421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ــمــ</a:t>
            </a:r>
          </a:p>
        </p:txBody>
      </p:sp>
      <p:sp>
        <p:nvSpPr>
          <p:cNvPr id="16" name="مستطيل: زوايا مستديرة 15">
            <a:hlinkClick r:id="rId10" action="ppaction://hlinksldjump"/>
            <a:extLst>
              <a:ext uri="{FF2B5EF4-FFF2-40B4-BE49-F238E27FC236}">
                <a16:creationId xmlns:a16="http://schemas.microsoft.com/office/drawing/2014/main" id="{051871A6-2BA0-4C21-A501-898F7B5FEB11}"/>
              </a:ext>
            </a:extLst>
          </p:cNvPr>
          <p:cNvSpPr/>
          <p:nvPr/>
        </p:nvSpPr>
        <p:spPr>
          <a:xfrm>
            <a:off x="1769164" y="4932431"/>
            <a:ext cx="1285459" cy="7421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مــ</a:t>
            </a:r>
          </a:p>
        </p:txBody>
      </p:sp>
      <p:sp>
        <p:nvSpPr>
          <p:cNvPr id="17" name="مستطيل: زوايا مستديرة 16">
            <a:hlinkClick r:id="rId11" action="ppaction://hlinksldjump"/>
            <a:extLst>
              <a:ext uri="{FF2B5EF4-FFF2-40B4-BE49-F238E27FC236}">
                <a16:creationId xmlns:a16="http://schemas.microsoft.com/office/drawing/2014/main" id="{9BBF6DD9-A920-4116-A056-7536016D204B}"/>
              </a:ext>
            </a:extLst>
          </p:cNvPr>
          <p:cNvSpPr/>
          <p:nvPr/>
        </p:nvSpPr>
        <p:spPr>
          <a:xfrm>
            <a:off x="1769164" y="3981587"/>
            <a:ext cx="1285459" cy="7421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ــم</a:t>
            </a:r>
          </a:p>
        </p:txBody>
      </p:sp>
      <p:pic>
        <p:nvPicPr>
          <p:cNvPr id="19" name="صورة 18" descr="صورة تحتوي على حيوان, طائر&#10;&#10;تم إنشاء الوصف تلقائياً">
            <a:extLst>
              <a:ext uri="{FF2B5EF4-FFF2-40B4-BE49-F238E27FC236}">
                <a16:creationId xmlns:a16="http://schemas.microsoft.com/office/drawing/2014/main" id="{8F80CFB6-E08C-40D2-A4C6-8D78F3D1723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143" y="39208"/>
            <a:ext cx="1692962" cy="197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2919628"/>
      </p:ext>
    </p:extLst>
  </p:cSld>
  <p:clrMapOvr>
    <a:masterClrMapping/>
  </p:clrMapOvr>
  <p:transition spd="slow" advClick="0">
    <p:comb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69CA9CA2-83E5-4A58-AE74-C555A282D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7" y="2001078"/>
            <a:ext cx="3582497" cy="3582497"/>
          </a:xfrm>
          <a:prstGeom prst="rect">
            <a:avLst/>
          </a:prstGeom>
        </p:spPr>
      </p:pic>
      <p:sp>
        <p:nvSpPr>
          <p:cNvPr id="5" name="زر الإجراء: الانتقال للنهاية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77FCF9B-00B9-46A3-8368-B528568B0225}"/>
              </a:ext>
            </a:extLst>
          </p:cNvPr>
          <p:cNvSpPr/>
          <p:nvPr/>
        </p:nvSpPr>
        <p:spPr>
          <a:xfrm>
            <a:off x="471993" y="5433392"/>
            <a:ext cx="1741120" cy="92521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حاول من جديد">
            <a:hlinkClick r:id="" action="ppaction://media"/>
            <a:extLst>
              <a:ext uri="{FF2B5EF4-FFF2-40B4-BE49-F238E27FC236}">
                <a16:creationId xmlns:a16="http://schemas.microsoft.com/office/drawing/2014/main" id="{DBE2DE4D-15FD-41DE-9254-75440B194E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2953" y="669578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بكاء رجل كبير 1">
            <a:hlinkClick r:id="" action="ppaction://media"/>
            <a:extLst>
              <a:ext uri="{FF2B5EF4-FFF2-40B4-BE49-F238E27FC236}">
                <a16:creationId xmlns:a16="http://schemas.microsoft.com/office/drawing/2014/main" id="{F751430F-D041-4114-B743-31D12434913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7675" y="472291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5454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numSld="999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69CA9CA2-83E5-4A58-AE74-C555A282D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7" y="2001078"/>
            <a:ext cx="3582497" cy="3582497"/>
          </a:xfrm>
          <a:prstGeom prst="rect">
            <a:avLst/>
          </a:prstGeom>
        </p:spPr>
      </p:pic>
      <p:sp>
        <p:nvSpPr>
          <p:cNvPr id="5" name="زر الإجراء: الانتقال للنهاية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77FCF9B-00B9-46A3-8368-B528568B0225}"/>
              </a:ext>
            </a:extLst>
          </p:cNvPr>
          <p:cNvSpPr/>
          <p:nvPr/>
        </p:nvSpPr>
        <p:spPr>
          <a:xfrm>
            <a:off x="471993" y="5433392"/>
            <a:ext cx="1741120" cy="92521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بكاء رجل كبير 1">
            <a:hlinkClick r:id="" action="ppaction://media"/>
            <a:extLst>
              <a:ext uri="{FF2B5EF4-FFF2-40B4-BE49-F238E27FC236}">
                <a16:creationId xmlns:a16="http://schemas.microsoft.com/office/drawing/2014/main" id="{F751430F-D041-4114-B743-31D1243491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7675" y="472291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حاول ثانية (1)">
            <a:hlinkClick r:id="" action="ppaction://media"/>
            <a:extLst>
              <a:ext uri="{FF2B5EF4-FFF2-40B4-BE49-F238E27FC236}">
                <a16:creationId xmlns:a16="http://schemas.microsoft.com/office/drawing/2014/main" id="{D7EF0849-B7DB-4094-8BBA-BF28DB57F79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7675" y="862876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971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69CA9CA2-83E5-4A58-AE74-C555A282D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7" y="2001078"/>
            <a:ext cx="3582497" cy="3582497"/>
          </a:xfrm>
          <a:prstGeom prst="rect">
            <a:avLst/>
          </a:prstGeom>
        </p:spPr>
      </p:pic>
      <p:sp>
        <p:nvSpPr>
          <p:cNvPr id="5" name="زر الإجراء: الانتقال للنهاية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77FCF9B-00B9-46A3-8368-B528568B0225}"/>
              </a:ext>
            </a:extLst>
          </p:cNvPr>
          <p:cNvSpPr/>
          <p:nvPr/>
        </p:nvSpPr>
        <p:spPr>
          <a:xfrm>
            <a:off x="471993" y="5433392"/>
            <a:ext cx="1741120" cy="92521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بكاء رجل كبير 1">
            <a:hlinkClick r:id="" action="ppaction://media"/>
            <a:extLst>
              <a:ext uri="{FF2B5EF4-FFF2-40B4-BE49-F238E27FC236}">
                <a16:creationId xmlns:a16="http://schemas.microsoft.com/office/drawing/2014/main" id="{F751430F-D041-4114-B743-31D1243491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7675" y="472291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للاسف اجابه خاطئه صغير">
            <a:hlinkClick r:id="" action="ppaction://media"/>
            <a:extLst>
              <a:ext uri="{FF2B5EF4-FFF2-40B4-BE49-F238E27FC236}">
                <a16:creationId xmlns:a16="http://schemas.microsoft.com/office/drawing/2014/main" id="{32BA81F1-61BE-49A8-B7CB-D6B4358F7E3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2953" y="675467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98769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69CA9CA2-83E5-4A58-AE74-C555A282D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7" y="2001078"/>
            <a:ext cx="3582497" cy="3582497"/>
          </a:xfrm>
          <a:prstGeom prst="rect">
            <a:avLst/>
          </a:prstGeom>
        </p:spPr>
      </p:pic>
      <p:sp>
        <p:nvSpPr>
          <p:cNvPr id="5" name="زر الإجراء: الانتقال للنهاية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77FCF9B-00B9-46A3-8368-B528568B0225}"/>
              </a:ext>
            </a:extLst>
          </p:cNvPr>
          <p:cNvSpPr/>
          <p:nvPr/>
        </p:nvSpPr>
        <p:spPr>
          <a:xfrm>
            <a:off x="471993" y="5433392"/>
            <a:ext cx="1741120" cy="92521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حاول من جديد">
            <a:hlinkClick r:id="" action="ppaction://media"/>
            <a:extLst>
              <a:ext uri="{FF2B5EF4-FFF2-40B4-BE49-F238E27FC236}">
                <a16:creationId xmlns:a16="http://schemas.microsoft.com/office/drawing/2014/main" id="{DBE2DE4D-15FD-41DE-9254-75440B194E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2953" y="669578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بكاء رجل كبير 1">
            <a:hlinkClick r:id="" action="ppaction://media"/>
            <a:extLst>
              <a:ext uri="{FF2B5EF4-FFF2-40B4-BE49-F238E27FC236}">
                <a16:creationId xmlns:a16="http://schemas.microsoft.com/office/drawing/2014/main" id="{F751430F-D041-4114-B743-31D12434913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7675" y="472291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3118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numSld="999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69CA9CA2-83E5-4A58-AE74-C555A282D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7" y="2001078"/>
            <a:ext cx="3582497" cy="3582497"/>
          </a:xfrm>
          <a:prstGeom prst="rect">
            <a:avLst/>
          </a:prstGeom>
        </p:spPr>
      </p:pic>
      <p:sp>
        <p:nvSpPr>
          <p:cNvPr id="5" name="زر الإجراء: الانتقال للنهاية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77FCF9B-00B9-46A3-8368-B528568B0225}"/>
              </a:ext>
            </a:extLst>
          </p:cNvPr>
          <p:cNvSpPr/>
          <p:nvPr/>
        </p:nvSpPr>
        <p:spPr>
          <a:xfrm>
            <a:off x="471993" y="5433392"/>
            <a:ext cx="1741120" cy="92521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بكاء رجل كبير 1">
            <a:hlinkClick r:id="" action="ppaction://media"/>
            <a:extLst>
              <a:ext uri="{FF2B5EF4-FFF2-40B4-BE49-F238E27FC236}">
                <a16:creationId xmlns:a16="http://schemas.microsoft.com/office/drawing/2014/main" id="{F751430F-D041-4114-B743-31D1243491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7675" y="472291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حاول ثانية (1)">
            <a:hlinkClick r:id="" action="ppaction://media"/>
            <a:extLst>
              <a:ext uri="{FF2B5EF4-FFF2-40B4-BE49-F238E27FC236}">
                <a16:creationId xmlns:a16="http://schemas.microsoft.com/office/drawing/2014/main" id="{C753660D-1BF9-4D2E-A687-71C42C64E67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2953" y="701584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4575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69CA9CA2-83E5-4A58-AE74-C555A282D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7" y="2001078"/>
            <a:ext cx="3582497" cy="3582497"/>
          </a:xfrm>
          <a:prstGeom prst="rect">
            <a:avLst/>
          </a:prstGeom>
        </p:spPr>
      </p:pic>
      <p:sp>
        <p:nvSpPr>
          <p:cNvPr id="5" name="زر الإجراء: الانتقال للنهاية 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77FCF9B-00B9-46A3-8368-B528568B0225}"/>
              </a:ext>
            </a:extLst>
          </p:cNvPr>
          <p:cNvSpPr/>
          <p:nvPr/>
        </p:nvSpPr>
        <p:spPr>
          <a:xfrm>
            <a:off x="471993" y="5433392"/>
            <a:ext cx="1741120" cy="92521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حاول من جديد فقط قليل من التركيز صغير">
            <a:hlinkClick r:id="" action="ppaction://media"/>
            <a:extLst>
              <a:ext uri="{FF2B5EF4-FFF2-40B4-BE49-F238E27FC236}">
                <a16:creationId xmlns:a16="http://schemas.microsoft.com/office/drawing/2014/main" id="{2B19CE19-FA14-4FF3-B3B0-D14948B4352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8119" y="644471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737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4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2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383946BE-84C5-41BC-8144-161D69F2FD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475" y="1606135"/>
            <a:ext cx="2502395" cy="2407065"/>
          </a:xfrm>
          <a:prstGeom prst="rect">
            <a:avLst/>
          </a:prstGeom>
        </p:spPr>
      </p:pic>
      <p:sp>
        <p:nvSpPr>
          <p:cNvPr id="6" name="زر الإجراء: الانتقال للنهاية 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6E68BEFA-F7DF-40D5-A127-A2328F4C7B28}"/>
              </a:ext>
            </a:extLst>
          </p:cNvPr>
          <p:cNvSpPr/>
          <p:nvPr/>
        </p:nvSpPr>
        <p:spPr>
          <a:xfrm>
            <a:off x="471993" y="5393634"/>
            <a:ext cx="1767028" cy="963233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ممتاز">
            <a:hlinkClick r:id="" action="ppaction://media"/>
            <a:extLst>
              <a:ext uri="{FF2B5EF4-FFF2-40B4-BE49-F238E27FC236}">
                <a16:creationId xmlns:a16="http://schemas.microsoft.com/office/drawing/2014/main" id="{0D17F534-84B8-4B86-8435-523D752D0E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3889" y="524324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تصفيق">
            <a:hlinkClick r:id="" action="ppaction://media"/>
            <a:extLst>
              <a:ext uri="{FF2B5EF4-FFF2-40B4-BE49-F238E27FC236}">
                <a16:creationId xmlns:a16="http://schemas.microsoft.com/office/drawing/2014/main" id="{70A9D028-D65D-4547-9C98-EBAD6DE6EE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7699" y="476719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رسم 32" descr="علامة الإبهام لأعلى">
            <a:extLst>
              <a:ext uri="{FF2B5EF4-FFF2-40B4-BE49-F238E27FC236}">
                <a16:creationId xmlns:a16="http://schemas.microsoft.com/office/drawing/2014/main" id="{CFA37463-EAEB-419D-9836-9701316B84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73882" y="2019534"/>
            <a:ext cx="2056932" cy="205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33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5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88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2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383946BE-84C5-41BC-8144-161D69F2FD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475" y="1606135"/>
            <a:ext cx="2502395" cy="2407065"/>
          </a:xfrm>
          <a:prstGeom prst="rect">
            <a:avLst/>
          </a:prstGeom>
        </p:spPr>
      </p:pic>
      <p:sp>
        <p:nvSpPr>
          <p:cNvPr id="6" name="زر الإجراء: الانتقال للنهاية 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6E68BEFA-F7DF-40D5-A127-A2328F4C7B28}"/>
              </a:ext>
            </a:extLst>
          </p:cNvPr>
          <p:cNvSpPr/>
          <p:nvPr/>
        </p:nvSpPr>
        <p:spPr>
          <a:xfrm>
            <a:off x="471993" y="5393634"/>
            <a:ext cx="1767028" cy="963233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ممتاز">
            <a:hlinkClick r:id="" action="ppaction://media"/>
            <a:extLst>
              <a:ext uri="{FF2B5EF4-FFF2-40B4-BE49-F238E27FC236}">
                <a16:creationId xmlns:a16="http://schemas.microsoft.com/office/drawing/2014/main" id="{0D17F534-84B8-4B86-8435-523D752D0E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3889" y="524324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تصفيق">
            <a:hlinkClick r:id="" action="ppaction://media"/>
            <a:extLst>
              <a:ext uri="{FF2B5EF4-FFF2-40B4-BE49-F238E27FC236}">
                <a16:creationId xmlns:a16="http://schemas.microsoft.com/office/drawing/2014/main" id="{70A9D028-D65D-4547-9C98-EBAD6DE6EE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7699" y="476719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رسم 32" descr="علامة الإبهام لأعلى">
            <a:extLst>
              <a:ext uri="{FF2B5EF4-FFF2-40B4-BE49-F238E27FC236}">
                <a16:creationId xmlns:a16="http://schemas.microsoft.com/office/drawing/2014/main" id="{CFA37463-EAEB-419D-9836-9701316B84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73882" y="2019534"/>
            <a:ext cx="2056932" cy="205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3087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5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88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2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383946BE-84C5-41BC-8144-161D69F2FD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475" y="1606135"/>
            <a:ext cx="2502395" cy="2407065"/>
          </a:xfrm>
          <a:prstGeom prst="rect">
            <a:avLst/>
          </a:prstGeom>
        </p:spPr>
      </p:pic>
      <p:sp>
        <p:nvSpPr>
          <p:cNvPr id="6" name="زر الإجراء: الانتقال للنهاية 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6E68BEFA-F7DF-40D5-A127-A2328F4C7B28}"/>
              </a:ext>
            </a:extLst>
          </p:cNvPr>
          <p:cNvSpPr/>
          <p:nvPr/>
        </p:nvSpPr>
        <p:spPr>
          <a:xfrm>
            <a:off x="471993" y="5393634"/>
            <a:ext cx="1767028" cy="963233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ممتاز">
            <a:hlinkClick r:id="" action="ppaction://media"/>
            <a:extLst>
              <a:ext uri="{FF2B5EF4-FFF2-40B4-BE49-F238E27FC236}">
                <a16:creationId xmlns:a16="http://schemas.microsoft.com/office/drawing/2014/main" id="{0D17F534-84B8-4B86-8435-523D752D0E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3889" y="524324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تصفيق">
            <a:hlinkClick r:id="" action="ppaction://media"/>
            <a:extLst>
              <a:ext uri="{FF2B5EF4-FFF2-40B4-BE49-F238E27FC236}">
                <a16:creationId xmlns:a16="http://schemas.microsoft.com/office/drawing/2014/main" id="{70A9D028-D65D-4547-9C98-EBAD6DE6EE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7699" y="476719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رسم 32" descr="علامة الإبهام لأعلى">
            <a:extLst>
              <a:ext uri="{FF2B5EF4-FFF2-40B4-BE49-F238E27FC236}">
                <a16:creationId xmlns:a16="http://schemas.microsoft.com/office/drawing/2014/main" id="{CFA37463-EAEB-419D-9836-9701316B84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73882" y="2019534"/>
            <a:ext cx="2056932" cy="205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701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5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88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69CA9CA2-83E5-4A58-AE74-C555A282D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7" y="2001078"/>
            <a:ext cx="3582497" cy="3582497"/>
          </a:xfrm>
          <a:prstGeom prst="rect">
            <a:avLst/>
          </a:prstGeom>
        </p:spPr>
      </p:pic>
      <p:sp>
        <p:nvSpPr>
          <p:cNvPr id="5" name="زر الإجراء: الانتقال للنهاية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77FCF9B-00B9-46A3-8368-B528568B0225}"/>
              </a:ext>
            </a:extLst>
          </p:cNvPr>
          <p:cNvSpPr/>
          <p:nvPr/>
        </p:nvSpPr>
        <p:spPr>
          <a:xfrm>
            <a:off x="471993" y="5433392"/>
            <a:ext cx="1741120" cy="92521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حاول من جديد">
            <a:hlinkClick r:id="" action="ppaction://media"/>
            <a:extLst>
              <a:ext uri="{FF2B5EF4-FFF2-40B4-BE49-F238E27FC236}">
                <a16:creationId xmlns:a16="http://schemas.microsoft.com/office/drawing/2014/main" id="{DBE2DE4D-15FD-41DE-9254-75440B194E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2953" y="669578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بكاء رجل كبير 1">
            <a:hlinkClick r:id="" action="ppaction://media"/>
            <a:extLst>
              <a:ext uri="{FF2B5EF4-FFF2-40B4-BE49-F238E27FC236}">
                <a16:creationId xmlns:a16="http://schemas.microsoft.com/office/drawing/2014/main" id="{F751430F-D041-4114-B743-31D12434913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7675" y="472291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0659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numSld="999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672087DF-8502-49E2-B03A-5796AE6EABDB}"/>
              </a:ext>
            </a:extLst>
          </p:cNvPr>
          <p:cNvSpPr/>
          <p:nvPr/>
        </p:nvSpPr>
        <p:spPr>
          <a:xfrm>
            <a:off x="4333466" y="307457"/>
            <a:ext cx="3525078" cy="1232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</a:rPr>
              <a:t>الباء</a:t>
            </a:r>
          </a:p>
        </p:txBody>
      </p:sp>
      <p:sp>
        <p:nvSpPr>
          <p:cNvPr id="4" name="زر الإجراء: الانتقال للنهاية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FDADD0E-DFB1-4987-8E50-1E90BB066811}"/>
              </a:ext>
            </a:extLst>
          </p:cNvPr>
          <p:cNvSpPr/>
          <p:nvPr/>
        </p:nvSpPr>
        <p:spPr>
          <a:xfrm>
            <a:off x="0" y="5589105"/>
            <a:ext cx="1285459" cy="90377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FF2204BE-207A-4599-A982-FC75A4CAF298}"/>
              </a:ext>
            </a:extLst>
          </p:cNvPr>
          <p:cNvSpPr/>
          <p:nvPr/>
        </p:nvSpPr>
        <p:spPr>
          <a:xfrm>
            <a:off x="4479236" y="2014330"/>
            <a:ext cx="3074508" cy="7421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800" b="1" dirty="0">
                <a:solidFill>
                  <a:schemeClr val="tx1"/>
                </a:solidFill>
                <a:cs typeface="AL-Mohanad" pitchFamily="2" charset="-78"/>
              </a:rPr>
              <a:t>(ب) مضمومة</a:t>
            </a:r>
          </a:p>
        </p:txBody>
      </p:sp>
      <p:sp>
        <p:nvSpPr>
          <p:cNvPr id="6" name="مستطيل: زوايا مستديرة 5">
            <a:hlinkClick r:id="rId3" action="ppaction://hlinksldjump"/>
            <a:extLst>
              <a:ext uri="{FF2B5EF4-FFF2-40B4-BE49-F238E27FC236}">
                <a16:creationId xmlns:a16="http://schemas.microsoft.com/office/drawing/2014/main" id="{8C2C0FB6-947E-4663-950E-396851C5D4B7}"/>
              </a:ext>
            </a:extLst>
          </p:cNvPr>
          <p:cNvSpPr/>
          <p:nvPr/>
        </p:nvSpPr>
        <p:spPr>
          <a:xfrm>
            <a:off x="5453271" y="2965174"/>
            <a:ext cx="1285459" cy="7421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ــبُ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56DD532E-1EF9-4E78-8E7B-9B61A57E679C}"/>
              </a:ext>
            </a:extLst>
          </p:cNvPr>
          <p:cNvSpPr/>
          <p:nvPr/>
        </p:nvSpPr>
        <p:spPr>
          <a:xfrm>
            <a:off x="960784" y="2014329"/>
            <a:ext cx="3074508" cy="7421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800" b="1" dirty="0">
                <a:solidFill>
                  <a:schemeClr val="tx1"/>
                </a:solidFill>
                <a:cs typeface="AL-Mohanad" pitchFamily="2" charset="-78"/>
              </a:rPr>
              <a:t>(ب) مكسورة</a:t>
            </a:r>
          </a:p>
        </p:txBody>
      </p:sp>
      <p:sp>
        <p:nvSpPr>
          <p:cNvPr id="8" name="مستطيل: زوايا مستديرة 7">
            <a:hlinkClick r:id="rId4" action="ppaction://hlinksldjump"/>
            <a:extLst>
              <a:ext uri="{FF2B5EF4-FFF2-40B4-BE49-F238E27FC236}">
                <a16:creationId xmlns:a16="http://schemas.microsoft.com/office/drawing/2014/main" id="{71CB61A8-BA40-43B5-9912-FA19A052B858}"/>
              </a:ext>
            </a:extLst>
          </p:cNvPr>
          <p:cNvSpPr/>
          <p:nvPr/>
        </p:nvSpPr>
        <p:spPr>
          <a:xfrm>
            <a:off x="2073962" y="2900224"/>
            <a:ext cx="1285459" cy="7421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بـَ</a:t>
            </a:r>
          </a:p>
        </p:txBody>
      </p:sp>
      <p:sp>
        <p:nvSpPr>
          <p:cNvPr id="9" name="مستطيل: زوايا مستديرة 8">
            <a:extLst>
              <a:ext uri="{FF2B5EF4-FFF2-40B4-BE49-F238E27FC236}">
                <a16:creationId xmlns:a16="http://schemas.microsoft.com/office/drawing/2014/main" id="{015FB5CD-121E-4F91-884F-B1660F9C45CB}"/>
              </a:ext>
            </a:extLst>
          </p:cNvPr>
          <p:cNvSpPr/>
          <p:nvPr/>
        </p:nvSpPr>
        <p:spPr>
          <a:xfrm>
            <a:off x="7858544" y="2014330"/>
            <a:ext cx="3074508" cy="7421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800" b="1" dirty="0">
                <a:solidFill>
                  <a:schemeClr val="tx1"/>
                </a:solidFill>
                <a:cs typeface="AL-Mohanad" pitchFamily="2" charset="-78"/>
              </a:rPr>
              <a:t>(ب) مفتوحة</a:t>
            </a:r>
          </a:p>
        </p:txBody>
      </p:sp>
      <p:sp>
        <p:nvSpPr>
          <p:cNvPr id="10" name="مستطيل: زوايا مستديرة 9">
            <a:hlinkClick r:id="rId5" action="ppaction://hlinksldjump"/>
            <a:extLst>
              <a:ext uri="{FF2B5EF4-FFF2-40B4-BE49-F238E27FC236}">
                <a16:creationId xmlns:a16="http://schemas.microsoft.com/office/drawing/2014/main" id="{0972E8E9-7B5B-413F-B746-660E0EB1B4E3}"/>
              </a:ext>
            </a:extLst>
          </p:cNvPr>
          <p:cNvSpPr/>
          <p:nvPr/>
        </p:nvSpPr>
        <p:spPr>
          <a:xfrm>
            <a:off x="8832579" y="2965174"/>
            <a:ext cx="1285459" cy="7421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بِ</a:t>
            </a:r>
          </a:p>
        </p:txBody>
      </p:sp>
      <p:sp>
        <p:nvSpPr>
          <p:cNvPr id="11" name="مستطيل: زوايا مستديرة 10">
            <a:hlinkClick r:id="rId6" action="ppaction://hlinksldjump"/>
            <a:extLst>
              <a:ext uri="{FF2B5EF4-FFF2-40B4-BE49-F238E27FC236}">
                <a16:creationId xmlns:a16="http://schemas.microsoft.com/office/drawing/2014/main" id="{6EE4F2A5-0647-43BC-87D9-FA895E6E7E39}"/>
              </a:ext>
            </a:extLst>
          </p:cNvPr>
          <p:cNvSpPr/>
          <p:nvPr/>
        </p:nvSpPr>
        <p:spPr>
          <a:xfrm>
            <a:off x="8832579" y="3916018"/>
            <a:ext cx="1285459" cy="7421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بــَ</a:t>
            </a:r>
          </a:p>
        </p:txBody>
      </p:sp>
      <p:sp>
        <p:nvSpPr>
          <p:cNvPr id="12" name="مستطيل: زوايا مستديرة 11">
            <a:hlinkClick r:id="rId7" action="ppaction://hlinksldjump"/>
            <a:extLst>
              <a:ext uri="{FF2B5EF4-FFF2-40B4-BE49-F238E27FC236}">
                <a16:creationId xmlns:a16="http://schemas.microsoft.com/office/drawing/2014/main" id="{E81FC3D7-36BE-463A-AB5B-77F8C47BC1EB}"/>
              </a:ext>
            </a:extLst>
          </p:cNvPr>
          <p:cNvSpPr/>
          <p:nvPr/>
        </p:nvSpPr>
        <p:spPr>
          <a:xfrm>
            <a:off x="8832579" y="4846984"/>
            <a:ext cx="1285459" cy="7421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ــبُـ</a:t>
            </a:r>
          </a:p>
        </p:txBody>
      </p:sp>
      <p:sp>
        <p:nvSpPr>
          <p:cNvPr id="13" name="مستطيل: زوايا مستديرة 12">
            <a:hlinkClick r:id="rId8" action="ppaction://hlinksldjump"/>
            <a:extLst>
              <a:ext uri="{FF2B5EF4-FFF2-40B4-BE49-F238E27FC236}">
                <a16:creationId xmlns:a16="http://schemas.microsoft.com/office/drawing/2014/main" id="{17949C81-2128-4960-B5A5-83F9BD2A2F43}"/>
              </a:ext>
            </a:extLst>
          </p:cNvPr>
          <p:cNvSpPr/>
          <p:nvPr/>
        </p:nvSpPr>
        <p:spPr>
          <a:xfrm>
            <a:off x="5453271" y="3916018"/>
            <a:ext cx="1285459" cy="7421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ــبــِ</a:t>
            </a:r>
          </a:p>
        </p:txBody>
      </p:sp>
      <p:sp>
        <p:nvSpPr>
          <p:cNvPr id="14" name="مستطيل: زوايا مستديرة 13">
            <a:hlinkClick r:id="rId9" action="ppaction://hlinksldjump"/>
            <a:extLst>
              <a:ext uri="{FF2B5EF4-FFF2-40B4-BE49-F238E27FC236}">
                <a16:creationId xmlns:a16="http://schemas.microsoft.com/office/drawing/2014/main" id="{182CDD4B-6ABC-41E5-BE29-854DC188A45E}"/>
              </a:ext>
            </a:extLst>
          </p:cNvPr>
          <p:cNvSpPr/>
          <p:nvPr/>
        </p:nvSpPr>
        <p:spPr>
          <a:xfrm>
            <a:off x="5453271" y="4876111"/>
            <a:ext cx="1285459" cy="7421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بَ</a:t>
            </a:r>
          </a:p>
        </p:txBody>
      </p:sp>
      <p:sp>
        <p:nvSpPr>
          <p:cNvPr id="15" name="مستطيل: زوايا مستديرة 14">
            <a:hlinkClick r:id="rId10" action="ppaction://hlinksldjump"/>
            <a:extLst>
              <a:ext uri="{FF2B5EF4-FFF2-40B4-BE49-F238E27FC236}">
                <a16:creationId xmlns:a16="http://schemas.microsoft.com/office/drawing/2014/main" id="{0980EC28-DB95-48ED-989C-D266F2880D06}"/>
              </a:ext>
            </a:extLst>
          </p:cNvPr>
          <p:cNvSpPr/>
          <p:nvPr/>
        </p:nvSpPr>
        <p:spPr>
          <a:xfrm>
            <a:off x="2073962" y="3810654"/>
            <a:ext cx="1285459" cy="7421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ــبُ</a:t>
            </a:r>
          </a:p>
        </p:txBody>
      </p:sp>
      <p:sp>
        <p:nvSpPr>
          <p:cNvPr id="16" name="مستطيل: زوايا مستديرة 15">
            <a:hlinkClick r:id="rId11" action="ppaction://hlinksldjump"/>
            <a:extLst>
              <a:ext uri="{FF2B5EF4-FFF2-40B4-BE49-F238E27FC236}">
                <a16:creationId xmlns:a16="http://schemas.microsoft.com/office/drawing/2014/main" id="{F0218EDD-E660-4C99-B5AA-21465F2CDCFB}"/>
              </a:ext>
            </a:extLst>
          </p:cNvPr>
          <p:cNvSpPr/>
          <p:nvPr/>
        </p:nvSpPr>
        <p:spPr>
          <a:xfrm>
            <a:off x="2073961" y="4780703"/>
            <a:ext cx="1285459" cy="7421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ــبـِـ</a:t>
            </a:r>
          </a:p>
        </p:txBody>
      </p:sp>
      <p:pic>
        <p:nvPicPr>
          <p:cNvPr id="17" name="صورة 16" descr="صورة تحتوي على حيوان, طائر&#10;&#10;تم إنشاء الوصف تلقائياً">
            <a:extLst>
              <a:ext uri="{FF2B5EF4-FFF2-40B4-BE49-F238E27FC236}">
                <a16:creationId xmlns:a16="http://schemas.microsoft.com/office/drawing/2014/main" id="{4F7F6738-31F0-42FC-8EF5-B38240E1700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143" y="39208"/>
            <a:ext cx="1692962" cy="197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516384"/>
      </p:ext>
    </p:extLst>
  </p:cSld>
  <p:clrMapOvr>
    <a:masterClrMapping/>
  </p:clrMapOvr>
  <p:transition spd="slow" advClick="0">
    <p:comb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69CA9CA2-83E5-4A58-AE74-C555A282D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7" y="2001078"/>
            <a:ext cx="3582497" cy="3582497"/>
          </a:xfrm>
          <a:prstGeom prst="rect">
            <a:avLst/>
          </a:prstGeom>
        </p:spPr>
      </p:pic>
      <p:sp>
        <p:nvSpPr>
          <p:cNvPr id="5" name="زر الإجراء: الانتقال للنهاية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77FCF9B-00B9-46A3-8368-B528568B0225}"/>
              </a:ext>
            </a:extLst>
          </p:cNvPr>
          <p:cNvSpPr/>
          <p:nvPr/>
        </p:nvSpPr>
        <p:spPr>
          <a:xfrm>
            <a:off x="471993" y="5433392"/>
            <a:ext cx="1741120" cy="92521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بكاء رجل كبير 1">
            <a:hlinkClick r:id="" action="ppaction://media"/>
            <a:extLst>
              <a:ext uri="{FF2B5EF4-FFF2-40B4-BE49-F238E27FC236}">
                <a16:creationId xmlns:a16="http://schemas.microsoft.com/office/drawing/2014/main" id="{F751430F-D041-4114-B743-31D1243491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7675" y="472291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حاول ثانية (1)">
            <a:hlinkClick r:id="" action="ppaction://media"/>
            <a:extLst>
              <a:ext uri="{FF2B5EF4-FFF2-40B4-BE49-F238E27FC236}">
                <a16:creationId xmlns:a16="http://schemas.microsoft.com/office/drawing/2014/main" id="{99068E87-FCAF-4F4C-99F0-A6643E04850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41475" y="502540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4007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69CA9CA2-83E5-4A58-AE74-C555A282D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7" y="2001078"/>
            <a:ext cx="3582497" cy="3582497"/>
          </a:xfrm>
          <a:prstGeom prst="rect">
            <a:avLst/>
          </a:prstGeom>
        </p:spPr>
      </p:pic>
      <p:sp>
        <p:nvSpPr>
          <p:cNvPr id="5" name="زر الإجراء: الانتقال للنهاية 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77FCF9B-00B9-46A3-8368-B528568B0225}"/>
              </a:ext>
            </a:extLst>
          </p:cNvPr>
          <p:cNvSpPr/>
          <p:nvPr/>
        </p:nvSpPr>
        <p:spPr>
          <a:xfrm>
            <a:off x="471993" y="5433392"/>
            <a:ext cx="1741120" cy="92521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حاول من جديد فقط قليل من التركيز صغير">
            <a:hlinkClick r:id="" action="ppaction://media"/>
            <a:extLst>
              <a:ext uri="{FF2B5EF4-FFF2-40B4-BE49-F238E27FC236}">
                <a16:creationId xmlns:a16="http://schemas.microsoft.com/office/drawing/2014/main" id="{182E1947-E1B2-4CC5-A30E-26C84D212D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69116" y="534260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48238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4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69CA9CA2-83E5-4A58-AE74-C555A282D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7" y="2001078"/>
            <a:ext cx="3582497" cy="3582497"/>
          </a:xfrm>
          <a:prstGeom prst="rect">
            <a:avLst/>
          </a:prstGeom>
        </p:spPr>
      </p:pic>
      <p:sp>
        <p:nvSpPr>
          <p:cNvPr id="5" name="زر الإجراء: الانتقال للنهاية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77FCF9B-00B9-46A3-8368-B528568B0225}"/>
              </a:ext>
            </a:extLst>
          </p:cNvPr>
          <p:cNvSpPr/>
          <p:nvPr/>
        </p:nvSpPr>
        <p:spPr>
          <a:xfrm>
            <a:off x="471993" y="5433392"/>
            <a:ext cx="1741120" cy="92521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حاول من جديد">
            <a:hlinkClick r:id="" action="ppaction://media"/>
            <a:extLst>
              <a:ext uri="{FF2B5EF4-FFF2-40B4-BE49-F238E27FC236}">
                <a16:creationId xmlns:a16="http://schemas.microsoft.com/office/drawing/2014/main" id="{DBE2DE4D-15FD-41DE-9254-75440B194E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2953" y="669578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بكاء رجل كبير 1">
            <a:hlinkClick r:id="" action="ppaction://media"/>
            <a:extLst>
              <a:ext uri="{FF2B5EF4-FFF2-40B4-BE49-F238E27FC236}">
                <a16:creationId xmlns:a16="http://schemas.microsoft.com/office/drawing/2014/main" id="{F751430F-D041-4114-B743-31D12434913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7675" y="472291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4270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numSld="999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69CA9CA2-83E5-4A58-AE74-C555A282D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7" y="2001078"/>
            <a:ext cx="3582497" cy="3582497"/>
          </a:xfrm>
          <a:prstGeom prst="rect">
            <a:avLst/>
          </a:prstGeom>
        </p:spPr>
      </p:pic>
      <p:sp>
        <p:nvSpPr>
          <p:cNvPr id="5" name="زر الإجراء: الانتقال للنهاية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77FCF9B-00B9-46A3-8368-B528568B0225}"/>
              </a:ext>
            </a:extLst>
          </p:cNvPr>
          <p:cNvSpPr/>
          <p:nvPr/>
        </p:nvSpPr>
        <p:spPr>
          <a:xfrm>
            <a:off x="471993" y="5433392"/>
            <a:ext cx="1741120" cy="92521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بكاء رجل كبير 1">
            <a:hlinkClick r:id="" action="ppaction://media"/>
            <a:extLst>
              <a:ext uri="{FF2B5EF4-FFF2-40B4-BE49-F238E27FC236}">
                <a16:creationId xmlns:a16="http://schemas.microsoft.com/office/drawing/2014/main" id="{F751430F-D041-4114-B743-31D1243491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7675" y="472291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حاول ثانية (1)">
            <a:hlinkClick r:id="" action="ppaction://media"/>
            <a:extLst>
              <a:ext uri="{FF2B5EF4-FFF2-40B4-BE49-F238E27FC236}">
                <a16:creationId xmlns:a16="http://schemas.microsoft.com/office/drawing/2014/main" id="{E572350C-D7DD-405D-BE6B-908E1E7712D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2953" y="630401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52394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69CA9CA2-83E5-4A58-AE74-C555A282D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7" y="2001078"/>
            <a:ext cx="3582497" cy="3582497"/>
          </a:xfrm>
          <a:prstGeom prst="rect">
            <a:avLst/>
          </a:prstGeom>
        </p:spPr>
      </p:pic>
      <p:sp>
        <p:nvSpPr>
          <p:cNvPr id="5" name="زر الإجراء: الانتقال للنهاية 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77FCF9B-00B9-46A3-8368-B528568B0225}"/>
              </a:ext>
            </a:extLst>
          </p:cNvPr>
          <p:cNvSpPr/>
          <p:nvPr/>
        </p:nvSpPr>
        <p:spPr>
          <a:xfrm>
            <a:off x="471993" y="5433392"/>
            <a:ext cx="1741120" cy="92521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للاسف اجابه خاطئه صغير">
            <a:hlinkClick r:id="" action="ppaction://media"/>
            <a:extLst>
              <a:ext uri="{FF2B5EF4-FFF2-40B4-BE49-F238E27FC236}">
                <a16:creationId xmlns:a16="http://schemas.microsoft.com/office/drawing/2014/main" id="{AC7A4D7C-34BB-4860-B4B5-D8D3F256084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2953" y="721963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72110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00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2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383946BE-84C5-41BC-8144-161D69F2FD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475" y="1606135"/>
            <a:ext cx="2502395" cy="2407065"/>
          </a:xfrm>
          <a:prstGeom prst="rect">
            <a:avLst/>
          </a:prstGeom>
        </p:spPr>
      </p:pic>
      <p:sp>
        <p:nvSpPr>
          <p:cNvPr id="6" name="زر الإجراء: الانتقال للنهاية 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6E68BEFA-F7DF-40D5-A127-A2328F4C7B28}"/>
              </a:ext>
            </a:extLst>
          </p:cNvPr>
          <p:cNvSpPr/>
          <p:nvPr/>
        </p:nvSpPr>
        <p:spPr>
          <a:xfrm>
            <a:off x="471993" y="5393634"/>
            <a:ext cx="1767028" cy="963233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ممتاز">
            <a:hlinkClick r:id="" action="ppaction://media"/>
            <a:extLst>
              <a:ext uri="{FF2B5EF4-FFF2-40B4-BE49-F238E27FC236}">
                <a16:creationId xmlns:a16="http://schemas.microsoft.com/office/drawing/2014/main" id="{0D17F534-84B8-4B86-8435-523D752D0E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3889" y="524324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تصفيق">
            <a:hlinkClick r:id="" action="ppaction://media"/>
            <a:extLst>
              <a:ext uri="{FF2B5EF4-FFF2-40B4-BE49-F238E27FC236}">
                <a16:creationId xmlns:a16="http://schemas.microsoft.com/office/drawing/2014/main" id="{70A9D028-D65D-4547-9C98-EBAD6DE6EE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7699" y="476719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رسم 32" descr="علامة الإبهام لأعلى">
            <a:extLst>
              <a:ext uri="{FF2B5EF4-FFF2-40B4-BE49-F238E27FC236}">
                <a16:creationId xmlns:a16="http://schemas.microsoft.com/office/drawing/2014/main" id="{CFA37463-EAEB-419D-9836-9701316B84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73882" y="2019534"/>
            <a:ext cx="2056932" cy="205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921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5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88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2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383946BE-84C5-41BC-8144-161D69F2FD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475" y="1606135"/>
            <a:ext cx="2502395" cy="2407065"/>
          </a:xfrm>
          <a:prstGeom prst="rect">
            <a:avLst/>
          </a:prstGeom>
        </p:spPr>
      </p:pic>
      <p:sp>
        <p:nvSpPr>
          <p:cNvPr id="6" name="زر الإجراء: الانتقال للنهاية 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6E68BEFA-F7DF-40D5-A127-A2328F4C7B28}"/>
              </a:ext>
            </a:extLst>
          </p:cNvPr>
          <p:cNvSpPr/>
          <p:nvPr/>
        </p:nvSpPr>
        <p:spPr>
          <a:xfrm>
            <a:off x="471993" y="5393634"/>
            <a:ext cx="1767028" cy="963233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ممتاز">
            <a:hlinkClick r:id="" action="ppaction://media"/>
            <a:extLst>
              <a:ext uri="{FF2B5EF4-FFF2-40B4-BE49-F238E27FC236}">
                <a16:creationId xmlns:a16="http://schemas.microsoft.com/office/drawing/2014/main" id="{0D17F534-84B8-4B86-8435-523D752D0E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3889" y="524324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تصفيق">
            <a:hlinkClick r:id="" action="ppaction://media"/>
            <a:extLst>
              <a:ext uri="{FF2B5EF4-FFF2-40B4-BE49-F238E27FC236}">
                <a16:creationId xmlns:a16="http://schemas.microsoft.com/office/drawing/2014/main" id="{70A9D028-D65D-4547-9C98-EBAD6DE6EE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7699" y="476719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رسم 32" descr="علامة الإبهام لأعلى">
            <a:extLst>
              <a:ext uri="{FF2B5EF4-FFF2-40B4-BE49-F238E27FC236}">
                <a16:creationId xmlns:a16="http://schemas.microsoft.com/office/drawing/2014/main" id="{CFA37463-EAEB-419D-9836-9701316B84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73882" y="2019534"/>
            <a:ext cx="2056932" cy="205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060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5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88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2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383946BE-84C5-41BC-8144-161D69F2FD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475" y="1606135"/>
            <a:ext cx="2502395" cy="2407065"/>
          </a:xfrm>
          <a:prstGeom prst="rect">
            <a:avLst/>
          </a:prstGeom>
        </p:spPr>
      </p:pic>
      <p:sp>
        <p:nvSpPr>
          <p:cNvPr id="6" name="زر الإجراء: الانتقال للنهاية 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6E68BEFA-F7DF-40D5-A127-A2328F4C7B28}"/>
              </a:ext>
            </a:extLst>
          </p:cNvPr>
          <p:cNvSpPr/>
          <p:nvPr/>
        </p:nvSpPr>
        <p:spPr>
          <a:xfrm>
            <a:off x="471993" y="5393634"/>
            <a:ext cx="1767028" cy="963233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ممتاز">
            <a:hlinkClick r:id="" action="ppaction://media"/>
            <a:extLst>
              <a:ext uri="{FF2B5EF4-FFF2-40B4-BE49-F238E27FC236}">
                <a16:creationId xmlns:a16="http://schemas.microsoft.com/office/drawing/2014/main" id="{0D17F534-84B8-4B86-8435-523D752D0E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3889" y="524324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تصفيق">
            <a:hlinkClick r:id="" action="ppaction://media"/>
            <a:extLst>
              <a:ext uri="{FF2B5EF4-FFF2-40B4-BE49-F238E27FC236}">
                <a16:creationId xmlns:a16="http://schemas.microsoft.com/office/drawing/2014/main" id="{70A9D028-D65D-4547-9C98-EBAD6DE6EE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7699" y="476719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رسم 32" descr="علامة الإبهام لأعلى">
            <a:extLst>
              <a:ext uri="{FF2B5EF4-FFF2-40B4-BE49-F238E27FC236}">
                <a16:creationId xmlns:a16="http://schemas.microsoft.com/office/drawing/2014/main" id="{CFA37463-EAEB-419D-9836-9701316B84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73882" y="2019534"/>
            <a:ext cx="2056932" cy="205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077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5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88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69CA9CA2-83E5-4A58-AE74-C555A282D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7" y="2001078"/>
            <a:ext cx="3582497" cy="3582497"/>
          </a:xfrm>
          <a:prstGeom prst="rect">
            <a:avLst/>
          </a:prstGeom>
        </p:spPr>
      </p:pic>
      <p:sp>
        <p:nvSpPr>
          <p:cNvPr id="5" name="زر الإجراء: الانتقال للنهاية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77FCF9B-00B9-46A3-8368-B528568B0225}"/>
              </a:ext>
            </a:extLst>
          </p:cNvPr>
          <p:cNvSpPr/>
          <p:nvPr/>
        </p:nvSpPr>
        <p:spPr>
          <a:xfrm>
            <a:off x="471993" y="5433392"/>
            <a:ext cx="1741120" cy="92521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حاول من جديد">
            <a:hlinkClick r:id="" action="ppaction://media"/>
            <a:extLst>
              <a:ext uri="{FF2B5EF4-FFF2-40B4-BE49-F238E27FC236}">
                <a16:creationId xmlns:a16="http://schemas.microsoft.com/office/drawing/2014/main" id="{DBE2DE4D-15FD-41DE-9254-75440B194E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2953" y="669578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بكاء رجل كبير 1">
            <a:hlinkClick r:id="" action="ppaction://media"/>
            <a:extLst>
              <a:ext uri="{FF2B5EF4-FFF2-40B4-BE49-F238E27FC236}">
                <a16:creationId xmlns:a16="http://schemas.microsoft.com/office/drawing/2014/main" id="{F751430F-D041-4114-B743-31D12434913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7675" y="472291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8622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numSld="999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69CA9CA2-83E5-4A58-AE74-C555A282D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7" y="2001078"/>
            <a:ext cx="3582497" cy="3582497"/>
          </a:xfrm>
          <a:prstGeom prst="rect">
            <a:avLst/>
          </a:prstGeom>
        </p:spPr>
      </p:pic>
      <p:sp>
        <p:nvSpPr>
          <p:cNvPr id="5" name="زر الإجراء: الانتقال للنهاية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77FCF9B-00B9-46A3-8368-B528568B0225}"/>
              </a:ext>
            </a:extLst>
          </p:cNvPr>
          <p:cNvSpPr/>
          <p:nvPr/>
        </p:nvSpPr>
        <p:spPr>
          <a:xfrm>
            <a:off x="471993" y="5433392"/>
            <a:ext cx="1741120" cy="92521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بكاء رجل كبير 1">
            <a:hlinkClick r:id="" action="ppaction://media"/>
            <a:extLst>
              <a:ext uri="{FF2B5EF4-FFF2-40B4-BE49-F238E27FC236}">
                <a16:creationId xmlns:a16="http://schemas.microsoft.com/office/drawing/2014/main" id="{F751430F-D041-4114-B743-31D1243491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7675" y="472291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حاول ثانية (1)">
            <a:hlinkClick r:id="" action="ppaction://media"/>
            <a:extLst>
              <a:ext uri="{FF2B5EF4-FFF2-40B4-BE49-F238E27FC236}">
                <a16:creationId xmlns:a16="http://schemas.microsoft.com/office/drawing/2014/main" id="{7102F64E-9154-47A2-9BE8-38D4B51C741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2953" y="706464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0991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672087DF-8502-49E2-B03A-5796AE6EABDB}"/>
              </a:ext>
            </a:extLst>
          </p:cNvPr>
          <p:cNvSpPr/>
          <p:nvPr/>
        </p:nvSpPr>
        <p:spPr>
          <a:xfrm>
            <a:off x="4535073" y="368094"/>
            <a:ext cx="3525078" cy="1232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</a:rPr>
              <a:t>اللام</a:t>
            </a:r>
          </a:p>
        </p:txBody>
      </p:sp>
      <p:sp>
        <p:nvSpPr>
          <p:cNvPr id="4" name="زر الإجراء: الانتقال للنهاية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1C7C501D-7924-4305-BC42-3ECAFBB8080B}"/>
              </a:ext>
            </a:extLst>
          </p:cNvPr>
          <p:cNvSpPr/>
          <p:nvPr/>
        </p:nvSpPr>
        <p:spPr>
          <a:xfrm>
            <a:off x="-1" y="5750754"/>
            <a:ext cx="1285459" cy="74212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8BD75680-ACB2-4BE1-B74F-D277859AFCFB}"/>
              </a:ext>
            </a:extLst>
          </p:cNvPr>
          <p:cNvSpPr/>
          <p:nvPr/>
        </p:nvSpPr>
        <p:spPr>
          <a:xfrm>
            <a:off x="4479236" y="2014330"/>
            <a:ext cx="3074508" cy="7421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800" b="1" dirty="0">
                <a:solidFill>
                  <a:schemeClr val="tx1"/>
                </a:solidFill>
                <a:cs typeface="AL-Mohanad" pitchFamily="2" charset="-78"/>
              </a:rPr>
              <a:t>مد بالألف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AC14BB40-745A-495E-8294-73FA921EF68A}"/>
              </a:ext>
            </a:extLst>
          </p:cNvPr>
          <p:cNvSpPr/>
          <p:nvPr/>
        </p:nvSpPr>
        <p:spPr>
          <a:xfrm>
            <a:off x="960784" y="2014329"/>
            <a:ext cx="3074508" cy="7421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800" b="1" dirty="0">
                <a:solidFill>
                  <a:schemeClr val="tx1"/>
                </a:solidFill>
                <a:cs typeface="AL-Mohanad" pitchFamily="2" charset="-78"/>
              </a:rPr>
              <a:t>مد بالياء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02FD4598-F713-4946-BBEE-4E73B02EAA6C}"/>
              </a:ext>
            </a:extLst>
          </p:cNvPr>
          <p:cNvSpPr/>
          <p:nvPr/>
        </p:nvSpPr>
        <p:spPr>
          <a:xfrm>
            <a:off x="7858544" y="2014330"/>
            <a:ext cx="3074508" cy="7421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800" b="1" dirty="0">
                <a:solidFill>
                  <a:schemeClr val="tx1"/>
                </a:solidFill>
                <a:cs typeface="AL-Mohanad" pitchFamily="2" charset="-78"/>
              </a:rPr>
              <a:t>مد بالواو</a:t>
            </a:r>
          </a:p>
        </p:txBody>
      </p:sp>
      <p:sp>
        <p:nvSpPr>
          <p:cNvPr id="8" name="مستطيل: زوايا مستديرة 7">
            <a:hlinkClick r:id="rId3" action="ppaction://hlinksldjump"/>
            <a:extLst>
              <a:ext uri="{FF2B5EF4-FFF2-40B4-BE49-F238E27FC236}">
                <a16:creationId xmlns:a16="http://schemas.microsoft.com/office/drawing/2014/main" id="{2B8B2E8F-8B9F-4E6B-BBE6-BB81116497FE}"/>
              </a:ext>
            </a:extLst>
          </p:cNvPr>
          <p:cNvSpPr/>
          <p:nvPr/>
        </p:nvSpPr>
        <p:spPr>
          <a:xfrm>
            <a:off x="8832579" y="2965174"/>
            <a:ext cx="1285459" cy="7421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لَا</a:t>
            </a:r>
          </a:p>
        </p:txBody>
      </p:sp>
      <p:sp>
        <p:nvSpPr>
          <p:cNvPr id="9" name="مستطيل: زوايا مستديرة 8">
            <a:hlinkClick r:id="rId4" action="ppaction://hlinksldjump"/>
            <a:extLst>
              <a:ext uri="{FF2B5EF4-FFF2-40B4-BE49-F238E27FC236}">
                <a16:creationId xmlns:a16="http://schemas.microsoft.com/office/drawing/2014/main" id="{DC3EA6BA-876E-49A9-A1D1-3E99A661AC59}"/>
              </a:ext>
            </a:extLst>
          </p:cNvPr>
          <p:cNvSpPr/>
          <p:nvPr/>
        </p:nvSpPr>
        <p:spPr>
          <a:xfrm>
            <a:off x="5453271" y="2965174"/>
            <a:ext cx="1285459" cy="7421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لُــو</a:t>
            </a:r>
          </a:p>
        </p:txBody>
      </p:sp>
      <p:sp>
        <p:nvSpPr>
          <p:cNvPr id="10" name="مستطيل: زوايا مستديرة 9">
            <a:hlinkClick r:id="rId5" action="ppaction://hlinksldjump"/>
            <a:extLst>
              <a:ext uri="{FF2B5EF4-FFF2-40B4-BE49-F238E27FC236}">
                <a16:creationId xmlns:a16="http://schemas.microsoft.com/office/drawing/2014/main" id="{559946E3-0B1F-4496-B455-1E77B3B59772}"/>
              </a:ext>
            </a:extLst>
          </p:cNvPr>
          <p:cNvSpPr/>
          <p:nvPr/>
        </p:nvSpPr>
        <p:spPr>
          <a:xfrm>
            <a:off x="2073962" y="2900224"/>
            <a:ext cx="1285459" cy="7421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لِــيـ</a:t>
            </a:r>
          </a:p>
        </p:txBody>
      </p:sp>
      <p:sp>
        <p:nvSpPr>
          <p:cNvPr id="11" name="مستطيل: زوايا مستديرة 10">
            <a:hlinkClick r:id="rId6" action="ppaction://hlinksldjump"/>
            <a:extLst>
              <a:ext uri="{FF2B5EF4-FFF2-40B4-BE49-F238E27FC236}">
                <a16:creationId xmlns:a16="http://schemas.microsoft.com/office/drawing/2014/main" id="{D5759BD0-0886-4FAF-825A-8AE6ABF709E1}"/>
              </a:ext>
            </a:extLst>
          </p:cNvPr>
          <p:cNvSpPr/>
          <p:nvPr/>
        </p:nvSpPr>
        <p:spPr>
          <a:xfrm>
            <a:off x="8832579" y="4084984"/>
            <a:ext cx="1285459" cy="7421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لِـيــ</a:t>
            </a:r>
          </a:p>
        </p:txBody>
      </p:sp>
      <p:sp>
        <p:nvSpPr>
          <p:cNvPr id="12" name="مستطيل: زوايا مستديرة 11">
            <a:hlinkClick r:id="rId7" action="ppaction://hlinksldjump"/>
            <a:extLst>
              <a:ext uri="{FF2B5EF4-FFF2-40B4-BE49-F238E27FC236}">
                <a16:creationId xmlns:a16="http://schemas.microsoft.com/office/drawing/2014/main" id="{1717DCC6-05CC-46A3-A4DF-2651953EFAD6}"/>
              </a:ext>
            </a:extLst>
          </p:cNvPr>
          <p:cNvSpPr/>
          <p:nvPr/>
        </p:nvSpPr>
        <p:spPr>
          <a:xfrm>
            <a:off x="8832579" y="5204794"/>
            <a:ext cx="1285459" cy="7421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لُـو</a:t>
            </a:r>
          </a:p>
        </p:txBody>
      </p:sp>
      <p:sp>
        <p:nvSpPr>
          <p:cNvPr id="13" name="مستطيل: زوايا مستديرة 12">
            <a:hlinkClick r:id="rId8" action="ppaction://hlinksldjump"/>
            <a:extLst>
              <a:ext uri="{FF2B5EF4-FFF2-40B4-BE49-F238E27FC236}">
                <a16:creationId xmlns:a16="http://schemas.microsoft.com/office/drawing/2014/main" id="{FE198CE5-E370-489C-9DDA-1F3ADBA0BEC8}"/>
              </a:ext>
            </a:extLst>
          </p:cNvPr>
          <p:cNvSpPr/>
          <p:nvPr/>
        </p:nvSpPr>
        <p:spPr>
          <a:xfrm>
            <a:off x="5453271" y="4084984"/>
            <a:ext cx="1285459" cy="7421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لَا</a:t>
            </a:r>
          </a:p>
        </p:txBody>
      </p:sp>
      <p:sp>
        <p:nvSpPr>
          <p:cNvPr id="14" name="مستطيل: زوايا مستديرة 13">
            <a:hlinkClick r:id="rId9" action="ppaction://hlinksldjump"/>
            <a:extLst>
              <a:ext uri="{FF2B5EF4-FFF2-40B4-BE49-F238E27FC236}">
                <a16:creationId xmlns:a16="http://schemas.microsoft.com/office/drawing/2014/main" id="{E12B12E4-C325-430E-80A3-11E59102D4A3}"/>
              </a:ext>
            </a:extLst>
          </p:cNvPr>
          <p:cNvSpPr/>
          <p:nvPr/>
        </p:nvSpPr>
        <p:spPr>
          <a:xfrm>
            <a:off x="5453271" y="5204794"/>
            <a:ext cx="1285459" cy="7421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لِــي</a:t>
            </a:r>
          </a:p>
        </p:txBody>
      </p:sp>
      <p:sp>
        <p:nvSpPr>
          <p:cNvPr id="15" name="مستطيل: زوايا مستديرة 14">
            <a:hlinkClick r:id="rId10" action="ppaction://hlinksldjump"/>
            <a:extLst>
              <a:ext uri="{FF2B5EF4-FFF2-40B4-BE49-F238E27FC236}">
                <a16:creationId xmlns:a16="http://schemas.microsoft.com/office/drawing/2014/main" id="{1315375C-E1C5-458D-89A2-4E42F498665D}"/>
              </a:ext>
            </a:extLst>
          </p:cNvPr>
          <p:cNvSpPr/>
          <p:nvPr/>
        </p:nvSpPr>
        <p:spPr>
          <a:xfrm>
            <a:off x="2073962" y="4084984"/>
            <a:ext cx="1285459" cy="7421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لُــو</a:t>
            </a:r>
          </a:p>
        </p:txBody>
      </p:sp>
      <p:sp>
        <p:nvSpPr>
          <p:cNvPr id="16" name="مستطيل: زوايا مستديرة 15">
            <a:hlinkClick r:id="rId11" action="ppaction://hlinksldjump"/>
            <a:extLst>
              <a:ext uri="{FF2B5EF4-FFF2-40B4-BE49-F238E27FC236}">
                <a16:creationId xmlns:a16="http://schemas.microsoft.com/office/drawing/2014/main" id="{0BFDC4BC-5CB5-4D0C-AC8A-91B3AED0F266}"/>
              </a:ext>
            </a:extLst>
          </p:cNvPr>
          <p:cNvSpPr/>
          <p:nvPr/>
        </p:nvSpPr>
        <p:spPr>
          <a:xfrm>
            <a:off x="2073961" y="5208108"/>
            <a:ext cx="1285459" cy="7421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لَا</a:t>
            </a:r>
          </a:p>
        </p:txBody>
      </p:sp>
      <p:pic>
        <p:nvPicPr>
          <p:cNvPr id="17" name="صورة 16" descr="صورة تحتوي على حيوان, طائر&#10;&#10;تم إنشاء الوصف تلقائياً">
            <a:extLst>
              <a:ext uri="{FF2B5EF4-FFF2-40B4-BE49-F238E27FC236}">
                <a16:creationId xmlns:a16="http://schemas.microsoft.com/office/drawing/2014/main" id="{8E14B7AB-3C9A-422D-BD86-D22B4E1BDC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143" y="39208"/>
            <a:ext cx="1692962" cy="197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33290"/>
      </p:ext>
    </p:extLst>
  </p:cSld>
  <p:clrMapOvr>
    <a:masterClrMapping/>
  </p:clrMapOvr>
  <p:transition spd="slow" advClick="0">
    <p:comb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69CA9CA2-83E5-4A58-AE74-C555A282D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7" y="2001078"/>
            <a:ext cx="3582497" cy="3582497"/>
          </a:xfrm>
          <a:prstGeom prst="rect">
            <a:avLst/>
          </a:prstGeom>
        </p:spPr>
      </p:pic>
      <p:sp>
        <p:nvSpPr>
          <p:cNvPr id="5" name="زر الإجراء: الانتقال للنهاية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77FCF9B-00B9-46A3-8368-B528568B0225}"/>
              </a:ext>
            </a:extLst>
          </p:cNvPr>
          <p:cNvSpPr/>
          <p:nvPr/>
        </p:nvSpPr>
        <p:spPr>
          <a:xfrm>
            <a:off x="471993" y="5433392"/>
            <a:ext cx="1741120" cy="92521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بكاء رجل كبير 1">
            <a:hlinkClick r:id="" action="ppaction://media"/>
            <a:extLst>
              <a:ext uri="{FF2B5EF4-FFF2-40B4-BE49-F238E27FC236}">
                <a16:creationId xmlns:a16="http://schemas.microsoft.com/office/drawing/2014/main" id="{F751430F-D041-4114-B743-31D1243491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7675" y="472291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حظ أوفر في المرة القادمة">
            <a:hlinkClick r:id="" action="ppaction://media"/>
            <a:extLst>
              <a:ext uri="{FF2B5EF4-FFF2-40B4-BE49-F238E27FC236}">
                <a16:creationId xmlns:a16="http://schemas.microsoft.com/office/drawing/2014/main" id="{76D4B4C0-9E0A-4AB5-8163-522AB70C0BE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2953" y="613474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09559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69CA9CA2-83E5-4A58-AE74-C555A282D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7" y="2001078"/>
            <a:ext cx="3582497" cy="3582497"/>
          </a:xfrm>
          <a:prstGeom prst="rect">
            <a:avLst/>
          </a:prstGeom>
        </p:spPr>
      </p:pic>
      <p:sp>
        <p:nvSpPr>
          <p:cNvPr id="5" name="زر الإجراء: الانتقال للنهاية 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77FCF9B-00B9-46A3-8368-B528568B0225}"/>
              </a:ext>
            </a:extLst>
          </p:cNvPr>
          <p:cNvSpPr/>
          <p:nvPr/>
        </p:nvSpPr>
        <p:spPr>
          <a:xfrm>
            <a:off x="471993" y="5433392"/>
            <a:ext cx="1741120" cy="92521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حاول من جديد فقط قليل من التركيز صغير">
            <a:hlinkClick r:id="" action="ppaction://media"/>
            <a:extLst>
              <a:ext uri="{FF2B5EF4-FFF2-40B4-BE49-F238E27FC236}">
                <a16:creationId xmlns:a16="http://schemas.microsoft.com/office/drawing/2014/main" id="{ACBCA52D-F4F1-4F98-85EF-2495B18382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2953" y="690966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1020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4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69CA9CA2-83E5-4A58-AE74-C555A282D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7" y="2001078"/>
            <a:ext cx="3582497" cy="3582497"/>
          </a:xfrm>
          <a:prstGeom prst="rect">
            <a:avLst/>
          </a:prstGeom>
        </p:spPr>
      </p:pic>
      <p:sp>
        <p:nvSpPr>
          <p:cNvPr id="5" name="زر الإجراء: الانتقال للنهاية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77FCF9B-00B9-46A3-8368-B528568B0225}"/>
              </a:ext>
            </a:extLst>
          </p:cNvPr>
          <p:cNvSpPr/>
          <p:nvPr/>
        </p:nvSpPr>
        <p:spPr>
          <a:xfrm>
            <a:off x="471993" y="5433392"/>
            <a:ext cx="1741120" cy="92521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بكاء رجل كبير 1">
            <a:hlinkClick r:id="" action="ppaction://media"/>
            <a:extLst>
              <a:ext uri="{FF2B5EF4-FFF2-40B4-BE49-F238E27FC236}">
                <a16:creationId xmlns:a16="http://schemas.microsoft.com/office/drawing/2014/main" id="{F751430F-D041-4114-B743-31D1243491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7675" y="472291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حاول ثانية (1)">
            <a:hlinkClick r:id="" action="ppaction://media"/>
            <a:extLst>
              <a:ext uri="{FF2B5EF4-FFF2-40B4-BE49-F238E27FC236}">
                <a16:creationId xmlns:a16="http://schemas.microsoft.com/office/drawing/2014/main" id="{75213A0B-B098-422A-B0A8-9ADDD4134A8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4384" y="61108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7710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69CA9CA2-83E5-4A58-AE74-C555A282D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7" y="2001078"/>
            <a:ext cx="3582497" cy="3582497"/>
          </a:xfrm>
          <a:prstGeom prst="rect">
            <a:avLst/>
          </a:prstGeom>
        </p:spPr>
      </p:pic>
      <p:sp>
        <p:nvSpPr>
          <p:cNvPr id="5" name="زر الإجراء: الانتقال للنهاية 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77FCF9B-00B9-46A3-8368-B528568B0225}"/>
              </a:ext>
            </a:extLst>
          </p:cNvPr>
          <p:cNvSpPr/>
          <p:nvPr/>
        </p:nvSpPr>
        <p:spPr>
          <a:xfrm>
            <a:off x="471993" y="5433392"/>
            <a:ext cx="1741120" cy="92521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حظ أوفر في المرة القادمة">
            <a:hlinkClick r:id="" action="ppaction://media"/>
            <a:extLst>
              <a:ext uri="{FF2B5EF4-FFF2-40B4-BE49-F238E27FC236}">
                <a16:creationId xmlns:a16="http://schemas.microsoft.com/office/drawing/2014/main" id="{55BE89E2-0CA3-474F-A189-408CCC0400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3889" y="499389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42088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2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383946BE-84C5-41BC-8144-161D69F2FD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475" y="1606135"/>
            <a:ext cx="2502395" cy="2407065"/>
          </a:xfrm>
          <a:prstGeom prst="rect">
            <a:avLst/>
          </a:prstGeom>
        </p:spPr>
      </p:pic>
      <p:sp>
        <p:nvSpPr>
          <p:cNvPr id="6" name="زر الإجراء: الانتقال للنهاية 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6E68BEFA-F7DF-40D5-A127-A2328F4C7B28}"/>
              </a:ext>
            </a:extLst>
          </p:cNvPr>
          <p:cNvSpPr/>
          <p:nvPr/>
        </p:nvSpPr>
        <p:spPr>
          <a:xfrm>
            <a:off x="471993" y="5393634"/>
            <a:ext cx="1767028" cy="963233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ممتاز">
            <a:hlinkClick r:id="" action="ppaction://media"/>
            <a:extLst>
              <a:ext uri="{FF2B5EF4-FFF2-40B4-BE49-F238E27FC236}">
                <a16:creationId xmlns:a16="http://schemas.microsoft.com/office/drawing/2014/main" id="{0D17F534-84B8-4B86-8435-523D752D0E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3889" y="524324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تصفيق">
            <a:hlinkClick r:id="" action="ppaction://media"/>
            <a:extLst>
              <a:ext uri="{FF2B5EF4-FFF2-40B4-BE49-F238E27FC236}">
                <a16:creationId xmlns:a16="http://schemas.microsoft.com/office/drawing/2014/main" id="{70A9D028-D65D-4547-9C98-EBAD6DE6EE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7699" y="476719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رسم 32" descr="علامة الإبهام لأعلى">
            <a:extLst>
              <a:ext uri="{FF2B5EF4-FFF2-40B4-BE49-F238E27FC236}">
                <a16:creationId xmlns:a16="http://schemas.microsoft.com/office/drawing/2014/main" id="{CFA37463-EAEB-419D-9836-9701316B84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73882" y="2019534"/>
            <a:ext cx="2056932" cy="205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04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5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88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2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383946BE-84C5-41BC-8144-161D69F2FD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475" y="1606135"/>
            <a:ext cx="2502395" cy="2407065"/>
          </a:xfrm>
          <a:prstGeom prst="rect">
            <a:avLst/>
          </a:prstGeom>
        </p:spPr>
      </p:pic>
      <p:sp>
        <p:nvSpPr>
          <p:cNvPr id="6" name="زر الإجراء: الانتقال للنهاية 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6E68BEFA-F7DF-40D5-A127-A2328F4C7B28}"/>
              </a:ext>
            </a:extLst>
          </p:cNvPr>
          <p:cNvSpPr/>
          <p:nvPr/>
        </p:nvSpPr>
        <p:spPr>
          <a:xfrm>
            <a:off x="471993" y="5393634"/>
            <a:ext cx="1767028" cy="963233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ممتاز">
            <a:hlinkClick r:id="" action="ppaction://media"/>
            <a:extLst>
              <a:ext uri="{FF2B5EF4-FFF2-40B4-BE49-F238E27FC236}">
                <a16:creationId xmlns:a16="http://schemas.microsoft.com/office/drawing/2014/main" id="{0D17F534-84B8-4B86-8435-523D752D0E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3889" y="524324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تصفيق">
            <a:hlinkClick r:id="" action="ppaction://media"/>
            <a:extLst>
              <a:ext uri="{FF2B5EF4-FFF2-40B4-BE49-F238E27FC236}">
                <a16:creationId xmlns:a16="http://schemas.microsoft.com/office/drawing/2014/main" id="{70A9D028-D65D-4547-9C98-EBAD6DE6EE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7699" y="476719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رسم 32" descr="علامة الإبهام لأعلى">
            <a:extLst>
              <a:ext uri="{FF2B5EF4-FFF2-40B4-BE49-F238E27FC236}">
                <a16:creationId xmlns:a16="http://schemas.microsoft.com/office/drawing/2014/main" id="{CFA37463-EAEB-419D-9836-9701316B84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73882" y="2019534"/>
            <a:ext cx="2056932" cy="205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290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5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88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2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383946BE-84C5-41BC-8144-161D69F2FD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475" y="1606135"/>
            <a:ext cx="2502395" cy="2407065"/>
          </a:xfrm>
          <a:prstGeom prst="rect">
            <a:avLst/>
          </a:prstGeom>
        </p:spPr>
      </p:pic>
      <p:sp>
        <p:nvSpPr>
          <p:cNvPr id="2" name="عنصر نائب للتذييل 1">
            <a:extLst>
              <a:ext uri="{FF2B5EF4-FFF2-40B4-BE49-F238E27FC236}">
                <a16:creationId xmlns:a16="http://schemas.microsoft.com/office/drawing/2014/main" id="{05C40CDD-EC16-4D4B-A97F-23157301B8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53889" y="6411619"/>
            <a:ext cx="6297612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b="1" dirty="0">
                <a:solidFill>
                  <a:schemeClr val="bg1"/>
                </a:solidFill>
              </a:rPr>
              <a:t>إعداد: </a:t>
            </a:r>
            <a:r>
              <a:rPr lang="ar-SA" b="1" dirty="0" err="1">
                <a:solidFill>
                  <a:schemeClr val="bg1"/>
                </a:solidFill>
              </a:rPr>
              <a:t>أ.سليمان</a:t>
            </a:r>
            <a:r>
              <a:rPr lang="ar-SA" b="1" dirty="0">
                <a:solidFill>
                  <a:schemeClr val="bg1"/>
                </a:solidFill>
              </a:rPr>
              <a:t> بن عجاج العنزي - ابتدائية عبدالرحمن بن غنم - مكتب التعليم بقرطبة</a:t>
            </a:r>
          </a:p>
        </p:txBody>
      </p:sp>
      <p:sp>
        <p:nvSpPr>
          <p:cNvPr id="6" name="زر الإجراء: الانتقال للنهاية 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6E68BEFA-F7DF-40D5-A127-A2328F4C7B28}"/>
              </a:ext>
            </a:extLst>
          </p:cNvPr>
          <p:cNvSpPr/>
          <p:nvPr/>
        </p:nvSpPr>
        <p:spPr>
          <a:xfrm>
            <a:off x="471993" y="5393634"/>
            <a:ext cx="1767028" cy="963233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ممتاز">
            <a:hlinkClick r:id="" action="ppaction://media"/>
            <a:extLst>
              <a:ext uri="{FF2B5EF4-FFF2-40B4-BE49-F238E27FC236}">
                <a16:creationId xmlns:a16="http://schemas.microsoft.com/office/drawing/2014/main" id="{0D17F534-84B8-4B86-8435-523D752D0E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3889" y="524324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تصفيق">
            <a:hlinkClick r:id="" action="ppaction://media"/>
            <a:extLst>
              <a:ext uri="{FF2B5EF4-FFF2-40B4-BE49-F238E27FC236}">
                <a16:creationId xmlns:a16="http://schemas.microsoft.com/office/drawing/2014/main" id="{70A9D028-D65D-4547-9C98-EBAD6DE6EE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7699" y="476719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رسم 32" descr="علامة الإبهام لأعلى">
            <a:extLst>
              <a:ext uri="{FF2B5EF4-FFF2-40B4-BE49-F238E27FC236}">
                <a16:creationId xmlns:a16="http://schemas.microsoft.com/office/drawing/2014/main" id="{CFA37463-EAEB-419D-9836-9701316B84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73882" y="2019534"/>
            <a:ext cx="2056932" cy="205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024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5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88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69CA9CA2-83E5-4A58-AE74-C555A282D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7" y="2001078"/>
            <a:ext cx="3582497" cy="3582497"/>
          </a:xfrm>
          <a:prstGeom prst="rect">
            <a:avLst/>
          </a:prstGeom>
        </p:spPr>
      </p:pic>
      <p:sp>
        <p:nvSpPr>
          <p:cNvPr id="5" name="زر الإجراء: الانتقال للنهاية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77FCF9B-00B9-46A3-8368-B528568B0225}"/>
              </a:ext>
            </a:extLst>
          </p:cNvPr>
          <p:cNvSpPr/>
          <p:nvPr/>
        </p:nvSpPr>
        <p:spPr>
          <a:xfrm>
            <a:off x="471993" y="5433392"/>
            <a:ext cx="1741120" cy="92521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8" name="حاول من جديد">
            <a:hlinkClick r:id="" action="ppaction://media"/>
            <a:extLst>
              <a:ext uri="{FF2B5EF4-FFF2-40B4-BE49-F238E27FC236}">
                <a16:creationId xmlns:a16="http://schemas.microsoft.com/office/drawing/2014/main" id="{DBE2DE4D-15FD-41DE-9254-75440B194E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2953" y="669578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" name="بكاء رجل كبير 1">
            <a:hlinkClick r:id="" action="ppaction://media"/>
            <a:extLst>
              <a:ext uri="{FF2B5EF4-FFF2-40B4-BE49-F238E27FC236}">
                <a16:creationId xmlns:a16="http://schemas.microsoft.com/office/drawing/2014/main" id="{F751430F-D041-4114-B743-31D124349135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7675" y="472291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2407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 numSld="999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69CA9CA2-83E5-4A58-AE74-C555A282D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7" y="2001078"/>
            <a:ext cx="3582497" cy="3582497"/>
          </a:xfrm>
          <a:prstGeom prst="rect">
            <a:avLst/>
          </a:prstGeom>
        </p:spPr>
      </p:pic>
      <p:sp>
        <p:nvSpPr>
          <p:cNvPr id="5" name="زر الإجراء: الانتقال للنهاية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77FCF9B-00B9-46A3-8368-B528568B0225}"/>
              </a:ext>
            </a:extLst>
          </p:cNvPr>
          <p:cNvSpPr/>
          <p:nvPr/>
        </p:nvSpPr>
        <p:spPr>
          <a:xfrm>
            <a:off x="471993" y="5433392"/>
            <a:ext cx="1741120" cy="92521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بكاء رجل كبير 1">
            <a:hlinkClick r:id="" action="ppaction://media"/>
            <a:extLst>
              <a:ext uri="{FF2B5EF4-FFF2-40B4-BE49-F238E27FC236}">
                <a16:creationId xmlns:a16="http://schemas.microsoft.com/office/drawing/2014/main" id="{F751430F-D041-4114-B743-31D1243491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7675" y="472291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حاول ثانية (1)">
            <a:hlinkClick r:id="" action="ppaction://media"/>
            <a:extLst>
              <a:ext uri="{FF2B5EF4-FFF2-40B4-BE49-F238E27FC236}">
                <a16:creationId xmlns:a16="http://schemas.microsoft.com/office/drawing/2014/main" id="{7102F64E-9154-47A2-9BE8-38D4B51C741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2953" y="706464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8075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69CA9CA2-83E5-4A58-AE74-C555A282D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7" y="2001078"/>
            <a:ext cx="3582497" cy="3582497"/>
          </a:xfrm>
          <a:prstGeom prst="rect">
            <a:avLst/>
          </a:prstGeom>
        </p:spPr>
      </p:pic>
      <p:sp>
        <p:nvSpPr>
          <p:cNvPr id="5" name="زر الإجراء: الانتقال للنهاية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77FCF9B-00B9-46A3-8368-B528568B0225}"/>
              </a:ext>
            </a:extLst>
          </p:cNvPr>
          <p:cNvSpPr/>
          <p:nvPr/>
        </p:nvSpPr>
        <p:spPr>
          <a:xfrm>
            <a:off x="471993" y="5433392"/>
            <a:ext cx="1741120" cy="92521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بكاء رجل كبير 1">
            <a:hlinkClick r:id="" action="ppaction://media"/>
            <a:extLst>
              <a:ext uri="{FF2B5EF4-FFF2-40B4-BE49-F238E27FC236}">
                <a16:creationId xmlns:a16="http://schemas.microsoft.com/office/drawing/2014/main" id="{F751430F-D041-4114-B743-31D1243491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7675" y="472291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حظ أوفر في المرة القادمة">
            <a:hlinkClick r:id="" action="ppaction://media"/>
            <a:extLst>
              <a:ext uri="{FF2B5EF4-FFF2-40B4-BE49-F238E27FC236}">
                <a16:creationId xmlns:a16="http://schemas.microsoft.com/office/drawing/2014/main" id="{76D4B4C0-9E0A-4AB5-8163-522AB70C0BEF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32953" y="613474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3136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3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672087DF-8502-49E2-B03A-5796AE6EABDB}"/>
              </a:ext>
            </a:extLst>
          </p:cNvPr>
          <p:cNvSpPr/>
          <p:nvPr/>
        </p:nvSpPr>
        <p:spPr>
          <a:xfrm>
            <a:off x="3856383" y="278296"/>
            <a:ext cx="3525078" cy="1232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</a:rPr>
              <a:t>الدال</a:t>
            </a:r>
          </a:p>
        </p:txBody>
      </p:sp>
      <p:sp>
        <p:nvSpPr>
          <p:cNvPr id="4" name="زر الإجراء: الانتقال للنهاية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0D944DF-2515-4BCE-9046-FBA7C18F944A}"/>
              </a:ext>
            </a:extLst>
          </p:cNvPr>
          <p:cNvSpPr/>
          <p:nvPr/>
        </p:nvSpPr>
        <p:spPr>
          <a:xfrm>
            <a:off x="0" y="5756002"/>
            <a:ext cx="1152939" cy="742120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7BA658A7-62DB-41A4-B2BF-AA4085A0ECF9}"/>
              </a:ext>
            </a:extLst>
          </p:cNvPr>
          <p:cNvSpPr/>
          <p:nvPr/>
        </p:nvSpPr>
        <p:spPr>
          <a:xfrm>
            <a:off x="4479236" y="2014330"/>
            <a:ext cx="3074508" cy="7421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800" b="1" dirty="0">
                <a:solidFill>
                  <a:schemeClr val="tx1"/>
                </a:solidFill>
                <a:cs typeface="AL-Mohanad" pitchFamily="2" charset="-78"/>
              </a:rPr>
              <a:t>(د) مضمومة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A43BDF9-897E-4B71-914A-9E8609E7A5EA}"/>
              </a:ext>
            </a:extLst>
          </p:cNvPr>
          <p:cNvSpPr/>
          <p:nvPr/>
        </p:nvSpPr>
        <p:spPr>
          <a:xfrm>
            <a:off x="960784" y="2014329"/>
            <a:ext cx="3074508" cy="7421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800" b="1" dirty="0">
                <a:solidFill>
                  <a:schemeClr val="tx1"/>
                </a:solidFill>
                <a:cs typeface="AL-Mohanad" pitchFamily="2" charset="-78"/>
              </a:rPr>
              <a:t>(د) مكسورة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5129374E-317D-45D4-B21E-99282A5C5925}"/>
              </a:ext>
            </a:extLst>
          </p:cNvPr>
          <p:cNvSpPr/>
          <p:nvPr/>
        </p:nvSpPr>
        <p:spPr>
          <a:xfrm>
            <a:off x="7858544" y="2014330"/>
            <a:ext cx="3074508" cy="7421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800" b="1" dirty="0">
                <a:solidFill>
                  <a:schemeClr val="tx1"/>
                </a:solidFill>
                <a:cs typeface="AL-Mohanad" pitchFamily="2" charset="-78"/>
              </a:rPr>
              <a:t>(د) مفتوحة</a:t>
            </a:r>
          </a:p>
        </p:txBody>
      </p:sp>
      <p:sp>
        <p:nvSpPr>
          <p:cNvPr id="8" name="مستطيل: زوايا مستديرة 7">
            <a:hlinkClick r:id="rId3" action="ppaction://hlinksldjump"/>
            <a:extLst>
              <a:ext uri="{FF2B5EF4-FFF2-40B4-BE49-F238E27FC236}">
                <a16:creationId xmlns:a16="http://schemas.microsoft.com/office/drawing/2014/main" id="{332CF6E1-D8CD-45DE-B917-5644E49028C8}"/>
              </a:ext>
            </a:extLst>
          </p:cNvPr>
          <p:cNvSpPr/>
          <p:nvPr/>
        </p:nvSpPr>
        <p:spPr>
          <a:xfrm>
            <a:off x="8832579" y="2965174"/>
            <a:ext cx="1285459" cy="7421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دِ</a:t>
            </a:r>
          </a:p>
        </p:txBody>
      </p:sp>
      <p:sp>
        <p:nvSpPr>
          <p:cNvPr id="9" name="مستطيل: زوايا مستديرة 8">
            <a:hlinkClick r:id="rId4" action="ppaction://hlinksldjump"/>
            <a:extLst>
              <a:ext uri="{FF2B5EF4-FFF2-40B4-BE49-F238E27FC236}">
                <a16:creationId xmlns:a16="http://schemas.microsoft.com/office/drawing/2014/main" id="{4D59CAD0-91D2-4C3E-B5CF-99E65CE3FD4C}"/>
              </a:ext>
            </a:extLst>
          </p:cNvPr>
          <p:cNvSpPr/>
          <p:nvPr/>
        </p:nvSpPr>
        <p:spPr>
          <a:xfrm>
            <a:off x="5453271" y="2965174"/>
            <a:ext cx="1285459" cy="7421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دَ</a:t>
            </a:r>
          </a:p>
        </p:txBody>
      </p:sp>
      <p:sp>
        <p:nvSpPr>
          <p:cNvPr id="10" name="مستطيل: زوايا مستديرة 9">
            <a:hlinkClick r:id="rId5" action="ppaction://hlinksldjump"/>
            <a:extLst>
              <a:ext uri="{FF2B5EF4-FFF2-40B4-BE49-F238E27FC236}">
                <a16:creationId xmlns:a16="http://schemas.microsoft.com/office/drawing/2014/main" id="{9A4E3C11-A1CB-48EB-910B-DB2F6F18528E}"/>
              </a:ext>
            </a:extLst>
          </p:cNvPr>
          <p:cNvSpPr/>
          <p:nvPr/>
        </p:nvSpPr>
        <p:spPr>
          <a:xfrm>
            <a:off x="2073962" y="2900224"/>
            <a:ext cx="1285459" cy="7421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دُ</a:t>
            </a:r>
          </a:p>
        </p:txBody>
      </p:sp>
      <p:sp>
        <p:nvSpPr>
          <p:cNvPr id="11" name="مستطيل: زوايا مستديرة 10">
            <a:hlinkClick r:id="rId6" action="ppaction://hlinksldjump"/>
            <a:extLst>
              <a:ext uri="{FF2B5EF4-FFF2-40B4-BE49-F238E27FC236}">
                <a16:creationId xmlns:a16="http://schemas.microsoft.com/office/drawing/2014/main" id="{DC3176F7-BA73-4A7B-AF02-833D2F5897CF}"/>
              </a:ext>
            </a:extLst>
          </p:cNvPr>
          <p:cNvSpPr/>
          <p:nvPr/>
        </p:nvSpPr>
        <p:spPr>
          <a:xfrm>
            <a:off x="8832578" y="4099547"/>
            <a:ext cx="1285459" cy="7421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دُ</a:t>
            </a:r>
          </a:p>
        </p:txBody>
      </p:sp>
      <p:sp>
        <p:nvSpPr>
          <p:cNvPr id="12" name="مستطيل: زوايا مستديرة 11">
            <a:hlinkClick r:id="rId7" action="ppaction://hlinksldjump"/>
            <a:extLst>
              <a:ext uri="{FF2B5EF4-FFF2-40B4-BE49-F238E27FC236}">
                <a16:creationId xmlns:a16="http://schemas.microsoft.com/office/drawing/2014/main" id="{F994B498-FE18-463D-8871-9C967AC92C8C}"/>
              </a:ext>
            </a:extLst>
          </p:cNvPr>
          <p:cNvSpPr/>
          <p:nvPr/>
        </p:nvSpPr>
        <p:spPr>
          <a:xfrm>
            <a:off x="8832578" y="5233920"/>
            <a:ext cx="1285459" cy="7421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دَ</a:t>
            </a:r>
          </a:p>
        </p:txBody>
      </p:sp>
      <p:sp>
        <p:nvSpPr>
          <p:cNvPr id="13" name="مستطيل: زوايا مستديرة 12">
            <a:hlinkClick r:id="rId8" action="ppaction://hlinksldjump"/>
            <a:extLst>
              <a:ext uri="{FF2B5EF4-FFF2-40B4-BE49-F238E27FC236}">
                <a16:creationId xmlns:a16="http://schemas.microsoft.com/office/drawing/2014/main" id="{5C88E9D7-9FD8-4A39-8261-6C38D02A8E92}"/>
              </a:ext>
            </a:extLst>
          </p:cNvPr>
          <p:cNvSpPr/>
          <p:nvPr/>
        </p:nvSpPr>
        <p:spPr>
          <a:xfrm>
            <a:off x="5453271" y="4099547"/>
            <a:ext cx="1285459" cy="7421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دِ</a:t>
            </a:r>
          </a:p>
        </p:txBody>
      </p:sp>
      <p:sp>
        <p:nvSpPr>
          <p:cNvPr id="14" name="مستطيل: زوايا مستديرة 13">
            <a:hlinkClick r:id="rId9" action="ppaction://hlinksldjump"/>
            <a:extLst>
              <a:ext uri="{FF2B5EF4-FFF2-40B4-BE49-F238E27FC236}">
                <a16:creationId xmlns:a16="http://schemas.microsoft.com/office/drawing/2014/main" id="{E83B5457-27EA-4494-8089-FCFC04E0CE89}"/>
              </a:ext>
            </a:extLst>
          </p:cNvPr>
          <p:cNvSpPr/>
          <p:nvPr/>
        </p:nvSpPr>
        <p:spPr>
          <a:xfrm>
            <a:off x="5453270" y="5233920"/>
            <a:ext cx="1285459" cy="7421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دُ</a:t>
            </a:r>
          </a:p>
        </p:txBody>
      </p:sp>
      <p:sp>
        <p:nvSpPr>
          <p:cNvPr id="15" name="مستطيل: زوايا مستديرة 14">
            <a:hlinkClick r:id="rId10" action="ppaction://hlinksldjump"/>
            <a:extLst>
              <a:ext uri="{FF2B5EF4-FFF2-40B4-BE49-F238E27FC236}">
                <a16:creationId xmlns:a16="http://schemas.microsoft.com/office/drawing/2014/main" id="{D7C62C0A-FD21-4496-B0F4-3D847E981E01}"/>
              </a:ext>
            </a:extLst>
          </p:cNvPr>
          <p:cNvSpPr/>
          <p:nvPr/>
        </p:nvSpPr>
        <p:spPr>
          <a:xfrm>
            <a:off x="2073961" y="4099547"/>
            <a:ext cx="1285459" cy="7421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دَ</a:t>
            </a:r>
          </a:p>
        </p:txBody>
      </p:sp>
      <p:sp>
        <p:nvSpPr>
          <p:cNvPr id="16" name="مستطيل: زوايا مستديرة 15">
            <a:hlinkClick r:id="rId11" action="ppaction://hlinksldjump"/>
            <a:extLst>
              <a:ext uri="{FF2B5EF4-FFF2-40B4-BE49-F238E27FC236}">
                <a16:creationId xmlns:a16="http://schemas.microsoft.com/office/drawing/2014/main" id="{52CA6074-CD39-4CE8-A22A-DF840AB71029}"/>
              </a:ext>
            </a:extLst>
          </p:cNvPr>
          <p:cNvSpPr/>
          <p:nvPr/>
        </p:nvSpPr>
        <p:spPr>
          <a:xfrm>
            <a:off x="2073960" y="5233919"/>
            <a:ext cx="1285459" cy="7421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دِ</a:t>
            </a:r>
          </a:p>
        </p:txBody>
      </p:sp>
      <p:pic>
        <p:nvPicPr>
          <p:cNvPr id="17" name="صورة 16" descr="صورة تحتوي على حيوان, طائر&#10;&#10;تم إنشاء الوصف تلقائياً">
            <a:extLst>
              <a:ext uri="{FF2B5EF4-FFF2-40B4-BE49-F238E27FC236}">
                <a16:creationId xmlns:a16="http://schemas.microsoft.com/office/drawing/2014/main" id="{418D2BEB-E815-4D9B-8DB2-BE27C21F39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143" y="39208"/>
            <a:ext cx="1692962" cy="197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986942"/>
      </p:ext>
    </p:extLst>
  </p:cSld>
  <p:clrMapOvr>
    <a:masterClrMapping/>
  </p:clrMapOvr>
  <p:transition spd="slow" advClick="0">
    <p:comb/>
  </p:transition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69CA9CA2-83E5-4A58-AE74-C555A282D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7" y="2001078"/>
            <a:ext cx="3582497" cy="3582497"/>
          </a:xfrm>
          <a:prstGeom prst="rect">
            <a:avLst/>
          </a:prstGeom>
        </p:spPr>
      </p:pic>
      <p:sp>
        <p:nvSpPr>
          <p:cNvPr id="5" name="زر الإجراء: الانتقال للنهاية 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77FCF9B-00B9-46A3-8368-B528568B0225}"/>
              </a:ext>
            </a:extLst>
          </p:cNvPr>
          <p:cNvSpPr/>
          <p:nvPr/>
        </p:nvSpPr>
        <p:spPr>
          <a:xfrm>
            <a:off x="471993" y="5433392"/>
            <a:ext cx="1741120" cy="92521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حاول من جديد فقط قليل من التركيز صغير">
            <a:hlinkClick r:id="" action="ppaction://media"/>
            <a:extLst>
              <a:ext uri="{FF2B5EF4-FFF2-40B4-BE49-F238E27FC236}">
                <a16:creationId xmlns:a16="http://schemas.microsoft.com/office/drawing/2014/main" id="{ACBCA52D-F4F1-4F98-85EF-2495B18382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32953" y="690966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759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4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69CA9CA2-83E5-4A58-AE74-C555A282DE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7" y="2001078"/>
            <a:ext cx="3582497" cy="3582497"/>
          </a:xfrm>
          <a:prstGeom prst="rect">
            <a:avLst/>
          </a:prstGeom>
        </p:spPr>
      </p:pic>
      <p:sp>
        <p:nvSpPr>
          <p:cNvPr id="5" name="زر الإجراء: الانتقال للنهاية 4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177FCF9B-00B9-46A3-8368-B528568B0225}"/>
              </a:ext>
            </a:extLst>
          </p:cNvPr>
          <p:cNvSpPr/>
          <p:nvPr/>
        </p:nvSpPr>
        <p:spPr>
          <a:xfrm>
            <a:off x="471993" y="5433392"/>
            <a:ext cx="1741120" cy="92521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20" name="بكاء رجل كبير 1">
            <a:hlinkClick r:id="" action="ppaction://media"/>
            <a:extLst>
              <a:ext uri="{FF2B5EF4-FFF2-40B4-BE49-F238E27FC236}">
                <a16:creationId xmlns:a16="http://schemas.microsoft.com/office/drawing/2014/main" id="{F751430F-D041-4114-B743-31D12434913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7675" y="472291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حاول ثانية (1)">
            <a:hlinkClick r:id="" action="ppaction://media"/>
            <a:extLst>
              <a:ext uri="{FF2B5EF4-FFF2-40B4-BE49-F238E27FC236}">
                <a16:creationId xmlns:a16="http://schemas.microsoft.com/office/drawing/2014/main" id="{75213A0B-B098-422A-B0A8-9ADDD4134A8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34384" y="61108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751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2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69CA9CA2-83E5-4A58-AE74-C555A282DE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277" y="2001078"/>
            <a:ext cx="3582497" cy="3582497"/>
          </a:xfrm>
          <a:prstGeom prst="rect">
            <a:avLst/>
          </a:prstGeom>
        </p:spPr>
      </p:pic>
      <p:sp>
        <p:nvSpPr>
          <p:cNvPr id="5" name="زر الإجراء: الانتقال للنهاية 4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177FCF9B-00B9-46A3-8368-B528568B0225}"/>
              </a:ext>
            </a:extLst>
          </p:cNvPr>
          <p:cNvSpPr/>
          <p:nvPr/>
        </p:nvSpPr>
        <p:spPr>
          <a:xfrm>
            <a:off x="471993" y="5433392"/>
            <a:ext cx="1741120" cy="925219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حظ أوفر في المرة القادمة">
            <a:hlinkClick r:id="" action="ppaction://media"/>
            <a:extLst>
              <a:ext uri="{FF2B5EF4-FFF2-40B4-BE49-F238E27FC236}">
                <a16:creationId xmlns:a16="http://schemas.microsoft.com/office/drawing/2014/main" id="{55BE89E2-0CA3-474F-A189-408CCC04006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53889" y="499389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4786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3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672087DF-8502-49E2-B03A-5796AE6EABDB}"/>
              </a:ext>
            </a:extLst>
          </p:cNvPr>
          <p:cNvSpPr/>
          <p:nvPr/>
        </p:nvSpPr>
        <p:spPr>
          <a:xfrm>
            <a:off x="4161183" y="321710"/>
            <a:ext cx="3525078" cy="1232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</a:rPr>
              <a:t>النون</a:t>
            </a:r>
          </a:p>
        </p:txBody>
      </p:sp>
      <p:sp>
        <p:nvSpPr>
          <p:cNvPr id="4" name="زر الإجراء: الانتقال للنهاية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56B0C542-F3A8-4131-B0A8-30E9E9BB2E10}"/>
              </a:ext>
            </a:extLst>
          </p:cNvPr>
          <p:cNvSpPr/>
          <p:nvPr/>
        </p:nvSpPr>
        <p:spPr>
          <a:xfrm>
            <a:off x="0" y="5750754"/>
            <a:ext cx="1033670" cy="742121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11EA34DE-BF88-4474-949C-2BA94D96007A}"/>
              </a:ext>
            </a:extLst>
          </p:cNvPr>
          <p:cNvSpPr/>
          <p:nvPr/>
        </p:nvSpPr>
        <p:spPr>
          <a:xfrm>
            <a:off x="8388628" y="2014330"/>
            <a:ext cx="2782958" cy="7421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cs typeface="AL-Mohanad" pitchFamily="2" charset="-78"/>
              </a:rPr>
              <a:t>(ن) أول الكلمة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BFFD21D1-67F3-4A7F-A22D-C33A30406BA2}"/>
              </a:ext>
            </a:extLst>
          </p:cNvPr>
          <p:cNvSpPr/>
          <p:nvPr/>
        </p:nvSpPr>
        <p:spPr>
          <a:xfrm>
            <a:off x="4479236" y="2014330"/>
            <a:ext cx="3074508" cy="7421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cs typeface="AL-Mohanad" pitchFamily="2" charset="-78"/>
              </a:rPr>
              <a:t>(ن) وسط الكلمة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CE170BDD-AF42-4474-B033-5740D0973664}"/>
              </a:ext>
            </a:extLst>
          </p:cNvPr>
          <p:cNvSpPr/>
          <p:nvPr/>
        </p:nvSpPr>
        <p:spPr>
          <a:xfrm>
            <a:off x="689113" y="2014331"/>
            <a:ext cx="2955239" cy="7421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000" b="1" dirty="0">
                <a:solidFill>
                  <a:schemeClr val="tx1"/>
                </a:solidFill>
                <a:cs typeface="AL-Mohanad" pitchFamily="2" charset="-78"/>
              </a:rPr>
              <a:t>(ن) آخر الكلمة</a:t>
            </a:r>
          </a:p>
        </p:txBody>
      </p:sp>
      <p:sp>
        <p:nvSpPr>
          <p:cNvPr id="8" name="مستطيل: زوايا مستديرة 7">
            <a:hlinkClick r:id="rId3" action="ppaction://hlinksldjump"/>
            <a:extLst>
              <a:ext uri="{FF2B5EF4-FFF2-40B4-BE49-F238E27FC236}">
                <a16:creationId xmlns:a16="http://schemas.microsoft.com/office/drawing/2014/main" id="{4D952F57-848E-4F95-985C-2629DA8A474C}"/>
              </a:ext>
            </a:extLst>
          </p:cNvPr>
          <p:cNvSpPr/>
          <p:nvPr/>
        </p:nvSpPr>
        <p:spPr>
          <a:xfrm>
            <a:off x="9137377" y="2965174"/>
            <a:ext cx="1285459" cy="7421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ــنَـ</a:t>
            </a:r>
          </a:p>
        </p:txBody>
      </p:sp>
      <p:sp>
        <p:nvSpPr>
          <p:cNvPr id="9" name="مستطيل: زوايا مستديرة 8">
            <a:hlinkClick r:id="rId4" action="ppaction://hlinksldjump"/>
            <a:extLst>
              <a:ext uri="{FF2B5EF4-FFF2-40B4-BE49-F238E27FC236}">
                <a16:creationId xmlns:a16="http://schemas.microsoft.com/office/drawing/2014/main" id="{0C0B1E6C-C745-400E-9F4D-D3285E2FEC5E}"/>
              </a:ext>
            </a:extLst>
          </p:cNvPr>
          <p:cNvSpPr/>
          <p:nvPr/>
        </p:nvSpPr>
        <p:spPr>
          <a:xfrm>
            <a:off x="5453271" y="2965174"/>
            <a:ext cx="1285459" cy="7421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نُ</a:t>
            </a:r>
          </a:p>
        </p:txBody>
      </p:sp>
      <p:sp>
        <p:nvSpPr>
          <p:cNvPr id="10" name="مستطيل: زوايا مستديرة 9">
            <a:hlinkClick r:id="rId5" action="ppaction://hlinksldjump"/>
            <a:extLst>
              <a:ext uri="{FF2B5EF4-FFF2-40B4-BE49-F238E27FC236}">
                <a16:creationId xmlns:a16="http://schemas.microsoft.com/office/drawing/2014/main" id="{B88A6C45-4E21-4872-8FF9-CEFD429B3581}"/>
              </a:ext>
            </a:extLst>
          </p:cNvPr>
          <p:cNvSpPr/>
          <p:nvPr/>
        </p:nvSpPr>
        <p:spPr>
          <a:xfrm>
            <a:off x="1524002" y="2965174"/>
            <a:ext cx="1285459" cy="7421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ـنُ</a:t>
            </a:r>
          </a:p>
        </p:txBody>
      </p:sp>
      <p:sp>
        <p:nvSpPr>
          <p:cNvPr id="11" name="مستطيل: زوايا مستديرة 10">
            <a:hlinkClick r:id="rId6" action="ppaction://hlinksldjump"/>
            <a:extLst>
              <a:ext uri="{FF2B5EF4-FFF2-40B4-BE49-F238E27FC236}">
                <a16:creationId xmlns:a16="http://schemas.microsoft.com/office/drawing/2014/main" id="{6725145E-260E-43FE-A651-DF4DEAD97002}"/>
              </a:ext>
            </a:extLst>
          </p:cNvPr>
          <p:cNvSpPr/>
          <p:nvPr/>
        </p:nvSpPr>
        <p:spPr>
          <a:xfrm>
            <a:off x="9137377" y="4038600"/>
            <a:ext cx="1285459" cy="7421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ـنُ</a:t>
            </a:r>
          </a:p>
        </p:txBody>
      </p:sp>
      <p:sp>
        <p:nvSpPr>
          <p:cNvPr id="12" name="مستطيل: زوايا مستديرة 11">
            <a:hlinkClick r:id="rId7" action="ppaction://hlinksldjump"/>
            <a:extLst>
              <a:ext uri="{FF2B5EF4-FFF2-40B4-BE49-F238E27FC236}">
                <a16:creationId xmlns:a16="http://schemas.microsoft.com/office/drawing/2014/main" id="{2574755D-6940-4236-A358-90B69D3D5B79}"/>
              </a:ext>
            </a:extLst>
          </p:cNvPr>
          <p:cNvSpPr/>
          <p:nvPr/>
        </p:nvSpPr>
        <p:spPr>
          <a:xfrm>
            <a:off x="9137376" y="5112026"/>
            <a:ext cx="1285459" cy="7421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نِـ</a:t>
            </a:r>
          </a:p>
        </p:txBody>
      </p:sp>
      <p:sp>
        <p:nvSpPr>
          <p:cNvPr id="13" name="مستطيل: زوايا مستديرة 12">
            <a:hlinkClick r:id="rId8" action="ppaction://hlinksldjump"/>
            <a:extLst>
              <a:ext uri="{FF2B5EF4-FFF2-40B4-BE49-F238E27FC236}">
                <a16:creationId xmlns:a16="http://schemas.microsoft.com/office/drawing/2014/main" id="{2CBA3A62-AA38-4D4A-8162-DE94FB35C8F4}"/>
              </a:ext>
            </a:extLst>
          </p:cNvPr>
          <p:cNvSpPr/>
          <p:nvPr/>
        </p:nvSpPr>
        <p:spPr>
          <a:xfrm>
            <a:off x="5453271" y="4038600"/>
            <a:ext cx="1285459" cy="7421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ــنـَـ</a:t>
            </a:r>
          </a:p>
        </p:txBody>
      </p:sp>
      <p:sp>
        <p:nvSpPr>
          <p:cNvPr id="14" name="مستطيل: زوايا مستديرة 13">
            <a:hlinkClick r:id="rId9" action="ppaction://hlinksldjump"/>
            <a:extLst>
              <a:ext uri="{FF2B5EF4-FFF2-40B4-BE49-F238E27FC236}">
                <a16:creationId xmlns:a16="http://schemas.microsoft.com/office/drawing/2014/main" id="{C23E711F-FB27-482C-A824-B8CCF6640C21}"/>
              </a:ext>
            </a:extLst>
          </p:cNvPr>
          <p:cNvSpPr/>
          <p:nvPr/>
        </p:nvSpPr>
        <p:spPr>
          <a:xfrm>
            <a:off x="5453271" y="5112025"/>
            <a:ext cx="1285459" cy="7421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>
                <a:solidFill>
                  <a:schemeClr val="tx1"/>
                </a:solidFill>
                <a:cs typeface="AL-Mohanad" pitchFamily="2" charset="-78"/>
              </a:rPr>
              <a:t>ــنِ</a:t>
            </a:r>
            <a:endParaRPr lang="ar-SA" sz="6000" b="1" dirty="0">
              <a:solidFill>
                <a:schemeClr val="tx1"/>
              </a:solidFill>
              <a:cs typeface="AL-Mohanad" pitchFamily="2" charset="-78"/>
            </a:endParaRPr>
          </a:p>
        </p:txBody>
      </p:sp>
      <p:sp>
        <p:nvSpPr>
          <p:cNvPr id="15" name="مستطيل: زوايا مستديرة 14">
            <a:hlinkClick r:id="rId10" action="ppaction://hlinksldjump"/>
            <a:extLst>
              <a:ext uri="{FF2B5EF4-FFF2-40B4-BE49-F238E27FC236}">
                <a16:creationId xmlns:a16="http://schemas.microsoft.com/office/drawing/2014/main" id="{0DBFFF0E-BE6A-4A6C-B4C6-3AD2BCE1E049}"/>
              </a:ext>
            </a:extLst>
          </p:cNvPr>
          <p:cNvSpPr/>
          <p:nvPr/>
        </p:nvSpPr>
        <p:spPr>
          <a:xfrm>
            <a:off x="1524001" y="4038600"/>
            <a:ext cx="1285459" cy="7421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>
                <a:solidFill>
                  <a:schemeClr val="tx1"/>
                </a:solidFill>
                <a:cs typeface="AL-Mohanad" pitchFamily="2" charset="-78"/>
              </a:rPr>
              <a:t>ــنـِـ</a:t>
            </a:r>
            <a:endParaRPr lang="ar-SA" sz="6000" b="1" dirty="0">
              <a:solidFill>
                <a:schemeClr val="tx1"/>
              </a:solidFill>
              <a:cs typeface="AL-Mohanad" pitchFamily="2" charset="-78"/>
            </a:endParaRPr>
          </a:p>
        </p:txBody>
      </p:sp>
      <p:sp>
        <p:nvSpPr>
          <p:cNvPr id="16" name="مستطيل: زوايا مستديرة 15">
            <a:hlinkClick r:id="rId11" action="ppaction://hlinksldjump"/>
            <a:extLst>
              <a:ext uri="{FF2B5EF4-FFF2-40B4-BE49-F238E27FC236}">
                <a16:creationId xmlns:a16="http://schemas.microsoft.com/office/drawing/2014/main" id="{5ECB7CA0-B458-4547-9AD3-61B5B04E44B5}"/>
              </a:ext>
            </a:extLst>
          </p:cNvPr>
          <p:cNvSpPr/>
          <p:nvPr/>
        </p:nvSpPr>
        <p:spPr>
          <a:xfrm>
            <a:off x="1524000" y="5112025"/>
            <a:ext cx="1285459" cy="7421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نَـ</a:t>
            </a:r>
          </a:p>
        </p:txBody>
      </p:sp>
      <p:pic>
        <p:nvPicPr>
          <p:cNvPr id="17" name="صورة 16" descr="صورة تحتوي على حيوان, طائر&#10;&#10;تم إنشاء الوصف تلقائياً">
            <a:extLst>
              <a:ext uri="{FF2B5EF4-FFF2-40B4-BE49-F238E27FC236}">
                <a16:creationId xmlns:a16="http://schemas.microsoft.com/office/drawing/2014/main" id="{E17EE477-6250-4E22-BCD8-53FA488E14A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143" y="39208"/>
            <a:ext cx="1692962" cy="197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873398"/>
      </p:ext>
    </p:extLst>
  </p:cSld>
  <p:clrMapOvr>
    <a:masterClrMapping/>
  </p:clrMapOvr>
  <p:transition spd="slow" advClick="0">
    <p:comb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: زوايا مستديرة 1">
            <a:extLst>
              <a:ext uri="{FF2B5EF4-FFF2-40B4-BE49-F238E27FC236}">
                <a16:creationId xmlns:a16="http://schemas.microsoft.com/office/drawing/2014/main" id="{672087DF-8502-49E2-B03A-5796AE6EABDB}"/>
              </a:ext>
            </a:extLst>
          </p:cNvPr>
          <p:cNvSpPr/>
          <p:nvPr/>
        </p:nvSpPr>
        <p:spPr>
          <a:xfrm>
            <a:off x="4253951" y="331304"/>
            <a:ext cx="3525078" cy="1232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600" b="1" dirty="0">
                <a:solidFill>
                  <a:srgbClr val="002060"/>
                </a:solidFill>
              </a:rPr>
              <a:t>الراء</a:t>
            </a:r>
          </a:p>
        </p:txBody>
      </p:sp>
      <p:sp>
        <p:nvSpPr>
          <p:cNvPr id="4" name="زر الإجراء: الانتقال للنهاية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DD2B5906-4422-471F-A98A-543A5A909573}"/>
              </a:ext>
            </a:extLst>
          </p:cNvPr>
          <p:cNvSpPr/>
          <p:nvPr/>
        </p:nvSpPr>
        <p:spPr>
          <a:xfrm>
            <a:off x="0" y="5767100"/>
            <a:ext cx="1099930" cy="725775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:a16="http://schemas.microsoft.com/office/drawing/2014/main" id="{26597463-C44D-40BB-9F0F-EC28021CC99D}"/>
              </a:ext>
            </a:extLst>
          </p:cNvPr>
          <p:cNvSpPr/>
          <p:nvPr/>
        </p:nvSpPr>
        <p:spPr>
          <a:xfrm>
            <a:off x="4479236" y="2014330"/>
            <a:ext cx="3074508" cy="7421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800" b="1" dirty="0">
                <a:solidFill>
                  <a:schemeClr val="tx1"/>
                </a:solidFill>
                <a:cs typeface="AL-Mohanad" pitchFamily="2" charset="-78"/>
              </a:rPr>
              <a:t>مد بالألف</a:t>
            </a:r>
          </a:p>
        </p:txBody>
      </p:sp>
      <p:sp>
        <p:nvSpPr>
          <p:cNvPr id="6" name="مستطيل: زوايا مستديرة 5">
            <a:extLst>
              <a:ext uri="{FF2B5EF4-FFF2-40B4-BE49-F238E27FC236}">
                <a16:creationId xmlns:a16="http://schemas.microsoft.com/office/drawing/2014/main" id="{35D11C94-6BBA-4005-92EA-8AA88D4B263A}"/>
              </a:ext>
            </a:extLst>
          </p:cNvPr>
          <p:cNvSpPr/>
          <p:nvPr/>
        </p:nvSpPr>
        <p:spPr>
          <a:xfrm>
            <a:off x="960784" y="2014329"/>
            <a:ext cx="3074508" cy="7421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800" b="1" dirty="0">
                <a:solidFill>
                  <a:schemeClr val="tx1"/>
                </a:solidFill>
                <a:cs typeface="AL-Mohanad" pitchFamily="2" charset="-78"/>
              </a:rPr>
              <a:t>مد بالياء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4A5C2280-D19D-4B82-870E-4AADBDEEFBA0}"/>
              </a:ext>
            </a:extLst>
          </p:cNvPr>
          <p:cNvSpPr/>
          <p:nvPr/>
        </p:nvSpPr>
        <p:spPr>
          <a:xfrm>
            <a:off x="7858544" y="2014330"/>
            <a:ext cx="3074508" cy="7421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800" b="1" dirty="0">
                <a:solidFill>
                  <a:schemeClr val="tx1"/>
                </a:solidFill>
                <a:cs typeface="AL-Mohanad" pitchFamily="2" charset="-78"/>
              </a:rPr>
              <a:t>مد بالواو</a:t>
            </a:r>
          </a:p>
        </p:txBody>
      </p:sp>
      <p:pic>
        <p:nvPicPr>
          <p:cNvPr id="8" name="صورة 7" descr="صورة تحتوي على حيوان, طائر&#10;&#10;تم إنشاء الوصف تلقائياً">
            <a:extLst>
              <a:ext uri="{FF2B5EF4-FFF2-40B4-BE49-F238E27FC236}">
                <a16:creationId xmlns:a16="http://schemas.microsoft.com/office/drawing/2014/main" id="{EC876AC7-BEDE-46A9-AA8D-A27084A6C0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143" y="39208"/>
            <a:ext cx="1692962" cy="1975122"/>
          </a:xfrm>
          <a:prstGeom prst="rect">
            <a:avLst/>
          </a:prstGeom>
        </p:spPr>
      </p:pic>
      <p:sp>
        <p:nvSpPr>
          <p:cNvPr id="9" name="مستطيل: زوايا مستديرة 8">
            <a:hlinkClick r:id="rId4" action="ppaction://hlinksldjump"/>
            <a:extLst>
              <a:ext uri="{FF2B5EF4-FFF2-40B4-BE49-F238E27FC236}">
                <a16:creationId xmlns:a16="http://schemas.microsoft.com/office/drawing/2014/main" id="{7F7380CB-EBD7-46E7-A77E-30F9C7D6CB8A}"/>
              </a:ext>
            </a:extLst>
          </p:cNvPr>
          <p:cNvSpPr/>
          <p:nvPr/>
        </p:nvSpPr>
        <p:spPr>
          <a:xfrm>
            <a:off x="8753068" y="2965174"/>
            <a:ext cx="1285459" cy="7421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رَا</a:t>
            </a:r>
          </a:p>
        </p:txBody>
      </p:sp>
      <p:sp>
        <p:nvSpPr>
          <p:cNvPr id="10" name="مستطيل: زوايا مستديرة 9">
            <a:hlinkClick r:id="rId5" action="ppaction://hlinksldjump"/>
            <a:extLst>
              <a:ext uri="{FF2B5EF4-FFF2-40B4-BE49-F238E27FC236}">
                <a16:creationId xmlns:a16="http://schemas.microsoft.com/office/drawing/2014/main" id="{046166A8-BA14-4FB0-B3D0-5889FF0513E7}"/>
              </a:ext>
            </a:extLst>
          </p:cNvPr>
          <p:cNvSpPr/>
          <p:nvPr/>
        </p:nvSpPr>
        <p:spPr>
          <a:xfrm>
            <a:off x="5453271" y="2965174"/>
            <a:ext cx="1285459" cy="7421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رَا</a:t>
            </a:r>
          </a:p>
        </p:txBody>
      </p:sp>
      <p:sp>
        <p:nvSpPr>
          <p:cNvPr id="11" name="مستطيل: زوايا مستديرة 10">
            <a:hlinkClick r:id="rId6" action="ppaction://hlinksldjump"/>
            <a:extLst>
              <a:ext uri="{FF2B5EF4-FFF2-40B4-BE49-F238E27FC236}">
                <a16:creationId xmlns:a16="http://schemas.microsoft.com/office/drawing/2014/main" id="{F106E515-4398-4EE4-8E0F-F7D46464A1A5}"/>
              </a:ext>
            </a:extLst>
          </p:cNvPr>
          <p:cNvSpPr/>
          <p:nvPr/>
        </p:nvSpPr>
        <p:spPr>
          <a:xfrm>
            <a:off x="1524002" y="2965174"/>
            <a:ext cx="1285459" cy="7421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رِيـ</a:t>
            </a:r>
          </a:p>
        </p:txBody>
      </p:sp>
      <p:sp>
        <p:nvSpPr>
          <p:cNvPr id="12" name="مستطيل: زوايا مستديرة 11">
            <a:hlinkClick r:id="rId7" action="ppaction://hlinksldjump"/>
            <a:extLst>
              <a:ext uri="{FF2B5EF4-FFF2-40B4-BE49-F238E27FC236}">
                <a16:creationId xmlns:a16="http://schemas.microsoft.com/office/drawing/2014/main" id="{B0F719C9-4058-4E67-BDAE-88FCECA19226}"/>
              </a:ext>
            </a:extLst>
          </p:cNvPr>
          <p:cNvSpPr/>
          <p:nvPr/>
        </p:nvSpPr>
        <p:spPr>
          <a:xfrm>
            <a:off x="8753068" y="3989452"/>
            <a:ext cx="1285459" cy="7421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رُو</a:t>
            </a:r>
          </a:p>
        </p:txBody>
      </p:sp>
      <p:sp>
        <p:nvSpPr>
          <p:cNvPr id="13" name="مستطيل: زوايا مستديرة 12">
            <a:hlinkClick r:id="rId8" action="ppaction://hlinksldjump"/>
            <a:extLst>
              <a:ext uri="{FF2B5EF4-FFF2-40B4-BE49-F238E27FC236}">
                <a16:creationId xmlns:a16="http://schemas.microsoft.com/office/drawing/2014/main" id="{EBFCEF2F-B8E6-48B9-B003-B046B05C92B7}"/>
              </a:ext>
            </a:extLst>
          </p:cNvPr>
          <p:cNvSpPr/>
          <p:nvPr/>
        </p:nvSpPr>
        <p:spPr>
          <a:xfrm>
            <a:off x="8753068" y="5013730"/>
            <a:ext cx="1285459" cy="74212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رِيـ</a:t>
            </a:r>
          </a:p>
        </p:txBody>
      </p:sp>
      <p:sp>
        <p:nvSpPr>
          <p:cNvPr id="14" name="مستطيل: زوايا مستديرة 13">
            <a:hlinkClick r:id="rId9" action="ppaction://hlinksldjump"/>
            <a:extLst>
              <a:ext uri="{FF2B5EF4-FFF2-40B4-BE49-F238E27FC236}">
                <a16:creationId xmlns:a16="http://schemas.microsoft.com/office/drawing/2014/main" id="{99D47F40-991A-4476-AA02-ED744A1FE22A}"/>
              </a:ext>
            </a:extLst>
          </p:cNvPr>
          <p:cNvSpPr/>
          <p:nvPr/>
        </p:nvSpPr>
        <p:spPr>
          <a:xfrm>
            <a:off x="5453271" y="3989452"/>
            <a:ext cx="1285459" cy="7421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رِي</a:t>
            </a:r>
          </a:p>
        </p:txBody>
      </p:sp>
      <p:sp>
        <p:nvSpPr>
          <p:cNvPr id="15" name="مستطيل: زوايا مستديرة 14">
            <a:hlinkClick r:id="rId10" action="ppaction://hlinksldjump"/>
            <a:extLst>
              <a:ext uri="{FF2B5EF4-FFF2-40B4-BE49-F238E27FC236}">
                <a16:creationId xmlns:a16="http://schemas.microsoft.com/office/drawing/2014/main" id="{B4D5AB2E-9FCA-4278-9FE7-29C56C729669}"/>
              </a:ext>
            </a:extLst>
          </p:cNvPr>
          <p:cNvSpPr/>
          <p:nvPr/>
        </p:nvSpPr>
        <p:spPr>
          <a:xfrm>
            <a:off x="5453270" y="5013729"/>
            <a:ext cx="1285459" cy="742121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رُو</a:t>
            </a:r>
          </a:p>
        </p:txBody>
      </p:sp>
      <p:sp>
        <p:nvSpPr>
          <p:cNvPr id="16" name="مستطيل: زوايا مستديرة 15">
            <a:hlinkClick r:id="rId11" action="ppaction://hlinksldjump"/>
            <a:extLst>
              <a:ext uri="{FF2B5EF4-FFF2-40B4-BE49-F238E27FC236}">
                <a16:creationId xmlns:a16="http://schemas.microsoft.com/office/drawing/2014/main" id="{686C3D45-2A46-4C91-937F-508AC55A10B7}"/>
              </a:ext>
            </a:extLst>
          </p:cNvPr>
          <p:cNvSpPr/>
          <p:nvPr/>
        </p:nvSpPr>
        <p:spPr>
          <a:xfrm>
            <a:off x="1510743" y="3989452"/>
            <a:ext cx="1285459" cy="7421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رُو</a:t>
            </a:r>
          </a:p>
        </p:txBody>
      </p:sp>
      <p:sp>
        <p:nvSpPr>
          <p:cNvPr id="17" name="مستطيل: زوايا مستديرة 16">
            <a:hlinkClick r:id="rId12" action="ppaction://hlinksldjump"/>
            <a:extLst>
              <a:ext uri="{FF2B5EF4-FFF2-40B4-BE49-F238E27FC236}">
                <a16:creationId xmlns:a16="http://schemas.microsoft.com/office/drawing/2014/main" id="{F0A97298-6BC6-4B3E-A93C-336D6A22117B}"/>
              </a:ext>
            </a:extLst>
          </p:cNvPr>
          <p:cNvSpPr/>
          <p:nvPr/>
        </p:nvSpPr>
        <p:spPr>
          <a:xfrm>
            <a:off x="1524002" y="5024979"/>
            <a:ext cx="1285459" cy="742121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6000" b="1" dirty="0">
                <a:solidFill>
                  <a:schemeClr val="tx1"/>
                </a:solidFill>
                <a:cs typeface="AL-Mohanad" pitchFamily="2" charset="-78"/>
              </a:rPr>
              <a:t>رَا</a:t>
            </a:r>
          </a:p>
        </p:txBody>
      </p:sp>
    </p:spTree>
    <p:extLst>
      <p:ext uri="{BB962C8B-B14F-4D97-AF65-F5344CB8AC3E}">
        <p14:creationId xmlns:p14="http://schemas.microsoft.com/office/powerpoint/2010/main" val="1555841940"/>
      </p:ext>
    </p:extLst>
  </p:cSld>
  <p:clrMapOvr>
    <a:masterClrMapping/>
  </p:clrMapOvr>
  <p:transition spd="slow" advClick="0">
    <p:comb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609316A9-990D-4EC3-A671-70EE5C1493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9B0C6109-9159-49CA-AD7A-F9035539DB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686F14F5-308C-4EB6-87AB-05DE9501B1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23">
              <a:extLst>
                <a:ext uri="{FF2B5EF4-FFF2-40B4-BE49-F238E27FC236}">
                  <a16:creationId xmlns:a16="http://schemas.microsoft.com/office/drawing/2014/main" id="{BA032363-A188-47C5-9D59-9B788809DC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25">
              <a:extLst>
                <a:ext uri="{FF2B5EF4-FFF2-40B4-BE49-F238E27FC236}">
                  <a16:creationId xmlns:a16="http://schemas.microsoft.com/office/drawing/2014/main" id="{2C4077DF-6BB9-4069-AD28-6B1664EBB0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Isosceles Triangle 13">
              <a:extLst>
                <a:ext uri="{FF2B5EF4-FFF2-40B4-BE49-F238E27FC236}">
                  <a16:creationId xmlns:a16="http://schemas.microsoft.com/office/drawing/2014/main" id="{1D2B8B50-3419-41ED-9A9F-3CF9EEBBD3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27">
              <a:extLst>
                <a:ext uri="{FF2B5EF4-FFF2-40B4-BE49-F238E27FC236}">
                  <a16:creationId xmlns:a16="http://schemas.microsoft.com/office/drawing/2014/main" id="{5C640498-2E73-4FA2-BEB6-C3596A458C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Rectangle 28">
              <a:extLst>
                <a:ext uri="{FF2B5EF4-FFF2-40B4-BE49-F238E27FC236}">
                  <a16:creationId xmlns:a16="http://schemas.microsoft.com/office/drawing/2014/main" id="{3240EEFC-4112-4C39-A816-C815774F6D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Rectangle 29">
              <a:extLst>
                <a:ext uri="{FF2B5EF4-FFF2-40B4-BE49-F238E27FC236}">
                  <a16:creationId xmlns:a16="http://schemas.microsoft.com/office/drawing/2014/main" id="{ADF362B0-03EA-4800-9FAA-9F128587E4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Isosceles Triangle 17">
              <a:extLst>
                <a:ext uri="{FF2B5EF4-FFF2-40B4-BE49-F238E27FC236}">
                  <a16:creationId xmlns:a16="http://schemas.microsoft.com/office/drawing/2014/main" id="{0BA84559-2F4C-4795-9246-4C563F942D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A77A1AA-CA47-4A91-A0A1-0A8CE31A98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2" name="Rectangle 20">
            <a:extLst>
              <a:ext uri="{FF2B5EF4-FFF2-40B4-BE49-F238E27FC236}">
                <a16:creationId xmlns:a16="http://schemas.microsoft.com/office/drawing/2014/main" id="{03E8462A-FEBA-4848-81CC-3F8DA3E47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22">
            <a:extLst>
              <a:ext uri="{FF2B5EF4-FFF2-40B4-BE49-F238E27FC236}">
                <a16:creationId xmlns:a16="http://schemas.microsoft.com/office/drawing/2014/main" id="{2109F83F-40FE-4DB3-84CC-09FB3340D0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1DE492D7-C3C3-48FF-80C8-37021EA0262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3">
              <a:extLst>
                <a:ext uri="{FF2B5EF4-FFF2-40B4-BE49-F238E27FC236}">
                  <a16:creationId xmlns:a16="http://schemas.microsoft.com/office/drawing/2014/main" id="{0B30FF97-2E9A-490A-AED2-90BA2E0EC1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B6D53C7D-A312-47B6-A66A-230A19CFACA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>
              <a:extLst>
                <a:ext uri="{FF2B5EF4-FFF2-40B4-BE49-F238E27FC236}">
                  <a16:creationId xmlns:a16="http://schemas.microsoft.com/office/drawing/2014/main" id="{9329D58C-0D2E-4A2B-AD6A-9CEE506784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D446EDE-C690-4461-8BF2-7634808FC8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23F3D34-6531-4AD7-A8C6-195A090281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9B0AE3F-2350-435F-A9B0-C310BF8763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>
              <a:extLst>
                <a:ext uri="{FF2B5EF4-FFF2-40B4-BE49-F238E27FC236}">
                  <a16:creationId xmlns:a16="http://schemas.microsoft.com/office/drawing/2014/main" id="{4EFA655C-9E50-4C14-A89E-AD7B648E4E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31">
              <a:extLst>
                <a:ext uri="{FF2B5EF4-FFF2-40B4-BE49-F238E27FC236}">
                  <a16:creationId xmlns:a16="http://schemas.microsoft.com/office/drawing/2014/main" id="{3E843863-7D25-4C01-9A17-E817CB6D99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44" name="Rectangle 33">
            <a:extLst>
              <a:ext uri="{FF2B5EF4-FFF2-40B4-BE49-F238E27FC236}">
                <a16:creationId xmlns:a16="http://schemas.microsoft.com/office/drawing/2014/main" id="{7941F9B1-B01B-4A84-89D9-B169AEB4E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رسم 3">
            <a:extLst>
              <a:ext uri="{FF2B5EF4-FFF2-40B4-BE49-F238E27FC236}">
                <a16:creationId xmlns:a16="http://schemas.microsoft.com/office/drawing/2014/main" id="{383946BE-84C5-41BC-8144-161D69F2FDF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6475" y="1606135"/>
            <a:ext cx="2502395" cy="2407065"/>
          </a:xfrm>
          <a:prstGeom prst="rect">
            <a:avLst/>
          </a:prstGeom>
        </p:spPr>
      </p:pic>
      <p:sp>
        <p:nvSpPr>
          <p:cNvPr id="6" name="زر الإجراء: الانتقال للنهاية 5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6E68BEFA-F7DF-40D5-A127-A2328F4C7B28}"/>
              </a:ext>
            </a:extLst>
          </p:cNvPr>
          <p:cNvSpPr/>
          <p:nvPr/>
        </p:nvSpPr>
        <p:spPr>
          <a:xfrm>
            <a:off x="471993" y="5393634"/>
            <a:ext cx="1767028" cy="963233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7" name="ممتاز">
            <a:hlinkClick r:id="" action="ppaction://media"/>
            <a:extLst>
              <a:ext uri="{FF2B5EF4-FFF2-40B4-BE49-F238E27FC236}">
                <a16:creationId xmlns:a16="http://schemas.microsoft.com/office/drawing/2014/main" id="{0D17F534-84B8-4B86-8435-523D752D0E1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53889" y="524324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تصفيق">
            <a:hlinkClick r:id="" action="ppaction://media"/>
            <a:extLst>
              <a:ext uri="{FF2B5EF4-FFF2-40B4-BE49-F238E27FC236}">
                <a16:creationId xmlns:a16="http://schemas.microsoft.com/office/drawing/2014/main" id="{70A9D028-D65D-4547-9C98-EBAD6DE6EE6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17699" y="4767195"/>
            <a:ext cx="609600" cy="609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3" name="رسم 32" descr="علامة الإبهام لأعلى">
            <a:extLst>
              <a:ext uri="{FF2B5EF4-FFF2-40B4-BE49-F238E27FC236}">
                <a16:creationId xmlns:a16="http://schemas.microsoft.com/office/drawing/2014/main" id="{CFA37463-EAEB-419D-9836-9701316B843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473882" y="2019534"/>
            <a:ext cx="2056932" cy="2056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49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>
        <p14:glitter dir="r"/>
        <p:sndAc>
          <p:endSnd/>
        </p:sndAc>
      </p:transition>
    </mc:Choice>
    <mc:Fallback xmlns="">
      <p:transition spd="med">
        <p:fade/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958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واجهة">
  <a:themeElements>
    <a:clrScheme name="أصفر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CE8D3E"/>
      </a:accent3>
      <a:accent4>
        <a:srgbClr val="EC7016"/>
      </a:accent4>
      <a:accent5>
        <a:srgbClr val="E64823"/>
      </a:accent5>
      <a:accent6>
        <a:srgbClr val="9C6A6A"/>
      </a:accent6>
      <a:hlink>
        <a:srgbClr val="2998E3"/>
      </a:hlink>
      <a:folHlink>
        <a:srgbClr val="7F723D"/>
      </a:folHlink>
    </a:clrScheme>
    <a:fontScheme name="واجهة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واجهة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362</TotalTime>
  <Words>193</Words>
  <Application>Microsoft Office PowerPoint</Application>
  <PresentationFormat>شاشة عريضة</PresentationFormat>
  <Paragraphs>87</Paragraphs>
  <Slides>62</Slides>
  <Notes>0</Notes>
  <HiddenSlides>0</HiddenSlides>
  <MMClips>99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62</vt:i4>
      </vt:variant>
    </vt:vector>
  </HeadingPairs>
  <TitlesOfParts>
    <vt:vector size="67" baseType="lpstr">
      <vt:lpstr>Arial</vt:lpstr>
      <vt:lpstr>Calibri</vt:lpstr>
      <vt:lpstr>Trebuchet MS</vt:lpstr>
      <vt:lpstr>Wingdings 3</vt:lpstr>
      <vt:lpstr>واجهة</vt:lpstr>
      <vt:lpstr> مجموعة الحروف الأولى  تدريبات    الفصل الدراسي الأول      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سليمان العنزي</dc:creator>
  <cp:lastModifiedBy>سليمان العنزي</cp:lastModifiedBy>
  <cp:revision>62</cp:revision>
  <dcterms:created xsi:type="dcterms:W3CDTF">2018-12-15T15:20:45Z</dcterms:created>
  <dcterms:modified xsi:type="dcterms:W3CDTF">2021-09-26T19:59:35Z</dcterms:modified>
</cp:coreProperties>
</file>