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13" r:id="rId4"/>
    <p:sldId id="314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AB0C"/>
    <a:srgbClr val="C55A11"/>
    <a:srgbClr val="FFC000"/>
    <a:srgbClr val="BF9000"/>
    <a:srgbClr val="6CAC57"/>
    <a:srgbClr val="C44549"/>
    <a:srgbClr val="FF5A5F"/>
    <a:srgbClr val="8CE071"/>
    <a:srgbClr val="5F003E"/>
    <a:srgbClr val="C38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 varScale="1">
        <p:scale>
          <a:sx n="110" d="100"/>
          <a:sy n="110" d="100"/>
        </p:scale>
        <p:origin x="88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© Copyright </a:t>
            </a:r>
            <a:r>
              <a:rPr lang="en-US" b="1" dirty="0" smtClean="0"/>
              <a:t>PresentationGo.com</a:t>
            </a:r>
            <a:r>
              <a:rPr lang="en-US" dirty="0" smtClean="0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53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© Copyright </a:t>
            </a:r>
            <a:r>
              <a:rPr lang="en-US" b="1" dirty="0" smtClean="0"/>
              <a:t>PresentationGo.com</a:t>
            </a:r>
            <a:r>
              <a:rPr lang="en-US" dirty="0" smtClean="0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83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© Copyright </a:t>
            </a:r>
            <a:r>
              <a:rPr lang="en-US" b="1" dirty="0" smtClean="0"/>
              <a:t>PresentationGo.com</a:t>
            </a:r>
            <a:r>
              <a:rPr lang="en-US" dirty="0" smtClean="0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712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430369" y="2633133"/>
            <a:ext cx="133126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 dirty="0" smtClean="0">
                <a:solidFill>
                  <a:schemeClr val="bg1"/>
                </a:solidFill>
                <a:effectLst/>
              </a:rPr>
              <a:t>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721306" y="6121399"/>
            <a:ext cx="274940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 smtClean="0">
                <a:solidFill>
                  <a:srgbClr val="A5CD00"/>
                </a:solidFill>
              </a:rPr>
              <a:t>T</a:t>
            </a:r>
            <a:r>
              <a:rPr lang="en-US" sz="1800" baseline="0" dirty="0" smtClean="0">
                <a:solidFill>
                  <a:srgbClr val="A5CD00"/>
                </a:solidFill>
              </a:rPr>
              <a:t>he free PowerPoint library</a:t>
            </a:r>
            <a:endParaRPr lang="en-US" sz="1800" dirty="0">
              <a:solidFill>
                <a:srgbClr val="A5C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 smtClean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 smtClean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  <a:endPara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  <a:endPara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  <a:endPara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  <a:endPara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 smtClean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 smtClean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Light Bulb Idea Diagram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4700825" y="1254294"/>
            <a:ext cx="2790349" cy="4603411"/>
            <a:chOff x="10185400" y="3552825"/>
            <a:chExt cx="4006850" cy="6610350"/>
          </a:xfrm>
        </p:grpSpPr>
        <p:sp>
          <p:nvSpPr>
            <p:cNvPr id="27" name="Freeform 5"/>
            <p:cNvSpPr>
              <a:spLocks/>
            </p:cNvSpPr>
            <p:nvPr/>
          </p:nvSpPr>
          <p:spPr bwMode="auto">
            <a:xfrm>
              <a:off x="11633200" y="9880600"/>
              <a:ext cx="1076325" cy="282575"/>
            </a:xfrm>
            <a:custGeom>
              <a:avLst/>
              <a:gdLst>
                <a:gd name="T0" fmla="*/ 678 w 678"/>
                <a:gd name="T1" fmla="*/ 90 h 178"/>
                <a:gd name="T2" fmla="*/ 678 w 678"/>
                <a:gd name="T3" fmla="*/ 90 h 178"/>
                <a:gd name="T4" fmla="*/ 676 w 678"/>
                <a:gd name="T5" fmla="*/ 108 h 178"/>
                <a:gd name="T6" fmla="*/ 670 w 678"/>
                <a:gd name="T7" fmla="*/ 124 h 178"/>
                <a:gd name="T8" fmla="*/ 662 w 678"/>
                <a:gd name="T9" fmla="*/ 140 h 178"/>
                <a:gd name="T10" fmla="*/ 650 w 678"/>
                <a:gd name="T11" fmla="*/ 152 h 178"/>
                <a:gd name="T12" fmla="*/ 636 w 678"/>
                <a:gd name="T13" fmla="*/ 164 h 178"/>
                <a:gd name="T14" fmla="*/ 620 w 678"/>
                <a:gd name="T15" fmla="*/ 172 h 178"/>
                <a:gd name="T16" fmla="*/ 602 w 678"/>
                <a:gd name="T17" fmla="*/ 176 h 178"/>
                <a:gd name="T18" fmla="*/ 582 w 678"/>
                <a:gd name="T19" fmla="*/ 178 h 178"/>
                <a:gd name="T20" fmla="*/ 96 w 678"/>
                <a:gd name="T21" fmla="*/ 178 h 178"/>
                <a:gd name="T22" fmla="*/ 96 w 678"/>
                <a:gd name="T23" fmla="*/ 178 h 178"/>
                <a:gd name="T24" fmla="*/ 76 w 678"/>
                <a:gd name="T25" fmla="*/ 176 h 178"/>
                <a:gd name="T26" fmla="*/ 58 w 678"/>
                <a:gd name="T27" fmla="*/ 172 h 178"/>
                <a:gd name="T28" fmla="*/ 42 w 678"/>
                <a:gd name="T29" fmla="*/ 164 h 178"/>
                <a:gd name="T30" fmla="*/ 28 w 678"/>
                <a:gd name="T31" fmla="*/ 152 h 178"/>
                <a:gd name="T32" fmla="*/ 16 w 678"/>
                <a:gd name="T33" fmla="*/ 140 h 178"/>
                <a:gd name="T34" fmla="*/ 8 w 678"/>
                <a:gd name="T35" fmla="*/ 124 h 178"/>
                <a:gd name="T36" fmla="*/ 2 w 678"/>
                <a:gd name="T37" fmla="*/ 108 h 178"/>
                <a:gd name="T38" fmla="*/ 0 w 678"/>
                <a:gd name="T39" fmla="*/ 90 h 178"/>
                <a:gd name="T40" fmla="*/ 0 w 678"/>
                <a:gd name="T41" fmla="*/ 90 h 178"/>
                <a:gd name="T42" fmla="*/ 0 w 678"/>
                <a:gd name="T43" fmla="*/ 90 h 178"/>
                <a:gd name="T44" fmla="*/ 2 w 678"/>
                <a:gd name="T45" fmla="*/ 72 h 178"/>
                <a:gd name="T46" fmla="*/ 8 w 678"/>
                <a:gd name="T47" fmla="*/ 54 h 178"/>
                <a:gd name="T48" fmla="*/ 16 w 678"/>
                <a:gd name="T49" fmla="*/ 40 h 178"/>
                <a:gd name="T50" fmla="*/ 28 w 678"/>
                <a:gd name="T51" fmla="*/ 26 h 178"/>
                <a:gd name="T52" fmla="*/ 42 w 678"/>
                <a:gd name="T53" fmla="*/ 16 h 178"/>
                <a:gd name="T54" fmla="*/ 58 w 678"/>
                <a:gd name="T55" fmla="*/ 8 h 178"/>
                <a:gd name="T56" fmla="*/ 76 w 678"/>
                <a:gd name="T57" fmla="*/ 2 h 178"/>
                <a:gd name="T58" fmla="*/ 96 w 678"/>
                <a:gd name="T59" fmla="*/ 0 h 178"/>
                <a:gd name="T60" fmla="*/ 582 w 678"/>
                <a:gd name="T61" fmla="*/ 0 h 178"/>
                <a:gd name="T62" fmla="*/ 582 w 678"/>
                <a:gd name="T63" fmla="*/ 0 h 178"/>
                <a:gd name="T64" fmla="*/ 602 w 678"/>
                <a:gd name="T65" fmla="*/ 2 h 178"/>
                <a:gd name="T66" fmla="*/ 620 w 678"/>
                <a:gd name="T67" fmla="*/ 8 h 178"/>
                <a:gd name="T68" fmla="*/ 636 w 678"/>
                <a:gd name="T69" fmla="*/ 16 h 178"/>
                <a:gd name="T70" fmla="*/ 650 w 678"/>
                <a:gd name="T71" fmla="*/ 26 h 178"/>
                <a:gd name="T72" fmla="*/ 662 w 678"/>
                <a:gd name="T73" fmla="*/ 40 h 178"/>
                <a:gd name="T74" fmla="*/ 670 w 678"/>
                <a:gd name="T75" fmla="*/ 54 h 178"/>
                <a:gd name="T76" fmla="*/ 676 w 678"/>
                <a:gd name="T77" fmla="*/ 72 h 178"/>
                <a:gd name="T78" fmla="*/ 678 w 678"/>
                <a:gd name="T79" fmla="*/ 90 h 178"/>
                <a:gd name="T80" fmla="*/ 678 w 678"/>
                <a:gd name="T81" fmla="*/ 9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8" h="178">
                  <a:moveTo>
                    <a:pt x="678" y="90"/>
                  </a:moveTo>
                  <a:lnTo>
                    <a:pt x="678" y="90"/>
                  </a:lnTo>
                  <a:lnTo>
                    <a:pt x="676" y="108"/>
                  </a:lnTo>
                  <a:lnTo>
                    <a:pt x="670" y="124"/>
                  </a:lnTo>
                  <a:lnTo>
                    <a:pt x="662" y="140"/>
                  </a:lnTo>
                  <a:lnTo>
                    <a:pt x="650" y="152"/>
                  </a:lnTo>
                  <a:lnTo>
                    <a:pt x="636" y="164"/>
                  </a:lnTo>
                  <a:lnTo>
                    <a:pt x="620" y="172"/>
                  </a:lnTo>
                  <a:lnTo>
                    <a:pt x="602" y="176"/>
                  </a:lnTo>
                  <a:lnTo>
                    <a:pt x="582" y="178"/>
                  </a:lnTo>
                  <a:lnTo>
                    <a:pt x="96" y="178"/>
                  </a:lnTo>
                  <a:lnTo>
                    <a:pt x="96" y="178"/>
                  </a:lnTo>
                  <a:lnTo>
                    <a:pt x="76" y="176"/>
                  </a:lnTo>
                  <a:lnTo>
                    <a:pt x="58" y="172"/>
                  </a:lnTo>
                  <a:lnTo>
                    <a:pt x="42" y="164"/>
                  </a:lnTo>
                  <a:lnTo>
                    <a:pt x="28" y="152"/>
                  </a:lnTo>
                  <a:lnTo>
                    <a:pt x="16" y="140"/>
                  </a:lnTo>
                  <a:lnTo>
                    <a:pt x="8" y="124"/>
                  </a:lnTo>
                  <a:lnTo>
                    <a:pt x="2" y="108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2" y="72"/>
                  </a:lnTo>
                  <a:lnTo>
                    <a:pt x="8" y="54"/>
                  </a:lnTo>
                  <a:lnTo>
                    <a:pt x="16" y="40"/>
                  </a:lnTo>
                  <a:lnTo>
                    <a:pt x="28" y="26"/>
                  </a:lnTo>
                  <a:lnTo>
                    <a:pt x="42" y="16"/>
                  </a:lnTo>
                  <a:lnTo>
                    <a:pt x="58" y="8"/>
                  </a:lnTo>
                  <a:lnTo>
                    <a:pt x="76" y="2"/>
                  </a:lnTo>
                  <a:lnTo>
                    <a:pt x="96" y="0"/>
                  </a:lnTo>
                  <a:lnTo>
                    <a:pt x="582" y="0"/>
                  </a:lnTo>
                  <a:lnTo>
                    <a:pt x="582" y="0"/>
                  </a:lnTo>
                  <a:lnTo>
                    <a:pt x="602" y="2"/>
                  </a:lnTo>
                  <a:lnTo>
                    <a:pt x="620" y="8"/>
                  </a:lnTo>
                  <a:lnTo>
                    <a:pt x="636" y="16"/>
                  </a:lnTo>
                  <a:lnTo>
                    <a:pt x="650" y="26"/>
                  </a:lnTo>
                  <a:lnTo>
                    <a:pt x="662" y="40"/>
                  </a:lnTo>
                  <a:lnTo>
                    <a:pt x="670" y="54"/>
                  </a:lnTo>
                  <a:lnTo>
                    <a:pt x="676" y="72"/>
                  </a:lnTo>
                  <a:lnTo>
                    <a:pt x="678" y="90"/>
                  </a:lnTo>
                  <a:lnTo>
                    <a:pt x="678" y="90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6"/>
            <p:cNvSpPr>
              <a:spLocks/>
            </p:cNvSpPr>
            <p:nvPr/>
          </p:nvSpPr>
          <p:spPr bwMode="auto">
            <a:xfrm>
              <a:off x="11372850" y="9772650"/>
              <a:ext cx="1597025" cy="238125"/>
            </a:xfrm>
            <a:custGeom>
              <a:avLst/>
              <a:gdLst>
                <a:gd name="T0" fmla="*/ 136 w 1006"/>
                <a:gd name="T1" fmla="*/ 150 h 150"/>
                <a:gd name="T2" fmla="*/ 868 w 1006"/>
                <a:gd name="T3" fmla="*/ 150 h 150"/>
                <a:gd name="T4" fmla="*/ 868 w 1006"/>
                <a:gd name="T5" fmla="*/ 150 h 150"/>
                <a:gd name="T6" fmla="*/ 928 w 1006"/>
                <a:gd name="T7" fmla="*/ 90 h 150"/>
                <a:gd name="T8" fmla="*/ 928 w 1006"/>
                <a:gd name="T9" fmla="*/ 90 h 150"/>
                <a:gd name="T10" fmla="*/ 956 w 1006"/>
                <a:gd name="T11" fmla="*/ 60 h 150"/>
                <a:gd name="T12" fmla="*/ 978 w 1006"/>
                <a:gd name="T13" fmla="*/ 36 h 150"/>
                <a:gd name="T14" fmla="*/ 994 w 1006"/>
                <a:gd name="T15" fmla="*/ 16 h 150"/>
                <a:gd name="T16" fmla="*/ 1006 w 1006"/>
                <a:gd name="T17" fmla="*/ 0 h 150"/>
                <a:gd name="T18" fmla="*/ 0 w 1006"/>
                <a:gd name="T19" fmla="*/ 0 h 150"/>
                <a:gd name="T20" fmla="*/ 0 w 1006"/>
                <a:gd name="T21" fmla="*/ 0 h 150"/>
                <a:gd name="T22" fmla="*/ 6 w 1006"/>
                <a:gd name="T23" fmla="*/ 12 h 150"/>
                <a:gd name="T24" fmla="*/ 6 w 1006"/>
                <a:gd name="T25" fmla="*/ 12 h 150"/>
                <a:gd name="T26" fmla="*/ 66 w 1006"/>
                <a:gd name="T27" fmla="*/ 76 h 150"/>
                <a:gd name="T28" fmla="*/ 136 w 1006"/>
                <a:gd name="T29" fmla="*/ 150 h 150"/>
                <a:gd name="T30" fmla="*/ 136 w 1006"/>
                <a:gd name="T31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06" h="150">
                  <a:moveTo>
                    <a:pt x="136" y="150"/>
                  </a:moveTo>
                  <a:lnTo>
                    <a:pt x="868" y="150"/>
                  </a:lnTo>
                  <a:lnTo>
                    <a:pt x="868" y="150"/>
                  </a:lnTo>
                  <a:lnTo>
                    <a:pt x="928" y="90"/>
                  </a:lnTo>
                  <a:lnTo>
                    <a:pt x="928" y="90"/>
                  </a:lnTo>
                  <a:lnTo>
                    <a:pt x="956" y="60"/>
                  </a:lnTo>
                  <a:lnTo>
                    <a:pt x="978" y="36"/>
                  </a:lnTo>
                  <a:lnTo>
                    <a:pt x="994" y="16"/>
                  </a:lnTo>
                  <a:lnTo>
                    <a:pt x="100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6" y="76"/>
                  </a:lnTo>
                  <a:lnTo>
                    <a:pt x="136" y="150"/>
                  </a:lnTo>
                  <a:lnTo>
                    <a:pt x="136" y="150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>
              <a:off x="11318875" y="8988425"/>
              <a:ext cx="1714500" cy="161925"/>
            </a:xfrm>
            <a:custGeom>
              <a:avLst/>
              <a:gdLst>
                <a:gd name="T0" fmla="*/ 1080 w 1080"/>
                <a:gd name="T1" fmla="*/ 50 h 102"/>
                <a:gd name="T2" fmla="*/ 1080 w 1080"/>
                <a:gd name="T3" fmla="*/ 50 h 102"/>
                <a:gd name="T4" fmla="*/ 1078 w 1080"/>
                <a:gd name="T5" fmla="*/ 62 h 102"/>
                <a:gd name="T6" fmla="*/ 1076 w 1080"/>
                <a:gd name="T7" fmla="*/ 70 h 102"/>
                <a:gd name="T8" fmla="*/ 1072 w 1080"/>
                <a:gd name="T9" fmla="*/ 80 h 102"/>
                <a:gd name="T10" fmla="*/ 1066 w 1080"/>
                <a:gd name="T11" fmla="*/ 88 h 102"/>
                <a:gd name="T12" fmla="*/ 1058 w 1080"/>
                <a:gd name="T13" fmla="*/ 94 h 102"/>
                <a:gd name="T14" fmla="*/ 1052 w 1080"/>
                <a:gd name="T15" fmla="*/ 98 h 102"/>
                <a:gd name="T16" fmla="*/ 1042 w 1080"/>
                <a:gd name="T17" fmla="*/ 102 h 102"/>
                <a:gd name="T18" fmla="*/ 1034 w 1080"/>
                <a:gd name="T19" fmla="*/ 102 h 102"/>
                <a:gd name="T20" fmla="*/ 46 w 1080"/>
                <a:gd name="T21" fmla="*/ 102 h 102"/>
                <a:gd name="T22" fmla="*/ 46 w 1080"/>
                <a:gd name="T23" fmla="*/ 102 h 102"/>
                <a:gd name="T24" fmla="*/ 36 w 1080"/>
                <a:gd name="T25" fmla="*/ 102 h 102"/>
                <a:gd name="T26" fmla="*/ 28 w 1080"/>
                <a:gd name="T27" fmla="*/ 98 h 102"/>
                <a:gd name="T28" fmla="*/ 20 w 1080"/>
                <a:gd name="T29" fmla="*/ 94 h 102"/>
                <a:gd name="T30" fmla="*/ 14 w 1080"/>
                <a:gd name="T31" fmla="*/ 88 h 102"/>
                <a:gd name="T32" fmla="*/ 8 w 1080"/>
                <a:gd name="T33" fmla="*/ 80 h 102"/>
                <a:gd name="T34" fmla="*/ 4 w 1080"/>
                <a:gd name="T35" fmla="*/ 70 h 102"/>
                <a:gd name="T36" fmla="*/ 0 w 1080"/>
                <a:gd name="T37" fmla="*/ 62 h 102"/>
                <a:gd name="T38" fmla="*/ 0 w 1080"/>
                <a:gd name="T39" fmla="*/ 50 h 102"/>
                <a:gd name="T40" fmla="*/ 0 w 1080"/>
                <a:gd name="T41" fmla="*/ 50 h 102"/>
                <a:gd name="T42" fmla="*/ 0 w 1080"/>
                <a:gd name="T43" fmla="*/ 50 h 102"/>
                <a:gd name="T44" fmla="*/ 0 w 1080"/>
                <a:gd name="T45" fmla="*/ 40 h 102"/>
                <a:gd name="T46" fmla="*/ 4 w 1080"/>
                <a:gd name="T47" fmla="*/ 32 h 102"/>
                <a:gd name="T48" fmla="*/ 8 w 1080"/>
                <a:gd name="T49" fmla="*/ 22 h 102"/>
                <a:gd name="T50" fmla="*/ 14 w 1080"/>
                <a:gd name="T51" fmla="*/ 14 h 102"/>
                <a:gd name="T52" fmla="*/ 20 w 1080"/>
                <a:gd name="T53" fmla="*/ 8 h 102"/>
                <a:gd name="T54" fmla="*/ 28 w 1080"/>
                <a:gd name="T55" fmla="*/ 4 h 102"/>
                <a:gd name="T56" fmla="*/ 36 w 1080"/>
                <a:gd name="T57" fmla="*/ 0 h 102"/>
                <a:gd name="T58" fmla="*/ 46 w 1080"/>
                <a:gd name="T59" fmla="*/ 0 h 102"/>
                <a:gd name="T60" fmla="*/ 1034 w 1080"/>
                <a:gd name="T61" fmla="*/ 0 h 102"/>
                <a:gd name="T62" fmla="*/ 1034 w 1080"/>
                <a:gd name="T63" fmla="*/ 0 h 102"/>
                <a:gd name="T64" fmla="*/ 1042 w 1080"/>
                <a:gd name="T65" fmla="*/ 0 h 102"/>
                <a:gd name="T66" fmla="*/ 1052 w 1080"/>
                <a:gd name="T67" fmla="*/ 4 h 102"/>
                <a:gd name="T68" fmla="*/ 1058 w 1080"/>
                <a:gd name="T69" fmla="*/ 8 h 102"/>
                <a:gd name="T70" fmla="*/ 1066 w 1080"/>
                <a:gd name="T71" fmla="*/ 14 h 102"/>
                <a:gd name="T72" fmla="*/ 1072 w 1080"/>
                <a:gd name="T73" fmla="*/ 22 h 102"/>
                <a:gd name="T74" fmla="*/ 1076 w 1080"/>
                <a:gd name="T75" fmla="*/ 32 h 102"/>
                <a:gd name="T76" fmla="*/ 1078 w 1080"/>
                <a:gd name="T77" fmla="*/ 40 h 102"/>
                <a:gd name="T78" fmla="*/ 1080 w 1080"/>
                <a:gd name="T79" fmla="*/ 50 h 102"/>
                <a:gd name="T80" fmla="*/ 1080 w 1080"/>
                <a:gd name="T81" fmla="*/ 5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80" h="102">
                  <a:moveTo>
                    <a:pt x="1080" y="50"/>
                  </a:moveTo>
                  <a:lnTo>
                    <a:pt x="1080" y="50"/>
                  </a:lnTo>
                  <a:lnTo>
                    <a:pt x="1078" y="62"/>
                  </a:lnTo>
                  <a:lnTo>
                    <a:pt x="1076" y="70"/>
                  </a:lnTo>
                  <a:lnTo>
                    <a:pt x="1072" y="80"/>
                  </a:lnTo>
                  <a:lnTo>
                    <a:pt x="1066" y="88"/>
                  </a:lnTo>
                  <a:lnTo>
                    <a:pt x="1058" y="94"/>
                  </a:lnTo>
                  <a:lnTo>
                    <a:pt x="1052" y="98"/>
                  </a:lnTo>
                  <a:lnTo>
                    <a:pt x="1042" y="102"/>
                  </a:lnTo>
                  <a:lnTo>
                    <a:pt x="1034" y="102"/>
                  </a:lnTo>
                  <a:lnTo>
                    <a:pt x="46" y="102"/>
                  </a:lnTo>
                  <a:lnTo>
                    <a:pt x="46" y="102"/>
                  </a:lnTo>
                  <a:lnTo>
                    <a:pt x="36" y="102"/>
                  </a:lnTo>
                  <a:lnTo>
                    <a:pt x="28" y="98"/>
                  </a:lnTo>
                  <a:lnTo>
                    <a:pt x="20" y="94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0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40"/>
                  </a:lnTo>
                  <a:lnTo>
                    <a:pt x="4" y="32"/>
                  </a:lnTo>
                  <a:lnTo>
                    <a:pt x="8" y="22"/>
                  </a:lnTo>
                  <a:lnTo>
                    <a:pt x="14" y="14"/>
                  </a:lnTo>
                  <a:lnTo>
                    <a:pt x="20" y="8"/>
                  </a:lnTo>
                  <a:lnTo>
                    <a:pt x="28" y="4"/>
                  </a:lnTo>
                  <a:lnTo>
                    <a:pt x="36" y="0"/>
                  </a:lnTo>
                  <a:lnTo>
                    <a:pt x="46" y="0"/>
                  </a:lnTo>
                  <a:lnTo>
                    <a:pt x="1034" y="0"/>
                  </a:lnTo>
                  <a:lnTo>
                    <a:pt x="1034" y="0"/>
                  </a:lnTo>
                  <a:lnTo>
                    <a:pt x="1042" y="0"/>
                  </a:lnTo>
                  <a:lnTo>
                    <a:pt x="1052" y="4"/>
                  </a:lnTo>
                  <a:lnTo>
                    <a:pt x="1058" y="8"/>
                  </a:lnTo>
                  <a:lnTo>
                    <a:pt x="1066" y="14"/>
                  </a:lnTo>
                  <a:lnTo>
                    <a:pt x="1072" y="22"/>
                  </a:lnTo>
                  <a:lnTo>
                    <a:pt x="1076" y="32"/>
                  </a:lnTo>
                  <a:lnTo>
                    <a:pt x="1078" y="40"/>
                  </a:lnTo>
                  <a:lnTo>
                    <a:pt x="1080" y="50"/>
                  </a:lnTo>
                  <a:lnTo>
                    <a:pt x="1080" y="50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8"/>
            <p:cNvSpPr>
              <a:spLocks/>
            </p:cNvSpPr>
            <p:nvPr/>
          </p:nvSpPr>
          <p:spPr bwMode="auto">
            <a:xfrm>
              <a:off x="11318875" y="9226550"/>
              <a:ext cx="1714500" cy="165100"/>
            </a:xfrm>
            <a:custGeom>
              <a:avLst/>
              <a:gdLst>
                <a:gd name="T0" fmla="*/ 1080 w 1080"/>
                <a:gd name="T1" fmla="*/ 52 h 104"/>
                <a:gd name="T2" fmla="*/ 1080 w 1080"/>
                <a:gd name="T3" fmla="*/ 52 h 104"/>
                <a:gd name="T4" fmla="*/ 1078 w 1080"/>
                <a:gd name="T5" fmla="*/ 62 h 104"/>
                <a:gd name="T6" fmla="*/ 1076 w 1080"/>
                <a:gd name="T7" fmla="*/ 72 h 104"/>
                <a:gd name="T8" fmla="*/ 1072 w 1080"/>
                <a:gd name="T9" fmla="*/ 82 h 104"/>
                <a:gd name="T10" fmla="*/ 1066 w 1080"/>
                <a:gd name="T11" fmla="*/ 88 h 104"/>
                <a:gd name="T12" fmla="*/ 1058 w 1080"/>
                <a:gd name="T13" fmla="*/ 94 h 104"/>
                <a:gd name="T14" fmla="*/ 1052 w 1080"/>
                <a:gd name="T15" fmla="*/ 100 h 104"/>
                <a:gd name="T16" fmla="*/ 1042 w 1080"/>
                <a:gd name="T17" fmla="*/ 102 h 104"/>
                <a:gd name="T18" fmla="*/ 1034 w 1080"/>
                <a:gd name="T19" fmla="*/ 104 h 104"/>
                <a:gd name="T20" fmla="*/ 46 w 1080"/>
                <a:gd name="T21" fmla="*/ 104 h 104"/>
                <a:gd name="T22" fmla="*/ 46 w 1080"/>
                <a:gd name="T23" fmla="*/ 104 h 104"/>
                <a:gd name="T24" fmla="*/ 36 w 1080"/>
                <a:gd name="T25" fmla="*/ 102 h 104"/>
                <a:gd name="T26" fmla="*/ 28 w 1080"/>
                <a:gd name="T27" fmla="*/ 100 h 104"/>
                <a:gd name="T28" fmla="*/ 20 w 1080"/>
                <a:gd name="T29" fmla="*/ 94 h 104"/>
                <a:gd name="T30" fmla="*/ 14 w 1080"/>
                <a:gd name="T31" fmla="*/ 88 h 104"/>
                <a:gd name="T32" fmla="*/ 8 w 1080"/>
                <a:gd name="T33" fmla="*/ 82 h 104"/>
                <a:gd name="T34" fmla="*/ 4 w 1080"/>
                <a:gd name="T35" fmla="*/ 72 h 104"/>
                <a:gd name="T36" fmla="*/ 0 w 1080"/>
                <a:gd name="T37" fmla="*/ 62 h 104"/>
                <a:gd name="T38" fmla="*/ 0 w 1080"/>
                <a:gd name="T39" fmla="*/ 52 h 104"/>
                <a:gd name="T40" fmla="*/ 0 w 1080"/>
                <a:gd name="T41" fmla="*/ 52 h 104"/>
                <a:gd name="T42" fmla="*/ 0 w 1080"/>
                <a:gd name="T43" fmla="*/ 52 h 104"/>
                <a:gd name="T44" fmla="*/ 0 w 1080"/>
                <a:gd name="T45" fmla="*/ 42 h 104"/>
                <a:gd name="T46" fmla="*/ 4 w 1080"/>
                <a:gd name="T47" fmla="*/ 32 h 104"/>
                <a:gd name="T48" fmla="*/ 8 w 1080"/>
                <a:gd name="T49" fmla="*/ 24 h 104"/>
                <a:gd name="T50" fmla="*/ 14 w 1080"/>
                <a:gd name="T51" fmla="*/ 16 h 104"/>
                <a:gd name="T52" fmla="*/ 20 w 1080"/>
                <a:gd name="T53" fmla="*/ 10 h 104"/>
                <a:gd name="T54" fmla="*/ 28 w 1080"/>
                <a:gd name="T55" fmla="*/ 4 h 104"/>
                <a:gd name="T56" fmla="*/ 36 w 1080"/>
                <a:gd name="T57" fmla="*/ 2 h 104"/>
                <a:gd name="T58" fmla="*/ 46 w 1080"/>
                <a:gd name="T59" fmla="*/ 0 h 104"/>
                <a:gd name="T60" fmla="*/ 1034 w 1080"/>
                <a:gd name="T61" fmla="*/ 0 h 104"/>
                <a:gd name="T62" fmla="*/ 1034 w 1080"/>
                <a:gd name="T63" fmla="*/ 0 h 104"/>
                <a:gd name="T64" fmla="*/ 1042 w 1080"/>
                <a:gd name="T65" fmla="*/ 2 h 104"/>
                <a:gd name="T66" fmla="*/ 1052 w 1080"/>
                <a:gd name="T67" fmla="*/ 4 h 104"/>
                <a:gd name="T68" fmla="*/ 1058 w 1080"/>
                <a:gd name="T69" fmla="*/ 10 h 104"/>
                <a:gd name="T70" fmla="*/ 1066 w 1080"/>
                <a:gd name="T71" fmla="*/ 16 h 104"/>
                <a:gd name="T72" fmla="*/ 1072 w 1080"/>
                <a:gd name="T73" fmla="*/ 24 h 104"/>
                <a:gd name="T74" fmla="*/ 1076 w 1080"/>
                <a:gd name="T75" fmla="*/ 32 h 104"/>
                <a:gd name="T76" fmla="*/ 1078 w 1080"/>
                <a:gd name="T77" fmla="*/ 42 h 104"/>
                <a:gd name="T78" fmla="*/ 1080 w 1080"/>
                <a:gd name="T79" fmla="*/ 52 h 104"/>
                <a:gd name="T80" fmla="*/ 1080 w 1080"/>
                <a:gd name="T81" fmla="*/ 5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80" h="104">
                  <a:moveTo>
                    <a:pt x="1080" y="52"/>
                  </a:moveTo>
                  <a:lnTo>
                    <a:pt x="1080" y="52"/>
                  </a:lnTo>
                  <a:lnTo>
                    <a:pt x="1078" y="62"/>
                  </a:lnTo>
                  <a:lnTo>
                    <a:pt x="1076" y="72"/>
                  </a:lnTo>
                  <a:lnTo>
                    <a:pt x="1072" y="82"/>
                  </a:lnTo>
                  <a:lnTo>
                    <a:pt x="1066" y="88"/>
                  </a:lnTo>
                  <a:lnTo>
                    <a:pt x="1058" y="94"/>
                  </a:lnTo>
                  <a:lnTo>
                    <a:pt x="1052" y="100"/>
                  </a:lnTo>
                  <a:lnTo>
                    <a:pt x="1042" y="102"/>
                  </a:lnTo>
                  <a:lnTo>
                    <a:pt x="1034" y="104"/>
                  </a:lnTo>
                  <a:lnTo>
                    <a:pt x="46" y="104"/>
                  </a:lnTo>
                  <a:lnTo>
                    <a:pt x="46" y="104"/>
                  </a:lnTo>
                  <a:lnTo>
                    <a:pt x="36" y="102"/>
                  </a:lnTo>
                  <a:lnTo>
                    <a:pt x="28" y="100"/>
                  </a:lnTo>
                  <a:lnTo>
                    <a:pt x="20" y="94"/>
                  </a:lnTo>
                  <a:lnTo>
                    <a:pt x="14" y="88"/>
                  </a:lnTo>
                  <a:lnTo>
                    <a:pt x="8" y="82"/>
                  </a:lnTo>
                  <a:lnTo>
                    <a:pt x="4" y="72"/>
                  </a:lnTo>
                  <a:lnTo>
                    <a:pt x="0" y="6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4" y="32"/>
                  </a:lnTo>
                  <a:lnTo>
                    <a:pt x="8" y="24"/>
                  </a:lnTo>
                  <a:lnTo>
                    <a:pt x="14" y="16"/>
                  </a:lnTo>
                  <a:lnTo>
                    <a:pt x="20" y="10"/>
                  </a:lnTo>
                  <a:lnTo>
                    <a:pt x="28" y="4"/>
                  </a:lnTo>
                  <a:lnTo>
                    <a:pt x="36" y="2"/>
                  </a:lnTo>
                  <a:lnTo>
                    <a:pt x="46" y="0"/>
                  </a:lnTo>
                  <a:lnTo>
                    <a:pt x="1034" y="0"/>
                  </a:lnTo>
                  <a:lnTo>
                    <a:pt x="1034" y="0"/>
                  </a:lnTo>
                  <a:lnTo>
                    <a:pt x="1042" y="2"/>
                  </a:lnTo>
                  <a:lnTo>
                    <a:pt x="1052" y="4"/>
                  </a:lnTo>
                  <a:lnTo>
                    <a:pt x="1058" y="10"/>
                  </a:lnTo>
                  <a:lnTo>
                    <a:pt x="1066" y="16"/>
                  </a:lnTo>
                  <a:lnTo>
                    <a:pt x="1072" y="24"/>
                  </a:lnTo>
                  <a:lnTo>
                    <a:pt x="1076" y="32"/>
                  </a:lnTo>
                  <a:lnTo>
                    <a:pt x="1078" y="42"/>
                  </a:lnTo>
                  <a:lnTo>
                    <a:pt x="1080" y="52"/>
                  </a:lnTo>
                  <a:lnTo>
                    <a:pt x="1080" y="52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1" name="Freeform 9"/>
            <p:cNvSpPr>
              <a:spLocks/>
            </p:cNvSpPr>
            <p:nvPr/>
          </p:nvSpPr>
          <p:spPr bwMode="auto">
            <a:xfrm>
              <a:off x="11318875" y="9467850"/>
              <a:ext cx="1714500" cy="165100"/>
            </a:xfrm>
            <a:custGeom>
              <a:avLst/>
              <a:gdLst>
                <a:gd name="T0" fmla="*/ 1080 w 1080"/>
                <a:gd name="T1" fmla="*/ 52 h 104"/>
                <a:gd name="T2" fmla="*/ 1080 w 1080"/>
                <a:gd name="T3" fmla="*/ 52 h 104"/>
                <a:gd name="T4" fmla="*/ 1078 w 1080"/>
                <a:gd name="T5" fmla="*/ 62 h 104"/>
                <a:gd name="T6" fmla="*/ 1076 w 1080"/>
                <a:gd name="T7" fmla="*/ 72 h 104"/>
                <a:gd name="T8" fmla="*/ 1072 w 1080"/>
                <a:gd name="T9" fmla="*/ 80 h 104"/>
                <a:gd name="T10" fmla="*/ 1066 w 1080"/>
                <a:gd name="T11" fmla="*/ 88 h 104"/>
                <a:gd name="T12" fmla="*/ 1058 w 1080"/>
                <a:gd name="T13" fmla="*/ 94 h 104"/>
                <a:gd name="T14" fmla="*/ 1052 w 1080"/>
                <a:gd name="T15" fmla="*/ 100 h 104"/>
                <a:gd name="T16" fmla="*/ 1042 w 1080"/>
                <a:gd name="T17" fmla="*/ 102 h 104"/>
                <a:gd name="T18" fmla="*/ 1034 w 1080"/>
                <a:gd name="T19" fmla="*/ 104 h 104"/>
                <a:gd name="T20" fmla="*/ 46 w 1080"/>
                <a:gd name="T21" fmla="*/ 104 h 104"/>
                <a:gd name="T22" fmla="*/ 46 w 1080"/>
                <a:gd name="T23" fmla="*/ 104 h 104"/>
                <a:gd name="T24" fmla="*/ 36 w 1080"/>
                <a:gd name="T25" fmla="*/ 102 h 104"/>
                <a:gd name="T26" fmla="*/ 28 w 1080"/>
                <a:gd name="T27" fmla="*/ 100 h 104"/>
                <a:gd name="T28" fmla="*/ 20 w 1080"/>
                <a:gd name="T29" fmla="*/ 94 h 104"/>
                <a:gd name="T30" fmla="*/ 14 w 1080"/>
                <a:gd name="T31" fmla="*/ 88 h 104"/>
                <a:gd name="T32" fmla="*/ 8 w 1080"/>
                <a:gd name="T33" fmla="*/ 80 h 104"/>
                <a:gd name="T34" fmla="*/ 4 w 1080"/>
                <a:gd name="T35" fmla="*/ 72 h 104"/>
                <a:gd name="T36" fmla="*/ 0 w 1080"/>
                <a:gd name="T37" fmla="*/ 62 h 104"/>
                <a:gd name="T38" fmla="*/ 0 w 1080"/>
                <a:gd name="T39" fmla="*/ 52 h 104"/>
                <a:gd name="T40" fmla="*/ 0 w 1080"/>
                <a:gd name="T41" fmla="*/ 52 h 104"/>
                <a:gd name="T42" fmla="*/ 0 w 1080"/>
                <a:gd name="T43" fmla="*/ 52 h 104"/>
                <a:gd name="T44" fmla="*/ 0 w 1080"/>
                <a:gd name="T45" fmla="*/ 42 h 104"/>
                <a:gd name="T46" fmla="*/ 4 w 1080"/>
                <a:gd name="T47" fmla="*/ 32 h 104"/>
                <a:gd name="T48" fmla="*/ 8 w 1080"/>
                <a:gd name="T49" fmla="*/ 24 h 104"/>
                <a:gd name="T50" fmla="*/ 14 w 1080"/>
                <a:gd name="T51" fmla="*/ 16 h 104"/>
                <a:gd name="T52" fmla="*/ 20 w 1080"/>
                <a:gd name="T53" fmla="*/ 10 h 104"/>
                <a:gd name="T54" fmla="*/ 28 w 1080"/>
                <a:gd name="T55" fmla="*/ 4 h 104"/>
                <a:gd name="T56" fmla="*/ 36 w 1080"/>
                <a:gd name="T57" fmla="*/ 2 h 104"/>
                <a:gd name="T58" fmla="*/ 46 w 1080"/>
                <a:gd name="T59" fmla="*/ 0 h 104"/>
                <a:gd name="T60" fmla="*/ 1034 w 1080"/>
                <a:gd name="T61" fmla="*/ 0 h 104"/>
                <a:gd name="T62" fmla="*/ 1034 w 1080"/>
                <a:gd name="T63" fmla="*/ 0 h 104"/>
                <a:gd name="T64" fmla="*/ 1042 w 1080"/>
                <a:gd name="T65" fmla="*/ 2 h 104"/>
                <a:gd name="T66" fmla="*/ 1052 w 1080"/>
                <a:gd name="T67" fmla="*/ 4 h 104"/>
                <a:gd name="T68" fmla="*/ 1058 w 1080"/>
                <a:gd name="T69" fmla="*/ 10 h 104"/>
                <a:gd name="T70" fmla="*/ 1066 w 1080"/>
                <a:gd name="T71" fmla="*/ 16 h 104"/>
                <a:gd name="T72" fmla="*/ 1072 w 1080"/>
                <a:gd name="T73" fmla="*/ 24 h 104"/>
                <a:gd name="T74" fmla="*/ 1076 w 1080"/>
                <a:gd name="T75" fmla="*/ 32 h 104"/>
                <a:gd name="T76" fmla="*/ 1078 w 1080"/>
                <a:gd name="T77" fmla="*/ 42 h 104"/>
                <a:gd name="T78" fmla="*/ 1080 w 1080"/>
                <a:gd name="T79" fmla="*/ 52 h 104"/>
                <a:gd name="T80" fmla="*/ 1080 w 1080"/>
                <a:gd name="T81" fmla="*/ 5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80" h="104">
                  <a:moveTo>
                    <a:pt x="1080" y="52"/>
                  </a:moveTo>
                  <a:lnTo>
                    <a:pt x="1080" y="52"/>
                  </a:lnTo>
                  <a:lnTo>
                    <a:pt x="1078" y="62"/>
                  </a:lnTo>
                  <a:lnTo>
                    <a:pt x="1076" y="72"/>
                  </a:lnTo>
                  <a:lnTo>
                    <a:pt x="1072" y="80"/>
                  </a:lnTo>
                  <a:lnTo>
                    <a:pt x="1066" y="88"/>
                  </a:lnTo>
                  <a:lnTo>
                    <a:pt x="1058" y="94"/>
                  </a:lnTo>
                  <a:lnTo>
                    <a:pt x="1052" y="100"/>
                  </a:lnTo>
                  <a:lnTo>
                    <a:pt x="1042" y="102"/>
                  </a:lnTo>
                  <a:lnTo>
                    <a:pt x="1034" y="104"/>
                  </a:lnTo>
                  <a:lnTo>
                    <a:pt x="46" y="104"/>
                  </a:lnTo>
                  <a:lnTo>
                    <a:pt x="46" y="104"/>
                  </a:lnTo>
                  <a:lnTo>
                    <a:pt x="36" y="102"/>
                  </a:lnTo>
                  <a:lnTo>
                    <a:pt x="28" y="100"/>
                  </a:lnTo>
                  <a:lnTo>
                    <a:pt x="20" y="94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2"/>
                  </a:lnTo>
                  <a:lnTo>
                    <a:pt x="0" y="6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4" y="32"/>
                  </a:lnTo>
                  <a:lnTo>
                    <a:pt x="8" y="24"/>
                  </a:lnTo>
                  <a:lnTo>
                    <a:pt x="14" y="16"/>
                  </a:lnTo>
                  <a:lnTo>
                    <a:pt x="20" y="10"/>
                  </a:lnTo>
                  <a:lnTo>
                    <a:pt x="28" y="4"/>
                  </a:lnTo>
                  <a:lnTo>
                    <a:pt x="36" y="2"/>
                  </a:lnTo>
                  <a:lnTo>
                    <a:pt x="46" y="0"/>
                  </a:lnTo>
                  <a:lnTo>
                    <a:pt x="1034" y="0"/>
                  </a:lnTo>
                  <a:lnTo>
                    <a:pt x="1034" y="0"/>
                  </a:lnTo>
                  <a:lnTo>
                    <a:pt x="1042" y="2"/>
                  </a:lnTo>
                  <a:lnTo>
                    <a:pt x="1052" y="4"/>
                  </a:lnTo>
                  <a:lnTo>
                    <a:pt x="1058" y="10"/>
                  </a:lnTo>
                  <a:lnTo>
                    <a:pt x="1066" y="16"/>
                  </a:lnTo>
                  <a:lnTo>
                    <a:pt x="1072" y="24"/>
                  </a:lnTo>
                  <a:lnTo>
                    <a:pt x="1076" y="32"/>
                  </a:lnTo>
                  <a:lnTo>
                    <a:pt x="1078" y="42"/>
                  </a:lnTo>
                  <a:lnTo>
                    <a:pt x="1080" y="52"/>
                  </a:lnTo>
                  <a:lnTo>
                    <a:pt x="1080" y="52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2" name="Freeform 10"/>
            <p:cNvSpPr>
              <a:spLocks/>
            </p:cNvSpPr>
            <p:nvPr/>
          </p:nvSpPr>
          <p:spPr bwMode="auto">
            <a:xfrm>
              <a:off x="11318875" y="9683750"/>
              <a:ext cx="1698625" cy="101600"/>
            </a:xfrm>
            <a:custGeom>
              <a:avLst/>
              <a:gdLst>
                <a:gd name="T0" fmla="*/ 1070 w 1070"/>
                <a:gd name="T1" fmla="*/ 32 h 64"/>
                <a:gd name="T2" fmla="*/ 1070 w 1070"/>
                <a:gd name="T3" fmla="*/ 32 h 64"/>
                <a:gd name="T4" fmla="*/ 1070 w 1070"/>
                <a:gd name="T5" fmla="*/ 38 h 64"/>
                <a:gd name="T6" fmla="*/ 1068 w 1070"/>
                <a:gd name="T7" fmla="*/ 44 h 64"/>
                <a:gd name="T8" fmla="*/ 1064 w 1070"/>
                <a:gd name="T9" fmla="*/ 50 h 64"/>
                <a:gd name="T10" fmla="*/ 1058 w 1070"/>
                <a:gd name="T11" fmla="*/ 56 h 64"/>
                <a:gd name="T12" fmla="*/ 1050 w 1070"/>
                <a:gd name="T13" fmla="*/ 60 h 64"/>
                <a:gd name="T14" fmla="*/ 1044 w 1070"/>
                <a:gd name="T15" fmla="*/ 62 h 64"/>
                <a:gd name="T16" fmla="*/ 1034 w 1070"/>
                <a:gd name="T17" fmla="*/ 64 h 64"/>
                <a:gd name="T18" fmla="*/ 1026 w 1070"/>
                <a:gd name="T19" fmla="*/ 64 h 64"/>
                <a:gd name="T20" fmla="*/ 46 w 1070"/>
                <a:gd name="T21" fmla="*/ 64 h 64"/>
                <a:gd name="T22" fmla="*/ 46 w 1070"/>
                <a:gd name="T23" fmla="*/ 64 h 64"/>
                <a:gd name="T24" fmla="*/ 36 w 1070"/>
                <a:gd name="T25" fmla="*/ 64 h 64"/>
                <a:gd name="T26" fmla="*/ 28 w 1070"/>
                <a:gd name="T27" fmla="*/ 62 h 64"/>
                <a:gd name="T28" fmla="*/ 20 w 1070"/>
                <a:gd name="T29" fmla="*/ 60 h 64"/>
                <a:gd name="T30" fmla="*/ 14 w 1070"/>
                <a:gd name="T31" fmla="*/ 56 h 64"/>
                <a:gd name="T32" fmla="*/ 8 w 1070"/>
                <a:gd name="T33" fmla="*/ 50 h 64"/>
                <a:gd name="T34" fmla="*/ 4 w 1070"/>
                <a:gd name="T35" fmla="*/ 44 h 64"/>
                <a:gd name="T36" fmla="*/ 0 w 1070"/>
                <a:gd name="T37" fmla="*/ 38 h 64"/>
                <a:gd name="T38" fmla="*/ 0 w 1070"/>
                <a:gd name="T39" fmla="*/ 32 h 64"/>
                <a:gd name="T40" fmla="*/ 0 w 1070"/>
                <a:gd name="T41" fmla="*/ 32 h 64"/>
                <a:gd name="T42" fmla="*/ 0 w 1070"/>
                <a:gd name="T43" fmla="*/ 32 h 64"/>
                <a:gd name="T44" fmla="*/ 0 w 1070"/>
                <a:gd name="T45" fmla="*/ 26 h 64"/>
                <a:gd name="T46" fmla="*/ 4 w 1070"/>
                <a:gd name="T47" fmla="*/ 20 h 64"/>
                <a:gd name="T48" fmla="*/ 8 w 1070"/>
                <a:gd name="T49" fmla="*/ 14 h 64"/>
                <a:gd name="T50" fmla="*/ 14 w 1070"/>
                <a:gd name="T51" fmla="*/ 10 h 64"/>
                <a:gd name="T52" fmla="*/ 20 w 1070"/>
                <a:gd name="T53" fmla="*/ 4 h 64"/>
                <a:gd name="T54" fmla="*/ 28 w 1070"/>
                <a:gd name="T55" fmla="*/ 2 h 64"/>
                <a:gd name="T56" fmla="*/ 36 w 1070"/>
                <a:gd name="T57" fmla="*/ 0 h 64"/>
                <a:gd name="T58" fmla="*/ 46 w 1070"/>
                <a:gd name="T59" fmla="*/ 0 h 64"/>
                <a:gd name="T60" fmla="*/ 1026 w 1070"/>
                <a:gd name="T61" fmla="*/ 0 h 64"/>
                <a:gd name="T62" fmla="*/ 1026 w 1070"/>
                <a:gd name="T63" fmla="*/ 0 h 64"/>
                <a:gd name="T64" fmla="*/ 1034 w 1070"/>
                <a:gd name="T65" fmla="*/ 0 h 64"/>
                <a:gd name="T66" fmla="*/ 1044 w 1070"/>
                <a:gd name="T67" fmla="*/ 2 h 64"/>
                <a:gd name="T68" fmla="*/ 1050 w 1070"/>
                <a:gd name="T69" fmla="*/ 4 h 64"/>
                <a:gd name="T70" fmla="*/ 1058 w 1070"/>
                <a:gd name="T71" fmla="*/ 10 h 64"/>
                <a:gd name="T72" fmla="*/ 1064 w 1070"/>
                <a:gd name="T73" fmla="*/ 14 h 64"/>
                <a:gd name="T74" fmla="*/ 1068 w 1070"/>
                <a:gd name="T75" fmla="*/ 20 h 64"/>
                <a:gd name="T76" fmla="*/ 1070 w 1070"/>
                <a:gd name="T77" fmla="*/ 26 h 64"/>
                <a:gd name="T78" fmla="*/ 1070 w 1070"/>
                <a:gd name="T79" fmla="*/ 32 h 64"/>
                <a:gd name="T80" fmla="*/ 1070 w 1070"/>
                <a:gd name="T81" fmla="*/ 3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70" h="64">
                  <a:moveTo>
                    <a:pt x="1070" y="32"/>
                  </a:moveTo>
                  <a:lnTo>
                    <a:pt x="1070" y="32"/>
                  </a:lnTo>
                  <a:lnTo>
                    <a:pt x="1070" y="38"/>
                  </a:lnTo>
                  <a:lnTo>
                    <a:pt x="1068" y="44"/>
                  </a:lnTo>
                  <a:lnTo>
                    <a:pt x="1064" y="50"/>
                  </a:lnTo>
                  <a:lnTo>
                    <a:pt x="1058" y="56"/>
                  </a:lnTo>
                  <a:lnTo>
                    <a:pt x="1050" y="60"/>
                  </a:lnTo>
                  <a:lnTo>
                    <a:pt x="1044" y="62"/>
                  </a:lnTo>
                  <a:lnTo>
                    <a:pt x="1034" y="64"/>
                  </a:lnTo>
                  <a:lnTo>
                    <a:pt x="1026" y="64"/>
                  </a:lnTo>
                  <a:lnTo>
                    <a:pt x="46" y="64"/>
                  </a:lnTo>
                  <a:lnTo>
                    <a:pt x="46" y="64"/>
                  </a:lnTo>
                  <a:lnTo>
                    <a:pt x="36" y="64"/>
                  </a:lnTo>
                  <a:lnTo>
                    <a:pt x="28" y="62"/>
                  </a:lnTo>
                  <a:lnTo>
                    <a:pt x="20" y="60"/>
                  </a:lnTo>
                  <a:lnTo>
                    <a:pt x="14" y="56"/>
                  </a:lnTo>
                  <a:lnTo>
                    <a:pt x="8" y="50"/>
                  </a:lnTo>
                  <a:lnTo>
                    <a:pt x="4" y="44"/>
                  </a:lnTo>
                  <a:lnTo>
                    <a:pt x="0" y="38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4" y="20"/>
                  </a:lnTo>
                  <a:lnTo>
                    <a:pt x="8" y="14"/>
                  </a:lnTo>
                  <a:lnTo>
                    <a:pt x="14" y="10"/>
                  </a:lnTo>
                  <a:lnTo>
                    <a:pt x="20" y="4"/>
                  </a:lnTo>
                  <a:lnTo>
                    <a:pt x="28" y="2"/>
                  </a:lnTo>
                  <a:lnTo>
                    <a:pt x="36" y="0"/>
                  </a:lnTo>
                  <a:lnTo>
                    <a:pt x="46" y="0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34" y="0"/>
                  </a:lnTo>
                  <a:lnTo>
                    <a:pt x="1044" y="2"/>
                  </a:lnTo>
                  <a:lnTo>
                    <a:pt x="1050" y="4"/>
                  </a:lnTo>
                  <a:lnTo>
                    <a:pt x="1058" y="10"/>
                  </a:lnTo>
                  <a:lnTo>
                    <a:pt x="1064" y="14"/>
                  </a:lnTo>
                  <a:lnTo>
                    <a:pt x="1068" y="20"/>
                  </a:lnTo>
                  <a:lnTo>
                    <a:pt x="1070" y="26"/>
                  </a:lnTo>
                  <a:lnTo>
                    <a:pt x="1070" y="32"/>
                  </a:lnTo>
                  <a:lnTo>
                    <a:pt x="1070" y="32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3" name="Freeform 11"/>
            <p:cNvSpPr>
              <a:spLocks/>
            </p:cNvSpPr>
            <p:nvPr/>
          </p:nvSpPr>
          <p:spPr bwMode="auto">
            <a:xfrm>
              <a:off x="11306175" y="8747125"/>
              <a:ext cx="1739900" cy="165100"/>
            </a:xfrm>
            <a:custGeom>
              <a:avLst/>
              <a:gdLst>
                <a:gd name="T0" fmla="*/ 1096 w 1096"/>
                <a:gd name="T1" fmla="*/ 52 h 104"/>
                <a:gd name="T2" fmla="*/ 1096 w 1096"/>
                <a:gd name="T3" fmla="*/ 52 h 104"/>
                <a:gd name="T4" fmla="*/ 1094 w 1096"/>
                <a:gd name="T5" fmla="*/ 62 h 104"/>
                <a:gd name="T6" fmla="*/ 1092 w 1096"/>
                <a:gd name="T7" fmla="*/ 72 h 104"/>
                <a:gd name="T8" fmla="*/ 1088 w 1096"/>
                <a:gd name="T9" fmla="*/ 80 h 104"/>
                <a:gd name="T10" fmla="*/ 1082 w 1096"/>
                <a:gd name="T11" fmla="*/ 88 h 104"/>
                <a:gd name="T12" fmla="*/ 1074 w 1096"/>
                <a:gd name="T13" fmla="*/ 94 h 104"/>
                <a:gd name="T14" fmla="*/ 1066 w 1096"/>
                <a:gd name="T15" fmla="*/ 98 h 104"/>
                <a:gd name="T16" fmla="*/ 1058 w 1096"/>
                <a:gd name="T17" fmla="*/ 102 h 104"/>
                <a:gd name="T18" fmla="*/ 1048 w 1096"/>
                <a:gd name="T19" fmla="*/ 104 h 104"/>
                <a:gd name="T20" fmla="*/ 46 w 1096"/>
                <a:gd name="T21" fmla="*/ 104 h 104"/>
                <a:gd name="T22" fmla="*/ 46 w 1096"/>
                <a:gd name="T23" fmla="*/ 104 h 104"/>
                <a:gd name="T24" fmla="*/ 38 w 1096"/>
                <a:gd name="T25" fmla="*/ 102 h 104"/>
                <a:gd name="T26" fmla="*/ 28 w 1096"/>
                <a:gd name="T27" fmla="*/ 98 h 104"/>
                <a:gd name="T28" fmla="*/ 20 w 1096"/>
                <a:gd name="T29" fmla="*/ 94 h 104"/>
                <a:gd name="T30" fmla="*/ 14 w 1096"/>
                <a:gd name="T31" fmla="*/ 88 h 104"/>
                <a:gd name="T32" fmla="*/ 8 w 1096"/>
                <a:gd name="T33" fmla="*/ 80 h 104"/>
                <a:gd name="T34" fmla="*/ 4 w 1096"/>
                <a:gd name="T35" fmla="*/ 72 h 104"/>
                <a:gd name="T36" fmla="*/ 0 w 1096"/>
                <a:gd name="T37" fmla="*/ 62 h 104"/>
                <a:gd name="T38" fmla="*/ 0 w 1096"/>
                <a:gd name="T39" fmla="*/ 52 h 104"/>
                <a:gd name="T40" fmla="*/ 0 w 1096"/>
                <a:gd name="T41" fmla="*/ 52 h 104"/>
                <a:gd name="T42" fmla="*/ 0 w 1096"/>
                <a:gd name="T43" fmla="*/ 52 h 104"/>
                <a:gd name="T44" fmla="*/ 0 w 1096"/>
                <a:gd name="T45" fmla="*/ 42 h 104"/>
                <a:gd name="T46" fmla="*/ 4 w 1096"/>
                <a:gd name="T47" fmla="*/ 32 h 104"/>
                <a:gd name="T48" fmla="*/ 8 w 1096"/>
                <a:gd name="T49" fmla="*/ 22 h 104"/>
                <a:gd name="T50" fmla="*/ 14 w 1096"/>
                <a:gd name="T51" fmla="*/ 16 h 104"/>
                <a:gd name="T52" fmla="*/ 20 w 1096"/>
                <a:gd name="T53" fmla="*/ 8 h 104"/>
                <a:gd name="T54" fmla="*/ 28 w 1096"/>
                <a:gd name="T55" fmla="*/ 4 h 104"/>
                <a:gd name="T56" fmla="*/ 38 w 1096"/>
                <a:gd name="T57" fmla="*/ 2 h 104"/>
                <a:gd name="T58" fmla="*/ 46 w 1096"/>
                <a:gd name="T59" fmla="*/ 0 h 104"/>
                <a:gd name="T60" fmla="*/ 1048 w 1096"/>
                <a:gd name="T61" fmla="*/ 0 h 104"/>
                <a:gd name="T62" fmla="*/ 1048 w 1096"/>
                <a:gd name="T63" fmla="*/ 0 h 104"/>
                <a:gd name="T64" fmla="*/ 1058 w 1096"/>
                <a:gd name="T65" fmla="*/ 2 h 104"/>
                <a:gd name="T66" fmla="*/ 1066 w 1096"/>
                <a:gd name="T67" fmla="*/ 4 h 104"/>
                <a:gd name="T68" fmla="*/ 1074 w 1096"/>
                <a:gd name="T69" fmla="*/ 8 h 104"/>
                <a:gd name="T70" fmla="*/ 1082 w 1096"/>
                <a:gd name="T71" fmla="*/ 16 h 104"/>
                <a:gd name="T72" fmla="*/ 1088 w 1096"/>
                <a:gd name="T73" fmla="*/ 22 h 104"/>
                <a:gd name="T74" fmla="*/ 1092 w 1096"/>
                <a:gd name="T75" fmla="*/ 32 h 104"/>
                <a:gd name="T76" fmla="*/ 1094 w 1096"/>
                <a:gd name="T77" fmla="*/ 42 h 104"/>
                <a:gd name="T78" fmla="*/ 1096 w 1096"/>
                <a:gd name="T79" fmla="*/ 52 h 104"/>
                <a:gd name="T80" fmla="*/ 1096 w 1096"/>
                <a:gd name="T81" fmla="*/ 5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96" h="104">
                  <a:moveTo>
                    <a:pt x="1096" y="52"/>
                  </a:moveTo>
                  <a:lnTo>
                    <a:pt x="1096" y="52"/>
                  </a:lnTo>
                  <a:lnTo>
                    <a:pt x="1094" y="62"/>
                  </a:lnTo>
                  <a:lnTo>
                    <a:pt x="1092" y="72"/>
                  </a:lnTo>
                  <a:lnTo>
                    <a:pt x="1088" y="80"/>
                  </a:lnTo>
                  <a:lnTo>
                    <a:pt x="1082" y="88"/>
                  </a:lnTo>
                  <a:lnTo>
                    <a:pt x="1074" y="94"/>
                  </a:lnTo>
                  <a:lnTo>
                    <a:pt x="1066" y="98"/>
                  </a:lnTo>
                  <a:lnTo>
                    <a:pt x="1058" y="102"/>
                  </a:lnTo>
                  <a:lnTo>
                    <a:pt x="1048" y="104"/>
                  </a:lnTo>
                  <a:lnTo>
                    <a:pt x="46" y="104"/>
                  </a:lnTo>
                  <a:lnTo>
                    <a:pt x="46" y="104"/>
                  </a:lnTo>
                  <a:lnTo>
                    <a:pt x="38" y="102"/>
                  </a:lnTo>
                  <a:lnTo>
                    <a:pt x="28" y="98"/>
                  </a:lnTo>
                  <a:lnTo>
                    <a:pt x="20" y="94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2"/>
                  </a:lnTo>
                  <a:lnTo>
                    <a:pt x="0" y="6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4" y="32"/>
                  </a:lnTo>
                  <a:lnTo>
                    <a:pt x="8" y="22"/>
                  </a:lnTo>
                  <a:lnTo>
                    <a:pt x="14" y="16"/>
                  </a:lnTo>
                  <a:lnTo>
                    <a:pt x="20" y="8"/>
                  </a:lnTo>
                  <a:lnTo>
                    <a:pt x="28" y="4"/>
                  </a:lnTo>
                  <a:lnTo>
                    <a:pt x="38" y="2"/>
                  </a:lnTo>
                  <a:lnTo>
                    <a:pt x="46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058" y="2"/>
                  </a:lnTo>
                  <a:lnTo>
                    <a:pt x="1066" y="4"/>
                  </a:lnTo>
                  <a:lnTo>
                    <a:pt x="1074" y="8"/>
                  </a:lnTo>
                  <a:lnTo>
                    <a:pt x="1082" y="16"/>
                  </a:lnTo>
                  <a:lnTo>
                    <a:pt x="1088" y="22"/>
                  </a:lnTo>
                  <a:lnTo>
                    <a:pt x="1092" y="32"/>
                  </a:lnTo>
                  <a:lnTo>
                    <a:pt x="1094" y="42"/>
                  </a:lnTo>
                  <a:lnTo>
                    <a:pt x="1096" y="52"/>
                  </a:lnTo>
                  <a:lnTo>
                    <a:pt x="1096" y="52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4" name="Freeform 12"/>
            <p:cNvSpPr>
              <a:spLocks/>
            </p:cNvSpPr>
            <p:nvPr/>
          </p:nvSpPr>
          <p:spPr bwMode="auto">
            <a:xfrm>
              <a:off x="11547474" y="3552825"/>
              <a:ext cx="2644775" cy="1673225"/>
            </a:xfrm>
            <a:custGeom>
              <a:avLst/>
              <a:gdLst>
                <a:gd name="T0" fmla="*/ 0 w 1666"/>
                <a:gd name="T1" fmla="*/ 0 h 1054"/>
                <a:gd name="T2" fmla="*/ 1666 w 1666"/>
                <a:gd name="T3" fmla="*/ 1054 h 1054"/>
                <a:gd name="T4" fmla="*/ 1348 w 1666"/>
                <a:gd name="T5" fmla="*/ 370 h 1054"/>
                <a:gd name="T6" fmla="*/ 622 w 1666"/>
                <a:gd name="T7" fmla="*/ 0 h 1054"/>
                <a:gd name="T8" fmla="*/ 0 w 1666"/>
                <a:gd name="T9" fmla="*/ 0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66" h="1054">
                  <a:moveTo>
                    <a:pt x="0" y="0"/>
                  </a:moveTo>
                  <a:lnTo>
                    <a:pt x="1666" y="1054"/>
                  </a:lnTo>
                  <a:lnTo>
                    <a:pt x="1348" y="370"/>
                  </a:lnTo>
                  <a:lnTo>
                    <a:pt x="62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5" name="Freeform 13"/>
            <p:cNvSpPr>
              <a:spLocks/>
            </p:cNvSpPr>
            <p:nvPr/>
          </p:nvSpPr>
          <p:spPr bwMode="auto">
            <a:xfrm>
              <a:off x="11547475" y="3552825"/>
              <a:ext cx="2644775" cy="1673225"/>
            </a:xfrm>
            <a:custGeom>
              <a:avLst/>
              <a:gdLst>
                <a:gd name="T0" fmla="*/ 0 w 1666"/>
                <a:gd name="T1" fmla="*/ 0 h 1054"/>
                <a:gd name="T2" fmla="*/ 1666 w 1666"/>
                <a:gd name="T3" fmla="*/ 1054 h 1054"/>
                <a:gd name="T4" fmla="*/ 1348 w 1666"/>
                <a:gd name="T5" fmla="*/ 370 h 1054"/>
                <a:gd name="T6" fmla="*/ 622 w 1666"/>
                <a:gd name="T7" fmla="*/ 0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6" h="1054">
                  <a:moveTo>
                    <a:pt x="0" y="0"/>
                  </a:moveTo>
                  <a:lnTo>
                    <a:pt x="1666" y="1054"/>
                  </a:lnTo>
                  <a:lnTo>
                    <a:pt x="1348" y="370"/>
                  </a:lnTo>
                  <a:lnTo>
                    <a:pt x="62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6" name="Freeform 14"/>
            <p:cNvSpPr>
              <a:spLocks/>
            </p:cNvSpPr>
            <p:nvPr/>
          </p:nvSpPr>
          <p:spPr bwMode="auto">
            <a:xfrm>
              <a:off x="10185400" y="4918075"/>
              <a:ext cx="4006850" cy="1181100"/>
            </a:xfrm>
            <a:custGeom>
              <a:avLst/>
              <a:gdLst>
                <a:gd name="T0" fmla="*/ 0 w 2524"/>
                <a:gd name="T1" fmla="*/ 0 h 744"/>
                <a:gd name="T2" fmla="*/ 2524 w 2524"/>
                <a:gd name="T3" fmla="*/ 318 h 744"/>
                <a:gd name="T4" fmla="*/ 2498 w 2524"/>
                <a:gd name="T5" fmla="*/ 662 h 744"/>
                <a:gd name="T6" fmla="*/ 0 w 2524"/>
                <a:gd name="T7" fmla="*/ 744 h 744"/>
                <a:gd name="T8" fmla="*/ 0 w 2524"/>
                <a:gd name="T9" fmla="*/ 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24" h="744">
                  <a:moveTo>
                    <a:pt x="0" y="0"/>
                  </a:moveTo>
                  <a:lnTo>
                    <a:pt x="2524" y="318"/>
                  </a:lnTo>
                  <a:lnTo>
                    <a:pt x="2498" y="662"/>
                  </a:lnTo>
                  <a:lnTo>
                    <a:pt x="0" y="7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7" name="Freeform 15"/>
            <p:cNvSpPr>
              <a:spLocks/>
            </p:cNvSpPr>
            <p:nvPr/>
          </p:nvSpPr>
          <p:spPr bwMode="auto">
            <a:xfrm>
              <a:off x="10493375" y="4140200"/>
              <a:ext cx="3698875" cy="2911475"/>
            </a:xfrm>
            <a:custGeom>
              <a:avLst/>
              <a:gdLst>
                <a:gd name="T0" fmla="*/ 2012 w 2330"/>
                <a:gd name="T1" fmla="*/ 0 h 1834"/>
                <a:gd name="T2" fmla="*/ 0 w 2330"/>
                <a:gd name="T3" fmla="*/ 1674 h 1834"/>
                <a:gd name="T4" fmla="*/ 88 w 2330"/>
                <a:gd name="T5" fmla="*/ 1834 h 1834"/>
                <a:gd name="T6" fmla="*/ 2330 w 2330"/>
                <a:gd name="T7" fmla="*/ 684 h 1834"/>
                <a:gd name="T8" fmla="*/ 2012 w 2330"/>
                <a:gd name="T9" fmla="*/ 0 h 1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30" h="1834">
                  <a:moveTo>
                    <a:pt x="2012" y="0"/>
                  </a:moveTo>
                  <a:lnTo>
                    <a:pt x="0" y="1674"/>
                  </a:lnTo>
                  <a:lnTo>
                    <a:pt x="88" y="1834"/>
                  </a:lnTo>
                  <a:lnTo>
                    <a:pt x="2330" y="684"/>
                  </a:lnTo>
                  <a:lnTo>
                    <a:pt x="201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8" name="Freeform 16"/>
            <p:cNvSpPr>
              <a:spLocks/>
            </p:cNvSpPr>
            <p:nvPr/>
          </p:nvSpPr>
          <p:spPr bwMode="auto">
            <a:xfrm>
              <a:off x="10493375" y="4140200"/>
              <a:ext cx="3698875" cy="2911475"/>
            </a:xfrm>
            <a:custGeom>
              <a:avLst/>
              <a:gdLst>
                <a:gd name="T0" fmla="*/ 2012 w 2330"/>
                <a:gd name="T1" fmla="*/ 0 h 1834"/>
                <a:gd name="T2" fmla="*/ 0 w 2330"/>
                <a:gd name="T3" fmla="*/ 1674 h 1834"/>
                <a:gd name="T4" fmla="*/ 88 w 2330"/>
                <a:gd name="T5" fmla="*/ 1834 h 1834"/>
                <a:gd name="T6" fmla="*/ 2330 w 2330"/>
                <a:gd name="T7" fmla="*/ 684 h 1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834">
                  <a:moveTo>
                    <a:pt x="2012" y="0"/>
                  </a:moveTo>
                  <a:lnTo>
                    <a:pt x="0" y="1674"/>
                  </a:lnTo>
                  <a:lnTo>
                    <a:pt x="88" y="1834"/>
                  </a:lnTo>
                  <a:lnTo>
                    <a:pt x="2330" y="68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9" name="Freeform 17"/>
            <p:cNvSpPr>
              <a:spLocks/>
            </p:cNvSpPr>
            <p:nvPr/>
          </p:nvSpPr>
          <p:spPr bwMode="auto">
            <a:xfrm>
              <a:off x="10493375" y="6797675"/>
              <a:ext cx="2978150" cy="1190625"/>
            </a:xfrm>
            <a:custGeom>
              <a:avLst/>
              <a:gdLst>
                <a:gd name="T0" fmla="*/ 0 w 1876"/>
                <a:gd name="T1" fmla="*/ 0 h 750"/>
                <a:gd name="T2" fmla="*/ 1876 w 1876"/>
                <a:gd name="T3" fmla="*/ 400 h 750"/>
                <a:gd name="T4" fmla="*/ 1768 w 1876"/>
                <a:gd name="T5" fmla="*/ 750 h 750"/>
                <a:gd name="T6" fmla="*/ 88 w 1876"/>
                <a:gd name="T7" fmla="*/ 160 h 750"/>
                <a:gd name="T8" fmla="*/ 0 w 1876"/>
                <a:gd name="T9" fmla="*/ 0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6" h="750">
                  <a:moveTo>
                    <a:pt x="0" y="0"/>
                  </a:moveTo>
                  <a:lnTo>
                    <a:pt x="1876" y="400"/>
                  </a:lnTo>
                  <a:lnTo>
                    <a:pt x="1768" y="750"/>
                  </a:lnTo>
                  <a:lnTo>
                    <a:pt x="88" y="1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0" name="Freeform 18"/>
            <p:cNvSpPr>
              <a:spLocks/>
            </p:cNvSpPr>
            <p:nvPr/>
          </p:nvSpPr>
          <p:spPr bwMode="auto">
            <a:xfrm>
              <a:off x="10902950" y="5422900"/>
              <a:ext cx="3289300" cy="2397125"/>
            </a:xfrm>
            <a:custGeom>
              <a:avLst/>
              <a:gdLst>
                <a:gd name="T0" fmla="*/ 2072 w 2072"/>
                <a:gd name="T1" fmla="*/ 0 h 1510"/>
                <a:gd name="T2" fmla="*/ 0 w 2072"/>
                <a:gd name="T3" fmla="*/ 1336 h 1510"/>
                <a:gd name="T4" fmla="*/ 48 w 2072"/>
                <a:gd name="T5" fmla="*/ 1510 h 1510"/>
                <a:gd name="T6" fmla="*/ 2046 w 2072"/>
                <a:gd name="T7" fmla="*/ 344 h 1510"/>
                <a:gd name="T8" fmla="*/ 2072 w 2072"/>
                <a:gd name="T9" fmla="*/ 0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2" h="1510">
                  <a:moveTo>
                    <a:pt x="2072" y="0"/>
                  </a:moveTo>
                  <a:lnTo>
                    <a:pt x="0" y="1336"/>
                  </a:lnTo>
                  <a:lnTo>
                    <a:pt x="48" y="1510"/>
                  </a:lnTo>
                  <a:lnTo>
                    <a:pt x="2046" y="344"/>
                  </a:lnTo>
                  <a:lnTo>
                    <a:pt x="2072" y="0"/>
                  </a:lnTo>
                  <a:close/>
                </a:path>
              </a:pathLst>
            </a:custGeom>
            <a:solidFill>
              <a:srgbClr val="F794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1" name="Freeform 19"/>
            <p:cNvSpPr>
              <a:spLocks/>
            </p:cNvSpPr>
            <p:nvPr/>
          </p:nvSpPr>
          <p:spPr bwMode="auto">
            <a:xfrm>
              <a:off x="10902950" y="5422900"/>
              <a:ext cx="3289300" cy="2397125"/>
            </a:xfrm>
            <a:custGeom>
              <a:avLst/>
              <a:gdLst>
                <a:gd name="T0" fmla="*/ 2072 w 2072"/>
                <a:gd name="T1" fmla="*/ 0 h 1510"/>
                <a:gd name="T2" fmla="*/ 0 w 2072"/>
                <a:gd name="T3" fmla="*/ 1336 h 1510"/>
                <a:gd name="T4" fmla="*/ 48 w 2072"/>
                <a:gd name="T5" fmla="*/ 1510 h 1510"/>
                <a:gd name="T6" fmla="*/ 2046 w 2072"/>
                <a:gd name="T7" fmla="*/ 344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72" h="1510">
                  <a:moveTo>
                    <a:pt x="2072" y="0"/>
                  </a:moveTo>
                  <a:lnTo>
                    <a:pt x="0" y="1336"/>
                  </a:lnTo>
                  <a:lnTo>
                    <a:pt x="48" y="1510"/>
                  </a:lnTo>
                  <a:lnTo>
                    <a:pt x="2046" y="34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2" name="Freeform 20"/>
            <p:cNvSpPr>
              <a:spLocks/>
            </p:cNvSpPr>
            <p:nvPr/>
          </p:nvSpPr>
          <p:spPr bwMode="auto">
            <a:xfrm>
              <a:off x="10902950" y="7543800"/>
              <a:ext cx="2251075" cy="1050925"/>
            </a:xfrm>
            <a:custGeom>
              <a:avLst/>
              <a:gdLst>
                <a:gd name="T0" fmla="*/ 0 w 1418"/>
                <a:gd name="T1" fmla="*/ 0 h 662"/>
                <a:gd name="T2" fmla="*/ 1418 w 1418"/>
                <a:gd name="T3" fmla="*/ 562 h 662"/>
                <a:gd name="T4" fmla="*/ 1342 w 1418"/>
                <a:gd name="T5" fmla="*/ 662 h 662"/>
                <a:gd name="T6" fmla="*/ 48 w 1418"/>
                <a:gd name="T7" fmla="*/ 174 h 662"/>
                <a:gd name="T8" fmla="*/ 0 w 1418"/>
                <a:gd name="T9" fmla="*/ 0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8" h="662">
                  <a:moveTo>
                    <a:pt x="0" y="0"/>
                  </a:moveTo>
                  <a:lnTo>
                    <a:pt x="1418" y="562"/>
                  </a:lnTo>
                  <a:lnTo>
                    <a:pt x="1342" y="662"/>
                  </a:lnTo>
                  <a:lnTo>
                    <a:pt x="48" y="1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75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3" name="Freeform 21"/>
            <p:cNvSpPr>
              <a:spLocks/>
            </p:cNvSpPr>
            <p:nvPr/>
          </p:nvSpPr>
          <p:spPr bwMode="auto">
            <a:xfrm>
              <a:off x="10185400" y="3552825"/>
              <a:ext cx="2349500" cy="2546350"/>
            </a:xfrm>
            <a:custGeom>
              <a:avLst/>
              <a:gdLst>
                <a:gd name="T0" fmla="*/ 858 w 1480"/>
                <a:gd name="T1" fmla="*/ 0 h 1604"/>
                <a:gd name="T2" fmla="*/ 0 w 1480"/>
                <a:gd name="T3" fmla="*/ 860 h 1604"/>
                <a:gd name="T4" fmla="*/ 0 w 1480"/>
                <a:gd name="T5" fmla="*/ 1604 h 1604"/>
                <a:gd name="T6" fmla="*/ 1480 w 1480"/>
                <a:gd name="T7" fmla="*/ 0 h 1604"/>
                <a:gd name="T8" fmla="*/ 858 w 1480"/>
                <a:gd name="T9" fmla="*/ 0 h 1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0" h="1604">
                  <a:moveTo>
                    <a:pt x="858" y="0"/>
                  </a:moveTo>
                  <a:lnTo>
                    <a:pt x="0" y="860"/>
                  </a:lnTo>
                  <a:lnTo>
                    <a:pt x="0" y="1604"/>
                  </a:lnTo>
                  <a:lnTo>
                    <a:pt x="1480" y="0"/>
                  </a:lnTo>
                  <a:lnTo>
                    <a:pt x="85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4" name="Freeform 22"/>
            <p:cNvSpPr>
              <a:spLocks/>
            </p:cNvSpPr>
            <p:nvPr/>
          </p:nvSpPr>
          <p:spPr bwMode="auto">
            <a:xfrm>
              <a:off x="11201400" y="7432675"/>
              <a:ext cx="2270125" cy="1162050"/>
            </a:xfrm>
            <a:custGeom>
              <a:avLst/>
              <a:gdLst>
                <a:gd name="T0" fmla="*/ 90 w 1430"/>
                <a:gd name="T1" fmla="*/ 732 h 732"/>
                <a:gd name="T2" fmla="*/ 1322 w 1430"/>
                <a:gd name="T3" fmla="*/ 350 h 732"/>
                <a:gd name="T4" fmla="*/ 1430 w 1430"/>
                <a:gd name="T5" fmla="*/ 0 h 732"/>
                <a:gd name="T6" fmla="*/ 0 w 1430"/>
                <a:gd name="T7" fmla="*/ 646 h 732"/>
                <a:gd name="T8" fmla="*/ 90 w 1430"/>
                <a:gd name="T9" fmla="*/ 732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30" h="732">
                  <a:moveTo>
                    <a:pt x="90" y="732"/>
                  </a:moveTo>
                  <a:lnTo>
                    <a:pt x="1322" y="350"/>
                  </a:lnTo>
                  <a:lnTo>
                    <a:pt x="1430" y="0"/>
                  </a:lnTo>
                  <a:lnTo>
                    <a:pt x="0" y="646"/>
                  </a:lnTo>
                  <a:lnTo>
                    <a:pt x="90" y="73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5" name="Freeform 23"/>
            <p:cNvSpPr>
              <a:spLocks/>
            </p:cNvSpPr>
            <p:nvPr/>
          </p:nvSpPr>
          <p:spPr bwMode="auto">
            <a:xfrm>
              <a:off x="11201400" y="8435975"/>
              <a:ext cx="1952625" cy="158750"/>
            </a:xfrm>
            <a:custGeom>
              <a:avLst/>
              <a:gdLst>
                <a:gd name="T0" fmla="*/ 0 w 1230"/>
                <a:gd name="T1" fmla="*/ 14 h 100"/>
                <a:gd name="T2" fmla="*/ 1230 w 1230"/>
                <a:gd name="T3" fmla="*/ 0 h 100"/>
                <a:gd name="T4" fmla="*/ 1154 w 1230"/>
                <a:gd name="T5" fmla="*/ 100 h 100"/>
                <a:gd name="T6" fmla="*/ 90 w 1230"/>
                <a:gd name="T7" fmla="*/ 100 h 100"/>
                <a:gd name="T8" fmla="*/ 0 w 1230"/>
                <a:gd name="T9" fmla="*/ 14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30" h="100">
                  <a:moveTo>
                    <a:pt x="0" y="14"/>
                  </a:moveTo>
                  <a:lnTo>
                    <a:pt x="1230" y="0"/>
                  </a:lnTo>
                  <a:lnTo>
                    <a:pt x="1154" y="100"/>
                  </a:lnTo>
                  <a:lnTo>
                    <a:pt x="90" y="10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08671" y="1196655"/>
            <a:ext cx="2991689" cy="4689384"/>
            <a:chOff x="280873" y="1196655"/>
            <a:chExt cx="2991689" cy="4689384"/>
          </a:xfrm>
        </p:grpSpPr>
        <p:sp>
          <p:nvSpPr>
            <p:cNvPr id="46" name="Content Placeholder 2"/>
            <p:cNvSpPr txBox="1">
              <a:spLocks/>
            </p:cNvSpPr>
            <p:nvPr/>
          </p:nvSpPr>
          <p:spPr>
            <a:xfrm>
              <a:off x="597340" y="1196655"/>
              <a:ext cx="2675222" cy="1311128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20000"/>
                </a:lnSpc>
                <a:defRPr sz="1400">
                  <a:solidFill>
                    <a:schemeClr val="accent2">
                      <a:lumMod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defRPr>
              </a:lvl1pPr>
            </a:lstStyle>
            <a:p>
              <a:pPr lvl="0" algn="just"/>
              <a:r>
                <a:rPr lang="en-US" sz="1800" b="1" dirty="0">
                  <a:solidFill>
                    <a:srgbClr val="FFC000"/>
                  </a:solidFill>
                </a:rPr>
                <a:t>IDEA </a:t>
              </a:r>
              <a:r>
                <a:rPr lang="en-US" sz="1800" b="1" dirty="0" smtClean="0">
                  <a:solidFill>
                    <a:srgbClr val="FFC000"/>
                  </a:solidFill>
                </a:rPr>
                <a:t>1</a:t>
              </a:r>
              <a:endParaRPr lang="id-ID" sz="1600" b="1" dirty="0">
                <a:solidFill>
                  <a:srgbClr val="FFC000"/>
                </a:solidFill>
              </a:endParaRPr>
            </a:p>
            <a:p>
              <a:pPr lvl="0" algn="just"/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Lorem ipsum dolor sit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amet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,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sodales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ipsum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quisque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vivamus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elit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dui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wisi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,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nulla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posuere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. Nunc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condimentum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sed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tempus in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condimentum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.</a:t>
              </a:r>
              <a:endParaRPr lang="en-US" sz="1200" b="1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  <p:sp>
          <p:nvSpPr>
            <p:cNvPr id="47" name="Content Placeholder 2"/>
            <p:cNvSpPr txBox="1">
              <a:spLocks/>
            </p:cNvSpPr>
            <p:nvPr/>
          </p:nvSpPr>
          <p:spPr>
            <a:xfrm>
              <a:off x="597339" y="2885783"/>
              <a:ext cx="2675222" cy="1311128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20000"/>
                </a:lnSpc>
                <a:defRPr sz="1400">
                  <a:solidFill>
                    <a:schemeClr val="accent2">
                      <a:lumMod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defRPr>
              </a:lvl1pPr>
            </a:lstStyle>
            <a:p>
              <a:pPr lvl="0" algn="just"/>
              <a:r>
                <a:rPr lang="en-US" sz="1800" b="1" dirty="0">
                  <a:solidFill>
                    <a:srgbClr val="BF9000"/>
                  </a:solidFill>
                </a:rPr>
                <a:t>IDEA </a:t>
              </a:r>
              <a:r>
                <a:rPr lang="en-US" sz="1800" b="1" dirty="0" smtClean="0">
                  <a:solidFill>
                    <a:srgbClr val="BF9000"/>
                  </a:solidFill>
                </a:rPr>
                <a:t>2</a:t>
              </a:r>
              <a:endParaRPr lang="id-ID" sz="1600" b="1" dirty="0">
                <a:solidFill>
                  <a:srgbClr val="BF9000"/>
                </a:solidFill>
              </a:endParaRPr>
            </a:p>
            <a:p>
              <a:pPr lvl="0" algn="just"/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Lorem ipsum dolor sit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amet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,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sodales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ipsum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quisque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vivamus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elit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dui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wisi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,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nulla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posuere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. Nunc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condimentum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sed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tempus in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condimentum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.</a:t>
              </a:r>
              <a:endParaRPr lang="en-US" sz="1200" b="1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  <p:sp>
          <p:nvSpPr>
            <p:cNvPr id="55" name="Content Placeholder 2"/>
            <p:cNvSpPr txBox="1">
              <a:spLocks/>
            </p:cNvSpPr>
            <p:nvPr/>
          </p:nvSpPr>
          <p:spPr>
            <a:xfrm>
              <a:off x="597339" y="4574911"/>
              <a:ext cx="2675222" cy="1311128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r>
                <a:rPr lang="en-US" b="1" dirty="0" smtClean="0">
                  <a:solidFill>
                    <a:srgbClr val="C55A11"/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IDEA 3</a:t>
              </a:r>
              <a:endParaRPr lang="id-ID" sz="1600" b="1" dirty="0" smtClean="0">
                <a:solidFill>
                  <a:srgbClr val="C55A11"/>
                </a:solidFill>
                <a:ea typeface="Roboto" panose="02000000000000000000" pitchFamily="2" charset="0"/>
                <a:cs typeface="Arial" panose="020B0604020202020204" pitchFamily="34" charset="0"/>
              </a:endParaRPr>
            </a:p>
            <a:p>
              <a:pPr algn="just">
                <a:lnSpc>
                  <a:spcPct val="120000"/>
                </a:lnSpc>
              </a:pP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Lorem ipsum dolor sit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amet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,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sodales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ipsum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quisque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vivamus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elit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dui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wisi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,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nulla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posuere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. Nunc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condimentum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sed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tempus in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condimentum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.</a:t>
              </a:r>
              <a:endPara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endParaRPr>
            </a:p>
          </p:txBody>
        </p:sp>
        <p:cxnSp>
          <p:nvCxnSpPr>
            <p:cNvPr id="3" name="Straight Connector 2"/>
            <p:cNvCxnSpPr/>
            <p:nvPr/>
          </p:nvCxnSpPr>
          <p:spPr>
            <a:xfrm>
              <a:off x="597340" y="2696783"/>
              <a:ext cx="2675222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597340" y="4385911"/>
              <a:ext cx="2675222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Freeform 70"/>
            <p:cNvSpPr/>
            <p:nvPr/>
          </p:nvSpPr>
          <p:spPr>
            <a:xfrm>
              <a:off x="280873" y="1201210"/>
              <a:ext cx="263193" cy="379062"/>
            </a:xfrm>
            <a:custGeom>
              <a:avLst/>
              <a:gdLst>
                <a:gd name="connsiteX0" fmla="*/ 52688 w 177363"/>
                <a:gd name="connsiteY0" fmla="*/ 218706 h 255446"/>
                <a:gd name="connsiteX1" fmla="*/ 124009 w 177363"/>
                <a:gd name="connsiteY1" fmla="*/ 218706 h 255446"/>
                <a:gd name="connsiteX2" fmla="*/ 124009 w 177363"/>
                <a:gd name="connsiteY2" fmla="*/ 244931 h 255446"/>
                <a:gd name="connsiteX3" fmla="*/ 88342 w 177363"/>
                <a:gd name="connsiteY3" fmla="*/ 255427 h 255446"/>
                <a:gd name="connsiteX4" fmla="*/ 52688 w 177363"/>
                <a:gd name="connsiteY4" fmla="*/ 244931 h 255446"/>
                <a:gd name="connsiteX5" fmla="*/ 52688 w 177363"/>
                <a:gd name="connsiteY5" fmla="*/ 218706 h 255446"/>
                <a:gd name="connsiteX6" fmla="*/ 88673 w 177363"/>
                <a:gd name="connsiteY6" fmla="*/ 0 h 255446"/>
                <a:gd name="connsiteX7" fmla="*/ 177129 w 177363"/>
                <a:gd name="connsiteY7" fmla="*/ 73623 h 255446"/>
                <a:gd name="connsiteX8" fmla="*/ 122843 w 177363"/>
                <a:gd name="connsiteY8" fmla="*/ 201451 h 255446"/>
                <a:gd name="connsiteX9" fmla="*/ 54520 w 177363"/>
                <a:gd name="connsiteY9" fmla="*/ 201451 h 255446"/>
                <a:gd name="connsiteX10" fmla="*/ 234 w 177363"/>
                <a:gd name="connsiteY10" fmla="*/ 73623 h 255446"/>
                <a:gd name="connsiteX11" fmla="*/ 88673 w 177363"/>
                <a:gd name="connsiteY11" fmla="*/ 0 h 255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7363" h="255446">
                  <a:moveTo>
                    <a:pt x="52688" y="218706"/>
                  </a:moveTo>
                  <a:lnTo>
                    <a:pt x="124009" y="218706"/>
                  </a:lnTo>
                  <a:lnTo>
                    <a:pt x="124009" y="244931"/>
                  </a:lnTo>
                  <a:cubicBezTo>
                    <a:pt x="114017" y="251399"/>
                    <a:pt x="102438" y="255777"/>
                    <a:pt x="88342" y="255427"/>
                  </a:cubicBezTo>
                  <a:cubicBezTo>
                    <a:pt x="74259" y="255777"/>
                    <a:pt x="62680" y="251399"/>
                    <a:pt x="52688" y="244931"/>
                  </a:cubicBezTo>
                  <a:cubicBezTo>
                    <a:pt x="52688" y="244931"/>
                    <a:pt x="52688" y="218706"/>
                    <a:pt x="52688" y="218706"/>
                  </a:cubicBezTo>
                  <a:close/>
                  <a:moveTo>
                    <a:pt x="88673" y="0"/>
                  </a:moveTo>
                  <a:cubicBezTo>
                    <a:pt x="150859" y="0"/>
                    <a:pt x="174352" y="38929"/>
                    <a:pt x="177129" y="73623"/>
                  </a:cubicBezTo>
                  <a:cubicBezTo>
                    <a:pt x="181522" y="128602"/>
                    <a:pt x="122843" y="146239"/>
                    <a:pt x="122843" y="201451"/>
                  </a:cubicBezTo>
                  <a:cubicBezTo>
                    <a:pt x="122843" y="201451"/>
                    <a:pt x="54520" y="201451"/>
                    <a:pt x="54520" y="201451"/>
                  </a:cubicBezTo>
                  <a:cubicBezTo>
                    <a:pt x="54520" y="146239"/>
                    <a:pt x="-4159" y="128602"/>
                    <a:pt x="234" y="73623"/>
                  </a:cubicBezTo>
                  <a:cubicBezTo>
                    <a:pt x="3011" y="38929"/>
                    <a:pt x="26504" y="0"/>
                    <a:pt x="88673" y="0"/>
                  </a:cubicBezTo>
                  <a:close/>
                </a:path>
              </a:pathLst>
            </a:custGeom>
            <a:solidFill>
              <a:srgbClr val="FFC000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algn="ctr" defTabSz="4572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endParaRPr>
            </a:p>
          </p:txBody>
        </p:sp>
        <p:sp>
          <p:nvSpPr>
            <p:cNvPr id="72" name="Freeform 71"/>
            <p:cNvSpPr/>
            <p:nvPr/>
          </p:nvSpPr>
          <p:spPr>
            <a:xfrm>
              <a:off x="280873" y="2897234"/>
              <a:ext cx="263193" cy="379062"/>
            </a:xfrm>
            <a:custGeom>
              <a:avLst/>
              <a:gdLst>
                <a:gd name="connsiteX0" fmla="*/ 52688 w 177363"/>
                <a:gd name="connsiteY0" fmla="*/ 218706 h 255446"/>
                <a:gd name="connsiteX1" fmla="*/ 124009 w 177363"/>
                <a:gd name="connsiteY1" fmla="*/ 218706 h 255446"/>
                <a:gd name="connsiteX2" fmla="*/ 124009 w 177363"/>
                <a:gd name="connsiteY2" fmla="*/ 244931 h 255446"/>
                <a:gd name="connsiteX3" fmla="*/ 88342 w 177363"/>
                <a:gd name="connsiteY3" fmla="*/ 255427 h 255446"/>
                <a:gd name="connsiteX4" fmla="*/ 52688 w 177363"/>
                <a:gd name="connsiteY4" fmla="*/ 244931 h 255446"/>
                <a:gd name="connsiteX5" fmla="*/ 52688 w 177363"/>
                <a:gd name="connsiteY5" fmla="*/ 218706 h 255446"/>
                <a:gd name="connsiteX6" fmla="*/ 88673 w 177363"/>
                <a:gd name="connsiteY6" fmla="*/ 0 h 255446"/>
                <a:gd name="connsiteX7" fmla="*/ 177129 w 177363"/>
                <a:gd name="connsiteY7" fmla="*/ 73623 h 255446"/>
                <a:gd name="connsiteX8" fmla="*/ 122843 w 177363"/>
                <a:gd name="connsiteY8" fmla="*/ 201451 h 255446"/>
                <a:gd name="connsiteX9" fmla="*/ 54520 w 177363"/>
                <a:gd name="connsiteY9" fmla="*/ 201451 h 255446"/>
                <a:gd name="connsiteX10" fmla="*/ 234 w 177363"/>
                <a:gd name="connsiteY10" fmla="*/ 73623 h 255446"/>
                <a:gd name="connsiteX11" fmla="*/ 88673 w 177363"/>
                <a:gd name="connsiteY11" fmla="*/ 0 h 255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7363" h="255446">
                  <a:moveTo>
                    <a:pt x="52688" y="218706"/>
                  </a:moveTo>
                  <a:lnTo>
                    <a:pt x="124009" y="218706"/>
                  </a:lnTo>
                  <a:lnTo>
                    <a:pt x="124009" y="244931"/>
                  </a:lnTo>
                  <a:cubicBezTo>
                    <a:pt x="114017" y="251399"/>
                    <a:pt x="102438" y="255777"/>
                    <a:pt x="88342" y="255427"/>
                  </a:cubicBezTo>
                  <a:cubicBezTo>
                    <a:pt x="74259" y="255777"/>
                    <a:pt x="62680" y="251399"/>
                    <a:pt x="52688" y="244931"/>
                  </a:cubicBezTo>
                  <a:cubicBezTo>
                    <a:pt x="52688" y="244931"/>
                    <a:pt x="52688" y="218706"/>
                    <a:pt x="52688" y="218706"/>
                  </a:cubicBezTo>
                  <a:close/>
                  <a:moveTo>
                    <a:pt x="88673" y="0"/>
                  </a:moveTo>
                  <a:cubicBezTo>
                    <a:pt x="150859" y="0"/>
                    <a:pt x="174352" y="38929"/>
                    <a:pt x="177129" y="73623"/>
                  </a:cubicBezTo>
                  <a:cubicBezTo>
                    <a:pt x="181522" y="128602"/>
                    <a:pt x="122843" y="146239"/>
                    <a:pt x="122843" y="201451"/>
                  </a:cubicBezTo>
                  <a:cubicBezTo>
                    <a:pt x="122843" y="201451"/>
                    <a:pt x="54520" y="201451"/>
                    <a:pt x="54520" y="201451"/>
                  </a:cubicBezTo>
                  <a:cubicBezTo>
                    <a:pt x="54520" y="146239"/>
                    <a:pt x="-4159" y="128602"/>
                    <a:pt x="234" y="73623"/>
                  </a:cubicBezTo>
                  <a:cubicBezTo>
                    <a:pt x="3011" y="38929"/>
                    <a:pt x="26504" y="0"/>
                    <a:pt x="88673" y="0"/>
                  </a:cubicBezTo>
                  <a:close/>
                </a:path>
              </a:pathLst>
            </a:custGeom>
            <a:solidFill>
              <a:srgbClr val="BF9000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algn="ctr" defTabSz="4572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>
              <a:off x="280873" y="4593258"/>
              <a:ext cx="263193" cy="379062"/>
            </a:xfrm>
            <a:custGeom>
              <a:avLst/>
              <a:gdLst>
                <a:gd name="connsiteX0" fmla="*/ 52688 w 177363"/>
                <a:gd name="connsiteY0" fmla="*/ 218706 h 255446"/>
                <a:gd name="connsiteX1" fmla="*/ 124009 w 177363"/>
                <a:gd name="connsiteY1" fmla="*/ 218706 h 255446"/>
                <a:gd name="connsiteX2" fmla="*/ 124009 w 177363"/>
                <a:gd name="connsiteY2" fmla="*/ 244931 h 255446"/>
                <a:gd name="connsiteX3" fmla="*/ 88342 w 177363"/>
                <a:gd name="connsiteY3" fmla="*/ 255427 h 255446"/>
                <a:gd name="connsiteX4" fmla="*/ 52688 w 177363"/>
                <a:gd name="connsiteY4" fmla="*/ 244931 h 255446"/>
                <a:gd name="connsiteX5" fmla="*/ 52688 w 177363"/>
                <a:gd name="connsiteY5" fmla="*/ 218706 h 255446"/>
                <a:gd name="connsiteX6" fmla="*/ 88673 w 177363"/>
                <a:gd name="connsiteY6" fmla="*/ 0 h 255446"/>
                <a:gd name="connsiteX7" fmla="*/ 177129 w 177363"/>
                <a:gd name="connsiteY7" fmla="*/ 73623 h 255446"/>
                <a:gd name="connsiteX8" fmla="*/ 122843 w 177363"/>
                <a:gd name="connsiteY8" fmla="*/ 201451 h 255446"/>
                <a:gd name="connsiteX9" fmla="*/ 54520 w 177363"/>
                <a:gd name="connsiteY9" fmla="*/ 201451 h 255446"/>
                <a:gd name="connsiteX10" fmla="*/ 234 w 177363"/>
                <a:gd name="connsiteY10" fmla="*/ 73623 h 255446"/>
                <a:gd name="connsiteX11" fmla="*/ 88673 w 177363"/>
                <a:gd name="connsiteY11" fmla="*/ 0 h 255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7363" h="255446">
                  <a:moveTo>
                    <a:pt x="52688" y="218706"/>
                  </a:moveTo>
                  <a:lnTo>
                    <a:pt x="124009" y="218706"/>
                  </a:lnTo>
                  <a:lnTo>
                    <a:pt x="124009" y="244931"/>
                  </a:lnTo>
                  <a:cubicBezTo>
                    <a:pt x="114017" y="251399"/>
                    <a:pt x="102438" y="255777"/>
                    <a:pt x="88342" y="255427"/>
                  </a:cubicBezTo>
                  <a:cubicBezTo>
                    <a:pt x="74259" y="255777"/>
                    <a:pt x="62680" y="251399"/>
                    <a:pt x="52688" y="244931"/>
                  </a:cubicBezTo>
                  <a:cubicBezTo>
                    <a:pt x="52688" y="244931"/>
                    <a:pt x="52688" y="218706"/>
                    <a:pt x="52688" y="218706"/>
                  </a:cubicBezTo>
                  <a:close/>
                  <a:moveTo>
                    <a:pt x="88673" y="0"/>
                  </a:moveTo>
                  <a:cubicBezTo>
                    <a:pt x="150859" y="0"/>
                    <a:pt x="174352" y="38929"/>
                    <a:pt x="177129" y="73623"/>
                  </a:cubicBezTo>
                  <a:cubicBezTo>
                    <a:pt x="181522" y="128602"/>
                    <a:pt x="122843" y="146239"/>
                    <a:pt x="122843" y="201451"/>
                  </a:cubicBezTo>
                  <a:cubicBezTo>
                    <a:pt x="122843" y="201451"/>
                    <a:pt x="54520" y="201451"/>
                    <a:pt x="54520" y="201451"/>
                  </a:cubicBezTo>
                  <a:cubicBezTo>
                    <a:pt x="54520" y="146239"/>
                    <a:pt x="-4159" y="128602"/>
                    <a:pt x="234" y="73623"/>
                  </a:cubicBezTo>
                  <a:cubicBezTo>
                    <a:pt x="3011" y="38929"/>
                    <a:pt x="26504" y="0"/>
                    <a:pt x="88673" y="0"/>
                  </a:cubicBezTo>
                  <a:close/>
                </a:path>
              </a:pathLst>
            </a:custGeom>
            <a:solidFill>
              <a:srgbClr val="C55A11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algn="ctr" defTabSz="4572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8491639" y="1196655"/>
            <a:ext cx="2991689" cy="4689384"/>
            <a:chOff x="280873" y="1196655"/>
            <a:chExt cx="2991689" cy="4689384"/>
          </a:xfrm>
        </p:grpSpPr>
        <p:sp>
          <p:nvSpPr>
            <p:cNvPr id="76" name="Content Placeholder 2"/>
            <p:cNvSpPr txBox="1">
              <a:spLocks/>
            </p:cNvSpPr>
            <p:nvPr/>
          </p:nvSpPr>
          <p:spPr>
            <a:xfrm>
              <a:off x="597340" y="1196655"/>
              <a:ext cx="2675222" cy="1311128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20000"/>
                </a:lnSpc>
                <a:defRPr sz="1400">
                  <a:solidFill>
                    <a:schemeClr val="accent2">
                      <a:lumMod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defRPr>
              </a:lvl1pPr>
            </a:lstStyle>
            <a:p>
              <a:pPr lvl="0" algn="just"/>
              <a:r>
                <a:rPr lang="en-US" sz="1800" b="1" dirty="0">
                  <a:solidFill>
                    <a:srgbClr val="FFC000"/>
                  </a:solidFill>
                </a:rPr>
                <a:t>IDEA </a:t>
              </a:r>
              <a:r>
                <a:rPr lang="en-US" sz="1800" b="1" dirty="0" smtClean="0">
                  <a:solidFill>
                    <a:srgbClr val="FFC000"/>
                  </a:solidFill>
                </a:rPr>
                <a:t>4</a:t>
              </a:r>
              <a:endParaRPr lang="id-ID" sz="1600" b="1" dirty="0">
                <a:solidFill>
                  <a:srgbClr val="FFC000"/>
                </a:solidFill>
              </a:endParaRPr>
            </a:p>
            <a:p>
              <a:pPr lvl="0" algn="just"/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Lorem ipsum dolor sit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amet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,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sodales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ipsum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quisque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vivamus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elit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dui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wisi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,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nulla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posuere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. Nunc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condimentum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sed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tempus in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condimentum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.</a:t>
              </a:r>
              <a:endParaRPr lang="en-US" sz="1200" b="1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  <p:sp>
          <p:nvSpPr>
            <p:cNvPr id="77" name="Content Placeholder 2"/>
            <p:cNvSpPr txBox="1">
              <a:spLocks/>
            </p:cNvSpPr>
            <p:nvPr/>
          </p:nvSpPr>
          <p:spPr>
            <a:xfrm>
              <a:off x="597339" y="2885783"/>
              <a:ext cx="2675222" cy="1311128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20000"/>
                </a:lnSpc>
                <a:defRPr sz="1400">
                  <a:solidFill>
                    <a:schemeClr val="accent2">
                      <a:lumMod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defRPr>
              </a:lvl1pPr>
            </a:lstStyle>
            <a:p>
              <a:pPr lvl="0" algn="just"/>
              <a:r>
                <a:rPr lang="en-US" sz="1800" b="1" dirty="0">
                  <a:solidFill>
                    <a:srgbClr val="BF9000"/>
                  </a:solidFill>
                </a:rPr>
                <a:t>IDEA 5</a:t>
              </a:r>
              <a:endParaRPr lang="id-ID" sz="1600" b="1" dirty="0">
                <a:solidFill>
                  <a:srgbClr val="BF9000"/>
                </a:solidFill>
              </a:endParaRPr>
            </a:p>
            <a:p>
              <a:pPr lvl="0" algn="just"/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Lorem ipsum dolor sit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amet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,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sodales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ipsum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quisque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vivamus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elit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dui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wisi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,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nulla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posuere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. Nunc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condimentum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sed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tempus in </a:t>
              </a:r>
              <a:r>
                <a:rPr lang="en-US" sz="1200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condimentum</a:t>
              </a:r>
              <a:r>
                <a:rPr lang="en-US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.</a:t>
              </a:r>
              <a:endParaRPr lang="en-US" sz="1200" b="1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  <p:sp>
          <p:nvSpPr>
            <p:cNvPr id="78" name="Content Placeholder 2"/>
            <p:cNvSpPr txBox="1">
              <a:spLocks/>
            </p:cNvSpPr>
            <p:nvPr/>
          </p:nvSpPr>
          <p:spPr>
            <a:xfrm>
              <a:off x="597339" y="4574911"/>
              <a:ext cx="2675222" cy="1311128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r>
                <a:rPr lang="en-US" b="1" dirty="0" smtClean="0">
                  <a:solidFill>
                    <a:srgbClr val="C55A11"/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IDEA 6</a:t>
              </a:r>
              <a:endParaRPr lang="id-ID" sz="1600" b="1" dirty="0" smtClean="0">
                <a:solidFill>
                  <a:srgbClr val="C55A11"/>
                </a:solidFill>
                <a:ea typeface="Roboto" panose="02000000000000000000" pitchFamily="2" charset="0"/>
                <a:cs typeface="Arial" panose="020B0604020202020204" pitchFamily="34" charset="0"/>
              </a:endParaRPr>
            </a:p>
            <a:p>
              <a:pPr algn="just">
                <a:lnSpc>
                  <a:spcPct val="120000"/>
                </a:lnSpc>
              </a:pP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Lorem ipsum dolor sit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amet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,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sodales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ipsum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quisque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vivamus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elit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dui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wisi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,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nulla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posuere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. Nunc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condimentum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sed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tempus in </a:t>
              </a:r>
              <a:r>
                <a:rPr lang="en-US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condimentum</a:t>
              </a: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.</a:t>
              </a:r>
              <a:endPara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endParaRPr>
            </a:p>
          </p:txBody>
        </p:sp>
        <p:cxnSp>
          <p:nvCxnSpPr>
            <p:cNvPr id="79" name="Straight Connector 78"/>
            <p:cNvCxnSpPr/>
            <p:nvPr/>
          </p:nvCxnSpPr>
          <p:spPr>
            <a:xfrm>
              <a:off x="597340" y="2696783"/>
              <a:ext cx="2675222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597340" y="4385911"/>
              <a:ext cx="2675222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Freeform 80"/>
            <p:cNvSpPr/>
            <p:nvPr/>
          </p:nvSpPr>
          <p:spPr>
            <a:xfrm>
              <a:off x="280873" y="1201210"/>
              <a:ext cx="263193" cy="379062"/>
            </a:xfrm>
            <a:custGeom>
              <a:avLst/>
              <a:gdLst>
                <a:gd name="connsiteX0" fmla="*/ 52688 w 177363"/>
                <a:gd name="connsiteY0" fmla="*/ 218706 h 255446"/>
                <a:gd name="connsiteX1" fmla="*/ 124009 w 177363"/>
                <a:gd name="connsiteY1" fmla="*/ 218706 h 255446"/>
                <a:gd name="connsiteX2" fmla="*/ 124009 w 177363"/>
                <a:gd name="connsiteY2" fmla="*/ 244931 h 255446"/>
                <a:gd name="connsiteX3" fmla="*/ 88342 w 177363"/>
                <a:gd name="connsiteY3" fmla="*/ 255427 h 255446"/>
                <a:gd name="connsiteX4" fmla="*/ 52688 w 177363"/>
                <a:gd name="connsiteY4" fmla="*/ 244931 h 255446"/>
                <a:gd name="connsiteX5" fmla="*/ 52688 w 177363"/>
                <a:gd name="connsiteY5" fmla="*/ 218706 h 255446"/>
                <a:gd name="connsiteX6" fmla="*/ 88673 w 177363"/>
                <a:gd name="connsiteY6" fmla="*/ 0 h 255446"/>
                <a:gd name="connsiteX7" fmla="*/ 177129 w 177363"/>
                <a:gd name="connsiteY7" fmla="*/ 73623 h 255446"/>
                <a:gd name="connsiteX8" fmla="*/ 122843 w 177363"/>
                <a:gd name="connsiteY8" fmla="*/ 201451 h 255446"/>
                <a:gd name="connsiteX9" fmla="*/ 54520 w 177363"/>
                <a:gd name="connsiteY9" fmla="*/ 201451 h 255446"/>
                <a:gd name="connsiteX10" fmla="*/ 234 w 177363"/>
                <a:gd name="connsiteY10" fmla="*/ 73623 h 255446"/>
                <a:gd name="connsiteX11" fmla="*/ 88673 w 177363"/>
                <a:gd name="connsiteY11" fmla="*/ 0 h 255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7363" h="255446">
                  <a:moveTo>
                    <a:pt x="52688" y="218706"/>
                  </a:moveTo>
                  <a:lnTo>
                    <a:pt x="124009" y="218706"/>
                  </a:lnTo>
                  <a:lnTo>
                    <a:pt x="124009" y="244931"/>
                  </a:lnTo>
                  <a:cubicBezTo>
                    <a:pt x="114017" y="251399"/>
                    <a:pt x="102438" y="255777"/>
                    <a:pt x="88342" y="255427"/>
                  </a:cubicBezTo>
                  <a:cubicBezTo>
                    <a:pt x="74259" y="255777"/>
                    <a:pt x="62680" y="251399"/>
                    <a:pt x="52688" y="244931"/>
                  </a:cubicBezTo>
                  <a:cubicBezTo>
                    <a:pt x="52688" y="244931"/>
                    <a:pt x="52688" y="218706"/>
                    <a:pt x="52688" y="218706"/>
                  </a:cubicBezTo>
                  <a:close/>
                  <a:moveTo>
                    <a:pt x="88673" y="0"/>
                  </a:moveTo>
                  <a:cubicBezTo>
                    <a:pt x="150859" y="0"/>
                    <a:pt x="174352" y="38929"/>
                    <a:pt x="177129" y="73623"/>
                  </a:cubicBezTo>
                  <a:cubicBezTo>
                    <a:pt x="181522" y="128602"/>
                    <a:pt x="122843" y="146239"/>
                    <a:pt x="122843" y="201451"/>
                  </a:cubicBezTo>
                  <a:cubicBezTo>
                    <a:pt x="122843" y="201451"/>
                    <a:pt x="54520" y="201451"/>
                    <a:pt x="54520" y="201451"/>
                  </a:cubicBezTo>
                  <a:cubicBezTo>
                    <a:pt x="54520" y="146239"/>
                    <a:pt x="-4159" y="128602"/>
                    <a:pt x="234" y="73623"/>
                  </a:cubicBezTo>
                  <a:cubicBezTo>
                    <a:pt x="3011" y="38929"/>
                    <a:pt x="26504" y="0"/>
                    <a:pt x="88673" y="0"/>
                  </a:cubicBezTo>
                  <a:close/>
                </a:path>
              </a:pathLst>
            </a:custGeom>
            <a:solidFill>
              <a:srgbClr val="FFC000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algn="ctr" defTabSz="4572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endParaRPr>
            </a:p>
          </p:txBody>
        </p:sp>
        <p:sp>
          <p:nvSpPr>
            <p:cNvPr id="82" name="Freeform 81"/>
            <p:cNvSpPr/>
            <p:nvPr/>
          </p:nvSpPr>
          <p:spPr>
            <a:xfrm>
              <a:off x="280873" y="2897234"/>
              <a:ext cx="263193" cy="379062"/>
            </a:xfrm>
            <a:custGeom>
              <a:avLst/>
              <a:gdLst>
                <a:gd name="connsiteX0" fmla="*/ 52688 w 177363"/>
                <a:gd name="connsiteY0" fmla="*/ 218706 h 255446"/>
                <a:gd name="connsiteX1" fmla="*/ 124009 w 177363"/>
                <a:gd name="connsiteY1" fmla="*/ 218706 h 255446"/>
                <a:gd name="connsiteX2" fmla="*/ 124009 w 177363"/>
                <a:gd name="connsiteY2" fmla="*/ 244931 h 255446"/>
                <a:gd name="connsiteX3" fmla="*/ 88342 w 177363"/>
                <a:gd name="connsiteY3" fmla="*/ 255427 h 255446"/>
                <a:gd name="connsiteX4" fmla="*/ 52688 w 177363"/>
                <a:gd name="connsiteY4" fmla="*/ 244931 h 255446"/>
                <a:gd name="connsiteX5" fmla="*/ 52688 w 177363"/>
                <a:gd name="connsiteY5" fmla="*/ 218706 h 255446"/>
                <a:gd name="connsiteX6" fmla="*/ 88673 w 177363"/>
                <a:gd name="connsiteY6" fmla="*/ 0 h 255446"/>
                <a:gd name="connsiteX7" fmla="*/ 177129 w 177363"/>
                <a:gd name="connsiteY7" fmla="*/ 73623 h 255446"/>
                <a:gd name="connsiteX8" fmla="*/ 122843 w 177363"/>
                <a:gd name="connsiteY8" fmla="*/ 201451 h 255446"/>
                <a:gd name="connsiteX9" fmla="*/ 54520 w 177363"/>
                <a:gd name="connsiteY9" fmla="*/ 201451 h 255446"/>
                <a:gd name="connsiteX10" fmla="*/ 234 w 177363"/>
                <a:gd name="connsiteY10" fmla="*/ 73623 h 255446"/>
                <a:gd name="connsiteX11" fmla="*/ 88673 w 177363"/>
                <a:gd name="connsiteY11" fmla="*/ 0 h 255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7363" h="255446">
                  <a:moveTo>
                    <a:pt x="52688" y="218706"/>
                  </a:moveTo>
                  <a:lnTo>
                    <a:pt x="124009" y="218706"/>
                  </a:lnTo>
                  <a:lnTo>
                    <a:pt x="124009" y="244931"/>
                  </a:lnTo>
                  <a:cubicBezTo>
                    <a:pt x="114017" y="251399"/>
                    <a:pt x="102438" y="255777"/>
                    <a:pt x="88342" y="255427"/>
                  </a:cubicBezTo>
                  <a:cubicBezTo>
                    <a:pt x="74259" y="255777"/>
                    <a:pt x="62680" y="251399"/>
                    <a:pt x="52688" y="244931"/>
                  </a:cubicBezTo>
                  <a:cubicBezTo>
                    <a:pt x="52688" y="244931"/>
                    <a:pt x="52688" y="218706"/>
                    <a:pt x="52688" y="218706"/>
                  </a:cubicBezTo>
                  <a:close/>
                  <a:moveTo>
                    <a:pt x="88673" y="0"/>
                  </a:moveTo>
                  <a:cubicBezTo>
                    <a:pt x="150859" y="0"/>
                    <a:pt x="174352" y="38929"/>
                    <a:pt x="177129" y="73623"/>
                  </a:cubicBezTo>
                  <a:cubicBezTo>
                    <a:pt x="181522" y="128602"/>
                    <a:pt x="122843" y="146239"/>
                    <a:pt x="122843" y="201451"/>
                  </a:cubicBezTo>
                  <a:cubicBezTo>
                    <a:pt x="122843" y="201451"/>
                    <a:pt x="54520" y="201451"/>
                    <a:pt x="54520" y="201451"/>
                  </a:cubicBezTo>
                  <a:cubicBezTo>
                    <a:pt x="54520" y="146239"/>
                    <a:pt x="-4159" y="128602"/>
                    <a:pt x="234" y="73623"/>
                  </a:cubicBezTo>
                  <a:cubicBezTo>
                    <a:pt x="3011" y="38929"/>
                    <a:pt x="26504" y="0"/>
                    <a:pt x="88673" y="0"/>
                  </a:cubicBezTo>
                  <a:close/>
                </a:path>
              </a:pathLst>
            </a:custGeom>
            <a:solidFill>
              <a:srgbClr val="BF9000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algn="ctr" defTabSz="4572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endParaRPr>
            </a:p>
          </p:txBody>
        </p:sp>
        <p:sp>
          <p:nvSpPr>
            <p:cNvPr id="84" name="Freeform 83"/>
            <p:cNvSpPr/>
            <p:nvPr/>
          </p:nvSpPr>
          <p:spPr>
            <a:xfrm>
              <a:off x="280873" y="4593258"/>
              <a:ext cx="263193" cy="379062"/>
            </a:xfrm>
            <a:custGeom>
              <a:avLst/>
              <a:gdLst>
                <a:gd name="connsiteX0" fmla="*/ 52688 w 177363"/>
                <a:gd name="connsiteY0" fmla="*/ 218706 h 255446"/>
                <a:gd name="connsiteX1" fmla="*/ 124009 w 177363"/>
                <a:gd name="connsiteY1" fmla="*/ 218706 h 255446"/>
                <a:gd name="connsiteX2" fmla="*/ 124009 w 177363"/>
                <a:gd name="connsiteY2" fmla="*/ 244931 h 255446"/>
                <a:gd name="connsiteX3" fmla="*/ 88342 w 177363"/>
                <a:gd name="connsiteY3" fmla="*/ 255427 h 255446"/>
                <a:gd name="connsiteX4" fmla="*/ 52688 w 177363"/>
                <a:gd name="connsiteY4" fmla="*/ 244931 h 255446"/>
                <a:gd name="connsiteX5" fmla="*/ 52688 w 177363"/>
                <a:gd name="connsiteY5" fmla="*/ 218706 h 255446"/>
                <a:gd name="connsiteX6" fmla="*/ 88673 w 177363"/>
                <a:gd name="connsiteY6" fmla="*/ 0 h 255446"/>
                <a:gd name="connsiteX7" fmla="*/ 177129 w 177363"/>
                <a:gd name="connsiteY7" fmla="*/ 73623 h 255446"/>
                <a:gd name="connsiteX8" fmla="*/ 122843 w 177363"/>
                <a:gd name="connsiteY8" fmla="*/ 201451 h 255446"/>
                <a:gd name="connsiteX9" fmla="*/ 54520 w 177363"/>
                <a:gd name="connsiteY9" fmla="*/ 201451 h 255446"/>
                <a:gd name="connsiteX10" fmla="*/ 234 w 177363"/>
                <a:gd name="connsiteY10" fmla="*/ 73623 h 255446"/>
                <a:gd name="connsiteX11" fmla="*/ 88673 w 177363"/>
                <a:gd name="connsiteY11" fmla="*/ 0 h 255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7363" h="255446">
                  <a:moveTo>
                    <a:pt x="52688" y="218706"/>
                  </a:moveTo>
                  <a:lnTo>
                    <a:pt x="124009" y="218706"/>
                  </a:lnTo>
                  <a:lnTo>
                    <a:pt x="124009" y="244931"/>
                  </a:lnTo>
                  <a:cubicBezTo>
                    <a:pt x="114017" y="251399"/>
                    <a:pt x="102438" y="255777"/>
                    <a:pt x="88342" y="255427"/>
                  </a:cubicBezTo>
                  <a:cubicBezTo>
                    <a:pt x="74259" y="255777"/>
                    <a:pt x="62680" y="251399"/>
                    <a:pt x="52688" y="244931"/>
                  </a:cubicBezTo>
                  <a:cubicBezTo>
                    <a:pt x="52688" y="244931"/>
                    <a:pt x="52688" y="218706"/>
                    <a:pt x="52688" y="218706"/>
                  </a:cubicBezTo>
                  <a:close/>
                  <a:moveTo>
                    <a:pt x="88673" y="0"/>
                  </a:moveTo>
                  <a:cubicBezTo>
                    <a:pt x="150859" y="0"/>
                    <a:pt x="174352" y="38929"/>
                    <a:pt x="177129" y="73623"/>
                  </a:cubicBezTo>
                  <a:cubicBezTo>
                    <a:pt x="181522" y="128602"/>
                    <a:pt x="122843" y="146239"/>
                    <a:pt x="122843" y="201451"/>
                  </a:cubicBezTo>
                  <a:cubicBezTo>
                    <a:pt x="122843" y="201451"/>
                    <a:pt x="54520" y="201451"/>
                    <a:pt x="54520" y="201451"/>
                  </a:cubicBezTo>
                  <a:cubicBezTo>
                    <a:pt x="54520" y="146239"/>
                    <a:pt x="-4159" y="128602"/>
                    <a:pt x="234" y="73623"/>
                  </a:cubicBezTo>
                  <a:cubicBezTo>
                    <a:pt x="3011" y="38929"/>
                    <a:pt x="26504" y="0"/>
                    <a:pt x="88673" y="0"/>
                  </a:cubicBezTo>
                  <a:close/>
                </a:path>
              </a:pathLst>
            </a:custGeom>
            <a:solidFill>
              <a:srgbClr val="C55A11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algn="ctr" defTabSz="4572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35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Light Bulb Idea Diagram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4700825" y="1254294"/>
            <a:ext cx="2790349" cy="4603411"/>
            <a:chOff x="10185400" y="3552825"/>
            <a:chExt cx="4006850" cy="6610350"/>
          </a:xfrm>
        </p:grpSpPr>
        <p:sp>
          <p:nvSpPr>
            <p:cNvPr id="27" name="Freeform 5"/>
            <p:cNvSpPr>
              <a:spLocks/>
            </p:cNvSpPr>
            <p:nvPr/>
          </p:nvSpPr>
          <p:spPr bwMode="auto">
            <a:xfrm>
              <a:off x="11633200" y="9880600"/>
              <a:ext cx="1076325" cy="282575"/>
            </a:xfrm>
            <a:custGeom>
              <a:avLst/>
              <a:gdLst>
                <a:gd name="T0" fmla="*/ 678 w 678"/>
                <a:gd name="T1" fmla="*/ 90 h 178"/>
                <a:gd name="T2" fmla="*/ 678 w 678"/>
                <a:gd name="T3" fmla="*/ 90 h 178"/>
                <a:gd name="T4" fmla="*/ 676 w 678"/>
                <a:gd name="T5" fmla="*/ 108 h 178"/>
                <a:gd name="T6" fmla="*/ 670 w 678"/>
                <a:gd name="T7" fmla="*/ 124 h 178"/>
                <a:gd name="T8" fmla="*/ 662 w 678"/>
                <a:gd name="T9" fmla="*/ 140 h 178"/>
                <a:gd name="T10" fmla="*/ 650 w 678"/>
                <a:gd name="T11" fmla="*/ 152 h 178"/>
                <a:gd name="T12" fmla="*/ 636 w 678"/>
                <a:gd name="T13" fmla="*/ 164 h 178"/>
                <a:gd name="T14" fmla="*/ 620 w 678"/>
                <a:gd name="T15" fmla="*/ 172 h 178"/>
                <a:gd name="T16" fmla="*/ 602 w 678"/>
                <a:gd name="T17" fmla="*/ 176 h 178"/>
                <a:gd name="T18" fmla="*/ 582 w 678"/>
                <a:gd name="T19" fmla="*/ 178 h 178"/>
                <a:gd name="T20" fmla="*/ 96 w 678"/>
                <a:gd name="T21" fmla="*/ 178 h 178"/>
                <a:gd name="T22" fmla="*/ 96 w 678"/>
                <a:gd name="T23" fmla="*/ 178 h 178"/>
                <a:gd name="T24" fmla="*/ 76 w 678"/>
                <a:gd name="T25" fmla="*/ 176 h 178"/>
                <a:gd name="T26" fmla="*/ 58 w 678"/>
                <a:gd name="T27" fmla="*/ 172 h 178"/>
                <a:gd name="T28" fmla="*/ 42 w 678"/>
                <a:gd name="T29" fmla="*/ 164 h 178"/>
                <a:gd name="T30" fmla="*/ 28 w 678"/>
                <a:gd name="T31" fmla="*/ 152 h 178"/>
                <a:gd name="T32" fmla="*/ 16 w 678"/>
                <a:gd name="T33" fmla="*/ 140 h 178"/>
                <a:gd name="T34" fmla="*/ 8 w 678"/>
                <a:gd name="T35" fmla="*/ 124 h 178"/>
                <a:gd name="T36" fmla="*/ 2 w 678"/>
                <a:gd name="T37" fmla="*/ 108 h 178"/>
                <a:gd name="T38" fmla="*/ 0 w 678"/>
                <a:gd name="T39" fmla="*/ 90 h 178"/>
                <a:gd name="T40" fmla="*/ 0 w 678"/>
                <a:gd name="T41" fmla="*/ 90 h 178"/>
                <a:gd name="T42" fmla="*/ 0 w 678"/>
                <a:gd name="T43" fmla="*/ 90 h 178"/>
                <a:gd name="T44" fmla="*/ 2 w 678"/>
                <a:gd name="T45" fmla="*/ 72 h 178"/>
                <a:gd name="T46" fmla="*/ 8 w 678"/>
                <a:gd name="T47" fmla="*/ 54 h 178"/>
                <a:gd name="T48" fmla="*/ 16 w 678"/>
                <a:gd name="T49" fmla="*/ 40 h 178"/>
                <a:gd name="T50" fmla="*/ 28 w 678"/>
                <a:gd name="T51" fmla="*/ 26 h 178"/>
                <a:gd name="T52" fmla="*/ 42 w 678"/>
                <a:gd name="T53" fmla="*/ 16 h 178"/>
                <a:gd name="T54" fmla="*/ 58 w 678"/>
                <a:gd name="T55" fmla="*/ 8 h 178"/>
                <a:gd name="T56" fmla="*/ 76 w 678"/>
                <a:gd name="T57" fmla="*/ 2 h 178"/>
                <a:gd name="T58" fmla="*/ 96 w 678"/>
                <a:gd name="T59" fmla="*/ 0 h 178"/>
                <a:gd name="T60" fmla="*/ 582 w 678"/>
                <a:gd name="T61" fmla="*/ 0 h 178"/>
                <a:gd name="T62" fmla="*/ 582 w 678"/>
                <a:gd name="T63" fmla="*/ 0 h 178"/>
                <a:gd name="T64" fmla="*/ 602 w 678"/>
                <a:gd name="T65" fmla="*/ 2 h 178"/>
                <a:gd name="T66" fmla="*/ 620 w 678"/>
                <a:gd name="T67" fmla="*/ 8 h 178"/>
                <a:gd name="T68" fmla="*/ 636 w 678"/>
                <a:gd name="T69" fmla="*/ 16 h 178"/>
                <a:gd name="T70" fmla="*/ 650 w 678"/>
                <a:gd name="T71" fmla="*/ 26 h 178"/>
                <a:gd name="T72" fmla="*/ 662 w 678"/>
                <a:gd name="T73" fmla="*/ 40 h 178"/>
                <a:gd name="T74" fmla="*/ 670 w 678"/>
                <a:gd name="T75" fmla="*/ 54 h 178"/>
                <a:gd name="T76" fmla="*/ 676 w 678"/>
                <a:gd name="T77" fmla="*/ 72 h 178"/>
                <a:gd name="T78" fmla="*/ 678 w 678"/>
                <a:gd name="T79" fmla="*/ 90 h 178"/>
                <a:gd name="T80" fmla="*/ 678 w 678"/>
                <a:gd name="T81" fmla="*/ 9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8" h="178">
                  <a:moveTo>
                    <a:pt x="678" y="90"/>
                  </a:moveTo>
                  <a:lnTo>
                    <a:pt x="678" y="90"/>
                  </a:lnTo>
                  <a:lnTo>
                    <a:pt x="676" y="108"/>
                  </a:lnTo>
                  <a:lnTo>
                    <a:pt x="670" y="124"/>
                  </a:lnTo>
                  <a:lnTo>
                    <a:pt x="662" y="140"/>
                  </a:lnTo>
                  <a:lnTo>
                    <a:pt x="650" y="152"/>
                  </a:lnTo>
                  <a:lnTo>
                    <a:pt x="636" y="164"/>
                  </a:lnTo>
                  <a:lnTo>
                    <a:pt x="620" y="172"/>
                  </a:lnTo>
                  <a:lnTo>
                    <a:pt x="602" y="176"/>
                  </a:lnTo>
                  <a:lnTo>
                    <a:pt x="582" y="178"/>
                  </a:lnTo>
                  <a:lnTo>
                    <a:pt x="96" y="178"/>
                  </a:lnTo>
                  <a:lnTo>
                    <a:pt x="96" y="178"/>
                  </a:lnTo>
                  <a:lnTo>
                    <a:pt x="76" y="176"/>
                  </a:lnTo>
                  <a:lnTo>
                    <a:pt x="58" y="172"/>
                  </a:lnTo>
                  <a:lnTo>
                    <a:pt x="42" y="164"/>
                  </a:lnTo>
                  <a:lnTo>
                    <a:pt x="28" y="152"/>
                  </a:lnTo>
                  <a:lnTo>
                    <a:pt x="16" y="140"/>
                  </a:lnTo>
                  <a:lnTo>
                    <a:pt x="8" y="124"/>
                  </a:lnTo>
                  <a:lnTo>
                    <a:pt x="2" y="108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2" y="72"/>
                  </a:lnTo>
                  <a:lnTo>
                    <a:pt x="8" y="54"/>
                  </a:lnTo>
                  <a:lnTo>
                    <a:pt x="16" y="40"/>
                  </a:lnTo>
                  <a:lnTo>
                    <a:pt x="28" y="26"/>
                  </a:lnTo>
                  <a:lnTo>
                    <a:pt x="42" y="16"/>
                  </a:lnTo>
                  <a:lnTo>
                    <a:pt x="58" y="8"/>
                  </a:lnTo>
                  <a:lnTo>
                    <a:pt x="76" y="2"/>
                  </a:lnTo>
                  <a:lnTo>
                    <a:pt x="96" y="0"/>
                  </a:lnTo>
                  <a:lnTo>
                    <a:pt x="582" y="0"/>
                  </a:lnTo>
                  <a:lnTo>
                    <a:pt x="582" y="0"/>
                  </a:lnTo>
                  <a:lnTo>
                    <a:pt x="602" y="2"/>
                  </a:lnTo>
                  <a:lnTo>
                    <a:pt x="620" y="8"/>
                  </a:lnTo>
                  <a:lnTo>
                    <a:pt x="636" y="16"/>
                  </a:lnTo>
                  <a:lnTo>
                    <a:pt x="650" y="26"/>
                  </a:lnTo>
                  <a:lnTo>
                    <a:pt x="662" y="40"/>
                  </a:lnTo>
                  <a:lnTo>
                    <a:pt x="670" y="54"/>
                  </a:lnTo>
                  <a:lnTo>
                    <a:pt x="676" y="72"/>
                  </a:lnTo>
                  <a:lnTo>
                    <a:pt x="678" y="90"/>
                  </a:lnTo>
                  <a:lnTo>
                    <a:pt x="678" y="90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6"/>
            <p:cNvSpPr>
              <a:spLocks/>
            </p:cNvSpPr>
            <p:nvPr/>
          </p:nvSpPr>
          <p:spPr bwMode="auto">
            <a:xfrm>
              <a:off x="11372850" y="9772650"/>
              <a:ext cx="1597025" cy="238125"/>
            </a:xfrm>
            <a:custGeom>
              <a:avLst/>
              <a:gdLst>
                <a:gd name="T0" fmla="*/ 136 w 1006"/>
                <a:gd name="T1" fmla="*/ 150 h 150"/>
                <a:gd name="T2" fmla="*/ 868 w 1006"/>
                <a:gd name="T3" fmla="*/ 150 h 150"/>
                <a:gd name="T4" fmla="*/ 868 w 1006"/>
                <a:gd name="T5" fmla="*/ 150 h 150"/>
                <a:gd name="T6" fmla="*/ 928 w 1006"/>
                <a:gd name="T7" fmla="*/ 90 h 150"/>
                <a:gd name="T8" fmla="*/ 928 w 1006"/>
                <a:gd name="T9" fmla="*/ 90 h 150"/>
                <a:gd name="T10" fmla="*/ 956 w 1006"/>
                <a:gd name="T11" fmla="*/ 60 h 150"/>
                <a:gd name="T12" fmla="*/ 978 w 1006"/>
                <a:gd name="T13" fmla="*/ 36 h 150"/>
                <a:gd name="T14" fmla="*/ 994 w 1006"/>
                <a:gd name="T15" fmla="*/ 16 h 150"/>
                <a:gd name="T16" fmla="*/ 1006 w 1006"/>
                <a:gd name="T17" fmla="*/ 0 h 150"/>
                <a:gd name="T18" fmla="*/ 0 w 1006"/>
                <a:gd name="T19" fmla="*/ 0 h 150"/>
                <a:gd name="T20" fmla="*/ 0 w 1006"/>
                <a:gd name="T21" fmla="*/ 0 h 150"/>
                <a:gd name="T22" fmla="*/ 6 w 1006"/>
                <a:gd name="T23" fmla="*/ 12 h 150"/>
                <a:gd name="T24" fmla="*/ 6 w 1006"/>
                <a:gd name="T25" fmla="*/ 12 h 150"/>
                <a:gd name="T26" fmla="*/ 66 w 1006"/>
                <a:gd name="T27" fmla="*/ 76 h 150"/>
                <a:gd name="T28" fmla="*/ 136 w 1006"/>
                <a:gd name="T29" fmla="*/ 150 h 150"/>
                <a:gd name="T30" fmla="*/ 136 w 1006"/>
                <a:gd name="T31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06" h="150">
                  <a:moveTo>
                    <a:pt x="136" y="150"/>
                  </a:moveTo>
                  <a:lnTo>
                    <a:pt x="868" y="150"/>
                  </a:lnTo>
                  <a:lnTo>
                    <a:pt x="868" y="150"/>
                  </a:lnTo>
                  <a:lnTo>
                    <a:pt x="928" y="90"/>
                  </a:lnTo>
                  <a:lnTo>
                    <a:pt x="928" y="90"/>
                  </a:lnTo>
                  <a:lnTo>
                    <a:pt x="956" y="60"/>
                  </a:lnTo>
                  <a:lnTo>
                    <a:pt x="978" y="36"/>
                  </a:lnTo>
                  <a:lnTo>
                    <a:pt x="994" y="16"/>
                  </a:lnTo>
                  <a:lnTo>
                    <a:pt x="100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6" y="76"/>
                  </a:lnTo>
                  <a:lnTo>
                    <a:pt x="136" y="150"/>
                  </a:lnTo>
                  <a:lnTo>
                    <a:pt x="136" y="150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>
              <a:off x="11318875" y="8988425"/>
              <a:ext cx="1714500" cy="161925"/>
            </a:xfrm>
            <a:custGeom>
              <a:avLst/>
              <a:gdLst>
                <a:gd name="T0" fmla="*/ 1080 w 1080"/>
                <a:gd name="T1" fmla="*/ 50 h 102"/>
                <a:gd name="T2" fmla="*/ 1080 w 1080"/>
                <a:gd name="T3" fmla="*/ 50 h 102"/>
                <a:gd name="T4" fmla="*/ 1078 w 1080"/>
                <a:gd name="T5" fmla="*/ 62 h 102"/>
                <a:gd name="T6" fmla="*/ 1076 w 1080"/>
                <a:gd name="T7" fmla="*/ 70 h 102"/>
                <a:gd name="T8" fmla="*/ 1072 w 1080"/>
                <a:gd name="T9" fmla="*/ 80 h 102"/>
                <a:gd name="T10" fmla="*/ 1066 w 1080"/>
                <a:gd name="T11" fmla="*/ 88 h 102"/>
                <a:gd name="T12" fmla="*/ 1058 w 1080"/>
                <a:gd name="T13" fmla="*/ 94 h 102"/>
                <a:gd name="T14" fmla="*/ 1052 w 1080"/>
                <a:gd name="T15" fmla="*/ 98 h 102"/>
                <a:gd name="T16" fmla="*/ 1042 w 1080"/>
                <a:gd name="T17" fmla="*/ 102 h 102"/>
                <a:gd name="T18" fmla="*/ 1034 w 1080"/>
                <a:gd name="T19" fmla="*/ 102 h 102"/>
                <a:gd name="T20" fmla="*/ 46 w 1080"/>
                <a:gd name="T21" fmla="*/ 102 h 102"/>
                <a:gd name="T22" fmla="*/ 46 w 1080"/>
                <a:gd name="T23" fmla="*/ 102 h 102"/>
                <a:gd name="T24" fmla="*/ 36 w 1080"/>
                <a:gd name="T25" fmla="*/ 102 h 102"/>
                <a:gd name="T26" fmla="*/ 28 w 1080"/>
                <a:gd name="T27" fmla="*/ 98 h 102"/>
                <a:gd name="T28" fmla="*/ 20 w 1080"/>
                <a:gd name="T29" fmla="*/ 94 h 102"/>
                <a:gd name="T30" fmla="*/ 14 w 1080"/>
                <a:gd name="T31" fmla="*/ 88 h 102"/>
                <a:gd name="T32" fmla="*/ 8 w 1080"/>
                <a:gd name="T33" fmla="*/ 80 h 102"/>
                <a:gd name="T34" fmla="*/ 4 w 1080"/>
                <a:gd name="T35" fmla="*/ 70 h 102"/>
                <a:gd name="T36" fmla="*/ 0 w 1080"/>
                <a:gd name="T37" fmla="*/ 62 h 102"/>
                <a:gd name="T38" fmla="*/ 0 w 1080"/>
                <a:gd name="T39" fmla="*/ 50 h 102"/>
                <a:gd name="T40" fmla="*/ 0 w 1080"/>
                <a:gd name="T41" fmla="*/ 50 h 102"/>
                <a:gd name="T42" fmla="*/ 0 w 1080"/>
                <a:gd name="T43" fmla="*/ 50 h 102"/>
                <a:gd name="T44" fmla="*/ 0 w 1080"/>
                <a:gd name="T45" fmla="*/ 40 h 102"/>
                <a:gd name="T46" fmla="*/ 4 w 1080"/>
                <a:gd name="T47" fmla="*/ 32 h 102"/>
                <a:gd name="T48" fmla="*/ 8 w 1080"/>
                <a:gd name="T49" fmla="*/ 22 h 102"/>
                <a:gd name="T50" fmla="*/ 14 w 1080"/>
                <a:gd name="T51" fmla="*/ 14 h 102"/>
                <a:gd name="T52" fmla="*/ 20 w 1080"/>
                <a:gd name="T53" fmla="*/ 8 h 102"/>
                <a:gd name="T54" fmla="*/ 28 w 1080"/>
                <a:gd name="T55" fmla="*/ 4 h 102"/>
                <a:gd name="T56" fmla="*/ 36 w 1080"/>
                <a:gd name="T57" fmla="*/ 0 h 102"/>
                <a:gd name="T58" fmla="*/ 46 w 1080"/>
                <a:gd name="T59" fmla="*/ 0 h 102"/>
                <a:gd name="T60" fmla="*/ 1034 w 1080"/>
                <a:gd name="T61" fmla="*/ 0 h 102"/>
                <a:gd name="T62" fmla="*/ 1034 w 1080"/>
                <a:gd name="T63" fmla="*/ 0 h 102"/>
                <a:gd name="T64" fmla="*/ 1042 w 1080"/>
                <a:gd name="T65" fmla="*/ 0 h 102"/>
                <a:gd name="T66" fmla="*/ 1052 w 1080"/>
                <a:gd name="T67" fmla="*/ 4 h 102"/>
                <a:gd name="T68" fmla="*/ 1058 w 1080"/>
                <a:gd name="T69" fmla="*/ 8 h 102"/>
                <a:gd name="T70" fmla="*/ 1066 w 1080"/>
                <a:gd name="T71" fmla="*/ 14 h 102"/>
                <a:gd name="T72" fmla="*/ 1072 w 1080"/>
                <a:gd name="T73" fmla="*/ 22 h 102"/>
                <a:gd name="T74" fmla="*/ 1076 w 1080"/>
                <a:gd name="T75" fmla="*/ 32 h 102"/>
                <a:gd name="T76" fmla="*/ 1078 w 1080"/>
                <a:gd name="T77" fmla="*/ 40 h 102"/>
                <a:gd name="T78" fmla="*/ 1080 w 1080"/>
                <a:gd name="T79" fmla="*/ 50 h 102"/>
                <a:gd name="T80" fmla="*/ 1080 w 1080"/>
                <a:gd name="T81" fmla="*/ 5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80" h="102">
                  <a:moveTo>
                    <a:pt x="1080" y="50"/>
                  </a:moveTo>
                  <a:lnTo>
                    <a:pt x="1080" y="50"/>
                  </a:lnTo>
                  <a:lnTo>
                    <a:pt x="1078" y="62"/>
                  </a:lnTo>
                  <a:lnTo>
                    <a:pt x="1076" y="70"/>
                  </a:lnTo>
                  <a:lnTo>
                    <a:pt x="1072" y="80"/>
                  </a:lnTo>
                  <a:lnTo>
                    <a:pt x="1066" y="88"/>
                  </a:lnTo>
                  <a:lnTo>
                    <a:pt x="1058" y="94"/>
                  </a:lnTo>
                  <a:lnTo>
                    <a:pt x="1052" y="98"/>
                  </a:lnTo>
                  <a:lnTo>
                    <a:pt x="1042" y="102"/>
                  </a:lnTo>
                  <a:lnTo>
                    <a:pt x="1034" y="102"/>
                  </a:lnTo>
                  <a:lnTo>
                    <a:pt x="46" y="102"/>
                  </a:lnTo>
                  <a:lnTo>
                    <a:pt x="46" y="102"/>
                  </a:lnTo>
                  <a:lnTo>
                    <a:pt x="36" y="102"/>
                  </a:lnTo>
                  <a:lnTo>
                    <a:pt x="28" y="98"/>
                  </a:lnTo>
                  <a:lnTo>
                    <a:pt x="20" y="94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0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40"/>
                  </a:lnTo>
                  <a:lnTo>
                    <a:pt x="4" y="32"/>
                  </a:lnTo>
                  <a:lnTo>
                    <a:pt x="8" y="22"/>
                  </a:lnTo>
                  <a:lnTo>
                    <a:pt x="14" y="14"/>
                  </a:lnTo>
                  <a:lnTo>
                    <a:pt x="20" y="8"/>
                  </a:lnTo>
                  <a:lnTo>
                    <a:pt x="28" y="4"/>
                  </a:lnTo>
                  <a:lnTo>
                    <a:pt x="36" y="0"/>
                  </a:lnTo>
                  <a:lnTo>
                    <a:pt x="46" y="0"/>
                  </a:lnTo>
                  <a:lnTo>
                    <a:pt x="1034" y="0"/>
                  </a:lnTo>
                  <a:lnTo>
                    <a:pt x="1034" y="0"/>
                  </a:lnTo>
                  <a:lnTo>
                    <a:pt x="1042" y="0"/>
                  </a:lnTo>
                  <a:lnTo>
                    <a:pt x="1052" y="4"/>
                  </a:lnTo>
                  <a:lnTo>
                    <a:pt x="1058" y="8"/>
                  </a:lnTo>
                  <a:lnTo>
                    <a:pt x="1066" y="14"/>
                  </a:lnTo>
                  <a:lnTo>
                    <a:pt x="1072" y="22"/>
                  </a:lnTo>
                  <a:lnTo>
                    <a:pt x="1076" y="32"/>
                  </a:lnTo>
                  <a:lnTo>
                    <a:pt x="1078" y="40"/>
                  </a:lnTo>
                  <a:lnTo>
                    <a:pt x="1080" y="50"/>
                  </a:lnTo>
                  <a:lnTo>
                    <a:pt x="1080" y="50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8"/>
            <p:cNvSpPr>
              <a:spLocks/>
            </p:cNvSpPr>
            <p:nvPr/>
          </p:nvSpPr>
          <p:spPr bwMode="auto">
            <a:xfrm>
              <a:off x="11318875" y="9226550"/>
              <a:ext cx="1714500" cy="165100"/>
            </a:xfrm>
            <a:custGeom>
              <a:avLst/>
              <a:gdLst>
                <a:gd name="T0" fmla="*/ 1080 w 1080"/>
                <a:gd name="T1" fmla="*/ 52 h 104"/>
                <a:gd name="T2" fmla="*/ 1080 w 1080"/>
                <a:gd name="T3" fmla="*/ 52 h 104"/>
                <a:gd name="T4" fmla="*/ 1078 w 1080"/>
                <a:gd name="T5" fmla="*/ 62 h 104"/>
                <a:gd name="T6" fmla="*/ 1076 w 1080"/>
                <a:gd name="T7" fmla="*/ 72 h 104"/>
                <a:gd name="T8" fmla="*/ 1072 w 1080"/>
                <a:gd name="T9" fmla="*/ 82 h 104"/>
                <a:gd name="T10" fmla="*/ 1066 w 1080"/>
                <a:gd name="T11" fmla="*/ 88 h 104"/>
                <a:gd name="T12" fmla="*/ 1058 w 1080"/>
                <a:gd name="T13" fmla="*/ 94 h 104"/>
                <a:gd name="T14" fmla="*/ 1052 w 1080"/>
                <a:gd name="T15" fmla="*/ 100 h 104"/>
                <a:gd name="T16" fmla="*/ 1042 w 1080"/>
                <a:gd name="T17" fmla="*/ 102 h 104"/>
                <a:gd name="T18" fmla="*/ 1034 w 1080"/>
                <a:gd name="T19" fmla="*/ 104 h 104"/>
                <a:gd name="T20" fmla="*/ 46 w 1080"/>
                <a:gd name="T21" fmla="*/ 104 h 104"/>
                <a:gd name="T22" fmla="*/ 46 w 1080"/>
                <a:gd name="T23" fmla="*/ 104 h 104"/>
                <a:gd name="T24" fmla="*/ 36 w 1080"/>
                <a:gd name="T25" fmla="*/ 102 h 104"/>
                <a:gd name="T26" fmla="*/ 28 w 1080"/>
                <a:gd name="T27" fmla="*/ 100 h 104"/>
                <a:gd name="T28" fmla="*/ 20 w 1080"/>
                <a:gd name="T29" fmla="*/ 94 h 104"/>
                <a:gd name="T30" fmla="*/ 14 w 1080"/>
                <a:gd name="T31" fmla="*/ 88 h 104"/>
                <a:gd name="T32" fmla="*/ 8 w 1080"/>
                <a:gd name="T33" fmla="*/ 82 h 104"/>
                <a:gd name="T34" fmla="*/ 4 w 1080"/>
                <a:gd name="T35" fmla="*/ 72 h 104"/>
                <a:gd name="T36" fmla="*/ 0 w 1080"/>
                <a:gd name="T37" fmla="*/ 62 h 104"/>
                <a:gd name="T38" fmla="*/ 0 w 1080"/>
                <a:gd name="T39" fmla="*/ 52 h 104"/>
                <a:gd name="T40" fmla="*/ 0 w 1080"/>
                <a:gd name="T41" fmla="*/ 52 h 104"/>
                <a:gd name="T42" fmla="*/ 0 w 1080"/>
                <a:gd name="T43" fmla="*/ 52 h 104"/>
                <a:gd name="T44" fmla="*/ 0 w 1080"/>
                <a:gd name="T45" fmla="*/ 42 h 104"/>
                <a:gd name="T46" fmla="*/ 4 w 1080"/>
                <a:gd name="T47" fmla="*/ 32 h 104"/>
                <a:gd name="T48" fmla="*/ 8 w 1080"/>
                <a:gd name="T49" fmla="*/ 24 h 104"/>
                <a:gd name="T50" fmla="*/ 14 w 1080"/>
                <a:gd name="T51" fmla="*/ 16 h 104"/>
                <a:gd name="T52" fmla="*/ 20 w 1080"/>
                <a:gd name="T53" fmla="*/ 10 h 104"/>
                <a:gd name="T54" fmla="*/ 28 w 1080"/>
                <a:gd name="T55" fmla="*/ 4 h 104"/>
                <a:gd name="T56" fmla="*/ 36 w 1080"/>
                <a:gd name="T57" fmla="*/ 2 h 104"/>
                <a:gd name="T58" fmla="*/ 46 w 1080"/>
                <a:gd name="T59" fmla="*/ 0 h 104"/>
                <a:gd name="T60" fmla="*/ 1034 w 1080"/>
                <a:gd name="T61" fmla="*/ 0 h 104"/>
                <a:gd name="T62" fmla="*/ 1034 w 1080"/>
                <a:gd name="T63" fmla="*/ 0 h 104"/>
                <a:gd name="T64" fmla="*/ 1042 w 1080"/>
                <a:gd name="T65" fmla="*/ 2 h 104"/>
                <a:gd name="T66" fmla="*/ 1052 w 1080"/>
                <a:gd name="T67" fmla="*/ 4 h 104"/>
                <a:gd name="T68" fmla="*/ 1058 w 1080"/>
                <a:gd name="T69" fmla="*/ 10 h 104"/>
                <a:gd name="T70" fmla="*/ 1066 w 1080"/>
                <a:gd name="T71" fmla="*/ 16 h 104"/>
                <a:gd name="T72" fmla="*/ 1072 w 1080"/>
                <a:gd name="T73" fmla="*/ 24 h 104"/>
                <a:gd name="T74" fmla="*/ 1076 w 1080"/>
                <a:gd name="T75" fmla="*/ 32 h 104"/>
                <a:gd name="T76" fmla="*/ 1078 w 1080"/>
                <a:gd name="T77" fmla="*/ 42 h 104"/>
                <a:gd name="T78" fmla="*/ 1080 w 1080"/>
                <a:gd name="T79" fmla="*/ 52 h 104"/>
                <a:gd name="T80" fmla="*/ 1080 w 1080"/>
                <a:gd name="T81" fmla="*/ 5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80" h="104">
                  <a:moveTo>
                    <a:pt x="1080" y="52"/>
                  </a:moveTo>
                  <a:lnTo>
                    <a:pt x="1080" y="52"/>
                  </a:lnTo>
                  <a:lnTo>
                    <a:pt x="1078" y="62"/>
                  </a:lnTo>
                  <a:lnTo>
                    <a:pt x="1076" y="72"/>
                  </a:lnTo>
                  <a:lnTo>
                    <a:pt x="1072" y="82"/>
                  </a:lnTo>
                  <a:lnTo>
                    <a:pt x="1066" y="88"/>
                  </a:lnTo>
                  <a:lnTo>
                    <a:pt x="1058" y="94"/>
                  </a:lnTo>
                  <a:lnTo>
                    <a:pt x="1052" y="100"/>
                  </a:lnTo>
                  <a:lnTo>
                    <a:pt x="1042" y="102"/>
                  </a:lnTo>
                  <a:lnTo>
                    <a:pt x="1034" y="104"/>
                  </a:lnTo>
                  <a:lnTo>
                    <a:pt x="46" y="104"/>
                  </a:lnTo>
                  <a:lnTo>
                    <a:pt x="46" y="104"/>
                  </a:lnTo>
                  <a:lnTo>
                    <a:pt x="36" y="102"/>
                  </a:lnTo>
                  <a:lnTo>
                    <a:pt x="28" y="100"/>
                  </a:lnTo>
                  <a:lnTo>
                    <a:pt x="20" y="94"/>
                  </a:lnTo>
                  <a:lnTo>
                    <a:pt x="14" y="88"/>
                  </a:lnTo>
                  <a:lnTo>
                    <a:pt x="8" y="82"/>
                  </a:lnTo>
                  <a:lnTo>
                    <a:pt x="4" y="72"/>
                  </a:lnTo>
                  <a:lnTo>
                    <a:pt x="0" y="6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4" y="32"/>
                  </a:lnTo>
                  <a:lnTo>
                    <a:pt x="8" y="24"/>
                  </a:lnTo>
                  <a:lnTo>
                    <a:pt x="14" y="16"/>
                  </a:lnTo>
                  <a:lnTo>
                    <a:pt x="20" y="10"/>
                  </a:lnTo>
                  <a:lnTo>
                    <a:pt x="28" y="4"/>
                  </a:lnTo>
                  <a:lnTo>
                    <a:pt x="36" y="2"/>
                  </a:lnTo>
                  <a:lnTo>
                    <a:pt x="46" y="0"/>
                  </a:lnTo>
                  <a:lnTo>
                    <a:pt x="1034" y="0"/>
                  </a:lnTo>
                  <a:lnTo>
                    <a:pt x="1034" y="0"/>
                  </a:lnTo>
                  <a:lnTo>
                    <a:pt x="1042" y="2"/>
                  </a:lnTo>
                  <a:lnTo>
                    <a:pt x="1052" y="4"/>
                  </a:lnTo>
                  <a:lnTo>
                    <a:pt x="1058" y="10"/>
                  </a:lnTo>
                  <a:lnTo>
                    <a:pt x="1066" y="16"/>
                  </a:lnTo>
                  <a:lnTo>
                    <a:pt x="1072" y="24"/>
                  </a:lnTo>
                  <a:lnTo>
                    <a:pt x="1076" y="32"/>
                  </a:lnTo>
                  <a:lnTo>
                    <a:pt x="1078" y="42"/>
                  </a:lnTo>
                  <a:lnTo>
                    <a:pt x="1080" y="52"/>
                  </a:lnTo>
                  <a:lnTo>
                    <a:pt x="1080" y="52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1" name="Freeform 9"/>
            <p:cNvSpPr>
              <a:spLocks/>
            </p:cNvSpPr>
            <p:nvPr/>
          </p:nvSpPr>
          <p:spPr bwMode="auto">
            <a:xfrm>
              <a:off x="11318875" y="9467850"/>
              <a:ext cx="1714500" cy="165100"/>
            </a:xfrm>
            <a:custGeom>
              <a:avLst/>
              <a:gdLst>
                <a:gd name="T0" fmla="*/ 1080 w 1080"/>
                <a:gd name="T1" fmla="*/ 52 h 104"/>
                <a:gd name="T2" fmla="*/ 1080 w 1080"/>
                <a:gd name="T3" fmla="*/ 52 h 104"/>
                <a:gd name="T4" fmla="*/ 1078 w 1080"/>
                <a:gd name="T5" fmla="*/ 62 h 104"/>
                <a:gd name="T6" fmla="*/ 1076 w 1080"/>
                <a:gd name="T7" fmla="*/ 72 h 104"/>
                <a:gd name="T8" fmla="*/ 1072 w 1080"/>
                <a:gd name="T9" fmla="*/ 80 h 104"/>
                <a:gd name="T10" fmla="*/ 1066 w 1080"/>
                <a:gd name="T11" fmla="*/ 88 h 104"/>
                <a:gd name="T12" fmla="*/ 1058 w 1080"/>
                <a:gd name="T13" fmla="*/ 94 h 104"/>
                <a:gd name="T14" fmla="*/ 1052 w 1080"/>
                <a:gd name="T15" fmla="*/ 100 h 104"/>
                <a:gd name="T16" fmla="*/ 1042 w 1080"/>
                <a:gd name="T17" fmla="*/ 102 h 104"/>
                <a:gd name="T18" fmla="*/ 1034 w 1080"/>
                <a:gd name="T19" fmla="*/ 104 h 104"/>
                <a:gd name="T20" fmla="*/ 46 w 1080"/>
                <a:gd name="T21" fmla="*/ 104 h 104"/>
                <a:gd name="T22" fmla="*/ 46 w 1080"/>
                <a:gd name="T23" fmla="*/ 104 h 104"/>
                <a:gd name="T24" fmla="*/ 36 w 1080"/>
                <a:gd name="T25" fmla="*/ 102 h 104"/>
                <a:gd name="T26" fmla="*/ 28 w 1080"/>
                <a:gd name="T27" fmla="*/ 100 h 104"/>
                <a:gd name="T28" fmla="*/ 20 w 1080"/>
                <a:gd name="T29" fmla="*/ 94 h 104"/>
                <a:gd name="T30" fmla="*/ 14 w 1080"/>
                <a:gd name="T31" fmla="*/ 88 h 104"/>
                <a:gd name="T32" fmla="*/ 8 w 1080"/>
                <a:gd name="T33" fmla="*/ 80 h 104"/>
                <a:gd name="T34" fmla="*/ 4 w 1080"/>
                <a:gd name="T35" fmla="*/ 72 h 104"/>
                <a:gd name="T36" fmla="*/ 0 w 1080"/>
                <a:gd name="T37" fmla="*/ 62 h 104"/>
                <a:gd name="T38" fmla="*/ 0 w 1080"/>
                <a:gd name="T39" fmla="*/ 52 h 104"/>
                <a:gd name="T40" fmla="*/ 0 w 1080"/>
                <a:gd name="T41" fmla="*/ 52 h 104"/>
                <a:gd name="T42" fmla="*/ 0 w 1080"/>
                <a:gd name="T43" fmla="*/ 52 h 104"/>
                <a:gd name="T44" fmla="*/ 0 w 1080"/>
                <a:gd name="T45" fmla="*/ 42 h 104"/>
                <a:gd name="T46" fmla="*/ 4 w 1080"/>
                <a:gd name="T47" fmla="*/ 32 h 104"/>
                <a:gd name="T48" fmla="*/ 8 w 1080"/>
                <a:gd name="T49" fmla="*/ 24 h 104"/>
                <a:gd name="T50" fmla="*/ 14 w 1080"/>
                <a:gd name="T51" fmla="*/ 16 h 104"/>
                <a:gd name="T52" fmla="*/ 20 w 1080"/>
                <a:gd name="T53" fmla="*/ 10 h 104"/>
                <a:gd name="T54" fmla="*/ 28 w 1080"/>
                <a:gd name="T55" fmla="*/ 4 h 104"/>
                <a:gd name="T56" fmla="*/ 36 w 1080"/>
                <a:gd name="T57" fmla="*/ 2 h 104"/>
                <a:gd name="T58" fmla="*/ 46 w 1080"/>
                <a:gd name="T59" fmla="*/ 0 h 104"/>
                <a:gd name="T60" fmla="*/ 1034 w 1080"/>
                <a:gd name="T61" fmla="*/ 0 h 104"/>
                <a:gd name="T62" fmla="*/ 1034 w 1080"/>
                <a:gd name="T63" fmla="*/ 0 h 104"/>
                <a:gd name="T64" fmla="*/ 1042 w 1080"/>
                <a:gd name="T65" fmla="*/ 2 h 104"/>
                <a:gd name="T66" fmla="*/ 1052 w 1080"/>
                <a:gd name="T67" fmla="*/ 4 h 104"/>
                <a:gd name="T68" fmla="*/ 1058 w 1080"/>
                <a:gd name="T69" fmla="*/ 10 h 104"/>
                <a:gd name="T70" fmla="*/ 1066 w 1080"/>
                <a:gd name="T71" fmla="*/ 16 h 104"/>
                <a:gd name="T72" fmla="*/ 1072 w 1080"/>
                <a:gd name="T73" fmla="*/ 24 h 104"/>
                <a:gd name="T74" fmla="*/ 1076 w 1080"/>
                <a:gd name="T75" fmla="*/ 32 h 104"/>
                <a:gd name="T76" fmla="*/ 1078 w 1080"/>
                <a:gd name="T77" fmla="*/ 42 h 104"/>
                <a:gd name="T78" fmla="*/ 1080 w 1080"/>
                <a:gd name="T79" fmla="*/ 52 h 104"/>
                <a:gd name="T80" fmla="*/ 1080 w 1080"/>
                <a:gd name="T81" fmla="*/ 5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80" h="104">
                  <a:moveTo>
                    <a:pt x="1080" y="52"/>
                  </a:moveTo>
                  <a:lnTo>
                    <a:pt x="1080" y="52"/>
                  </a:lnTo>
                  <a:lnTo>
                    <a:pt x="1078" y="62"/>
                  </a:lnTo>
                  <a:lnTo>
                    <a:pt x="1076" y="72"/>
                  </a:lnTo>
                  <a:lnTo>
                    <a:pt x="1072" y="80"/>
                  </a:lnTo>
                  <a:lnTo>
                    <a:pt x="1066" y="88"/>
                  </a:lnTo>
                  <a:lnTo>
                    <a:pt x="1058" y="94"/>
                  </a:lnTo>
                  <a:lnTo>
                    <a:pt x="1052" y="100"/>
                  </a:lnTo>
                  <a:lnTo>
                    <a:pt x="1042" y="102"/>
                  </a:lnTo>
                  <a:lnTo>
                    <a:pt x="1034" y="104"/>
                  </a:lnTo>
                  <a:lnTo>
                    <a:pt x="46" y="104"/>
                  </a:lnTo>
                  <a:lnTo>
                    <a:pt x="46" y="104"/>
                  </a:lnTo>
                  <a:lnTo>
                    <a:pt x="36" y="102"/>
                  </a:lnTo>
                  <a:lnTo>
                    <a:pt x="28" y="100"/>
                  </a:lnTo>
                  <a:lnTo>
                    <a:pt x="20" y="94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2"/>
                  </a:lnTo>
                  <a:lnTo>
                    <a:pt x="0" y="6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4" y="32"/>
                  </a:lnTo>
                  <a:lnTo>
                    <a:pt x="8" y="24"/>
                  </a:lnTo>
                  <a:lnTo>
                    <a:pt x="14" y="16"/>
                  </a:lnTo>
                  <a:lnTo>
                    <a:pt x="20" y="10"/>
                  </a:lnTo>
                  <a:lnTo>
                    <a:pt x="28" y="4"/>
                  </a:lnTo>
                  <a:lnTo>
                    <a:pt x="36" y="2"/>
                  </a:lnTo>
                  <a:lnTo>
                    <a:pt x="46" y="0"/>
                  </a:lnTo>
                  <a:lnTo>
                    <a:pt x="1034" y="0"/>
                  </a:lnTo>
                  <a:lnTo>
                    <a:pt x="1034" y="0"/>
                  </a:lnTo>
                  <a:lnTo>
                    <a:pt x="1042" y="2"/>
                  </a:lnTo>
                  <a:lnTo>
                    <a:pt x="1052" y="4"/>
                  </a:lnTo>
                  <a:lnTo>
                    <a:pt x="1058" y="10"/>
                  </a:lnTo>
                  <a:lnTo>
                    <a:pt x="1066" y="16"/>
                  </a:lnTo>
                  <a:lnTo>
                    <a:pt x="1072" y="24"/>
                  </a:lnTo>
                  <a:lnTo>
                    <a:pt x="1076" y="32"/>
                  </a:lnTo>
                  <a:lnTo>
                    <a:pt x="1078" y="42"/>
                  </a:lnTo>
                  <a:lnTo>
                    <a:pt x="1080" y="52"/>
                  </a:lnTo>
                  <a:lnTo>
                    <a:pt x="1080" y="52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2" name="Freeform 10"/>
            <p:cNvSpPr>
              <a:spLocks/>
            </p:cNvSpPr>
            <p:nvPr/>
          </p:nvSpPr>
          <p:spPr bwMode="auto">
            <a:xfrm>
              <a:off x="11318875" y="9683750"/>
              <a:ext cx="1698625" cy="101600"/>
            </a:xfrm>
            <a:custGeom>
              <a:avLst/>
              <a:gdLst>
                <a:gd name="T0" fmla="*/ 1070 w 1070"/>
                <a:gd name="T1" fmla="*/ 32 h 64"/>
                <a:gd name="T2" fmla="*/ 1070 w 1070"/>
                <a:gd name="T3" fmla="*/ 32 h 64"/>
                <a:gd name="T4" fmla="*/ 1070 w 1070"/>
                <a:gd name="T5" fmla="*/ 38 h 64"/>
                <a:gd name="T6" fmla="*/ 1068 w 1070"/>
                <a:gd name="T7" fmla="*/ 44 h 64"/>
                <a:gd name="T8" fmla="*/ 1064 w 1070"/>
                <a:gd name="T9" fmla="*/ 50 h 64"/>
                <a:gd name="T10" fmla="*/ 1058 w 1070"/>
                <a:gd name="T11" fmla="*/ 56 h 64"/>
                <a:gd name="T12" fmla="*/ 1050 w 1070"/>
                <a:gd name="T13" fmla="*/ 60 h 64"/>
                <a:gd name="T14" fmla="*/ 1044 w 1070"/>
                <a:gd name="T15" fmla="*/ 62 h 64"/>
                <a:gd name="T16" fmla="*/ 1034 w 1070"/>
                <a:gd name="T17" fmla="*/ 64 h 64"/>
                <a:gd name="T18" fmla="*/ 1026 w 1070"/>
                <a:gd name="T19" fmla="*/ 64 h 64"/>
                <a:gd name="T20" fmla="*/ 46 w 1070"/>
                <a:gd name="T21" fmla="*/ 64 h 64"/>
                <a:gd name="T22" fmla="*/ 46 w 1070"/>
                <a:gd name="T23" fmla="*/ 64 h 64"/>
                <a:gd name="T24" fmla="*/ 36 w 1070"/>
                <a:gd name="T25" fmla="*/ 64 h 64"/>
                <a:gd name="T26" fmla="*/ 28 w 1070"/>
                <a:gd name="T27" fmla="*/ 62 h 64"/>
                <a:gd name="T28" fmla="*/ 20 w 1070"/>
                <a:gd name="T29" fmla="*/ 60 h 64"/>
                <a:gd name="T30" fmla="*/ 14 w 1070"/>
                <a:gd name="T31" fmla="*/ 56 h 64"/>
                <a:gd name="T32" fmla="*/ 8 w 1070"/>
                <a:gd name="T33" fmla="*/ 50 h 64"/>
                <a:gd name="T34" fmla="*/ 4 w 1070"/>
                <a:gd name="T35" fmla="*/ 44 h 64"/>
                <a:gd name="T36" fmla="*/ 0 w 1070"/>
                <a:gd name="T37" fmla="*/ 38 h 64"/>
                <a:gd name="T38" fmla="*/ 0 w 1070"/>
                <a:gd name="T39" fmla="*/ 32 h 64"/>
                <a:gd name="T40" fmla="*/ 0 w 1070"/>
                <a:gd name="T41" fmla="*/ 32 h 64"/>
                <a:gd name="T42" fmla="*/ 0 w 1070"/>
                <a:gd name="T43" fmla="*/ 32 h 64"/>
                <a:gd name="T44" fmla="*/ 0 w 1070"/>
                <a:gd name="T45" fmla="*/ 26 h 64"/>
                <a:gd name="T46" fmla="*/ 4 w 1070"/>
                <a:gd name="T47" fmla="*/ 20 h 64"/>
                <a:gd name="T48" fmla="*/ 8 w 1070"/>
                <a:gd name="T49" fmla="*/ 14 h 64"/>
                <a:gd name="T50" fmla="*/ 14 w 1070"/>
                <a:gd name="T51" fmla="*/ 10 h 64"/>
                <a:gd name="T52" fmla="*/ 20 w 1070"/>
                <a:gd name="T53" fmla="*/ 4 h 64"/>
                <a:gd name="T54" fmla="*/ 28 w 1070"/>
                <a:gd name="T55" fmla="*/ 2 h 64"/>
                <a:gd name="T56" fmla="*/ 36 w 1070"/>
                <a:gd name="T57" fmla="*/ 0 h 64"/>
                <a:gd name="T58" fmla="*/ 46 w 1070"/>
                <a:gd name="T59" fmla="*/ 0 h 64"/>
                <a:gd name="T60" fmla="*/ 1026 w 1070"/>
                <a:gd name="T61" fmla="*/ 0 h 64"/>
                <a:gd name="T62" fmla="*/ 1026 w 1070"/>
                <a:gd name="T63" fmla="*/ 0 h 64"/>
                <a:gd name="T64" fmla="*/ 1034 w 1070"/>
                <a:gd name="T65" fmla="*/ 0 h 64"/>
                <a:gd name="T66" fmla="*/ 1044 w 1070"/>
                <a:gd name="T67" fmla="*/ 2 h 64"/>
                <a:gd name="T68" fmla="*/ 1050 w 1070"/>
                <a:gd name="T69" fmla="*/ 4 h 64"/>
                <a:gd name="T70" fmla="*/ 1058 w 1070"/>
                <a:gd name="T71" fmla="*/ 10 h 64"/>
                <a:gd name="T72" fmla="*/ 1064 w 1070"/>
                <a:gd name="T73" fmla="*/ 14 h 64"/>
                <a:gd name="T74" fmla="*/ 1068 w 1070"/>
                <a:gd name="T75" fmla="*/ 20 h 64"/>
                <a:gd name="T76" fmla="*/ 1070 w 1070"/>
                <a:gd name="T77" fmla="*/ 26 h 64"/>
                <a:gd name="T78" fmla="*/ 1070 w 1070"/>
                <a:gd name="T79" fmla="*/ 32 h 64"/>
                <a:gd name="T80" fmla="*/ 1070 w 1070"/>
                <a:gd name="T81" fmla="*/ 3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70" h="64">
                  <a:moveTo>
                    <a:pt x="1070" y="32"/>
                  </a:moveTo>
                  <a:lnTo>
                    <a:pt x="1070" y="32"/>
                  </a:lnTo>
                  <a:lnTo>
                    <a:pt x="1070" y="38"/>
                  </a:lnTo>
                  <a:lnTo>
                    <a:pt x="1068" y="44"/>
                  </a:lnTo>
                  <a:lnTo>
                    <a:pt x="1064" y="50"/>
                  </a:lnTo>
                  <a:lnTo>
                    <a:pt x="1058" y="56"/>
                  </a:lnTo>
                  <a:lnTo>
                    <a:pt x="1050" y="60"/>
                  </a:lnTo>
                  <a:lnTo>
                    <a:pt x="1044" y="62"/>
                  </a:lnTo>
                  <a:lnTo>
                    <a:pt x="1034" y="64"/>
                  </a:lnTo>
                  <a:lnTo>
                    <a:pt x="1026" y="64"/>
                  </a:lnTo>
                  <a:lnTo>
                    <a:pt x="46" y="64"/>
                  </a:lnTo>
                  <a:lnTo>
                    <a:pt x="46" y="64"/>
                  </a:lnTo>
                  <a:lnTo>
                    <a:pt x="36" y="64"/>
                  </a:lnTo>
                  <a:lnTo>
                    <a:pt x="28" y="62"/>
                  </a:lnTo>
                  <a:lnTo>
                    <a:pt x="20" y="60"/>
                  </a:lnTo>
                  <a:lnTo>
                    <a:pt x="14" y="56"/>
                  </a:lnTo>
                  <a:lnTo>
                    <a:pt x="8" y="50"/>
                  </a:lnTo>
                  <a:lnTo>
                    <a:pt x="4" y="44"/>
                  </a:lnTo>
                  <a:lnTo>
                    <a:pt x="0" y="38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4" y="20"/>
                  </a:lnTo>
                  <a:lnTo>
                    <a:pt x="8" y="14"/>
                  </a:lnTo>
                  <a:lnTo>
                    <a:pt x="14" y="10"/>
                  </a:lnTo>
                  <a:lnTo>
                    <a:pt x="20" y="4"/>
                  </a:lnTo>
                  <a:lnTo>
                    <a:pt x="28" y="2"/>
                  </a:lnTo>
                  <a:lnTo>
                    <a:pt x="36" y="0"/>
                  </a:lnTo>
                  <a:lnTo>
                    <a:pt x="46" y="0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34" y="0"/>
                  </a:lnTo>
                  <a:lnTo>
                    <a:pt x="1044" y="2"/>
                  </a:lnTo>
                  <a:lnTo>
                    <a:pt x="1050" y="4"/>
                  </a:lnTo>
                  <a:lnTo>
                    <a:pt x="1058" y="10"/>
                  </a:lnTo>
                  <a:lnTo>
                    <a:pt x="1064" y="14"/>
                  </a:lnTo>
                  <a:lnTo>
                    <a:pt x="1068" y="20"/>
                  </a:lnTo>
                  <a:lnTo>
                    <a:pt x="1070" y="26"/>
                  </a:lnTo>
                  <a:lnTo>
                    <a:pt x="1070" y="32"/>
                  </a:lnTo>
                  <a:lnTo>
                    <a:pt x="1070" y="32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3" name="Freeform 11"/>
            <p:cNvSpPr>
              <a:spLocks/>
            </p:cNvSpPr>
            <p:nvPr/>
          </p:nvSpPr>
          <p:spPr bwMode="auto">
            <a:xfrm>
              <a:off x="11306175" y="8747125"/>
              <a:ext cx="1739900" cy="165100"/>
            </a:xfrm>
            <a:custGeom>
              <a:avLst/>
              <a:gdLst>
                <a:gd name="T0" fmla="*/ 1096 w 1096"/>
                <a:gd name="T1" fmla="*/ 52 h 104"/>
                <a:gd name="T2" fmla="*/ 1096 w 1096"/>
                <a:gd name="T3" fmla="*/ 52 h 104"/>
                <a:gd name="T4" fmla="*/ 1094 w 1096"/>
                <a:gd name="T5" fmla="*/ 62 h 104"/>
                <a:gd name="T6" fmla="*/ 1092 w 1096"/>
                <a:gd name="T7" fmla="*/ 72 h 104"/>
                <a:gd name="T8" fmla="*/ 1088 w 1096"/>
                <a:gd name="T9" fmla="*/ 80 h 104"/>
                <a:gd name="T10" fmla="*/ 1082 w 1096"/>
                <a:gd name="T11" fmla="*/ 88 h 104"/>
                <a:gd name="T12" fmla="*/ 1074 w 1096"/>
                <a:gd name="T13" fmla="*/ 94 h 104"/>
                <a:gd name="T14" fmla="*/ 1066 w 1096"/>
                <a:gd name="T15" fmla="*/ 98 h 104"/>
                <a:gd name="T16" fmla="*/ 1058 w 1096"/>
                <a:gd name="T17" fmla="*/ 102 h 104"/>
                <a:gd name="T18" fmla="*/ 1048 w 1096"/>
                <a:gd name="T19" fmla="*/ 104 h 104"/>
                <a:gd name="T20" fmla="*/ 46 w 1096"/>
                <a:gd name="T21" fmla="*/ 104 h 104"/>
                <a:gd name="T22" fmla="*/ 46 w 1096"/>
                <a:gd name="T23" fmla="*/ 104 h 104"/>
                <a:gd name="T24" fmla="*/ 38 w 1096"/>
                <a:gd name="T25" fmla="*/ 102 h 104"/>
                <a:gd name="T26" fmla="*/ 28 w 1096"/>
                <a:gd name="T27" fmla="*/ 98 h 104"/>
                <a:gd name="T28" fmla="*/ 20 w 1096"/>
                <a:gd name="T29" fmla="*/ 94 h 104"/>
                <a:gd name="T30" fmla="*/ 14 w 1096"/>
                <a:gd name="T31" fmla="*/ 88 h 104"/>
                <a:gd name="T32" fmla="*/ 8 w 1096"/>
                <a:gd name="T33" fmla="*/ 80 h 104"/>
                <a:gd name="T34" fmla="*/ 4 w 1096"/>
                <a:gd name="T35" fmla="*/ 72 h 104"/>
                <a:gd name="T36" fmla="*/ 0 w 1096"/>
                <a:gd name="T37" fmla="*/ 62 h 104"/>
                <a:gd name="T38" fmla="*/ 0 w 1096"/>
                <a:gd name="T39" fmla="*/ 52 h 104"/>
                <a:gd name="T40" fmla="*/ 0 w 1096"/>
                <a:gd name="T41" fmla="*/ 52 h 104"/>
                <a:gd name="T42" fmla="*/ 0 w 1096"/>
                <a:gd name="T43" fmla="*/ 52 h 104"/>
                <a:gd name="T44" fmla="*/ 0 w 1096"/>
                <a:gd name="T45" fmla="*/ 42 h 104"/>
                <a:gd name="T46" fmla="*/ 4 w 1096"/>
                <a:gd name="T47" fmla="*/ 32 h 104"/>
                <a:gd name="T48" fmla="*/ 8 w 1096"/>
                <a:gd name="T49" fmla="*/ 22 h 104"/>
                <a:gd name="T50" fmla="*/ 14 w 1096"/>
                <a:gd name="T51" fmla="*/ 16 h 104"/>
                <a:gd name="T52" fmla="*/ 20 w 1096"/>
                <a:gd name="T53" fmla="*/ 8 h 104"/>
                <a:gd name="T54" fmla="*/ 28 w 1096"/>
                <a:gd name="T55" fmla="*/ 4 h 104"/>
                <a:gd name="T56" fmla="*/ 38 w 1096"/>
                <a:gd name="T57" fmla="*/ 2 h 104"/>
                <a:gd name="T58" fmla="*/ 46 w 1096"/>
                <a:gd name="T59" fmla="*/ 0 h 104"/>
                <a:gd name="T60" fmla="*/ 1048 w 1096"/>
                <a:gd name="T61" fmla="*/ 0 h 104"/>
                <a:gd name="T62" fmla="*/ 1048 w 1096"/>
                <a:gd name="T63" fmla="*/ 0 h 104"/>
                <a:gd name="T64" fmla="*/ 1058 w 1096"/>
                <a:gd name="T65" fmla="*/ 2 h 104"/>
                <a:gd name="T66" fmla="*/ 1066 w 1096"/>
                <a:gd name="T67" fmla="*/ 4 h 104"/>
                <a:gd name="T68" fmla="*/ 1074 w 1096"/>
                <a:gd name="T69" fmla="*/ 8 h 104"/>
                <a:gd name="T70" fmla="*/ 1082 w 1096"/>
                <a:gd name="T71" fmla="*/ 16 h 104"/>
                <a:gd name="T72" fmla="*/ 1088 w 1096"/>
                <a:gd name="T73" fmla="*/ 22 h 104"/>
                <a:gd name="T74" fmla="*/ 1092 w 1096"/>
                <a:gd name="T75" fmla="*/ 32 h 104"/>
                <a:gd name="T76" fmla="*/ 1094 w 1096"/>
                <a:gd name="T77" fmla="*/ 42 h 104"/>
                <a:gd name="T78" fmla="*/ 1096 w 1096"/>
                <a:gd name="T79" fmla="*/ 52 h 104"/>
                <a:gd name="T80" fmla="*/ 1096 w 1096"/>
                <a:gd name="T81" fmla="*/ 5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96" h="104">
                  <a:moveTo>
                    <a:pt x="1096" y="52"/>
                  </a:moveTo>
                  <a:lnTo>
                    <a:pt x="1096" y="52"/>
                  </a:lnTo>
                  <a:lnTo>
                    <a:pt x="1094" y="62"/>
                  </a:lnTo>
                  <a:lnTo>
                    <a:pt x="1092" y="72"/>
                  </a:lnTo>
                  <a:lnTo>
                    <a:pt x="1088" y="80"/>
                  </a:lnTo>
                  <a:lnTo>
                    <a:pt x="1082" y="88"/>
                  </a:lnTo>
                  <a:lnTo>
                    <a:pt x="1074" y="94"/>
                  </a:lnTo>
                  <a:lnTo>
                    <a:pt x="1066" y="98"/>
                  </a:lnTo>
                  <a:lnTo>
                    <a:pt x="1058" y="102"/>
                  </a:lnTo>
                  <a:lnTo>
                    <a:pt x="1048" y="104"/>
                  </a:lnTo>
                  <a:lnTo>
                    <a:pt x="46" y="104"/>
                  </a:lnTo>
                  <a:lnTo>
                    <a:pt x="46" y="104"/>
                  </a:lnTo>
                  <a:lnTo>
                    <a:pt x="38" y="102"/>
                  </a:lnTo>
                  <a:lnTo>
                    <a:pt x="28" y="98"/>
                  </a:lnTo>
                  <a:lnTo>
                    <a:pt x="20" y="94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2"/>
                  </a:lnTo>
                  <a:lnTo>
                    <a:pt x="0" y="6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4" y="32"/>
                  </a:lnTo>
                  <a:lnTo>
                    <a:pt x="8" y="22"/>
                  </a:lnTo>
                  <a:lnTo>
                    <a:pt x="14" y="16"/>
                  </a:lnTo>
                  <a:lnTo>
                    <a:pt x="20" y="8"/>
                  </a:lnTo>
                  <a:lnTo>
                    <a:pt x="28" y="4"/>
                  </a:lnTo>
                  <a:lnTo>
                    <a:pt x="38" y="2"/>
                  </a:lnTo>
                  <a:lnTo>
                    <a:pt x="46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058" y="2"/>
                  </a:lnTo>
                  <a:lnTo>
                    <a:pt x="1066" y="4"/>
                  </a:lnTo>
                  <a:lnTo>
                    <a:pt x="1074" y="8"/>
                  </a:lnTo>
                  <a:lnTo>
                    <a:pt x="1082" y="16"/>
                  </a:lnTo>
                  <a:lnTo>
                    <a:pt x="1088" y="22"/>
                  </a:lnTo>
                  <a:lnTo>
                    <a:pt x="1092" y="32"/>
                  </a:lnTo>
                  <a:lnTo>
                    <a:pt x="1094" y="42"/>
                  </a:lnTo>
                  <a:lnTo>
                    <a:pt x="1096" y="52"/>
                  </a:lnTo>
                  <a:lnTo>
                    <a:pt x="1096" y="52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4" name="Freeform 12"/>
            <p:cNvSpPr>
              <a:spLocks/>
            </p:cNvSpPr>
            <p:nvPr/>
          </p:nvSpPr>
          <p:spPr bwMode="auto">
            <a:xfrm>
              <a:off x="11547474" y="3552825"/>
              <a:ext cx="2644775" cy="1673225"/>
            </a:xfrm>
            <a:custGeom>
              <a:avLst/>
              <a:gdLst>
                <a:gd name="T0" fmla="*/ 0 w 1666"/>
                <a:gd name="T1" fmla="*/ 0 h 1054"/>
                <a:gd name="T2" fmla="*/ 1666 w 1666"/>
                <a:gd name="T3" fmla="*/ 1054 h 1054"/>
                <a:gd name="T4" fmla="*/ 1348 w 1666"/>
                <a:gd name="T5" fmla="*/ 370 h 1054"/>
                <a:gd name="T6" fmla="*/ 622 w 1666"/>
                <a:gd name="T7" fmla="*/ 0 h 1054"/>
                <a:gd name="T8" fmla="*/ 0 w 1666"/>
                <a:gd name="T9" fmla="*/ 0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66" h="1054">
                  <a:moveTo>
                    <a:pt x="0" y="0"/>
                  </a:moveTo>
                  <a:lnTo>
                    <a:pt x="1666" y="1054"/>
                  </a:lnTo>
                  <a:lnTo>
                    <a:pt x="1348" y="370"/>
                  </a:lnTo>
                  <a:lnTo>
                    <a:pt x="62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5" name="Freeform 13"/>
            <p:cNvSpPr>
              <a:spLocks/>
            </p:cNvSpPr>
            <p:nvPr/>
          </p:nvSpPr>
          <p:spPr bwMode="auto">
            <a:xfrm>
              <a:off x="11547475" y="3552825"/>
              <a:ext cx="2644775" cy="1673225"/>
            </a:xfrm>
            <a:custGeom>
              <a:avLst/>
              <a:gdLst>
                <a:gd name="T0" fmla="*/ 0 w 1666"/>
                <a:gd name="T1" fmla="*/ 0 h 1054"/>
                <a:gd name="T2" fmla="*/ 1666 w 1666"/>
                <a:gd name="T3" fmla="*/ 1054 h 1054"/>
                <a:gd name="T4" fmla="*/ 1348 w 1666"/>
                <a:gd name="T5" fmla="*/ 370 h 1054"/>
                <a:gd name="T6" fmla="*/ 622 w 1666"/>
                <a:gd name="T7" fmla="*/ 0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6" h="1054">
                  <a:moveTo>
                    <a:pt x="0" y="0"/>
                  </a:moveTo>
                  <a:lnTo>
                    <a:pt x="1666" y="1054"/>
                  </a:lnTo>
                  <a:lnTo>
                    <a:pt x="1348" y="370"/>
                  </a:lnTo>
                  <a:lnTo>
                    <a:pt x="62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6" name="Freeform 14"/>
            <p:cNvSpPr>
              <a:spLocks/>
            </p:cNvSpPr>
            <p:nvPr/>
          </p:nvSpPr>
          <p:spPr bwMode="auto">
            <a:xfrm>
              <a:off x="10185400" y="4918075"/>
              <a:ext cx="4006850" cy="1181100"/>
            </a:xfrm>
            <a:custGeom>
              <a:avLst/>
              <a:gdLst>
                <a:gd name="T0" fmla="*/ 0 w 2524"/>
                <a:gd name="T1" fmla="*/ 0 h 744"/>
                <a:gd name="T2" fmla="*/ 2524 w 2524"/>
                <a:gd name="T3" fmla="*/ 318 h 744"/>
                <a:gd name="T4" fmla="*/ 2498 w 2524"/>
                <a:gd name="T5" fmla="*/ 662 h 744"/>
                <a:gd name="T6" fmla="*/ 0 w 2524"/>
                <a:gd name="T7" fmla="*/ 744 h 744"/>
                <a:gd name="T8" fmla="*/ 0 w 2524"/>
                <a:gd name="T9" fmla="*/ 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24" h="744">
                  <a:moveTo>
                    <a:pt x="0" y="0"/>
                  </a:moveTo>
                  <a:lnTo>
                    <a:pt x="2524" y="318"/>
                  </a:lnTo>
                  <a:lnTo>
                    <a:pt x="2498" y="662"/>
                  </a:lnTo>
                  <a:lnTo>
                    <a:pt x="0" y="7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7" name="Freeform 15"/>
            <p:cNvSpPr>
              <a:spLocks/>
            </p:cNvSpPr>
            <p:nvPr/>
          </p:nvSpPr>
          <p:spPr bwMode="auto">
            <a:xfrm>
              <a:off x="10493375" y="4140200"/>
              <a:ext cx="3698875" cy="2911475"/>
            </a:xfrm>
            <a:custGeom>
              <a:avLst/>
              <a:gdLst>
                <a:gd name="T0" fmla="*/ 2012 w 2330"/>
                <a:gd name="T1" fmla="*/ 0 h 1834"/>
                <a:gd name="T2" fmla="*/ 0 w 2330"/>
                <a:gd name="T3" fmla="*/ 1674 h 1834"/>
                <a:gd name="T4" fmla="*/ 88 w 2330"/>
                <a:gd name="T5" fmla="*/ 1834 h 1834"/>
                <a:gd name="T6" fmla="*/ 2330 w 2330"/>
                <a:gd name="T7" fmla="*/ 684 h 1834"/>
                <a:gd name="T8" fmla="*/ 2012 w 2330"/>
                <a:gd name="T9" fmla="*/ 0 h 1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30" h="1834">
                  <a:moveTo>
                    <a:pt x="2012" y="0"/>
                  </a:moveTo>
                  <a:lnTo>
                    <a:pt x="0" y="1674"/>
                  </a:lnTo>
                  <a:lnTo>
                    <a:pt x="88" y="1834"/>
                  </a:lnTo>
                  <a:lnTo>
                    <a:pt x="2330" y="684"/>
                  </a:lnTo>
                  <a:lnTo>
                    <a:pt x="201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8" name="Freeform 16"/>
            <p:cNvSpPr>
              <a:spLocks/>
            </p:cNvSpPr>
            <p:nvPr/>
          </p:nvSpPr>
          <p:spPr bwMode="auto">
            <a:xfrm>
              <a:off x="10493375" y="4140200"/>
              <a:ext cx="3698875" cy="2911475"/>
            </a:xfrm>
            <a:custGeom>
              <a:avLst/>
              <a:gdLst>
                <a:gd name="T0" fmla="*/ 2012 w 2330"/>
                <a:gd name="T1" fmla="*/ 0 h 1834"/>
                <a:gd name="T2" fmla="*/ 0 w 2330"/>
                <a:gd name="T3" fmla="*/ 1674 h 1834"/>
                <a:gd name="T4" fmla="*/ 88 w 2330"/>
                <a:gd name="T5" fmla="*/ 1834 h 1834"/>
                <a:gd name="T6" fmla="*/ 2330 w 2330"/>
                <a:gd name="T7" fmla="*/ 684 h 1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834">
                  <a:moveTo>
                    <a:pt x="2012" y="0"/>
                  </a:moveTo>
                  <a:lnTo>
                    <a:pt x="0" y="1674"/>
                  </a:lnTo>
                  <a:lnTo>
                    <a:pt x="88" y="1834"/>
                  </a:lnTo>
                  <a:lnTo>
                    <a:pt x="2330" y="68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9" name="Freeform 17"/>
            <p:cNvSpPr>
              <a:spLocks/>
            </p:cNvSpPr>
            <p:nvPr/>
          </p:nvSpPr>
          <p:spPr bwMode="auto">
            <a:xfrm>
              <a:off x="10493375" y="6797675"/>
              <a:ext cx="2978150" cy="1190625"/>
            </a:xfrm>
            <a:custGeom>
              <a:avLst/>
              <a:gdLst>
                <a:gd name="T0" fmla="*/ 0 w 1876"/>
                <a:gd name="T1" fmla="*/ 0 h 750"/>
                <a:gd name="T2" fmla="*/ 1876 w 1876"/>
                <a:gd name="T3" fmla="*/ 400 h 750"/>
                <a:gd name="T4" fmla="*/ 1768 w 1876"/>
                <a:gd name="T5" fmla="*/ 750 h 750"/>
                <a:gd name="T6" fmla="*/ 88 w 1876"/>
                <a:gd name="T7" fmla="*/ 160 h 750"/>
                <a:gd name="T8" fmla="*/ 0 w 1876"/>
                <a:gd name="T9" fmla="*/ 0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6" h="750">
                  <a:moveTo>
                    <a:pt x="0" y="0"/>
                  </a:moveTo>
                  <a:lnTo>
                    <a:pt x="1876" y="400"/>
                  </a:lnTo>
                  <a:lnTo>
                    <a:pt x="1768" y="750"/>
                  </a:lnTo>
                  <a:lnTo>
                    <a:pt x="88" y="1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0" name="Freeform 18"/>
            <p:cNvSpPr>
              <a:spLocks/>
            </p:cNvSpPr>
            <p:nvPr/>
          </p:nvSpPr>
          <p:spPr bwMode="auto">
            <a:xfrm>
              <a:off x="10902950" y="5422900"/>
              <a:ext cx="3289300" cy="2397125"/>
            </a:xfrm>
            <a:custGeom>
              <a:avLst/>
              <a:gdLst>
                <a:gd name="T0" fmla="*/ 2072 w 2072"/>
                <a:gd name="T1" fmla="*/ 0 h 1510"/>
                <a:gd name="T2" fmla="*/ 0 w 2072"/>
                <a:gd name="T3" fmla="*/ 1336 h 1510"/>
                <a:gd name="T4" fmla="*/ 48 w 2072"/>
                <a:gd name="T5" fmla="*/ 1510 h 1510"/>
                <a:gd name="T6" fmla="*/ 2046 w 2072"/>
                <a:gd name="T7" fmla="*/ 344 h 1510"/>
                <a:gd name="T8" fmla="*/ 2072 w 2072"/>
                <a:gd name="T9" fmla="*/ 0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2" h="1510">
                  <a:moveTo>
                    <a:pt x="2072" y="0"/>
                  </a:moveTo>
                  <a:lnTo>
                    <a:pt x="0" y="1336"/>
                  </a:lnTo>
                  <a:lnTo>
                    <a:pt x="48" y="1510"/>
                  </a:lnTo>
                  <a:lnTo>
                    <a:pt x="2046" y="344"/>
                  </a:lnTo>
                  <a:lnTo>
                    <a:pt x="2072" y="0"/>
                  </a:lnTo>
                  <a:close/>
                </a:path>
              </a:pathLst>
            </a:custGeom>
            <a:solidFill>
              <a:srgbClr val="F794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1" name="Freeform 19"/>
            <p:cNvSpPr>
              <a:spLocks/>
            </p:cNvSpPr>
            <p:nvPr/>
          </p:nvSpPr>
          <p:spPr bwMode="auto">
            <a:xfrm>
              <a:off x="10902950" y="5422900"/>
              <a:ext cx="3289300" cy="2397125"/>
            </a:xfrm>
            <a:custGeom>
              <a:avLst/>
              <a:gdLst>
                <a:gd name="T0" fmla="*/ 2072 w 2072"/>
                <a:gd name="T1" fmla="*/ 0 h 1510"/>
                <a:gd name="T2" fmla="*/ 0 w 2072"/>
                <a:gd name="T3" fmla="*/ 1336 h 1510"/>
                <a:gd name="T4" fmla="*/ 48 w 2072"/>
                <a:gd name="T5" fmla="*/ 1510 h 1510"/>
                <a:gd name="T6" fmla="*/ 2046 w 2072"/>
                <a:gd name="T7" fmla="*/ 344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72" h="1510">
                  <a:moveTo>
                    <a:pt x="2072" y="0"/>
                  </a:moveTo>
                  <a:lnTo>
                    <a:pt x="0" y="1336"/>
                  </a:lnTo>
                  <a:lnTo>
                    <a:pt x="48" y="1510"/>
                  </a:lnTo>
                  <a:lnTo>
                    <a:pt x="2046" y="34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2" name="Freeform 20"/>
            <p:cNvSpPr>
              <a:spLocks/>
            </p:cNvSpPr>
            <p:nvPr/>
          </p:nvSpPr>
          <p:spPr bwMode="auto">
            <a:xfrm>
              <a:off x="10902950" y="7543800"/>
              <a:ext cx="2251075" cy="1050925"/>
            </a:xfrm>
            <a:custGeom>
              <a:avLst/>
              <a:gdLst>
                <a:gd name="T0" fmla="*/ 0 w 1418"/>
                <a:gd name="T1" fmla="*/ 0 h 662"/>
                <a:gd name="T2" fmla="*/ 1418 w 1418"/>
                <a:gd name="T3" fmla="*/ 562 h 662"/>
                <a:gd name="T4" fmla="*/ 1342 w 1418"/>
                <a:gd name="T5" fmla="*/ 662 h 662"/>
                <a:gd name="T6" fmla="*/ 48 w 1418"/>
                <a:gd name="T7" fmla="*/ 174 h 662"/>
                <a:gd name="T8" fmla="*/ 0 w 1418"/>
                <a:gd name="T9" fmla="*/ 0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8" h="662">
                  <a:moveTo>
                    <a:pt x="0" y="0"/>
                  </a:moveTo>
                  <a:lnTo>
                    <a:pt x="1418" y="562"/>
                  </a:lnTo>
                  <a:lnTo>
                    <a:pt x="1342" y="662"/>
                  </a:lnTo>
                  <a:lnTo>
                    <a:pt x="48" y="1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75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3" name="Freeform 21"/>
            <p:cNvSpPr>
              <a:spLocks/>
            </p:cNvSpPr>
            <p:nvPr/>
          </p:nvSpPr>
          <p:spPr bwMode="auto">
            <a:xfrm>
              <a:off x="10185400" y="3552825"/>
              <a:ext cx="2349500" cy="2546350"/>
            </a:xfrm>
            <a:custGeom>
              <a:avLst/>
              <a:gdLst>
                <a:gd name="T0" fmla="*/ 858 w 1480"/>
                <a:gd name="T1" fmla="*/ 0 h 1604"/>
                <a:gd name="T2" fmla="*/ 0 w 1480"/>
                <a:gd name="T3" fmla="*/ 860 h 1604"/>
                <a:gd name="T4" fmla="*/ 0 w 1480"/>
                <a:gd name="T5" fmla="*/ 1604 h 1604"/>
                <a:gd name="T6" fmla="*/ 1480 w 1480"/>
                <a:gd name="T7" fmla="*/ 0 h 1604"/>
                <a:gd name="T8" fmla="*/ 858 w 1480"/>
                <a:gd name="T9" fmla="*/ 0 h 1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0" h="1604">
                  <a:moveTo>
                    <a:pt x="858" y="0"/>
                  </a:moveTo>
                  <a:lnTo>
                    <a:pt x="0" y="860"/>
                  </a:lnTo>
                  <a:lnTo>
                    <a:pt x="0" y="1604"/>
                  </a:lnTo>
                  <a:lnTo>
                    <a:pt x="1480" y="0"/>
                  </a:lnTo>
                  <a:lnTo>
                    <a:pt x="85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4" name="Freeform 22"/>
            <p:cNvSpPr>
              <a:spLocks/>
            </p:cNvSpPr>
            <p:nvPr/>
          </p:nvSpPr>
          <p:spPr bwMode="auto">
            <a:xfrm>
              <a:off x="11201400" y="7432675"/>
              <a:ext cx="2270125" cy="1162050"/>
            </a:xfrm>
            <a:custGeom>
              <a:avLst/>
              <a:gdLst>
                <a:gd name="T0" fmla="*/ 90 w 1430"/>
                <a:gd name="T1" fmla="*/ 732 h 732"/>
                <a:gd name="T2" fmla="*/ 1322 w 1430"/>
                <a:gd name="T3" fmla="*/ 350 h 732"/>
                <a:gd name="T4" fmla="*/ 1430 w 1430"/>
                <a:gd name="T5" fmla="*/ 0 h 732"/>
                <a:gd name="T6" fmla="*/ 0 w 1430"/>
                <a:gd name="T7" fmla="*/ 646 h 732"/>
                <a:gd name="T8" fmla="*/ 90 w 1430"/>
                <a:gd name="T9" fmla="*/ 732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30" h="732">
                  <a:moveTo>
                    <a:pt x="90" y="732"/>
                  </a:moveTo>
                  <a:lnTo>
                    <a:pt x="1322" y="350"/>
                  </a:lnTo>
                  <a:lnTo>
                    <a:pt x="1430" y="0"/>
                  </a:lnTo>
                  <a:lnTo>
                    <a:pt x="0" y="646"/>
                  </a:lnTo>
                  <a:lnTo>
                    <a:pt x="90" y="73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5" name="Freeform 23"/>
            <p:cNvSpPr>
              <a:spLocks/>
            </p:cNvSpPr>
            <p:nvPr/>
          </p:nvSpPr>
          <p:spPr bwMode="auto">
            <a:xfrm>
              <a:off x="11201400" y="8435975"/>
              <a:ext cx="1952625" cy="158750"/>
            </a:xfrm>
            <a:custGeom>
              <a:avLst/>
              <a:gdLst>
                <a:gd name="T0" fmla="*/ 0 w 1230"/>
                <a:gd name="T1" fmla="*/ 14 h 100"/>
                <a:gd name="T2" fmla="*/ 1230 w 1230"/>
                <a:gd name="T3" fmla="*/ 0 h 100"/>
                <a:gd name="T4" fmla="*/ 1154 w 1230"/>
                <a:gd name="T5" fmla="*/ 100 h 100"/>
                <a:gd name="T6" fmla="*/ 90 w 1230"/>
                <a:gd name="T7" fmla="*/ 100 h 100"/>
                <a:gd name="T8" fmla="*/ 0 w 1230"/>
                <a:gd name="T9" fmla="*/ 14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30" h="100">
                  <a:moveTo>
                    <a:pt x="0" y="14"/>
                  </a:moveTo>
                  <a:lnTo>
                    <a:pt x="1230" y="0"/>
                  </a:lnTo>
                  <a:lnTo>
                    <a:pt x="1154" y="100"/>
                  </a:lnTo>
                  <a:lnTo>
                    <a:pt x="90" y="10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46" name="Content Placeholder 2"/>
          <p:cNvSpPr txBox="1">
            <a:spLocks/>
          </p:cNvSpPr>
          <p:nvPr/>
        </p:nvSpPr>
        <p:spPr>
          <a:xfrm>
            <a:off x="1025138" y="1196655"/>
            <a:ext cx="2675222" cy="1311128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>
              <a:lnSpc>
                <a:spcPct val="120000"/>
              </a:lnSpc>
              <a:defRPr sz="1400">
                <a:solidFill>
                  <a:schemeClr val="accent2">
                    <a:lumMod val="50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 algn="just"/>
            <a:r>
              <a:rPr lang="en-US" sz="1800" b="1" dirty="0">
                <a:solidFill>
                  <a:srgbClr val="FFC000"/>
                </a:solidFill>
              </a:rPr>
              <a:t>IDEA </a:t>
            </a:r>
            <a:r>
              <a:rPr lang="en-US" sz="1800" b="1" dirty="0" smtClean="0">
                <a:solidFill>
                  <a:srgbClr val="FFC000"/>
                </a:solidFill>
              </a:rPr>
              <a:t>1</a:t>
            </a:r>
            <a:endParaRPr lang="id-ID" sz="1600" b="1" dirty="0">
              <a:solidFill>
                <a:srgbClr val="FFC000"/>
              </a:solidFill>
            </a:endParaRPr>
          </a:p>
          <a:p>
            <a:pPr lvl="0" algn="just"/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amet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sodales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ipsum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quisque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vivamus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elit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dui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wisi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nulla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posuere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 Nunc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sed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tempus in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</a:t>
            </a:r>
            <a:endParaRPr lang="en-US" sz="12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1025137" y="2885783"/>
            <a:ext cx="2675222" cy="1311128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>
              <a:lnSpc>
                <a:spcPct val="120000"/>
              </a:lnSpc>
              <a:defRPr sz="1400">
                <a:solidFill>
                  <a:schemeClr val="accent2">
                    <a:lumMod val="50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 algn="just"/>
            <a:r>
              <a:rPr lang="en-US" sz="1800" b="1" dirty="0">
                <a:solidFill>
                  <a:srgbClr val="BF9000"/>
                </a:solidFill>
              </a:rPr>
              <a:t>IDEA </a:t>
            </a:r>
            <a:r>
              <a:rPr lang="en-US" sz="1800" b="1" dirty="0" smtClean="0">
                <a:solidFill>
                  <a:srgbClr val="BF9000"/>
                </a:solidFill>
              </a:rPr>
              <a:t>2</a:t>
            </a:r>
            <a:endParaRPr lang="id-ID" sz="1600" b="1" dirty="0">
              <a:solidFill>
                <a:srgbClr val="BF9000"/>
              </a:solidFill>
            </a:endParaRPr>
          </a:p>
          <a:p>
            <a:pPr lvl="0" algn="just"/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amet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sodales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ipsum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quisque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vivamus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elit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dui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wisi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nulla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posuere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 Nunc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sed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tempus in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</a:t>
            </a:r>
            <a:endParaRPr lang="en-US" sz="12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5" name="Content Placeholder 2"/>
          <p:cNvSpPr txBox="1">
            <a:spLocks/>
          </p:cNvSpPr>
          <p:nvPr/>
        </p:nvSpPr>
        <p:spPr>
          <a:xfrm>
            <a:off x="1025137" y="4574911"/>
            <a:ext cx="2675222" cy="1311128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en-US" b="1" dirty="0" smtClean="0">
                <a:solidFill>
                  <a:srgbClr val="C55A11"/>
                </a:solidFill>
                <a:ea typeface="Roboto" panose="02000000000000000000" pitchFamily="2" charset="0"/>
                <a:cs typeface="Arial" panose="020B0604020202020204" pitchFamily="34" charset="0"/>
              </a:rPr>
              <a:t>IDEA 3</a:t>
            </a:r>
            <a:endParaRPr lang="id-ID" sz="1600" b="1" dirty="0" smtClean="0">
              <a:solidFill>
                <a:srgbClr val="C55A11"/>
              </a:solidFill>
              <a:ea typeface="Roboto" panose="02000000000000000000" pitchFamily="2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sodales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ipsum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quisque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vivamus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dui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wisi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nulla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posuere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. Nunc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sed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tempus in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.</a:t>
            </a:r>
            <a:endParaRPr lang="en-US" sz="1200" b="1" dirty="0">
              <a:solidFill>
                <a:schemeClr val="bg1">
                  <a:lumMod val="85000"/>
                </a:schemeClr>
              </a:solidFill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025138" y="2696783"/>
            <a:ext cx="2675222" cy="0"/>
          </a:xfrm>
          <a:prstGeom prst="line">
            <a:avLst/>
          </a:prstGeom>
          <a:ln>
            <a:solidFill>
              <a:srgbClr val="F9AB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025138" y="4385911"/>
            <a:ext cx="2675222" cy="0"/>
          </a:xfrm>
          <a:prstGeom prst="line">
            <a:avLst/>
          </a:prstGeom>
          <a:ln>
            <a:solidFill>
              <a:srgbClr val="F9AB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Freeform 70"/>
          <p:cNvSpPr/>
          <p:nvPr/>
        </p:nvSpPr>
        <p:spPr>
          <a:xfrm>
            <a:off x="708671" y="1201210"/>
            <a:ext cx="263193" cy="379062"/>
          </a:xfrm>
          <a:custGeom>
            <a:avLst/>
            <a:gdLst>
              <a:gd name="connsiteX0" fmla="*/ 52688 w 177363"/>
              <a:gd name="connsiteY0" fmla="*/ 218706 h 255446"/>
              <a:gd name="connsiteX1" fmla="*/ 124009 w 177363"/>
              <a:gd name="connsiteY1" fmla="*/ 218706 h 255446"/>
              <a:gd name="connsiteX2" fmla="*/ 124009 w 177363"/>
              <a:gd name="connsiteY2" fmla="*/ 244931 h 255446"/>
              <a:gd name="connsiteX3" fmla="*/ 88342 w 177363"/>
              <a:gd name="connsiteY3" fmla="*/ 255427 h 255446"/>
              <a:gd name="connsiteX4" fmla="*/ 52688 w 177363"/>
              <a:gd name="connsiteY4" fmla="*/ 244931 h 255446"/>
              <a:gd name="connsiteX5" fmla="*/ 52688 w 177363"/>
              <a:gd name="connsiteY5" fmla="*/ 218706 h 255446"/>
              <a:gd name="connsiteX6" fmla="*/ 88673 w 177363"/>
              <a:gd name="connsiteY6" fmla="*/ 0 h 255446"/>
              <a:gd name="connsiteX7" fmla="*/ 177129 w 177363"/>
              <a:gd name="connsiteY7" fmla="*/ 73623 h 255446"/>
              <a:gd name="connsiteX8" fmla="*/ 122843 w 177363"/>
              <a:gd name="connsiteY8" fmla="*/ 201451 h 255446"/>
              <a:gd name="connsiteX9" fmla="*/ 54520 w 177363"/>
              <a:gd name="connsiteY9" fmla="*/ 201451 h 255446"/>
              <a:gd name="connsiteX10" fmla="*/ 234 w 177363"/>
              <a:gd name="connsiteY10" fmla="*/ 73623 h 255446"/>
              <a:gd name="connsiteX11" fmla="*/ 88673 w 177363"/>
              <a:gd name="connsiteY11" fmla="*/ 0 h 25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7363" h="255446">
                <a:moveTo>
                  <a:pt x="52688" y="218706"/>
                </a:moveTo>
                <a:lnTo>
                  <a:pt x="124009" y="218706"/>
                </a:lnTo>
                <a:lnTo>
                  <a:pt x="124009" y="244931"/>
                </a:lnTo>
                <a:cubicBezTo>
                  <a:pt x="114017" y="251399"/>
                  <a:pt x="102438" y="255777"/>
                  <a:pt x="88342" y="255427"/>
                </a:cubicBezTo>
                <a:cubicBezTo>
                  <a:pt x="74259" y="255777"/>
                  <a:pt x="62680" y="251399"/>
                  <a:pt x="52688" y="244931"/>
                </a:cubicBezTo>
                <a:cubicBezTo>
                  <a:pt x="52688" y="244931"/>
                  <a:pt x="52688" y="218706"/>
                  <a:pt x="52688" y="218706"/>
                </a:cubicBezTo>
                <a:close/>
                <a:moveTo>
                  <a:pt x="88673" y="0"/>
                </a:moveTo>
                <a:cubicBezTo>
                  <a:pt x="150859" y="0"/>
                  <a:pt x="174352" y="38929"/>
                  <a:pt x="177129" y="73623"/>
                </a:cubicBezTo>
                <a:cubicBezTo>
                  <a:pt x="181522" y="128602"/>
                  <a:pt x="122843" y="146239"/>
                  <a:pt x="122843" y="201451"/>
                </a:cubicBezTo>
                <a:cubicBezTo>
                  <a:pt x="122843" y="201451"/>
                  <a:pt x="54520" y="201451"/>
                  <a:pt x="54520" y="201451"/>
                </a:cubicBezTo>
                <a:cubicBezTo>
                  <a:pt x="54520" y="146239"/>
                  <a:pt x="-4159" y="128602"/>
                  <a:pt x="234" y="73623"/>
                </a:cubicBezTo>
                <a:cubicBezTo>
                  <a:pt x="3011" y="38929"/>
                  <a:pt x="26504" y="0"/>
                  <a:pt x="88673" y="0"/>
                </a:cubicBezTo>
                <a:close/>
              </a:path>
            </a:pathLst>
          </a:custGeom>
          <a:solidFill>
            <a:srgbClr val="FFC000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algn="ctr" defTabSz="45720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sz="300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Sinkin Sans 400 Regular"/>
              <a:ea typeface="Sinkin Sans 400 Regular"/>
              <a:cs typeface="Sinkin Sans 400 Regular"/>
              <a:sym typeface="Sinkin Sans 400 Regular"/>
            </a:endParaRPr>
          </a:p>
        </p:txBody>
      </p:sp>
      <p:sp>
        <p:nvSpPr>
          <p:cNvPr id="72" name="Freeform 71"/>
          <p:cNvSpPr/>
          <p:nvPr/>
        </p:nvSpPr>
        <p:spPr>
          <a:xfrm>
            <a:off x="708671" y="2897234"/>
            <a:ext cx="263193" cy="379062"/>
          </a:xfrm>
          <a:custGeom>
            <a:avLst/>
            <a:gdLst>
              <a:gd name="connsiteX0" fmla="*/ 52688 w 177363"/>
              <a:gd name="connsiteY0" fmla="*/ 218706 h 255446"/>
              <a:gd name="connsiteX1" fmla="*/ 124009 w 177363"/>
              <a:gd name="connsiteY1" fmla="*/ 218706 h 255446"/>
              <a:gd name="connsiteX2" fmla="*/ 124009 w 177363"/>
              <a:gd name="connsiteY2" fmla="*/ 244931 h 255446"/>
              <a:gd name="connsiteX3" fmla="*/ 88342 w 177363"/>
              <a:gd name="connsiteY3" fmla="*/ 255427 h 255446"/>
              <a:gd name="connsiteX4" fmla="*/ 52688 w 177363"/>
              <a:gd name="connsiteY4" fmla="*/ 244931 h 255446"/>
              <a:gd name="connsiteX5" fmla="*/ 52688 w 177363"/>
              <a:gd name="connsiteY5" fmla="*/ 218706 h 255446"/>
              <a:gd name="connsiteX6" fmla="*/ 88673 w 177363"/>
              <a:gd name="connsiteY6" fmla="*/ 0 h 255446"/>
              <a:gd name="connsiteX7" fmla="*/ 177129 w 177363"/>
              <a:gd name="connsiteY7" fmla="*/ 73623 h 255446"/>
              <a:gd name="connsiteX8" fmla="*/ 122843 w 177363"/>
              <a:gd name="connsiteY8" fmla="*/ 201451 h 255446"/>
              <a:gd name="connsiteX9" fmla="*/ 54520 w 177363"/>
              <a:gd name="connsiteY9" fmla="*/ 201451 h 255446"/>
              <a:gd name="connsiteX10" fmla="*/ 234 w 177363"/>
              <a:gd name="connsiteY10" fmla="*/ 73623 h 255446"/>
              <a:gd name="connsiteX11" fmla="*/ 88673 w 177363"/>
              <a:gd name="connsiteY11" fmla="*/ 0 h 25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7363" h="255446">
                <a:moveTo>
                  <a:pt x="52688" y="218706"/>
                </a:moveTo>
                <a:lnTo>
                  <a:pt x="124009" y="218706"/>
                </a:lnTo>
                <a:lnTo>
                  <a:pt x="124009" y="244931"/>
                </a:lnTo>
                <a:cubicBezTo>
                  <a:pt x="114017" y="251399"/>
                  <a:pt x="102438" y="255777"/>
                  <a:pt x="88342" y="255427"/>
                </a:cubicBezTo>
                <a:cubicBezTo>
                  <a:pt x="74259" y="255777"/>
                  <a:pt x="62680" y="251399"/>
                  <a:pt x="52688" y="244931"/>
                </a:cubicBezTo>
                <a:cubicBezTo>
                  <a:pt x="52688" y="244931"/>
                  <a:pt x="52688" y="218706"/>
                  <a:pt x="52688" y="218706"/>
                </a:cubicBezTo>
                <a:close/>
                <a:moveTo>
                  <a:pt x="88673" y="0"/>
                </a:moveTo>
                <a:cubicBezTo>
                  <a:pt x="150859" y="0"/>
                  <a:pt x="174352" y="38929"/>
                  <a:pt x="177129" y="73623"/>
                </a:cubicBezTo>
                <a:cubicBezTo>
                  <a:pt x="181522" y="128602"/>
                  <a:pt x="122843" y="146239"/>
                  <a:pt x="122843" y="201451"/>
                </a:cubicBezTo>
                <a:cubicBezTo>
                  <a:pt x="122843" y="201451"/>
                  <a:pt x="54520" y="201451"/>
                  <a:pt x="54520" y="201451"/>
                </a:cubicBezTo>
                <a:cubicBezTo>
                  <a:pt x="54520" y="146239"/>
                  <a:pt x="-4159" y="128602"/>
                  <a:pt x="234" y="73623"/>
                </a:cubicBezTo>
                <a:cubicBezTo>
                  <a:pt x="3011" y="38929"/>
                  <a:pt x="26504" y="0"/>
                  <a:pt x="88673" y="0"/>
                </a:cubicBezTo>
                <a:close/>
              </a:path>
            </a:pathLst>
          </a:custGeom>
          <a:solidFill>
            <a:srgbClr val="BF9000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algn="ctr" defTabSz="45720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sz="300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Sinkin Sans 400 Regular"/>
              <a:ea typeface="Sinkin Sans 400 Regular"/>
              <a:cs typeface="Sinkin Sans 400 Regular"/>
              <a:sym typeface="Sinkin Sans 400 Regular"/>
            </a:endParaRPr>
          </a:p>
        </p:txBody>
      </p:sp>
      <p:sp>
        <p:nvSpPr>
          <p:cNvPr id="73" name="Freeform 72"/>
          <p:cNvSpPr/>
          <p:nvPr/>
        </p:nvSpPr>
        <p:spPr>
          <a:xfrm>
            <a:off x="708671" y="4593258"/>
            <a:ext cx="263193" cy="379062"/>
          </a:xfrm>
          <a:custGeom>
            <a:avLst/>
            <a:gdLst>
              <a:gd name="connsiteX0" fmla="*/ 52688 w 177363"/>
              <a:gd name="connsiteY0" fmla="*/ 218706 h 255446"/>
              <a:gd name="connsiteX1" fmla="*/ 124009 w 177363"/>
              <a:gd name="connsiteY1" fmla="*/ 218706 h 255446"/>
              <a:gd name="connsiteX2" fmla="*/ 124009 w 177363"/>
              <a:gd name="connsiteY2" fmla="*/ 244931 h 255446"/>
              <a:gd name="connsiteX3" fmla="*/ 88342 w 177363"/>
              <a:gd name="connsiteY3" fmla="*/ 255427 h 255446"/>
              <a:gd name="connsiteX4" fmla="*/ 52688 w 177363"/>
              <a:gd name="connsiteY4" fmla="*/ 244931 h 255446"/>
              <a:gd name="connsiteX5" fmla="*/ 52688 w 177363"/>
              <a:gd name="connsiteY5" fmla="*/ 218706 h 255446"/>
              <a:gd name="connsiteX6" fmla="*/ 88673 w 177363"/>
              <a:gd name="connsiteY6" fmla="*/ 0 h 255446"/>
              <a:gd name="connsiteX7" fmla="*/ 177129 w 177363"/>
              <a:gd name="connsiteY7" fmla="*/ 73623 h 255446"/>
              <a:gd name="connsiteX8" fmla="*/ 122843 w 177363"/>
              <a:gd name="connsiteY8" fmla="*/ 201451 h 255446"/>
              <a:gd name="connsiteX9" fmla="*/ 54520 w 177363"/>
              <a:gd name="connsiteY9" fmla="*/ 201451 h 255446"/>
              <a:gd name="connsiteX10" fmla="*/ 234 w 177363"/>
              <a:gd name="connsiteY10" fmla="*/ 73623 h 255446"/>
              <a:gd name="connsiteX11" fmla="*/ 88673 w 177363"/>
              <a:gd name="connsiteY11" fmla="*/ 0 h 25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7363" h="255446">
                <a:moveTo>
                  <a:pt x="52688" y="218706"/>
                </a:moveTo>
                <a:lnTo>
                  <a:pt x="124009" y="218706"/>
                </a:lnTo>
                <a:lnTo>
                  <a:pt x="124009" y="244931"/>
                </a:lnTo>
                <a:cubicBezTo>
                  <a:pt x="114017" y="251399"/>
                  <a:pt x="102438" y="255777"/>
                  <a:pt x="88342" y="255427"/>
                </a:cubicBezTo>
                <a:cubicBezTo>
                  <a:pt x="74259" y="255777"/>
                  <a:pt x="62680" y="251399"/>
                  <a:pt x="52688" y="244931"/>
                </a:cubicBezTo>
                <a:cubicBezTo>
                  <a:pt x="52688" y="244931"/>
                  <a:pt x="52688" y="218706"/>
                  <a:pt x="52688" y="218706"/>
                </a:cubicBezTo>
                <a:close/>
                <a:moveTo>
                  <a:pt x="88673" y="0"/>
                </a:moveTo>
                <a:cubicBezTo>
                  <a:pt x="150859" y="0"/>
                  <a:pt x="174352" y="38929"/>
                  <a:pt x="177129" y="73623"/>
                </a:cubicBezTo>
                <a:cubicBezTo>
                  <a:pt x="181522" y="128602"/>
                  <a:pt x="122843" y="146239"/>
                  <a:pt x="122843" y="201451"/>
                </a:cubicBezTo>
                <a:cubicBezTo>
                  <a:pt x="122843" y="201451"/>
                  <a:pt x="54520" y="201451"/>
                  <a:pt x="54520" y="201451"/>
                </a:cubicBezTo>
                <a:cubicBezTo>
                  <a:pt x="54520" y="146239"/>
                  <a:pt x="-4159" y="128602"/>
                  <a:pt x="234" y="73623"/>
                </a:cubicBezTo>
                <a:cubicBezTo>
                  <a:pt x="3011" y="38929"/>
                  <a:pt x="26504" y="0"/>
                  <a:pt x="88673" y="0"/>
                </a:cubicBezTo>
                <a:close/>
              </a:path>
            </a:pathLst>
          </a:custGeom>
          <a:solidFill>
            <a:srgbClr val="C55A11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algn="ctr" defTabSz="45720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sz="300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Sinkin Sans 400 Regular"/>
              <a:ea typeface="Sinkin Sans 400 Regular"/>
              <a:cs typeface="Sinkin Sans 400 Regular"/>
              <a:sym typeface="Sinkin Sans 400 Regular"/>
            </a:endParaRPr>
          </a:p>
        </p:txBody>
      </p:sp>
      <p:sp>
        <p:nvSpPr>
          <p:cNvPr id="76" name="Content Placeholder 2"/>
          <p:cNvSpPr txBox="1">
            <a:spLocks/>
          </p:cNvSpPr>
          <p:nvPr/>
        </p:nvSpPr>
        <p:spPr>
          <a:xfrm>
            <a:off x="8808106" y="1196655"/>
            <a:ext cx="2675222" cy="1311128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>
              <a:lnSpc>
                <a:spcPct val="120000"/>
              </a:lnSpc>
              <a:defRPr sz="1400">
                <a:solidFill>
                  <a:schemeClr val="accent2">
                    <a:lumMod val="50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 algn="just"/>
            <a:r>
              <a:rPr lang="en-US" sz="1800" b="1" dirty="0">
                <a:solidFill>
                  <a:srgbClr val="FFC000"/>
                </a:solidFill>
              </a:rPr>
              <a:t>IDEA </a:t>
            </a:r>
            <a:r>
              <a:rPr lang="en-US" sz="1800" b="1" dirty="0" smtClean="0">
                <a:solidFill>
                  <a:srgbClr val="FFC000"/>
                </a:solidFill>
              </a:rPr>
              <a:t>4</a:t>
            </a:r>
            <a:endParaRPr lang="id-ID" sz="1600" b="1" dirty="0">
              <a:solidFill>
                <a:srgbClr val="FFC000"/>
              </a:solidFill>
            </a:endParaRPr>
          </a:p>
          <a:p>
            <a:pPr lvl="0" algn="just"/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amet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sodales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ipsum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quisque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vivamus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elit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dui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wisi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nulla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posuere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 Nunc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sed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tempus in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</a:t>
            </a:r>
            <a:endParaRPr lang="en-US" sz="12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7" name="Content Placeholder 2"/>
          <p:cNvSpPr txBox="1">
            <a:spLocks/>
          </p:cNvSpPr>
          <p:nvPr/>
        </p:nvSpPr>
        <p:spPr>
          <a:xfrm>
            <a:off x="8808105" y="2885783"/>
            <a:ext cx="2675222" cy="1311128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>
              <a:lnSpc>
                <a:spcPct val="120000"/>
              </a:lnSpc>
              <a:defRPr sz="1400">
                <a:solidFill>
                  <a:schemeClr val="accent2">
                    <a:lumMod val="50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 algn="just"/>
            <a:r>
              <a:rPr lang="en-US" sz="1800" b="1" dirty="0">
                <a:solidFill>
                  <a:srgbClr val="BF9000"/>
                </a:solidFill>
              </a:rPr>
              <a:t>IDEA 5</a:t>
            </a:r>
            <a:endParaRPr lang="id-ID" sz="1600" b="1" dirty="0">
              <a:solidFill>
                <a:srgbClr val="BF9000"/>
              </a:solidFill>
            </a:endParaRPr>
          </a:p>
          <a:p>
            <a:pPr lvl="0" algn="just"/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amet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sodales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ipsum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quisque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vivamus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elit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dui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wisi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nulla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posuere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 Nunc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sed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tempus in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</a:t>
            </a:r>
            <a:endParaRPr lang="en-US" sz="12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8" name="Content Placeholder 2"/>
          <p:cNvSpPr txBox="1">
            <a:spLocks/>
          </p:cNvSpPr>
          <p:nvPr/>
        </p:nvSpPr>
        <p:spPr>
          <a:xfrm>
            <a:off x="8808105" y="4574911"/>
            <a:ext cx="2675222" cy="1311128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en-US" b="1" dirty="0" smtClean="0">
                <a:solidFill>
                  <a:srgbClr val="C55A11"/>
                </a:solidFill>
                <a:ea typeface="Roboto" panose="02000000000000000000" pitchFamily="2" charset="0"/>
                <a:cs typeface="Arial" panose="020B0604020202020204" pitchFamily="34" charset="0"/>
              </a:rPr>
              <a:t>IDEA 6</a:t>
            </a:r>
            <a:endParaRPr lang="id-ID" sz="1600" b="1" dirty="0" smtClean="0">
              <a:solidFill>
                <a:srgbClr val="C55A11"/>
              </a:solidFill>
              <a:ea typeface="Roboto" panose="02000000000000000000" pitchFamily="2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sodales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ipsum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quisque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vivamus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dui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wisi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nulla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posuere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. Nunc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sed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 tempus in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condimentum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ea typeface="Roboto" panose="02000000000000000000" pitchFamily="2" charset="0"/>
                <a:cs typeface="Arial" panose="020B0604020202020204" pitchFamily="34" charset="0"/>
              </a:rPr>
              <a:t>.</a:t>
            </a:r>
            <a:endParaRPr lang="en-US" sz="1200" b="1" dirty="0">
              <a:solidFill>
                <a:schemeClr val="bg1">
                  <a:lumMod val="85000"/>
                </a:schemeClr>
              </a:solidFill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8808106" y="2696783"/>
            <a:ext cx="2675222" cy="0"/>
          </a:xfrm>
          <a:prstGeom prst="line">
            <a:avLst/>
          </a:prstGeom>
          <a:ln>
            <a:solidFill>
              <a:srgbClr val="F9AB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8808106" y="4385911"/>
            <a:ext cx="2675222" cy="0"/>
          </a:xfrm>
          <a:prstGeom prst="line">
            <a:avLst/>
          </a:prstGeom>
          <a:ln>
            <a:solidFill>
              <a:srgbClr val="F9AB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Freeform 80"/>
          <p:cNvSpPr/>
          <p:nvPr/>
        </p:nvSpPr>
        <p:spPr>
          <a:xfrm>
            <a:off x="8491639" y="1201210"/>
            <a:ext cx="263193" cy="379062"/>
          </a:xfrm>
          <a:custGeom>
            <a:avLst/>
            <a:gdLst>
              <a:gd name="connsiteX0" fmla="*/ 52688 w 177363"/>
              <a:gd name="connsiteY0" fmla="*/ 218706 h 255446"/>
              <a:gd name="connsiteX1" fmla="*/ 124009 w 177363"/>
              <a:gd name="connsiteY1" fmla="*/ 218706 h 255446"/>
              <a:gd name="connsiteX2" fmla="*/ 124009 w 177363"/>
              <a:gd name="connsiteY2" fmla="*/ 244931 h 255446"/>
              <a:gd name="connsiteX3" fmla="*/ 88342 w 177363"/>
              <a:gd name="connsiteY3" fmla="*/ 255427 h 255446"/>
              <a:gd name="connsiteX4" fmla="*/ 52688 w 177363"/>
              <a:gd name="connsiteY4" fmla="*/ 244931 h 255446"/>
              <a:gd name="connsiteX5" fmla="*/ 52688 w 177363"/>
              <a:gd name="connsiteY5" fmla="*/ 218706 h 255446"/>
              <a:gd name="connsiteX6" fmla="*/ 88673 w 177363"/>
              <a:gd name="connsiteY6" fmla="*/ 0 h 255446"/>
              <a:gd name="connsiteX7" fmla="*/ 177129 w 177363"/>
              <a:gd name="connsiteY7" fmla="*/ 73623 h 255446"/>
              <a:gd name="connsiteX8" fmla="*/ 122843 w 177363"/>
              <a:gd name="connsiteY8" fmla="*/ 201451 h 255446"/>
              <a:gd name="connsiteX9" fmla="*/ 54520 w 177363"/>
              <a:gd name="connsiteY9" fmla="*/ 201451 h 255446"/>
              <a:gd name="connsiteX10" fmla="*/ 234 w 177363"/>
              <a:gd name="connsiteY10" fmla="*/ 73623 h 255446"/>
              <a:gd name="connsiteX11" fmla="*/ 88673 w 177363"/>
              <a:gd name="connsiteY11" fmla="*/ 0 h 25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7363" h="255446">
                <a:moveTo>
                  <a:pt x="52688" y="218706"/>
                </a:moveTo>
                <a:lnTo>
                  <a:pt x="124009" y="218706"/>
                </a:lnTo>
                <a:lnTo>
                  <a:pt x="124009" y="244931"/>
                </a:lnTo>
                <a:cubicBezTo>
                  <a:pt x="114017" y="251399"/>
                  <a:pt x="102438" y="255777"/>
                  <a:pt x="88342" y="255427"/>
                </a:cubicBezTo>
                <a:cubicBezTo>
                  <a:pt x="74259" y="255777"/>
                  <a:pt x="62680" y="251399"/>
                  <a:pt x="52688" y="244931"/>
                </a:cubicBezTo>
                <a:cubicBezTo>
                  <a:pt x="52688" y="244931"/>
                  <a:pt x="52688" y="218706"/>
                  <a:pt x="52688" y="218706"/>
                </a:cubicBezTo>
                <a:close/>
                <a:moveTo>
                  <a:pt x="88673" y="0"/>
                </a:moveTo>
                <a:cubicBezTo>
                  <a:pt x="150859" y="0"/>
                  <a:pt x="174352" y="38929"/>
                  <a:pt x="177129" y="73623"/>
                </a:cubicBezTo>
                <a:cubicBezTo>
                  <a:pt x="181522" y="128602"/>
                  <a:pt x="122843" y="146239"/>
                  <a:pt x="122843" y="201451"/>
                </a:cubicBezTo>
                <a:cubicBezTo>
                  <a:pt x="122843" y="201451"/>
                  <a:pt x="54520" y="201451"/>
                  <a:pt x="54520" y="201451"/>
                </a:cubicBezTo>
                <a:cubicBezTo>
                  <a:pt x="54520" y="146239"/>
                  <a:pt x="-4159" y="128602"/>
                  <a:pt x="234" y="73623"/>
                </a:cubicBezTo>
                <a:cubicBezTo>
                  <a:pt x="3011" y="38929"/>
                  <a:pt x="26504" y="0"/>
                  <a:pt x="88673" y="0"/>
                </a:cubicBezTo>
                <a:close/>
              </a:path>
            </a:pathLst>
          </a:custGeom>
          <a:solidFill>
            <a:srgbClr val="FFC000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algn="ctr" defTabSz="45720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sz="300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Sinkin Sans 400 Regular"/>
              <a:ea typeface="Sinkin Sans 400 Regular"/>
              <a:cs typeface="Sinkin Sans 400 Regular"/>
              <a:sym typeface="Sinkin Sans 400 Regular"/>
            </a:endParaRPr>
          </a:p>
        </p:txBody>
      </p:sp>
      <p:sp>
        <p:nvSpPr>
          <p:cNvPr id="82" name="Freeform 81"/>
          <p:cNvSpPr/>
          <p:nvPr/>
        </p:nvSpPr>
        <p:spPr>
          <a:xfrm>
            <a:off x="8491639" y="2897234"/>
            <a:ext cx="263193" cy="379062"/>
          </a:xfrm>
          <a:custGeom>
            <a:avLst/>
            <a:gdLst>
              <a:gd name="connsiteX0" fmla="*/ 52688 w 177363"/>
              <a:gd name="connsiteY0" fmla="*/ 218706 h 255446"/>
              <a:gd name="connsiteX1" fmla="*/ 124009 w 177363"/>
              <a:gd name="connsiteY1" fmla="*/ 218706 h 255446"/>
              <a:gd name="connsiteX2" fmla="*/ 124009 w 177363"/>
              <a:gd name="connsiteY2" fmla="*/ 244931 h 255446"/>
              <a:gd name="connsiteX3" fmla="*/ 88342 w 177363"/>
              <a:gd name="connsiteY3" fmla="*/ 255427 h 255446"/>
              <a:gd name="connsiteX4" fmla="*/ 52688 w 177363"/>
              <a:gd name="connsiteY4" fmla="*/ 244931 h 255446"/>
              <a:gd name="connsiteX5" fmla="*/ 52688 w 177363"/>
              <a:gd name="connsiteY5" fmla="*/ 218706 h 255446"/>
              <a:gd name="connsiteX6" fmla="*/ 88673 w 177363"/>
              <a:gd name="connsiteY6" fmla="*/ 0 h 255446"/>
              <a:gd name="connsiteX7" fmla="*/ 177129 w 177363"/>
              <a:gd name="connsiteY7" fmla="*/ 73623 h 255446"/>
              <a:gd name="connsiteX8" fmla="*/ 122843 w 177363"/>
              <a:gd name="connsiteY8" fmla="*/ 201451 h 255446"/>
              <a:gd name="connsiteX9" fmla="*/ 54520 w 177363"/>
              <a:gd name="connsiteY9" fmla="*/ 201451 h 255446"/>
              <a:gd name="connsiteX10" fmla="*/ 234 w 177363"/>
              <a:gd name="connsiteY10" fmla="*/ 73623 h 255446"/>
              <a:gd name="connsiteX11" fmla="*/ 88673 w 177363"/>
              <a:gd name="connsiteY11" fmla="*/ 0 h 25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7363" h="255446">
                <a:moveTo>
                  <a:pt x="52688" y="218706"/>
                </a:moveTo>
                <a:lnTo>
                  <a:pt x="124009" y="218706"/>
                </a:lnTo>
                <a:lnTo>
                  <a:pt x="124009" y="244931"/>
                </a:lnTo>
                <a:cubicBezTo>
                  <a:pt x="114017" y="251399"/>
                  <a:pt x="102438" y="255777"/>
                  <a:pt x="88342" y="255427"/>
                </a:cubicBezTo>
                <a:cubicBezTo>
                  <a:pt x="74259" y="255777"/>
                  <a:pt x="62680" y="251399"/>
                  <a:pt x="52688" y="244931"/>
                </a:cubicBezTo>
                <a:cubicBezTo>
                  <a:pt x="52688" y="244931"/>
                  <a:pt x="52688" y="218706"/>
                  <a:pt x="52688" y="218706"/>
                </a:cubicBezTo>
                <a:close/>
                <a:moveTo>
                  <a:pt x="88673" y="0"/>
                </a:moveTo>
                <a:cubicBezTo>
                  <a:pt x="150859" y="0"/>
                  <a:pt x="174352" y="38929"/>
                  <a:pt x="177129" y="73623"/>
                </a:cubicBezTo>
                <a:cubicBezTo>
                  <a:pt x="181522" y="128602"/>
                  <a:pt x="122843" y="146239"/>
                  <a:pt x="122843" y="201451"/>
                </a:cubicBezTo>
                <a:cubicBezTo>
                  <a:pt x="122843" y="201451"/>
                  <a:pt x="54520" y="201451"/>
                  <a:pt x="54520" y="201451"/>
                </a:cubicBezTo>
                <a:cubicBezTo>
                  <a:pt x="54520" y="146239"/>
                  <a:pt x="-4159" y="128602"/>
                  <a:pt x="234" y="73623"/>
                </a:cubicBezTo>
                <a:cubicBezTo>
                  <a:pt x="3011" y="38929"/>
                  <a:pt x="26504" y="0"/>
                  <a:pt x="88673" y="0"/>
                </a:cubicBezTo>
                <a:close/>
              </a:path>
            </a:pathLst>
          </a:custGeom>
          <a:solidFill>
            <a:srgbClr val="BF9000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algn="ctr" defTabSz="45720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sz="300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Sinkin Sans 400 Regular"/>
              <a:ea typeface="Sinkin Sans 400 Regular"/>
              <a:cs typeface="Sinkin Sans 400 Regular"/>
              <a:sym typeface="Sinkin Sans 400 Regular"/>
            </a:endParaRPr>
          </a:p>
        </p:txBody>
      </p:sp>
      <p:sp>
        <p:nvSpPr>
          <p:cNvPr id="84" name="Freeform 83"/>
          <p:cNvSpPr/>
          <p:nvPr/>
        </p:nvSpPr>
        <p:spPr>
          <a:xfrm>
            <a:off x="8491639" y="4593258"/>
            <a:ext cx="263193" cy="379062"/>
          </a:xfrm>
          <a:custGeom>
            <a:avLst/>
            <a:gdLst>
              <a:gd name="connsiteX0" fmla="*/ 52688 w 177363"/>
              <a:gd name="connsiteY0" fmla="*/ 218706 h 255446"/>
              <a:gd name="connsiteX1" fmla="*/ 124009 w 177363"/>
              <a:gd name="connsiteY1" fmla="*/ 218706 h 255446"/>
              <a:gd name="connsiteX2" fmla="*/ 124009 w 177363"/>
              <a:gd name="connsiteY2" fmla="*/ 244931 h 255446"/>
              <a:gd name="connsiteX3" fmla="*/ 88342 w 177363"/>
              <a:gd name="connsiteY3" fmla="*/ 255427 h 255446"/>
              <a:gd name="connsiteX4" fmla="*/ 52688 w 177363"/>
              <a:gd name="connsiteY4" fmla="*/ 244931 h 255446"/>
              <a:gd name="connsiteX5" fmla="*/ 52688 w 177363"/>
              <a:gd name="connsiteY5" fmla="*/ 218706 h 255446"/>
              <a:gd name="connsiteX6" fmla="*/ 88673 w 177363"/>
              <a:gd name="connsiteY6" fmla="*/ 0 h 255446"/>
              <a:gd name="connsiteX7" fmla="*/ 177129 w 177363"/>
              <a:gd name="connsiteY7" fmla="*/ 73623 h 255446"/>
              <a:gd name="connsiteX8" fmla="*/ 122843 w 177363"/>
              <a:gd name="connsiteY8" fmla="*/ 201451 h 255446"/>
              <a:gd name="connsiteX9" fmla="*/ 54520 w 177363"/>
              <a:gd name="connsiteY9" fmla="*/ 201451 h 255446"/>
              <a:gd name="connsiteX10" fmla="*/ 234 w 177363"/>
              <a:gd name="connsiteY10" fmla="*/ 73623 h 255446"/>
              <a:gd name="connsiteX11" fmla="*/ 88673 w 177363"/>
              <a:gd name="connsiteY11" fmla="*/ 0 h 25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7363" h="255446">
                <a:moveTo>
                  <a:pt x="52688" y="218706"/>
                </a:moveTo>
                <a:lnTo>
                  <a:pt x="124009" y="218706"/>
                </a:lnTo>
                <a:lnTo>
                  <a:pt x="124009" y="244931"/>
                </a:lnTo>
                <a:cubicBezTo>
                  <a:pt x="114017" y="251399"/>
                  <a:pt x="102438" y="255777"/>
                  <a:pt x="88342" y="255427"/>
                </a:cubicBezTo>
                <a:cubicBezTo>
                  <a:pt x="74259" y="255777"/>
                  <a:pt x="62680" y="251399"/>
                  <a:pt x="52688" y="244931"/>
                </a:cubicBezTo>
                <a:cubicBezTo>
                  <a:pt x="52688" y="244931"/>
                  <a:pt x="52688" y="218706"/>
                  <a:pt x="52688" y="218706"/>
                </a:cubicBezTo>
                <a:close/>
                <a:moveTo>
                  <a:pt x="88673" y="0"/>
                </a:moveTo>
                <a:cubicBezTo>
                  <a:pt x="150859" y="0"/>
                  <a:pt x="174352" y="38929"/>
                  <a:pt x="177129" y="73623"/>
                </a:cubicBezTo>
                <a:cubicBezTo>
                  <a:pt x="181522" y="128602"/>
                  <a:pt x="122843" y="146239"/>
                  <a:pt x="122843" y="201451"/>
                </a:cubicBezTo>
                <a:cubicBezTo>
                  <a:pt x="122843" y="201451"/>
                  <a:pt x="54520" y="201451"/>
                  <a:pt x="54520" y="201451"/>
                </a:cubicBezTo>
                <a:cubicBezTo>
                  <a:pt x="54520" y="146239"/>
                  <a:pt x="-4159" y="128602"/>
                  <a:pt x="234" y="73623"/>
                </a:cubicBezTo>
                <a:cubicBezTo>
                  <a:pt x="3011" y="38929"/>
                  <a:pt x="26504" y="0"/>
                  <a:pt x="88673" y="0"/>
                </a:cubicBezTo>
                <a:close/>
              </a:path>
            </a:pathLst>
          </a:custGeom>
          <a:solidFill>
            <a:srgbClr val="C55A11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algn="ctr" defTabSz="45720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sz="300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Sinkin Sans 400 Regular"/>
              <a:ea typeface="Sinkin Sans 400 Regular"/>
              <a:cs typeface="Sinkin Sans 400 Regular"/>
              <a:sym typeface="Sinkin Sans 400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4229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Presentation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7113</TotalTime>
  <Words>349</Words>
  <PresentationFormat>Widescreen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Arial</vt:lpstr>
      <vt:lpstr>Calibri</vt:lpstr>
      <vt:lpstr>Calibri Light</vt:lpstr>
      <vt:lpstr>Helvetica</vt:lpstr>
      <vt:lpstr>Open Sans</vt:lpstr>
      <vt:lpstr>Roboto</vt:lpstr>
      <vt:lpstr>Sinkin Sans 400 Regular</vt:lpstr>
      <vt:lpstr>Template PresentationGo</vt:lpstr>
      <vt:lpstr>Template PresentationGo Dark</vt:lpstr>
      <vt:lpstr>Custom Design</vt:lpstr>
      <vt:lpstr>Abstract Light Bulb Idea Diagram</vt:lpstr>
      <vt:lpstr>Abstract Light Bulb Idea Diagram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 Light Bulb Idea Diagram for PowerPoint</dc:title>
  <dc:creator>PresentationGo.com</dc:creator>
  <dc:description>© Copyright PresentationGo.com</dc:description>
  <dcterms:created xsi:type="dcterms:W3CDTF">2014-11-26T05:14:11Z</dcterms:created>
  <dcterms:modified xsi:type="dcterms:W3CDTF">2016-04-20T02:22:56Z</dcterms:modified>
</cp:coreProperties>
</file>