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3B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3E8B19C-94C2-4D4E-BFD0-B611059D07AC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DF659FC-DF64-4841-8C8F-B50B5EFAB52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2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6600" dirty="0" smtClean="0">
                <a:solidFill>
                  <a:schemeClr val="accent4">
                    <a:lumMod val="75000"/>
                  </a:schemeClr>
                </a:solidFill>
                <a:cs typeface="AL-Mohanad" pitchFamily="2" charset="-78"/>
              </a:rPr>
              <a:t>الأهداف الاجرائية</a:t>
            </a:r>
            <a:endParaRPr lang="ar-SA" sz="6600" dirty="0">
              <a:solidFill>
                <a:schemeClr val="accent4">
                  <a:lumMod val="75000"/>
                </a:schemeClr>
              </a:solidFill>
              <a:cs typeface="AL-Mohana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988840"/>
            <a:ext cx="6196405" cy="3603812"/>
          </a:xfrm>
        </p:spPr>
        <p:txBody>
          <a:bodyPr>
            <a:noAutofit/>
          </a:bodyPr>
          <a:lstStyle/>
          <a:p>
            <a:r>
              <a:rPr lang="ar-SA" sz="3600" b="1" dirty="0" smtClean="0">
                <a:solidFill>
                  <a:schemeClr val="accent4">
                    <a:lumMod val="75000"/>
                  </a:schemeClr>
                </a:solidFill>
                <a:cs typeface="AL-Mohanad" pitchFamily="2" charset="-78"/>
              </a:rPr>
              <a:t>في نهاية هذا الدرس متوقع من الطالب أن يكون قادراً على أن : </a:t>
            </a:r>
          </a:p>
          <a:p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L-Mohanad" pitchFamily="2" charset="-78"/>
              </a:rPr>
              <a:t>يقارن بين النبي والرسول</a:t>
            </a:r>
          </a:p>
          <a:p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L-Mohanad" pitchFamily="2" charset="-78"/>
              </a:rPr>
              <a:t>يعدد أبرز مهام الرسل</a:t>
            </a:r>
          </a:p>
          <a:p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L-Mohanad" pitchFamily="2" charset="-78"/>
              </a:rPr>
              <a:t>يذكر مميزات معجزات الرسل</a:t>
            </a:r>
          </a:p>
          <a:p>
            <a:r>
              <a:rPr lang="ar-SA" sz="3600" dirty="0" smtClean="0">
                <a:solidFill>
                  <a:schemeClr val="bg2">
                    <a:lumMod val="25000"/>
                  </a:schemeClr>
                </a:solidFill>
                <a:cs typeface="AL-Mohanad" pitchFamily="2" charset="-78"/>
              </a:rPr>
              <a:t>يقدر الأنبياء والرسل </a:t>
            </a:r>
            <a:endParaRPr lang="ar-SA" sz="3600" dirty="0">
              <a:solidFill>
                <a:schemeClr val="bg2">
                  <a:lumMod val="25000"/>
                </a:schemeClr>
              </a:solidFill>
              <a:cs typeface="AL-Mohana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872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5400" dirty="0" smtClean="0">
                <a:solidFill>
                  <a:schemeClr val="bg2">
                    <a:lumMod val="50000"/>
                  </a:schemeClr>
                </a:solidFill>
                <a:cs typeface="AL-Mohanad" pitchFamily="2" charset="-78"/>
              </a:rPr>
              <a:t>الرسل والأنبياء عليهم السلام</a:t>
            </a:r>
            <a:endParaRPr lang="ar-SA" sz="5400" dirty="0">
              <a:solidFill>
                <a:schemeClr val="bg2">
                  <a:lumMod val="50000"/>
                </a:schemeClr>
              </a:solidFill>
              <a:cs typeface="AL-Mohana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ar-SA" sz="4000" dirty="0" smtClean="0">
                <a:solidFill>
                  <a:srgbClr val="FF0000"/>
                </a:solidFill>
                <a:cs typeface="AL-Mohanad" pitchFamily="2" charset="-78"/>
              </a:rPr>
              <a:t>حاجة البشرية للرسل والرسالات : </a:t>
            </a:r>
          </a:p>
          <a:p>
            <a:r>
              <a:rPr lang="ar-SA" sz="4000" dirty="0" smtClean="0">
                <a:solidFill>
                  <a:srgbClr val="FF0000"/>
                </a:solidFill>
                <a:cs typeface="AL-Mohanad" pitchFamily="2" charset="-78"/>
              </a:rPr>
              <a:t>عصمة الرسل</a:t>
            </a:r>
          </a:p>
          <a:p>
            <a:r>
              <a:rPr lang="ar-SA" sz="4000" dirty="0" smtClean="0">
                <a:solidFill>
                  <a:srgbClr val="FF0000"/>
                </a:solidFill>
                <a:cs typeface="AL-Mohanad" pitchFamily="2" charset="-78"/>
              </a:rPr>
              <a:t>معجزات الرسل</a:t>
            </a:r>
          </a:p>
          <a:p>
            <a:r>
              <a:rPr lang="ar-SA" sz="4000" dirty="0" smtClean="0">
                <a:solidFill>
                  <a:srgbClr val="FF0000"/>
                </a:solidFill>
                <a:cs typeface="AL-Mohanad" pitchFamily="2" charset="-78"/>
              </a:rPr>
              <a:t>مهام الرسل</a:t>
            </a:r>
          </a:p>
          <a:p>
            <a:r>
              <a:rPr lang="ar-SA" sz="4000" dirty="0" smtClean="0">
                <a:solidFill>
                  <a:srgbClr val="FF0000"/>
                </a:solidFill>
                <a:cs typeface="AL-Mohanad" pitchFamily="2" charset="-78"/>
              </a:rPr>
              <a:t>مزايا دعوة الرسل</a:t>
            </a:r>
            <a:endParaRPr lang="ar-SA" sz="4000" dirty="0">
              <a:solidFill>
                <a:srgbClr val="FF0000"/>
              </a:solidFill>
              <a:cs typeface="AL-Mohana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946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5400" dirty="0" smtClean="0">
                <a:solidFill>
                  <a:schemeClr val="accent6">
                    <a:lumMod val="50000"/>
                  </a:schemeClr>
                </a:solidFill>
                <a:cs typeface="AL-Mohanad" pitchFamily="2" charset="-78"/>
              </a:rPr>
              <a:t>كتاب النشاط صفحة 14</a:t>
            </a:r>
            <a:endParaRPr lang="ar-SA" sz="5400" dirty="0">
              <a:solidFill>
                <a:schemeClr val="accent6">
                  <a:lumMod val="50000"/>
                </a:schemeClr>
              </a:solidFill>
              <a:cs typeface="AL-Mohanad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0538969"/>
              </p:ext>
            </p:extLst>
          </p:nvPr>
        </p:nvGraphicFramePr>
        <p:xfrm>
          <a:off x="1115615" y="2204863"/>
          <a:ext cx="6912768" cy="3567648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3456384"/>
                <a:gridCol w="3456384"/>
              </a:tblGrid>
              <a:tr h="86409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3200" dirty="0">
                          <a:effectLst/>
                        </a:rPr>
                        <a:t>النبي</a:t>
                      </a:r>
                      <a:endParaRPr lang="en-US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3200">
                          <a:effectLst/>
                        </a:rPr>
                        <a:t>الرسول</a:t>
                      </a:r>
                      <a:endParaRPr lang="en-US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6409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3200" dirty="0">
                          <a:effectLst/>
                        </a:rPr>
                        <a:t>الوحي من الله</a:t>
                      </a:r>
                      <a:endParaRPr lang="en-US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3200" dirty="0">
                          <a:effectLst/>
                        </a:rPr>
                        <a:t>الوحي من الله</a:t>
                      </a:r>
                      <a:endParaRPr lang="en-US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6409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3200">
                          <a:effectLst/>
                        </a:rPr>
                        <a:t>ينبأ من الله بأمر يقتضي تكليفاً</a:t>
                      </a:r>
                      <a:endParaRPr lang="en-US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3200" dirty="0">
                          <a:effectLst/>
                        </a:rPr>
                        <a:t>ينبأ بأمر من الله ويؤمر بتيليغه</a:t>
                      </a:r>
                      <a:endParaRPr lang="en-US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6409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3200">
                          <a:effectLst/>
                        </a:rPr>
                        <a:t>آدم – شعيب – نوح</a:t>
                      </a:r>
                      <a:endParaRPr lang="en-US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3200" dirty="0">
                          <a:effectLst/>
                        </a:rPr>
                        <a:t>موسى – عيسى - محمد</a:t>
                      </a:r>
                      <a:endParaRPr lang="en-US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526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cs typeface="AL-Mohanad" pitchFamily="2" charset="-78"/>
              </a:rPr>
              <a:t>كتاب النشاط صفحة 15</a:t>
            </a:r>
            <a:endParaRPr lang="ar-SA" dirty="0">
              <a:cs typeface="AL-Mohana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119257"/>
            <a:ext cx="7056784" cy="3603812"/>
          </a:xfrm>
        </p:spPr>
        <p:txBody>
          <a:bodyPr>
            <a:normAutofit fontScale="92500"/>
          </a:bodyPr>
          <a:lstStyle/>
          <a:p>
            <a:r>
              <a:rPr lang="ar-SA" sz="4000" b="1" dirty="0" smtClean="0">
                <a:solidFill>
                  <a:srgbClr val="C00000"/>
                </a:solidFill>
                <a:cs typeface="AL-Mohanad" pitchFamily="2" charset="-78"/>
              </a:rPr>
              <a:t>س1 : ما حاجة البشرية للرسل والرسالات ؟ </a:t>
            </a:r>
          </a:p>
          <a:p>
            <a:r>
              <a:rPr lang="ar-SA" sz="4400" b="1" dirty="0" smtClean="0">
                <a:solidFill>
                  <a:srgbClr val="233B15"/>
                </a:solidFill>
                <a:cs typeface="AL-Mohanad" pitchFamily="2" charset="-78"/>
              </a:rPr>
              <a:t>ليعرفوهم بالله اذا ابتعدوا عن الفطرة التي فطر الله الناس عليها ولئلا يكون للناس على الله حجة يوم القيامة </a:t>
            </a:r>
            <a:endParaRPr lang="ar-SA" sz="4400" b="1" dirty="0">
              <a:solidFill>
                <a:srgbClr val="233B15"/>
              </a:solidFill>
              <a:cs typeface="AL-Mohana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437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6000" dirty="0" smtClean="0">
                <a:solidFill>
                  <a:schemeClr val="accent4">
                    <a:lumMod val="50000"/>
                  </a:schemeClr>
                </a:solidFill>
                <a:cs typeface="AL-Mohanad" pitchFamily="2" charset="-78"/>
              </a:rPr>
              <a:t>كتاب النشاط صفحة 15</a:t>
            </a:r>
            <a:endParaRPr lang="ar-SA" sz="6000" dirty="0">
              <a:solidFill>
                <a:schemeClr val="accent4">
                  <a:lumMod val="50000"/>
                </a:schemeClr>
              </a:solidFill>
              <a:cs typeface="AL-Mohana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2119257"/>
            <a:ext cx="6480720" cy="3603812"/>
          </a:xfrm>
        </p:spPr>
        <p:txBody>
          <a:bodyPr>
            <a:normAutofit fontScale="92500" lnSpcReduction="10000"/>
          </a:bodyPr>
          <a:lstStyle/>
          <a:p>
            <a:r>
              <a:rPr lang="ar-SA" sz="4800" dirty="0" smtClean="0">
                <a:solidFill>
                  <a:srgbClr val="C00000"/>
                </a:solidFill>
                <a:cs typeface="AL-Mohanad" pitchFamily="2" charset="-78"/>
              </a:rPr>
              <a:t>ضع علامة ( √ ) أو علامة ( </a:t>
            </a:r>
            <a:r>
              <a:rPr lang="en-US" sz="4800" dirty="0" smtClean="0">
                <a:solidFill>
                  <a:srgbClr val="C00000"/>
                </a:solidFill>
                <a:cs typeface="AL-Mohanad" pitchFamily="2" charset="-78"/>
              </a:rPr>
              <a:t>X </a:t>
            </a:r>
            <a:r>
              <a:rPr lang="ar-SA" sz="4800" dirty="0" smtClean="0">
                <a:solidFill>
                  <a:srgbClr val="C00000"/>
                </a:solidFill>
                <a:cs typeface="AL-Mohanad" pitchFamily="2" charset="-78"/>
              </a:rPr>
              <a:t> ) :</a:t>
            </a:r>
          </a:p>
          <a:p>
            <a:r>
              <a:rPr lang="en-US" sz="4000" b="1" dirty="0">
                <a:solidFill>
                  <a:schemeClr val="accent6">
                    <a:lumMod val="50000"/>
                  </a:schemeClr>
                </a:solidFill>
              </a:rPr>
              <a:t>X </a:t>
            </a:r>
            <a:endParaRPr lang="en-US" sz="4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ar-SA" sz="4400" b="1" dirty="0">
                <a:solidFill>
                  <a:schemeClr val="accent6">
                    <a:lumMod val="50000"/>
                  </a:schemeClr>
                </a:solidFill>
              </a:rPr>
              <a:t>√ </a:t>
            </a:r>
            <a:endParaRPr lang="ar-SA" sz="4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ar-SA" sz="4400" b="1" dirty="0">
                <a:solidFill>
                  <a:schemeClr val="accent6">
                    <a:lumMod val="50000"/>
                  </a:schemeClr>
                </a:solidFill>
              </a:rPr>
              <a:t>√ </a:t>
            </a:r>
            <a:endParaRPr lang="ar-SA" sz="4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4400" b="1" dirty="0">
                <a:solidFill>
                  <a:schemeClr val="accent6">
                    <a:lumMod val="50000"/>
                  </a:schemeClr>
                </a:solidFill>
              </a:rPr>
              <a:t>X</a:t>
            </a:r>
            <a:r>
              <a:rPr lang="en-US" dirty="0"/>
              <a:t>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7859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r"/>
            <a:r>
              <a:rPr lang="ar-SA" sz="5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L-Mohanad" pitchFamily="2" charset="-78"/>
              </a:rPr>
              <a:t>أذكر سبب ما يأتي : </a:t>
            </a:r>
            <a:endParaRPr lang="ar-SA" sz="5400" dirty="0">
              <a:solidFill>
                <a:schemeClr val="tx1">
                  <a:lumMod val="95000"/>
                  <a:lumOff val="5000"/>
                </a:schemeClr>
              </a:solidFill>
              <a:cs typeface="AL-Mohana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844824"/>
            <a:ext cx="7632848" cy="4464496"/>
          </a:xfrm>
        </p:spPr>
        <p:txBody>
          <a:bodyPr>
            <a:noAutofit/>
          </a:bodyPr>
          <a:lstStyle/>
          <a:p>
            <a:r>
              <a:rPr lang="ar-SA" sz="3200" b="1" dirty="0" smtClean="0">
                <a:solidFill>
                  <a:srgbClr val="C00000"/>
                </a:solidFill>
                <a:cs typeface="AL-Mohanad" pitchFamily="2" charset="-78"/>
              </a:rPr>
              <a:t>عصمة الرسل والأنبياء عليهم السلام ؟ </a:t>
            </a:r>
          </a:p>
          <a:p>
            <a:r>
              <a:rPr lang="ar-SA" sz="3200" dirty="0" smtClean="0">
                <a:solidFill>
                  <a:srgbClr val="233B15"/>
                </a:solidFill>
                <a:cs typeface="AL-Mohanad" pitchFamily="2" charset="-78"/>
              </a:rPr>
              <a:t>حتى لا يتطرق الشك إلى رسالتهم ولا يتضاءل شأنهم بين الناس </a:t>
            </a:r>
          </a:p>
          <a:p>
            <a:r>
              <a:rPr lang="ar-SA" sz="3200" b="1" dirty="0" smtClean="0">
                <a:solidFill>
                  <a:srgbClr val="C00000"/>
                </a:solidFill>
                <a:cs typeface="AL-Mohanad" pitchFamily="2" charset="-78"/>
              </a:rPr>
              <a:t>تأييد الله جل وعلا دعوة الأنبياء والرسل بالمعجزات ؟</a:t>
            </a:r>
          </a:p>
          <a:p>
            <a:r>
              <a:rPr lang="ar-SA" sz="3200" dirty="0" smtClean="0">
                <a:cs typeface="AL-Mohanad" pitchFamily="2" charset="-78"/>
              </a:rPr>
              <a:t>لتدل على صدق رسالتهم ولتقطع حجج الجاحدين المنكرين لدعوتهم</a:t>
            </a:r>
          </a:p>
          <a:p>
            <a:r>
              <a:rPr lang="ar-SA" sz="3200" b="1" dirty="0" smtClean="0">
                <a:solidFill>
                  <a:srgbClr val="C00000"/>
                </a:solidFill>
                <a:cs typeface="AL-Mohanad" pitchFamily="2" charset="-78"/>
              </a:rPr>
              <a:t>بعث الله الرسل والأنبياء إلى الأمم مبشرين ومنذرين  ؟</a:t>
            </a:r>
          </a:p>
          <a:p>
            <a:r>
              <a:rPr lang="ar-SA" sz="3200" dirty="0" smtClean="0">
                <a:cs typeface="AL-Mohanad" pitchFamily="2" charset="-78"/>
              </a:rPr>
              <a:t>لئلا يكون للناس على الله حجة يوم القيامة</a:t>
            </a:r>
            <a:endParaRPr lang="ar-SA" sz="3200" dirty="0">
              <a:cs typeface="AL-Mohana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444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5400" dirty="0" smtClean="0">
                <a:solidFill>
                  <a:srgbClr val="C00000"/>
                </a:solidFill>
                <a:cs typeface="AL-Mohanad" pitchFamily="2" charset="-78"/>
              </a:rPr>
              <a:t>عدد مهمات الرسل والأنبياء .</a:t>
            </a:r>
            <a:endParaRPr lang="ar-SA" sz="5400" dirty="0">
              <a:solidFill>
                <a:srgbClr val="C00000"/>
              </a:solidFill>
              <a:cs typeface="AL-Mohana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119257"/>
            <a:ext cx="7128792" cy="3603812"/>
          </a:xfrm>
        </p:spPr>
        <p:txBody>
          <a:bodyPr>
            <a:noAutofit/>
          </a:bodyPr>
          <a:lstStyle/>
          <a:p>
            <a:r>
              <a:rPr lang="ar-SA" sz="5400" dirty="0" smtClean="0">
                <a:solidFill>
                  <a:srgbClr val="233B15"/>
                </a:solidFill>
                <a:cs typeface="AL-Mohanad" pitchFamily="2" charset="-78"/>
              </a:rPr>
              <a:t>الدعوة إلى الإيمان بالله ووحدانيته</a:t>
            </a:r>
          </a:p>
          <a:p>
            <a:r>
              <a:rPr lang="ar-SA" sz="5400" dirty="0" smtClean="0">
                <a:solidFill>
                  <a:srgbClr val="233B15"/>
                </a:solidFill>
                <a:cs typeface="AL-Mohanad" pitchFamily="2" charset="-78"/>
              </a:rPr>
              <a:t>الدعوة إلى الإيمان باليوم الآخر</a:t>
            </a:r>
          </a:p>
          <a:p>
            <a:r>
              <a:rPr lang="ar-SA" sz="5400" dirty="0" smtClean="0">
                <a:solidFill>
                  <a:srgbClr val="233B15"/>
                </a:solidFill>
                <a:cs typeface="AL-Mohanad" pitchFamily="2" charset="-78"/>
              </a:rPr>
              <a:t>التعليم</a:t>
            </a:r>
            <a:endParaRPr lang="ar-SA" sz="5400" dirty="0">
              <a:solidFill>
                <a:srgbClr val="233B15"/>
              </a:solidFill>
              <a:cs typeface="AL-Mohana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996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865617" cy="1202485"/>
          </a:xfrm>
        </p:spPr>
        <p:txBody>
          <a:bodyPr>
            <a:normAutofit/>
          </a:bodyPr>
          <a:lstStyle/>
          <a:p>
            <a:pPr algn="r"/>
            <a:r>
              <a:rPr lang="ar-SA" sz="4800" dirty="0" smtClean="0">
                <a:solidFill>
                  <a:srgbClr val="233B15"/>
                </a:solidFill>
                <a:cs typeface="AL-Mohanad" pitchFamily="2" charset="-78"/>
              </a:rPr>
              <a:t>     اربط بين القائمة ( أ ) و ( ب ): </a:t>
            </a:r>
            <a:endParaRPr lang="ar-SA" sz="4800" dirty="0">
              <a:solidFill>
                <a:srgbClr val="233B15"/>
              </a:solidFill>
              <a:cs typeface="AL-Mohana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6997392" cy="3603812"/>
          </a:xfrm>
        </p:spPr>
        <p:txBody>
          <a:bodyPr>
            <a:noAutofit/>
          </a:bodyPr>
          <a:lstStyle/>
          <a:p>
            <a:r>
              <a:rPr lang="ar-SA" sz="2800" dirty="0" smtClean="0">
                <a:solidFill>
                  <a:srgbClr val="C00000"/>
                </a:solidFill>
                <a:cs typeface="AL-Mohanad" pitchFamily="2" charset="-78"/>
              </a:rPr>
              <a:t>أ ) دعوة ربانية : </a:t>
            </a:r>
          </a:p>
          <a:p>
            <a:r>
              <a:rPr lang="ar-SA" sz="2800" dirty="0" smtClean="0">
                <a:solidFill>
                  <a:srgbClr val="233B15"/>
                </a:solidFill>
                <a:cs typeface="AL-Mohanad" pitchFamily="2" charset="-78"/>
              </a:rPr>
              <a:t>ليست مبادرة ذاتية قام بها كل واحد منهم</a:t>
            </a:r>
          </a:p>
          <a:p>
            <a:r>
              <a:rPr lang="ar-SA" sz="2800" dirty="0" smtClean="0">
                <a:solidFill>
                  <a:srgbClr val="C00000"/>
                </a:solidFill>
                <a:cs typeface="AL-Mohanad" pitchFamily="2" charset="-78"/>
              </a:rPr>
              <a:t>ب ) خالصة لله تعالى : </a:t>
            </a:r>
            <a:r>
              <a:rPr lang="ar-SA" sz="2800" dirty="0" smtClean="0">
                <a:solidFill>
                  <a:srgbClr val="233B15"/>
                </a:solidFill>
                <a:cs typeface="AL-Mohanad" pitchFamily="2" charset="-78"/>
              </a:rPr>
              <a:t>لم يسع الرسل من وراء دعوتهم الدنيا والمنصب والجاه </a:t>
            </a:r>
          </a:p>
          <a:p>
            <a:r>
              <a:rPr lang="ar-SA" sz="2800" dirty="0" smtClean="0">
                <a:solidFill>
                  <a:srgbClr val="C00000"/>
                </a:solidFill>
                <a:cs typeface="AL-Mohanad" pitchFamily="2" charset="-78"/>
              </a:rPr>
              <a:t>ج ) واضحة الهدف والغاية </a:t>
            </a:r>
            <a:r>
              <a:rPr lang="ar-SA" sz="2800" dirty="0" smtClean="0">
                <a:cs typeface="AL-Mohanad" pitchFamily="2" charset="-78"/>
              </a:rPr>
              <a:t>: </a:t>
            </a:r>
            <a:r>
              <a:rPr lang="ar-SA" sz="2800" dirty="0" smtClean="0">
                <a:solidFill>
                  <a:srgbClr val="233B15"/>
                </a:solidFill>
                <a:cs typeface="AL-Mohanad" pitchFamily="2" charset="-78"/>
              </a:rPr>
              <a:t>كان الرسل يخاطبون الناس على قدر عقولهم</a:t>
            </a:r>
          </a:p>
          <a:p>
            <a:r>
              <a:rPr lang="ar-SA" sz="2800" dirty="0" smtClean="0">
                <a:solidFill>
                  <a:srgbClr val="C00000"/>
                </a:solidFill>
                <a:cs typeface="AL-Mohanad" pitchFamily="2" charset="-78"/>
              </a:rPr>
              <a:t>د ) حاضة على الزهد : </a:t>
            </a:r>
            <a:r>
              <a:rPr lang="ar-SA" sz="2800" dirty="0" smtClean="0">
                <a:solidFill>
                  <a:srgbClr val="233B15"/>
                </a:solidFill>
                <a:cs typeface="AL-Mohanad" pitchFamily="2" charset="-78"/>
              </a:rPr>
              <a:t>بدأو بأنفسهم فعاشوا في شظف من العيش </a:t>
            </a:r>
            <a:endParaRPr lang="ar-SA" sz="2800" dirty="0">
              <a:solidFill>
                <a:srgbClr val="233B15"/>
              </a:solidFill>
              <a:cs typeface="AL-Mohana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623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83</TotalTime>
  <Words>270</Words>
  <Application>Microsoft Office PowerPoint</Application>
  <PresentationFormat>On-screen Show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Pushpin</vt:lpstr>
      <vt:lpstr>PowerPoint Presentation</vt:lpstr>
      <vt:lpstr>الأهداف الاجرائية</vt:lpstr>
      <vt:lpstr>الرسل والأنبياء عليهم السلام</vt:lpstr>
      <vt:lpstr>كتاب النشاط صفحة 14</vt:lpstr>
      <vt:lpstr>كتاب النشاط صفحة 15</vt:lpstr>
      <vt:lpstr>كتاب النشاط صفحة 15</vt:lpstr>
      <vt:lpstr>أذكر سبب ما يأتي : </vt:lpstr>
      <vt:lpstr>عدد مهمات الرسل والأنبياء .</vt:lpstr>
      <vt:lpstr>     اربط بين القائمة ( أ ) و ( ب ):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hesham hesham</dc:creator>
  <cp:lastModifiedBy>hesham hesham</cp:lastModifiedBy>
  <cp:revision>14</cp:revision>
  <dcterms:created xsi:type="dcterms:W3CDTF">2014-08-30T13:18:05Z</dcterms:created>
  <dcterms:modified xsi:type="dcterms:W3CDTF">2014-08-30T15:01:38Z</dcterms:modified>
</cp:coreProperties>
</file>