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custDataLst>
    <p:tags r:id="rId1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42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998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570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476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839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67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99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938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0577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461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9296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5223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91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sp>
        <p:nvSpPr>
          <p:cNvPr id="7" name="مربع نص 14"/>
          <p:cNvSpPr txBox="1"/>
          <p:nvPr/>
        </p:nvSpPr>
        <p:spPr>
          <a:xfrm>
            <a:off x="5867400" y="685800"/>
            <a:ext cx="2002971" cy="851297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4400" b="1" dirty="0"/>
              <a:t>المفردات </a:t>
            </a:r>
          </a:p>
        </p:txBody>
      </p:sp>
      <p:sp>
        <p:nvSpPr>
          <p:cNvPr id="9" name="مربع نص 15"/>
          <p:cNvSpPr txBox="1"/>
          <p:nvPr/>
        </p:nvSpPr>
        <p:spPr>
          <a:xfrm>
            <a:off x="4161971" y="685800"/>
            <a:ext cx="1705429" cy="851297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4400" b="1" dirty="0">
                <a:solidFill>
                  <a:srgbClr val="0000FF"/>
                </a:solidFill>
              </a:rPr>
              <a:t> أ</a:t>
            </a:r>
            <a:r>
              <a:rPr lang="ar-SA" sz="4400" b="1" dirty="0">
                <a:solidFill>
                  <a:srgbClr val="0000FF"/>
                </a:solidFill>
              </a:rPr>
              <a:t>َ</a:t>
            </a:r>
            <a:r>
              <a:rPr lang="ar-EG" sz="4400" b="1" dirty="0">
                <a:solidFill>
                  <a:srgbClr val="0000FF"/>
                </a:solidFill>
              </a:rPr>
              <a:t>ع</a:t>
            </a:r>
            <a:r>
              <a:rPr lang="ar-SA" sz="4400" b="1" dirty="0">
                <a:solidFill>
                  <a:srgbClr val="0000FF"/>
                </a:solidFill>
              </a:rPr>
              <a:t>ُ</a:t>
            </a:r>
            <a:r>
              <a:rPr lang="ar-EG" sz="4400" b="1" dirty="0">
                <a:solidFill>
                  <a:srgbClr val="0000FF"/>
                </a:solidFill>
              </a:rPr>
              <a:t>ـــد</a:t>
            </a:r>
            <a:r>
              <a:rPr lang="ar-SA" sz="4400" b="1" dirty="0">
                <a:solidFill>
                  <a:srgbClr val="0000FF"/>
                </a:solidFill>
              </a:rPr>
              <a:t>ُّ</a:t>
            </a:r>
            <a:endParaRPr lang="ar-EG" sz="4400" b="1" dirty="0">
              <a:solidFill>
                <a:srgbClr val="0000FF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1" y="1937207"/>
            <a:ext cx="7391400" cy="4387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457199" y="1537097"/>
            <a:ext cx="79248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ar-SA" sz="2000" b="1" dirty="0">
                <a:solidFill>
                  <a:srgbClr val="FF0000"/>
                </a:solidFill>
              </a:rPr>
              <a:t>يتعرف الطالب الأشياء في الصورة ، ويعدها . ثم يلون مربعات حب عددها وينطق العدد .</a:t>
            </a:r>
          </a:p>
        </p:txBody>
      </p:sp>
      <p:sp>
        <p:nvSpPr>
          <p:cNvPr id="11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1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6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196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592" y="769257"/>
            <a:ext cx="2766442" cy="4000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09201" y="2159907"/>
            <a:ext cx="1167188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2"/>
          <p:cNvSpPr/>
          <p:nvPr/>
        </p:nvSpPr>
        <p:spPr>
          <a:xfrm>
            <a:off x="4161232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2" name="مستطيل 12"/>
          <p:cNvSpPr/>
          <p:nvPr/>
        </p:nvSpPr>
        <p:spPr>
          <a:xfrm>
            <a:off x="3124200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مربع نص 20"/>
          <p:cNvSpPr txBox="1"/>
          <p:nvPr/>
        </p:nvSpPr>
        <p:spPr>
          <a:xfrm>
            <a:off x="3849879" y="2258729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اث</a:t>
            </a:r>
            <a:r>
              <a:rPr lang="ar-SA" sz="5400" b="1" dirty="0">
                <a:solidFill>
                  <a:srgbClr val="0000FF"/>
                </a:solidFill>
              </a:rPr>
              <a:t>ْ</a:t>
            </a:r>
            <a:r>
              <a:rPr lang="ar-EG" sz="5400" b="1" dirty="0">
                <a:solidFill>
                  <a:srgbClr val="0000FF"/>
                </a:solidFill>
              </a:rPr>
              <a:t>نان</a:t>
            </a:r>
            <a:r>
              <a:rPr lang="ar-SA" sz="5400" b="1" dirty="0">
                <a:solidFill>
                  <a:srgbClr val="0000FF"/>
                </a:solidFill>
              </a:rPr>
              <a:t>ٍ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4" name="مربع نص 17"/>
          <p:cNvSpPr txBox="1"/>
          <p:nvPr/>
        </p:nvSpPr>
        <p:spPr>
          <a:xfrm>
            <a:off x="990600" y="1295400"/>
            <a:ext cx="1143008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6600" b="1" dirty="0">
                <a:solidFill>
                  <a:srgbClr val="FF0000"/>
                </a:solidFill>
              </a:rPr>
              <a:t>2</a:t>
            </a:r>
            <a:endParaRPr lang="ar-EG" sz="5400" b="1" dirty="0">
              <a:solidFill>
                <a:srgbClr val="FF0000"/>
              </a:solidFill>
            </a:endParaRPr>
          </a:p>
        </p:txBody>
      </p:sp>
      <p:sp>
        <p:nvSpPr>
          <p:cNvPr id="15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16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7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>
                <a:ln>
                  <a:solidFill>
                    <a:srgbClr val="7030A0"/>
                  </a:solidFill>
                </a:ln>
              </a:rPr>
              <a:t>1</a:t>
            </a:r>
            <a:r>
              <a:rPr lang="ar-SA" sz="2800" dirty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592" y="769257"/>
            <a:ext cx="2766442" cy="4000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832" y="1683657"/>
            <a:ext cx="14922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196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21"/>
          <p:cNvSpPr txBox="1"/>
          <p:nvPr/>
        </p:nvSpPr>
        <p:spPr>
          <a:xfrm>
            <a:off x="3690926" y="2200615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ث</a:t>
            </a:r>
            <a:r>
              <a:rPr lang="ar-SA" sz="5400" b="1" dirty="0">
                <a:solidFill>
                  <a:srgbClr val="0000FF"/>
                </a:solidFill>
              </a:rPr>
              <a:t>َ</a:t>
            </a:r>
            <a:r>
              <a:rPr lang="ar-EG" sz="5400" b="1" dirty="0">
                <a:solidFill>
                  <a:srgbClr val="0000FF"/>
                </a:solidFill>
              </a:rPr>
              <a:t>لاث</a:t>
            </a:r>
            <a:r>
              <a:rPr lang="ar-SA" sz="5400" b="1" dirty="0">
                <a:solidFill>
                  <a:srgbClr val="0000FF"/>
                </a:solidFill>
              </a:rPr>
              <a:t>َ</a:t>
            </a:r>
            <a:r>
              <a:rPr lang="ar-EG" sz="5400" b="1" dirty="0">
                <a:solidFill>
                  <a:srgbClr val="0000FF"/>
                </a:solidFill>
              </a:rPr>
              <a:t>ة</a:t>
            </a:r>
            <a:r>
              <a:rPr lang="ar-SA" sz="5400" b="1" dirty="0">
                <a:solidFill>
                  <a:srgbClr val="0000FF"/>
                </a:solidFill>
              </a:rPr>
              <a:t>ٌ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1" name="مربع نص 18"/>
          <p:cNvSpPr txBox="1"/>
          <p:nvPr/>
        </p:nvSpPr>
        <p:spPr>
          <a:xfrm>
            <a:off x="1066800" y="1239322"/>
            <a:ext cx="1143008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6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مستطيل 12"/>
          <p:cNvSpPr/>
          <p:nvPr/>
        </p:nvSpPr>
        <p:spPr>
          <a:xfrm>
            <a:off x="4161232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مستطيل 12"/>
          <p:cNvSpPr/>
          <p:nvPr/>
        </p:nvSpPr>
        <p:spPr>
          <a:xfrm>
            <a:off x="3124200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مستطيل 12"/>
          <p:cNvSpPr/>
          <p:nvPr/>
        </p:nvSpPr>
        <p:spPr>
          <a:xfrm>
            <a:off x="2103832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11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12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592" y="769257"/>
            <a:ext cx="2766442" cy="4000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196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81201" y="2052637"/>
            <a:ext cx="1285808" cy="145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19"/>
          <p:cNvSpPr txBox="1"/>
          <p:nvPr/>
        </p:nvSpPr>
        <p:spPr>
          <a:xfrm>
            <a:off x="3810000" y="2255044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واح</a:t>
            </a:r>
            <a:r>
              <a:rPr lang="ar-SA" sz="5400" b="1" dirty="0">
                <a:solidFill>
                  <a:srgbClr val="0000FF"/>
                </a:solidFill>
              </a:rPr>
              <a:t>ِ</a:t>
            </a:r>
            <a:r>
              <a:rPr lang="ar-EG" sz="5400" b="1" dirty="0">
                <a:solidFill>
                  <a:srgbClr val="0000FF"/>
                </a:solidFill>
              </a:rPr>
              <a:t>د</a:t>
            </a:r>
            <a:r>
              <a:rPr lang="ar-SA" sz="5400" b="1" dirty="0">
                <a:solidFill>
                  <a:srgbClr val="0000FF"/>
                </a:solidFill>
              </a:rPr>
              <a:t>ٌ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1" name="مربع نص 16"/>
          <p:cNvSpPr txBox="1"/>
          <p:nvPr/>
        </p:nvSpPr>
        <p:spPr>
          <a:xfrm>
            <a:off x="762000" y="1441609"/>
            <a:ext cx="1143008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3800" b="1" dirty="0">
                <a:solidFill>
                  <a:srgbClr val="FF0000"/>
                </a:solidFill>
              </a:rPr>
              <a:t>1</a:t>
            </a:r>
            <a:endParaRPr lang="ar-EG" sz="11500" b="1" dirty="0">
              <a:solidFill>
                <a:srgbClr val="FF0000"/>
              </a:solidFill>
            </a:endParaRPr>
          </a:p>
        </p:txBody>
      </p:sp>
      <p:sp>
        <p:nvSpPr>
          <p:cNvPr id="12" name="مستطيل 12"/>
          <p:cNvSpPr/>
          <p:nvPr/>
        </p:nvSpPr>
        <p:spPr>
          <a:xfrm>
            <a:off x="4174948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6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9"/>
          <p:cNvSpPr txBox="1"/>
          <p:nvPr/>
        </p:nvSpPr>
        <p:spPr>
          <a:xfrm>
            <a:off x="5509592" y="1447800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واح</a:t>
            </a:r>
            <a:r>
              <a:rPr lang="ar-SA" sz="5400" b="1" dirty="0">
                <a:solidFill>
                  <a:srgbClr val="0000FF"/>
                </a:solidFill>
              </a:rPr>
              <a:t>ِ</a:t>
            </a:r>
            <a:r>
              <a:rPr lang="ar-EG" sz="5400" b="1" dirty="0">
                <a:solidFill>
                  <a:srgbClr val="0000FF"/>
                </a:solidFill>
              </a:rPr>
              <a:t>د</a:t>
            </a:r>
            <a:r>
              <a:rPr lang="ar-SA" sz="5400" b="1" dirty="0">
                <a:solidFill>
                  <a:srgbClr val="0000FF"/>
                </a:solidFill>
              </a:rPr>
              <a:t>ٌ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0" name="مربع نص 16"/>
          <p:cNvSpPr txBox="1"/>
          <p:nvPr/>
        </p:nvSpPr>
        <p:spPr>
          <a:xfrm>
            <a:off x="1738876" y="1018025"/>
            <a:ext cx="1143008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3800" b="1" dirty="0">
                <a:solidFill>
                  <a:srgbClr val="FF0000"/>
                </a:solidFill>
              </a:rPr>
              <a:t>1</a:t>
            </a:r>
            <a:endParaRPr lang="ar-EG" sz="115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022720"/>
            <a:ext cx="1938337" cy="2253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884" y="38862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2"/>
          <p:cNvSpPr/>
          <p:nvPr/>
        </p:nvSpPr>
        <p:spPr>
          <a:xfrm>
            <a:off x="5151832" y="40386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7" name="Teardrop 16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sp>
        <p:nvSpPr>
          <p:cNvPr id="12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00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4" name="Teardrop 13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566470"/>
            <a:ext cx="2748308" cy="1809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884" y="38862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مستطيل 12"/>
          <p:cNvSpPr/>
          <p:nvPr/>
        </p:nvSpPr>
        <p:spPr>
          <a:xfrm>
            <a:off x="5151832" y="40386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" name="مستطيل 12"/>
          <p:cNvSpPr/>
          <p:nvPr/>
        </p:nvSpPr>
        <p:spPr>
          <a:xfrm>
            <a:off x="4114800" y="40386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3" name="مستطيل 12"/>
          <p:cNvSpPr/>
          <p:nvPr/>
        </p:nvSpPr>
        <p:spPr>
          <a:xfrm>
            <a:off x="3094432" y="4038600"/>
            <a:ext cx="1020368" cy="1295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4" name="مربع نص 21"/>
          <p:cNvSpPr txBox="1"/>
          <p:nvPr/>
        </p:nvSpPr>
        <p:spPr>
          <a:xfrm>
            <a:off x="5437584" y="2178844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5400" b="1" dirty="0">
                <a:solidFill>
                  <a:srgbClr val="0000FF"/>
                </a:solidFill>
              </a:rPr>
              <a:t>اثنان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25" name="مربع نص 18"/>
          <p:cNvSpPr txBox="1"/>
          <p:nvPr/>
        </p:nvSpPr>
        <p:spPr>
          <a:xfrm>
            <a:off x="1397000" y="1239322"/>
            <a:ext cx="1143008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600" b="1" dirty="0">
                <a:solidFill>
                  <a:srgbClr val="FF0000"/>
                </a:solidFill>
              </a:rPr>
              <a:t>2</a:t>
            </a:r>
            <a:endParaRPr lang="ar-EG" sz="16600" b="1" dirty="0">
              <a:solidFill>
                <a:srgbClr val="FF0000"/>
              </a:solidFill>
            </a:endParaRPr>
          </a:p>
        </p:txBody>
      </p:sp>
      <p:sp>
        <p:nvSpPr>
          <p:cNvPr id="15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1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1" grpId="0" animBg="1"/>
      <p:bldP spid="22" grpId="0" animBg="1"/>
      <p:bldP spid="23" grpId="0" animBg="1"/>
      <p:bldP spid="24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0" name="Teardrop 9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20025"/>
            <a:ext cx="2375868" cy="2513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884" y="38862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5151832" y="40386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مستطيل 12"/>
          <p:cNvSpPr/>
          <p:nvPr/>
        </p:nvSpPr>
        <p:spPr>
          <a:xfrm>
            <a:off x="4114800" y="40386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مربع نص 20"/>
          <p:cNvSpPr txBox="1"/>
          <p:nvPr/>
        </p:nvSpPr>
        <p:spPr>
          <a:xfrm>
            <a:off x="5350663" y="2280583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5400" b="1" dirty="0">
                <a:solidFill>
                  <a:srgbClr val="0000FF"/>
                </a:solidFill>
              </a:rPr>
              <a:t>ثلاثة 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6" name="مربع نص 17"/>
          <p:cNvSpPr txBox="1"/>
          <p:nvPr/>
        </p:nvSpPr>
        <p:spPr>
          <a:xfrm>
            <a:off x="1295400" y="990600"/>
            <a:ext cx="1143008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6600" b="1" dirty="0">
                <a:solidFill>
                  <a:srgbClr val="FF0000"/>
                </a:solidFill>
              </a:rPr>
              <a:t>2</a:t>
            </a:r>
            <a:endParaRPr lang="ar-EG" sz="5400" b="1" dirty="0">
              <a:solidFill>
                <a:srgbClr val="FF0000"/>
              </a:solidFill>
            </a:endParaRPr>
          </a:p>
        </p:txBody>
      </p:sp>
      <p:sp>
        <p:nvSpPr>
          <p:cNvPr id="17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C52139-ACBF-4B3E-B017-2E9AF8D536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5630" y="4012526"/>
            <a:ext cx="1042506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5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  <p:bldP spid="15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5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371600"/>
            <a:ext cx="20097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9" name="Teardrop 8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sp>
        <p:nvSpPr>
          <p:cNvPr id="10" name="مربع نص 21"/>
          <p:cNvSpPr txBox="1"/>
          <p:nvPr/>
        </p:nvSpPr>
        <p:spPr>
          <a:xfrm>
            <a:off x="5437584" y="2178844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ث</a:t>
            </a:r>
            <a:r>
              <a:rPr lang="ar-SA" sz="5400" b="1" dirty="0">
                <a:solidFill>
                  <a:srgbClr val="0000FF"/>
                </a:solidFill>
              </a:rPr>
              <a:t>َ</a:t>
            </a:r>
            <a:r>
              <a:rPr lang="ar-EG" sz="5400" b="1" dirty="0">
                <a:solidFill>
                  <a:srgbClr val="0000FF"/>
                </a:solidFill>
              </a:rPr>
              <a:t>لاث</a:t>
            </a:r>
            <a:r>
              <a:rPr lang="ar-SA" sz="5400" b="1" dirty="0">
                <a:solidFill>
                  <a:srgbClr val="0000FF"/>
                </a:solidFill>
              </a:rPr>
              <a:t>َ</a:t>
            </a:r>
            <a:r>
              <a:rPr lang="ar-EG" sz="5400" b="1" dirty="0">
                <a:solidFill>
                  <a:srgbClr val="0000FF"/>
                </a:solidFill>
              </a:rPr>
              <a:t>ة</a:t>
            </a:r>
            <a:r>
              <a:rPr lang="ar-SA" sz="5400" b="1" dirty="0">
                <a:solidFill>
                  <a:srgbClr val="0000FF"/>
                </a:solidFill>
              </a:rPr>
              <a:t>ٌ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1" name="مربع نص 18"/>
          <p:cNvSpPr txBox="1"/>
          <p:nvPr/>
        </p:nvSpPr>
        <p:spPr>
          <a:xfrm>
            <a:off x="1397000" y="1239322"/>
            <a:ext cx="1143008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6600" b="1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0386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4936948" y="4191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مستطيل 12"/>
          <p:cNvSpPr/>
          <p:nvPr/>
        </p:nvSpPr>
        <p:spPr>
          <a:xfrm>
            <a:off x="3899916" y="4191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مستطيل 12"/>
          <p:cNvSpPr/>
          <p:nvPr/>
        </p:nvSpPr>
        <p:spPr>
          <a:xfrm>
            <a:off x="2879548" y="4191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8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57350"/>
            <a:ext cx="2043112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884" y="38862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2"/>
          <p:cNvSpPr/>
          <p:nvPr/>
        </p:nvSpPr>
        <p:spPr>
          <a:xfrm>
            <a:off x="5151832" y="40386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2" name="مستطيل 12"/>
          <p:cNvSpPr/>
          <p:nvPr/>
        </p:nvSpPr>
        <p:spPr>
          <a:xfrm>
            <a:off x="4114800" y="40386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3" name="مربع نص 20"/>
          <p:cNvSpPr txBox="1"/>
          <p:nvPr/>
        </p:nvSpPr>
        <p:spPr>
          <a:xfrm>
            <a:off x="5410200" y="2102644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اث</a:t>
            </a:r>
            <a:r>
              <a:rPr lang="ar-SA" sz="5400" b="1" dirty="0">
                <a:solidFill>
                  <a:srgbClr val="0000FF"/>
                </a:solidFill>
              </a:rPr>
              <a:t>ْ</a:t>
            </a:r>
            <a:r>
              <a:rPr lang="ar-EG" sz="5400" b="1" dirty="0">
                <a:solidFill>
                  <a:srgbClr val="0000FF"/>
                </a:solidFill>
              </a:rPr>
              <a:t>نان</a:t>
            </a:r>
            <a:r>
              <a:rPr lang="ar-SA" sz="5400" b="1" dirty="0">
                <a:solidFill>
                  <a:srgbClr val="0000FF"/>
                </a:solidFill>
              </a:rPr>
              <a:t>ٍ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4" name="مربع نص 17"/>
          <p:cNvSpPr txBox="1"/>
          <p:nvPr/>
        </p:nvSpPr>
        <p:spPr>
          <a:xfrm>
            <a:off x="1295400" y="1371600"/>
            <a:ext cx="1143008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6600" b="1" dirty="0">
                <a:solidFill>
                  <a:srgbClr val="FF0000"/>
                </a:solidFill>
              </a:rPr>
              <a:t>2</a:t>
            </a:r>
            <a:endParaRPr lang="ar-EG" sz="5400" b="1" dirty="0">
              <a:solidFill>
                <a:srgbClr val="FF0000"/>
              </a:solidFill>
            </a:endParaRPr>
          </a:p>
        </p:txBody>
      </p:sp>
      <p:sp>
        <p:nvSpPr>
          <p:cNvPr id="15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57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7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927" y="838200"/>
            <a:ext cx="2600325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9" name="Teardrop 8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38400" y="1506229"/>
            <a:ext cx="828093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9"/>
          <p:cNvSpPr txBox="1"/>
          <p:nvPr/>
        </p:nvSpPr>
        <p:spPr>
          <a:xfrm>
            <a:off x="3581400" y="1950244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واح</a:t>
            </a:r>
            <a:r>
              <a:rPr lang="ar-SA" sz="5400" b="1" dirty="0">
                <a:solidFill>
                  <a:srgbClr val="0000FF"/>
                </a:solidFill>
              </a:rPr>
              <a:t>ِ</a:t>
            </a:r>
            <a:r>
              <a:rPr lang="ar-EG" sz="5400" b="1" dirty="0">
                <a:solidFill>
                  <a:srgbClr val="0000FF"/>
                </a:solidFill>
              </a:rPr>
              <a:t>د</a:t>
            </a:r>
            <a:r>
              <a:rPr lang="ar-SA" sz="5400" b="1" dirty="0">
                <a:solidFill>
                  <a:srgbClr val="0000FF"/>
                </a:solidFill>
              </a:rPr>
              <a:t>ٌ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2" name="مربع نص 16"/>
          <p:cNvSpPr txBox="1"/>
          <p:nvPr/>
        </p:nvSpPr>
        <p:spPr>
          <a:xfrm>
            <a:off x="914400" y="1289209"/>
            <a:ext cx="1143008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3800" b="1" dirty="0">
                <a:solidFill>
                  <a:srgbClr val="FF0000"/>
                </a:solidFill>
              </a:rPr>
              <a:t>1</a:t>
            </a:r>
            <a:endParaRPr lang="ar-EG" sz="11500" b="1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196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2"/>
          <p:cNvSpPr/>
          <p:nvPr/>
        </p:nvSpPr>
        <p:spPr>
          <a:xfrm>
            <a:off x="4174948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01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8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55291" y="1826747"/>
            <a:ext cx="1164209" cy="135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838200"/>
            <a:ext cx="2600325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0" name="Teardrop 9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196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ربع نص 21"/>
          <p:cNvSpPr txBox="1"/>
          <p:nvPr/>
        </p:nvSpPr>
        <p:spPr>
          <a:xfrm>
            <a:off x="3810000" y="2178844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ث</a:t>
            </a:r>
            <a:r>
              <a:rPr lang="ar-SA" sz="5400" b="1" dirty="0">
                <a:solidFill>
                  <a:srgbClr val="0000FF"/>
                </a:solidFill>
              </a:rPr>
              <a:t>َ</a:t>
            </a:r>
            <a:r>
              <a:rPr lang="ar-EG" sz="5400" b="1" dirty="0">
                <a:solidFill>
                  <a:srgbClr val="0000FF"/>
                </a:solidFill>
              </a:rPr>
              <a:t>لاث</a:t>
            </a:r>
            <a:r>
              <a:rPr lang="ar-SA" sz="5400" b="1" dirty="0">
                <a:solidFill>
                  <a:srgbClr val="0000FF"/>
                </a:solidFill>
              </a:rPr>
              <a:t>َ</a:t>
            </a:r>
            <a:r>
              <a:rPr lang="ar-EG" sz="5400" b="1" dirty="0">
                <a:solidFill>
                  <a:srgbClr val="0000FF"/>
                </a:solidFill>
              </a:rPr>
              <a:t>ة</a:t>
            </a:r>
            <a:r>
              <a:rPr lang="ar-SA" sz="5400" b="1" dirty="0">
                <a:solidFill>
                  <a:srgbClr val="0000FF"/>
                </a:solidFill>
              </a:rPr>
              <a:t>ٌ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3" name="مربع نص 18"/>
          <p:cNvSpPr txBox="1"/>
          <p:nvPr/>
        </p:nvSpPr>
        <p:spPr>
          <a:xfrm>
            <a:off x="1066800" y="1239322"/>
            <a:ext cx="1143008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6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مستطيل 12"/>
          <p:cNvSpPr/>
          <p:nvPr/>
        </p:nvSpPr>
        <p:spPr>
          <a:xfrm>
            <a:off x="4161232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مستطيل 12"/>
          <p:cNvSpPr/>
          <p:nvPr/>
        </p:nvSpPr>
        <p:spPr>
          <a:xfrm>
            <a:off x="3124200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مستطيل 12"/>
          <p:cNvSpPr/>
          <p:nvPr/>
        </p:nvSpPr>
        <p:spPr>
          <a:xfrm>
            <a:off x="2103832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7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98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9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75" y="838200"/>
            <a:ext cx="2600325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الأعداد 1 ، 2 ، 3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6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2-1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419600"/>
            <a:ext cx="3429000" cy="157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18741" y="2136642"/>
            <a:ext cx="1462659" cy="129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ستطيل 12"/>
          <p:cNvSpPr/>
          <p:nvPr/>
        </p:nvSpPr>
        <p:spPr>
          <a:xfrm>
            <a:off x="4161232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مستطيل 12"/>
          <p:cNvSpPr/>
          <p:nvPr/>
        </p:nvSpPr>
        <p:spPr>
          <a:xfrm>
            <a:off x="3124200" y="4572000"/>
            <a:ext cx="1020368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2" name="مربع نص 20"/>
          <p:cNvSpPr txBox="1"/>
          <p:nvPr/>
        </p:nvSpPr>
        <p:spPr>
          <a:xfrm>
            <a:off x="3995726" y="2171587"/>
            <a:ext cx="1643074" cy="1021556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EG" sz="5400" b="1" dirty="0">
                <a:solidFill>
                  <a:srgbClr val="0000FF"/>
                </a:solidFill>
              </a:rPr>
              <a:t> اث</a:t>
            </a:r>
            <a:r>
              <a:rPr lang="ar-SA" sz="5400" b="1" dirty="0">
                <a:solidFill>
                  <a:srgbClr val="0000FF"/>
                </a:solidFill>
              </a:rPr>
              <a:t>ْ</a:t>
            </a:r>
            <a:r>
              <a:rPr lang="ar-EG" sz="5400" b="1" dirty="0">
                <a:solidFill>
                  <a:srgbClr val="0000FF"/>
                </a:solidFill>
              </a:rPr>
              <a:t>نان</a:t>
            </a:r>
            <a:r>
              <a:rPr lang="ar-SA" sz="5400" b="1" dirty="0">
                <a:solidFill>
                  <a:srgbClr val="0000FF"/>
                </a:solidFill>
              </a:rPr>
              <a:t>ٍ</a:t>
            </a:r>
            <a:endParaRPr lang="ar-EG" sz="5400" b="1" dirty="0">
              <a:solidFill>
                <a:srgbClr val="0000FF"/>
              </a:solidFill>
            </a:endParaRPr>
          </a:p>
        </p:txBody>
      </p:sp>
      <p:sp>
        <p:nvSpPr>
          <p:cNvPr id="13" name="مربع نص 17"/>
          <p:cNvSpPr txBox="1"/>
          <p:nvPr/>
        </p:nvSpPr>
        <p:spPr>
          <a:xfrm>
            <a:off x="990600" y="1295400"/>
            <a:ext cx="1143008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16600" b="1" dirty="0">
                <a:solidFill>
                  <a:srgbClr val="FF0000"/>
                </a:solidFill>
              </a:rPr>
              <a:t>2</a:t>
            </a:r>
            <a:endParaRPr lang="ar-EG" sz="5400" b="1" dirty="0">
              <a:solidFill>
                <a:srgbClr val="FF0000"/>
              </a:solidFill>
            </a:endParaRPr>
          </a:p>
        </p:txBody>
      </p:sp>
      <p:sp>
        <p:nvSpPr>
          <p:cNvPr id="14" name="Teardrop 8"/>
          <p:cNvSpPr/>
          <p:nvPr/>
        </p:nvSpPr>
        <p:spPr>
          <a:xfrm>
            <a:off x="73377" y="46365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8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221</Words>
  <Application>Microsoft Office PowerPoint</Application>
  <PresentationFormat>On-screen Show (4:3)</PresentationFormat>
  <Paragraphs>121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دوحة العرب</cp:lastModifiedBy>
  <cp:revision>8</cp:revision>
  <dcterms:created xsi:type="dcterms:W3CDTF">2015-10-06T14:56:54Z</dcterms:created>
  <dcterms:modified xsi:type="dcterms:W3CDTF">2019-06-19T16:51:45Z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