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87DD5-E14B-4EBA-BDB3-6D65C4B88E41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43848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47EFB-042D-4764-AF0F-86988A0630FC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3731959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6F483-CD3B-4355-95CD-06B9124CF77F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4078053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F4F5BE-C54D-4981-9FB7-CE6217079313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3855777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B40E7-0BB8-4D40-9D7B-D12264A24B9A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1904276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0E883-9903-4FAA-9076-662CC9D0F698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55711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FD1E4-6950-43AF-B1EF-1333A9181E8A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90556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171F4-13A7-42E5-AC25-047068918EEA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343043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02C8C-F5E7-4742-9995-700332CB4AF4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420320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78DD2-AF51-4C31-8E37-6A387800EAF7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383078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DEA57-1F50-4FFC-89DE-8B059B6885C5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307929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EG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EG"/>
              <a:t>انقر لتحرير أنماط النص الرئيسي</a:t>
            </a:r>
          </a:p>
          <a:p>
            <a:pPr lvl="1"/>
            <a:r>
              <a:rPr lang="ar-SA" altLang="ar-EG"/>
              <a:t>المستوى الثاني</a:t>
            </a:r>
          </a:p>
          <a:p>
            <a:pPr lvl="2"/>
            <a:r>
              <a:rPr lang="ar-SA" altLang="ar-EG"/>
              <a:t>المستوى الثالث</a:t>
            </a:r>
          </a:p>
          <a:p>
            <a:pPr lvl="3"/>
            <a:r>
              <a:rPr lang="ar-SA" altLang="ar-EG"/>
              <a:t>المستوى الرابع</a:t>
            </a:r>
          </a:p>
          <a:p>
            <a:pPr lvl="4"/>
            <a:r>
              <a:rPr lang="ar-SA" altLang="ar-EG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ar-E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ar-E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44160D43-FE6A-4DDC-93E8-3AD04D2C7753}" type="slidenum">
              <a:rPr lang="ar-SA" altLang="ar-EG"/>
              <a:pPr/>
              <a:t>‹#›</a:t>
            </a:fld>
            <a:endParaRPr lang="en-US" alt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627313" y="692150"/>
            <a:ext cx="381635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ar-EG" sz="6000"/>
              <a:t>قصة جاء أخي</a:t>
            </a:r>
            <a:r>
              <a:rPr lang="ar-SA" altLang="ar-EG" sz="7000"/>
              <a:t> </a:t>
            </a:r>
            <a:endParaRPr lang="en-US" altLang="ar-EG" sz="700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133600"/>
            <a:ext cx="8459788" cy="435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404813"/>
            <a:ext cx="4608513" cy="425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900113" y="4581525"/>
            <a:ext cx="727392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altLang="ar-EG" sz="4000"/>
              <a:t>أحست الأخت الكبيرة منذ الأيام الأولى لولادة أخيها الصغير بشعور غريب مختلط بعد مجيئه مع أمه إلى البيت</a:t>
            </a:r>
            <a:endParaRPr lang="en-US" altLang="ar-EG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8135937" cy="394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971550" y="4076700"/>
            <a:ext cx="7273925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altLang="ar-EG" sz="4000"/>
              <a:t>فانتابها التعجب من هذا الكائن الجديد, ثم الغضب لاهتمام والديها به, كما انتابتها الغيرة منه لالتصاقه دائما بصدر أمه حين ترضعه.</a:t>
            </a:r>
            <a:endParaRPr lang="en-US" altLang="ar-EG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33375"/>
            <a:ext cx="3889375" cy="352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333375"/>
            <a:ext cx="3889375" cy="361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27088" y="4437063"/>
            <a:ext cx="727392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altLang="ar-EG" sz="4000"/>
              <a:t>رويدا رويدا فهمت مشاعرها وبدأت تتقبل وجوده وترضى به.</a:t>
            </a:r>
            <a:endParaRPr lang="en-US" altLang="ar-EG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تصميم افتراضي</vt:lpstr>
      <vt:lpstr>PowerPoint Presentation</vt:lpstr>
      <vt:lpstr>PowerPoint Presentation</vt:lpstr>
      <vt:lpstr>PowerPoint Presentation</vt:lpstr>
      <vt:lpstr>PowerPoint Presentation</vt:lpstr>
    </vt:vector>
  </TitlesOfParts>
  <Company>BEST FORUM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www.arabswell.com</dc:creator>
  <cp:lastModifiedBy>WORK</cp:lastModifiedBy>
  <cp:revision>1</cp:revision>
  <dcterms:created xsi:type="dcterms:W3CDTF">2006-08-06T10:56:16Z</dcterms:created>
  <dcterms:modified xsi:type="dcterms:W3CDTF">2016-06-29T02:26:44Z</dcterms:modified>
</cp:coreProperties>
</file>