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932" r:id="rId2"/>
    <p:sldId id="970" r:id="rId3"/>
    <p:sldId id="965" r:id="rId4"/>
    <p:sldId id="971" r:id="rId5"/>
    <p:sldId id="973" r:id="rId6"/>
    <p:sldId id="974" r:id="rId7"/>
    <p:sldId id="975" r:id="rId8"/>
    <p:sldId id="977" r:id="rId9"/>
    <p:sldId id="937" r:id="rId10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  <a:srgbClr val="D60093"/>
    <a:srgbClr val="33CCFF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35" autoAdjust="0"/>
    <p:restoredTop sz="94660"/>
  </p:normalViewPr>
  <p:slideViewPr>
    <p:cSldViewPr snapToGrid="0">
      <p:cViewPr>
        <p:scale>
          <a:sx n="75" d="100"/>
          <a:sy n="75" d="100"/>
        </p:scale>
        <p:origin x="-462" y="-66"/>
      </p:cViewPr>
      <p:guideLst>
        <p:guide orient="horz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27C2867-E55A-4D78-9560-5A67FEF13D76}" type="datetimeFigureOut">
              <a:rPr lang="ar-SY" smtClean="0"/>
              <a:t>28/11/1442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AB6B5D0-A538-4549-A260-0F35CF253692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880507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28/11/1442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2.svg"/><Relationship Id="rId5" Type="http://schemas.openxmlformats.org/officeDocument/2006/relationships/image" Target="../media/image4.sv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2.sv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: Top Corners Rounded 48">
            <a:extLst>
              <a:ext uri="{FF2B5EF4-FFF2-40B4-BE49-F238E27FC236}">
                <a16:creationId xmlns="" xmlns:a16="http://schemas.microsoft.com/office/drawing/2014/main" id="{AF239901-94CF-4ABE-BBCE-0880166EF05C}"/>
              </a:ext>
            </a:extLst>
          </p:cNvPr>
          <p:cNvSpPr/>
          <p:nvPr/>
        </p:nvSpPr>
        <p:spPr>
          <a:xfrm rot="2700000">
            <a:off x="3516408" y="22136"/>
            <a:ext cx="48847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Rectangle: Top Corners Rounded 49">
            <a:extLst>
              <a:ext uri="{FF2B5EF4-FFF2-40B4-BE49-F238E27FC236}">
                <a16:creationId xmlns="" xmlns:a16="http://schemas.microsoft.com/office/drawing/2014/main" id="{E73ABF64-45C7-4486-B5FD-16691C00E47C}"/>
              </a:ext>
            </a:extLst>
          </p:cNvPr>
          <p:cNvSpPr/>
          <p:nvPr/>
        </p:nvSpPr>
        <p:spPr>
          <a:xfrm rot="2700000">
            <a:off x="7243827" y="103716"/>
            <a:ext cx="25772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Rectangle: Top Corners Rounded 50">
            <a:extLst>
              <a:ext uri="{FF2B5EF4-FFF2-40B4-BE49-F238E27FC236}">
                <a16:creationId xmlns="" xmlns:a16="http://schemas.microsoft.com/office/drawing/2014/main" id="{4A875B98-0151-4C03-B2EB-BD359068FDE6}"/>
              </a:ext>
            </a:extLst>
          </p:cNvPr>
          <p:cNvSpPr/>
          <p:nvPr/>
        </p:nvSpPr>
        <p:spPr>
          <a:xfrm rot="2700000">
            <a:off x="3538267" y="2261454"/>
            <a:ext cx="36908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" name="Rectangle: Top Corners Rounded 51">
            <a:extLst>
              <a:ext uri="{FF2B5EF4-FFF2-40B4-BE49-F238E27FC236}">
                <a16:creationId xmlns="" xmlns:a16="http://schemas.microsoft.com/office/drawing/2014/main" id="{FF013AC9-1AAB-4AB8-8994-AD801E568F46}"/>
              </a:ext>
            </a:extLst>
          </p:cNvPr>
          <p:cNvSpPr/>
          <p:nvPr/>
        </p:nvSpPr>
        <p:spPr>
          <a:xfrm rot="2700000" flipH="1" flipV="1">
            <a:off x="8652333" y="4171802"/>
            <a:ext cx="43063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Rectangle: Top Corners Rounded 52">
            <a:extLst>
              <a:ext uri="{FF2B5EF4-FFF2-40B4-BE49-F238E27FC236}">
                <a16:creationId xmlns="" xmlns:a16="http://schemas.microsoft.com/office/drawing/2014/main" id="{1A9D2E4F-ACE1-495C-9123-13B9CA198E8A}"/>
              </a:ext>
            </a:extLst>
          </p:cNvPr>
          <p:cNvSpPr/>
          <p:nvPr/>
        </p:nvSpPr>
        <p:spPr>
          <a:xfrm rot="2700000" flipH="1" flipV="1">
            <a:off x="8792713" y="1606253"/>
            <a:ext cx="25772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4" name="Rectangle: Top Corners Rounded 53">
            <a:extLst>
              <a:ext uri="{FF2B5EF4-FFF2-40B4-BE49-F238E27FC236}">
                <a16:creationId xmlns="" xmlns:a16="http://schemas.microsoft.com/office/drawing/2014/main" id="{321412B4-0D31-4CA2-87AF-37A70ECE7324}"/>
              </a:ext>
            </a:extLst>
          </p:cNvPr>
          <p:cNvSpPr/>
          <p:nvPr/>
        </p:nvSpPr>
        <p:spPr>
          <a:xfrm rot="2700000" flipH="1" flipV="1">
            <a:off x="3780337" y="4192273"/>
            <a:ext cx="50757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5" name="Rectangle: Top Corners Rounded 54">
            <a:extLst>
              <a:ext uri="{FF2B5EF4-FFF2-40B4-BE49-F238E27FC236}">
                <a16:creationId xmlns="" xmlns:a16="http://schemas.microsoft.com/office/drawing/2014/main" id="{C72E0D7B-05B4-4538-AA2D-22CCE081E27F}"/>
              </a:ext>
            </a:extLst>
          </p:cNvPr>
          <p:cNvSpPr/>
          <p:nvPr/>
        </p:nvSpPr>
        <p:spPr>
          <a:xfrm rot="2700000">
            <a:off x="5933750" y="129943"/>
            <a:ext cx="189663" cy="1665697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6" name="Rectangle: Top Corners Rounded 55">
            <a:extLst>
              <a:ext uri="{FF2B5EF4-FFF2-40B4-BE49-F238E27FC236}">
                <a16:creationId xmlns="" xmlns:a16="http://schemas.microsoft.com/office/drawing/2014/main" id="{BC9F75B3-A49D-4958-8730-6E30CA4D11FF}"/>
              </a:ext>
            </a:extLst>
          </p:cNvPr>
          <p:cNvSpPr/>
          <p:nvPr/>
        </p:nvSpPr>
        <p:spPr>
          <a:xfrm rot="2700000" flipH="1" flipV="1">
            <a:off x="5717377" y="5192002"/>
            <a:ext cx="189663" cy="1665697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="" xmlns:a16="http://schemas.microsoft.com/office/drawing/2014/main" id="{C1CB3B1C-AB75-4093-B107-5E821FE62F56}"/>
              </a:ext>
            </a:extLst>
          </p:cNvPr>
          <p:cNvSpPr/>
          <p:nvPr/>
        </p:nvSpPr>
        <p:spPr>
          <a:xfrm>
            <a:off x="10737492" y="295602"/>
            <a:ext cx="1454508" cy="1968197"/>
          </a:xfrm>
          <a:custGeom>
            <a:avLst/>
            <a:gdLst>
              <a:gd name="connsiteX0" fmla="*/ 1454508 w 1454508"/>
              <a:gd name="connsiteY0" fmla="*/ 0 h 1968197"/>
              <a:gd name="connsiteX1" fmla="*/ 1454508 w 1454508"/>
              <a:gd name="connsiteY1" fmla="*/ 1027378 h 1968197"/>
              <a:gd name="connsiteX2" fmla="*/ 620078 w 1454508"/>
              <a:gd name="connsiteY2" fmla="*/ 1861808 h 1968197"/>
              <a:gd name="connsiteX3" fmla="*/ 106389 w 1454508"/>
              <a:gd name="connsiteY3" fmla="*/ 1861808 h 1968197"/>
              <a:gd name="connsiteX4" fmla="*/ 106389 w 1454508"/>
              <a:gd name="connsiteY4" fmla="*/ 1348119 h 1968197"/>
              <a:gd name="connsiteX5" fmla="*/ 1454508 w 1454508"/>
              <a:gd name="connsiteY5" fmla="*/ 0 h 1968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4508" h="1968197">
                <a:moveTo>
                  <a:pt x="1454508" y="0"/>
                </a:moveTo>
                <a:lnTo>
                  <a:pt x="1454508" y="1027378"/>
                </a:lnTo>
                <a:lnTo>
                  <a:pt x="620078" y="1861808"/>
                </a:lnTo>
                <a:cubicBezTo>
                  <a:pt x="478227" y="2003660"/>
                  <a:pt x="248240" y="2003660"/>
                  <a:pt x="106389" y="1861808"/>
                </a:cubicBezTo>
                <a:cubicBezTo>
                  <a:pt x="-35462" y="1719957"/>
                  <a:pt x="-35462" y="1489970"/>
                  <a:pt x="106389" y="1348119"/>
                </a:cubicBezTo>
                <a:lnTo>
                  <a:pt x="1454508" y="0"/>
                </a:ln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="" xmlns:a16="http://schemas.microsoft.com/office/drawing/2014/main" id="{139B3FC7-C104-48E3-A936-E0D36DBBE924}"/>
              </a:ext>
            </a:extLst>
          </p:cNvPr>
          <p:cNvSpPr/>
          <p:nvPr/>
        </p:nvSpPr>
        <p:spPr>
          <a:xfrm>
            <a:off x="0" y="923048"/>
            <a:ext cx="1991880" cy="2747432"/>
          </a:xfrm>
          <a:custGeom>
            <a:avLst/>
            <a:gdLst>
              <a:gd name="connsiteX0" fmla="*/ 1457624 w 1991880"/>
              <a:gd name="connsiteY0" fmla="*/ 0 h 2747432"/>
              <a:gd name="connsiteX1" fmla="*/ 1835400 w 1991880"/>
              <a:gd name="connsiteY1" fmla="*/ 156479 h 2747432"/>
              <a:gd name="connsiteX2" fmla="*/ 1835400 w 1991880"/>
              <a:gd name="connsiteY2" fmla="*/ 912031 h 2747432"/>
              <a:gd name="connsiteX3" fmla="*/ 0 w 1991880"/>
              <a:gd name="connsiteY3" fmla="*/ 2747432 h 2747432"/>
              <a:gd name="connsiteX4" fmla="*/ 0 w 1991880"/>
              <a:gd name="connsiteY4" fmla="*/ 1236328 h 2747432"/>
              <a:gd name="connsiteX5" fmla="*/ 1079848 w 1991880"/>
              <a:gd name="connsiteY5" fmla="*/ 156479 h 2747432"/>
              <a:gd name="connsiteX6" fmla="*/ 1457624 w 1991880"/>
              <a:gd name="connsiteY6" fmla="*/ 0 h 274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1880" h="2747432">
                <a:moveTo>
                  <a:pt x="1457624" y="0"/>
                </a:moveTo>
                <a:cubicBezTo>
                  <a:pt x="1594353" y="0"/>
                  <a:pt x="1731081" y="52160"/>
                  <a:pt x="1835400" y="156479"/>
                </a:cubicBezTo>
                <a:cubicBezTo>
                  <a:pt x="2044040" y="365119"/>
                  <a:pt x="2044040" y="703392"/>
                  <a:pt x="1835400" y="912031"/>
                </a:cubicBezTo>
                <a:lnTo>
                  <a:pt x="0" y="2747432"/>
                </a:lnTo>
                <a:lnTo>
                  <a:pt x="0" y="1236328"/>
                </a:lnTo>
                <a:lnTo>
                  <a:pt x="1079848" y="156479"/>
                </a:lnTo>
                <a:cubicBezTo>
                  <a:pt x="1184168" y="52160"/>
                  <a:pt x="1320896" y="0"/>
                  <a:pt x="1457624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="" xmlns:a16="http://schemas.microsoft.com/office/drawing/2014/main" id="{F796F4F0-4829-4647-83C3-A88700989A8B}"/>
              </a:ext>
            </a:extLst>
          </p:cNvPr>
          <p:cNvSpPr/>
          <p:nvPr/>
        </p:nvSpPr>
        <p:spPr>
          <a:xfrm>
            <a:off x="10020130" y="3084511"/>
            <a:ext cx="2171870" cy="2927423"/>
          </a:xfrm>
          <a:custGeom>
            <a:avLst/>
            <a:gdLst>
              <a:gd name="connsiteX0" fmla="*/ 2171870 w 2171870"/>
              <a:gd name="connsiteY0" fmla="*/ 0 h 2927423"/>
              <a:gd name="connsiteX1" fmla="*/ 2171870 w 2171870"/>
              <a:gd name="connsiteY1" fmla="*/ 1511105 h 2927423"/>
              <a:gd name="connsiteX2" fmla="*/ 912032 w 2171870"/>
              <a:gd name="connsiteY2" fmla="*/ 2770943 h 2927423"/>
              <a:gd name="connsiteX3" fmla="*/ 156480 w 2171870"/>
              <a:gd name="connsiteY3" fmla="*/ 2770943 h 2927423"/>
              <a:gd name="connsiteX4" fmla="*/ 156480 w 2171870"/>
              <a:gd name="connsiteY4" fmla="*/ 2015391 h 2927423"/>
              <a:gd name="connsiteX5" fmla="*/ 2171870 w 2171870"/>
              <a:gd name="connsiteY5" fmla="*/ 0 h 2927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1870" h="2927423">
                <a:moveTo>
                  <a:pt x="2171870" y="0"/>
                </a:moveTo>
                <a:lnTo>
                  <a:pt x="2171870" y="1511105"/>
                </a:lnTo>
                <a:lnTo>
                  <a:pt x="912032" y="2770943"/>
                </a:lnTo>
                <a:cubicBezTo>
                  <a:pt x="703392" y="2979583"/>
                  <a:pt x="365119" y="2979583"/>
                  <a:pt x="156480" y="2770943"/>
                </a:cubicBezTo>
                <a:cubicBezTo>
                  <a:pt x="-52160" y="2562303"/>
                  <a:pt x="-52160" y="2224031"/>
                  <a:pt x="156480" y="2015391"/>
                </a:cubicBezTo>
                <a:lnTo>
                  <a:pt x="2171870" y="0"/>
                </a:ln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="" xmlns:a16="http://schemas.microsoft.com/office/drawing/2014/main" id="{40489BC6-9B9F-4D28-8670-9A9F68D5BB8F}"/>
              </a:ext>
            </a:extLst>
          </p:cNvPr>
          <p:cNvSpPr/>
          <p:nvPr/>
        </p:nvSpPr>
        <p:spPr>
          <a:xfrm>
            <a:off x="0" y="4834030"/>
            <a:ext cx="1120108" cy="1633797"/>
          </a:xfrm>
          <a:custGeom>
            <a:avLst/>
            <a:gdLst>
              <a:gd name="connsiteX0" fmla="*/ 756876 w 1120108"/>
              <a:gd name="connsiteY0" fmla="*/ 0 h 1633797"/>
              <a:gd name="connsiteX1" fmla="*/ 1013720 w 1120108"/>
              <a:gd name="connsiteY1" fmla="*/ 106388 h 1633797"/>
              <a:gd name="connsiteX2" fmla="*/ 1013720 w 1120108"/>
              <a:gd name="connsiteY2" fmla="*/ 620077 h 1633797"/>
              <a:gd name="connsiteX3" fmla="*/ 0 w 1120108"/>
              <a:gd name="connsiteY3" fmla="*/ 1633797 h 1633797"/>
              <a:gd name="connsiteX4" fmla="*/ 0 w 1120108"/>
              <a:gd name="connsiteY4" fmla="*/ 606419 h 1633797"/>
              <a:gd name="connsiteX5" fmla="*/ 500031 w 1120108"/>
              <a:gd name="connsiteY5" fmla="*/ 106388 h 1633797"/>
              <a:gd name="connsiteX6" fmla="*/ 756876 w 1120108"/>
              <a:gd name="connsiteY6" fmla="*/ 0 h 1633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0108" h="1633797">
                <a:moveTo>
                  <a:pt x="756876" y="0"/>
                </a:moveTo>
                <a:cubicBezTo>
                  <a:pt x="849835" y="0"/>
                  <a:pt x="942795" y="35463"/>
                  <a:pt x="1013720" y="106388"/>
                </a:cubicBezTo>
                <a:cubicBezTo>
                  <a:pt x="1155571" y="248239"/>
                  <a:pt x="1155571" y="478226"/>
                  <a:pt x="1013720" y="620077"/>
                </a:cubicBezTo>
                <a:lnTo>
                  <a:pt x="0" y="1633797"/>
                </a:lnTo>
                <a:lnTo>
                  <a:pt x="0" y="606419"/>
                </a:lnTo>
                <a:lnTo>
                  <a:pt x="500031" y="106388"/>
                </a:lnTo>
                <a:cubicBezTo>
                  <a:pt x="570957" y="35463"/>
                  <a:pt x="663916" y="0"/>
                  <a:pt x="756876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1" name="Straight Connector 60">
            <a:extLst>
              <a:ext uri="{FF2B5EF4-FFF2-40B4-BE49-F238E27FC236}">
                <a16:creationId xmlns="" xmlns:a16="http://schemas.microsoft.com/office/drawing/2014/main" id="{2C1D329A-6758-465A-882F-4F99C7551023}"/>
              </a:ext>
            </a:extLst>
          </p:cNvPr>
          <p:cNvCxnSpPr/>
          <p:nvPr/>
        </p:nvCxnSpPr>
        <p:spPr>
          <a:xfrm flipV="1">
            <a:off x="952500" y="1618761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="" xmlns:a16="http://schemas.microsoft.com/office/drawing/2014/main" id="{AF880A37-9DB6-458F-B77E-B4C38D7191DE}"/>
              </a:ext>
            </a:extLst>
          </p:cNvPr>
          <p:cNvCxnSpPr/>
          <p:nvPr/>
        </p:nvCxnSpPr>
        <p:spPr>
          <a:xfrm flipV="1">
            <a:off x="3477877" y="744813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="" xmlns:a16="http://schemas.microsoft.com/office/drawing/2014/main" id="{9CBED65B-6C3F-4924-BDC5-BB03199A17F4}"/>
              </a:ext>
            </a:extLst>
          </p:cNvPr>
          <p:cNvCxnSpPr/>
          <p:nvPr/>
        </p:nvCxnSpPr>
        <p:spPr>
          <a:xfrm flipV="1">
            <a:off x="995940" y="4502056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="" xmlns:a16="http://schemas.microsoft.com/office/drawing/2014/main" id="{047821DD-9E38-4A7B-B8A2-1D9B3E9ADEC4}"/>
              </a:ext>
            </a:extLst>
          </p:cNvPr>
          <p:cNvCxnSpPr/>
          <p:nvPr/>
        </p:nvCxnSpPr>
        <p:spPr>
          <a:xfrm flipV="1">
            <a:off x="5893860" y="1661190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="" xmlns:a16="http://schemas.microsoft.com/office/drawing/2014/main" id="{18EBFCA4-C10A-4B14-9677-0AE9D51D5819}"/>
              </a:ext>
            </a:extLst>
          </p:cNvPr>
          <p:cNvCxnSpPr>
            <a:cxnSpLocks/>
          </p:cNvCxnSpPr>
          <p:nvPr/>
        </p:nvCxnSpPr>
        <p:spPr>
          <a:xfrm flipV="1">
            <a:off x="5078269" y="1110294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="" xmlns:a16="http://schemas.microsoft.com/office/drawing/2014/main" id="{CE0053A8-93C6-40C3-897E-D0192859409F}"/>
              </a:ext>
            </a:extLst>
          </p:cNvPr>
          <p:cNvCxnSpPr>
            <a:cxnSpLocks/>
          </p:cNvCxnSpPr>
          <p:nvPr/>
        </p:nvCxnSpPr>
        <p:spPr>
          <a:xfrm flipH="1">
            <a:off x="9868133" y="812466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="" xmlns:a16="http://schemas.microsoft.com/office/drawing/2014/main" id="{45C9DAD0-0B9B-4C29-834B-3107202367B7}"/>
              </a:ext>
            </a:extLst>
          </p:cNvPr>
          <p:cNvCxnSpPr>
            <a:cxnSpLocks/>
          </p:cNvCxnSpPr>
          <p:nvPr/>
        </p:nvCxnSpPr>
        <p:spPr>
          <a:xfrm flipH="1">
            <a:off x="10355596" y="2782099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="" xmlns:a16="http://schemas.microsoft.com/office/drawing/2014/main" id="{E326AA14-AFF0-48F2-86A2-3DF0C80DCBE4}"/>
              </a:ext>
            </a:extLst>
          </p:cNvPr>
          <p:cNvCxnSpPr>
            <a:cxnSpLocks/>
          </p:cNvCxnSpPr>
          <p:nvPr/>
        </p:nvCxnSpPr>
        <p:spPr>
          <a:xfrm flipH="1">
            <a:off x="8691741" y="5368882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="" xmlns:a16="http://schemas.microsoft.com/office/drawing/2014/main" id="{162B3518-6DB0-43A5-B617-8A230ED6EC08}"/>
              </a:ext>
            </a:extLst>
          </p:cNvPr>
          <p:cNvCxnSpPr>
            <a:cxnSpLocks/>
          </p:cNvCxnSpPr>
          <p:nvPr/>
        </p:nvCxnSpPr>
        <p:spPr>
          <a:xfrm flipH="1">
            <a:off x="6314521" y="5325580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="" xmlns:a16="http://schemas.microsoft.com/office/drawing/2014/main" id="{CE9A6CD7-A388-4049-8ADB-FB623D3289EF}"/>
              </a:ext>
            </a:extLst>
          </p:cNvPr>
          <p:cNvSpPr/>
          <p:nvPr/>
        </p:nvSpPr>
        <p:spPr>
          <a:xfrm rot="18900000" flipV="1">
            <a:off x="2347991" y="470901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="" xmlns:a16="http://schemas.microsoft.com/office/drawing/2014/main" id="{4B27541F-E6EE-46A8-A29B-A6581E48909D}"/>
              </a:ext>
            </a:extLst>
          </p:cNvPr>
          <p:cNvSpPr/>
          <p:nvPr/>
        </p:nvSpPr>
        <p:spPr>
          <a:xfrm rot="18900000" flipV="1">
            <a:off x="4544413" y="5019998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="" xmlns:a16="http://schemas.microsoft.com/office/drawing/2014/main" id="{CFF0EA65-D1A6-433B-8CDD-116E99E90F70}"/>
              </a:ext>
            </a:extLst>
          </p:cNvPr>
          <p:cNvSpPr/>
          <p:nvPr/>
        </p:nvSpPr>
        <p:spPr>
          <a:xfrm rot="18900000" flipV="1">
            <a:off x="8062915" y="95504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="" xmlns:a16="http://schemas.microsoft.com/office/drawing/2014/main" id="{B1BE2E9E-694C-4717-822B-3A763FC22EE0}"/>
              </a:ext>
            </a:extLst>
          </p:cNvPr>
          <p:cNvSpPr/>
          <p:nvPr/>
        </p:nvSpPr>
        <p:spPr>
          <a:xfrm rot="18900000" flipV="1">
            <a:off x="7997953" y="310142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="" xmlns:a16="http://schemas.microsoft.com/office/drawing/2014/main" id="{CA146700-903F-4552-944F-2E47DB8E230B}"/>
              </a:ext>
            </a:extLst>
          </p:cNvPr>
          <p:cNvSpPr/>
          <p:nvPr/>
        </p:nvSpPr>
        <p:spPr>
          <a:xfrm rot="18900000" flipV="1">
            <a:off x="-167312" y="3900894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="" xmlns:a16="http://schemas.microsoft.com/office/drawing/2014/main" id="{DCEFA7F5-A0B8-4239-9E17-D718E833BECD}"/>
              </a:ext>
            </a:extLst>
          </p:cNvPr>
          <p:cNvSpPr/>
          <p:nvPr/>
        </p:nvSpPr>
        <p:spPr>
          <a:xfrm>
            <a:off x="2630782" y="844646"/>
            <a:ext cx="375231" cy="375231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="" xmlns:a16="http://schemas.microsoft.com/office/drawing/2014/main" id="{39E309A8-AC60-4B13-B6EB-B02903C6817F}"/>
              </a:ext>
            </a:extLst>
          </p:cNvPr>
          <p:cNvSpPr/>
          <p:nvPr/>
        </p:nvSpPr>
        <p:spPr>
          <a:xfrm>
            <a:off x="5221009" y="262769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="" xmlns:a16="http://schemas.microsoft.com/office/drawing/2014/main" id="{BF5E21A8-BFA9-4AD2-94EA-D9B6294512B3}"/>
              </a:ext>
            </a:extLst>
          </p:cNvPr>
          <p:cNvSpPr/>
          <p:nvPr/>
        </p:nvSpPr>
        <p:spPr>
          <a:xfrm>
            <a:off x="2623515" y="2908496"/>
            <a:ext cx="487782" cy="4877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="" xmlns:a16="http://schemas.microsoft.com/office/drawing/2014/main" id="{B59435F0-370F-41A2-BA32-76936D67262F}"/>
              </a:ext>
            </a:extLst>
          </p:cNvPr>
          <p:cNvSpPr/>
          <p:nvPr/>
        </p:nvSpPr>
        <p:spPr>
          <a:xfrm>
            <a:off x="4796668" y="2956271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="" xmlns:a16="http://schemas.microsoft.com/office/drawing/2014/main" id="{77BA2C2E-DC7B-4A87-AEB4-F04DBA7C141C}"/>
              </a:ext>
            </a:extLst>
          </p:cNvPr>
          <p:cNvSpPr/>
          <p:nvPr/>
        </p:nvSpPr>
        <p:spPr>
          <a:xfrm>
            <a:off x="6882603" y="3200548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="" xmlns:a16="http://schemas.microsoft.com/office/drawing/2014/main" id="{59933B1B-D33C-4766-BBA5-3D5EBE253EFA}"/>
              </a:ext>
            </a:extLst>
          </p:cNvPr>
          <p:cNvSpPr/>
          <p:nvPr/>
        </p:nvSpPr>
        <p:spPr>
          <a:xfrm>
            <a:off x="8094806" y="1481799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="" xmlns:a16="http://schemas.microsoft.com/office/drawing/2014/main" id="{4B7E9BBB-6CE5-4C7E-B301-8CF81AFE84F2}"/>
              </a:ext>
            </a:extLst>
          </p:cNvPr>
          <p:cNvSpPr/>
          <p:nvPr/>
        </p:nvSpPr>
        <p:spPr>
          <a:xfrm>
            <a:off x="5308404" y="4754039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="" xmlns:a16="http://schemas.microsoft.com/office/drawing/2014/main" id="{10838A26-006A-435F-A47D-24C4F6BA618A}"/>
              </a:ext>
            </a:extLst>
          </p:cNvPr>
          <p:cNvSpPr/>
          <p:nvPr/>
        </p:nvSpPr>
        <p:spPr>
          <a:xfrm>
            <a:off x="1675274" y="6159430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="" xmlns:a16="http://schemas.microsoft.com/office/drawing/2014/main" id="{E3B73D62-7115-4CD9-9673-6E6354221951}"/>
              </a:ext>
            </a:extLst>
          </p:cNvPr>
          <p:cNvSpPr/>
          <p:nvPr/>
        </p:nvSpPr>
        <p:spPr>
          <a:xfrm>
            <a:off x="7590123" y="4903827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="" xmlns:a16="http://schemas.microsoft.com/office/drawing/2014/main" id="{CA1D21CD-8A9E-4341-A251-986E894D8876}"/>
              </a:ext>
            </a:extLst>
          </p:cNvPr>
          <p:cNvSpPr/>
          <p:nvPr/>
        </p:nvSpPr>
        <p:spPr>
          <a:xfrm>
            <a:off x="9913057" y="3318389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="" xmlns:a16="http://schemas.microsoft.com/office/drawing/2014/main" id="{C8CD62BD-D546-4C11-B09C-DA014C64E70A}"/>
              </a:ext>
            </a:extLst>
          </p:cNvPr>
          <p:cNvSpPr/>
          <p:nvPr/>
        </p:nvSpPr>
        <p:spPr>
          <a:xfrm>
            <a:off x="11706317" y="2242134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="" xmlns:a16="http://schemas.microsoft.com/office/drawing/2014/main" id="{C9C567AB-CB2A-4E4C-9F92-D2E4B3593475}"/>
              </a:ext>
            </a:extLst>
          </p:cNvPr>
          <p:cNvSpPr/>
          <p:nvPr/>
        </p:nvSpPr>
        <p:spPr>
          <a:xfrm>
            <a:off x="9615498" y="6194454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="" xmlns:a16="http://schemas.microsoft.com/office/drawing/2014/main" id="{FE0D65D0-4C83-4B8F-B3C4-EB5BB76C45FB}"/>
              </a:ext>
            </a:extLst>
          </p:cNvPr>
          <p:cNvSpPr/>
          <p:nvPr/>
        </p:nvSpPr>
        <p:spPr>
          <a:xfrm>
            <a:off x="11538797" y="6026934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="" xmlns:a16="http://schemas.microsoft.com/office/drawing/2014/main" id="{5D8A1893-495C-49DD-B6A7-D819EBB19F06}"/>
              </a:ext>
            </a:extLst>
          </p:cNvPr>
          <p:cNvSpPr/>
          <p:nvPr/>
        </p:nvSpPr>
        <p:spPr>
          <a:xfrm>
            <a:off x="570597" y="3311686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="" xmlns:a16="http://schemas.microsoft.com/office/drawing/2014/main" id="{66585B35-D45F-49FB-96DB-4EF46384E20E}"/>
              </a:ext>
            </a:extLst>
          </p:cNvPr>
          <p:cNvSpPr/>
          <p:nvPr/>
        </p:nvSpPr>
        <p:spPr>
          <a:xfrm>
            <a:off x="6133125" y="1983803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="" xmlns:a16="http://schemas.microsoft.com/office/drawing/2014/main" id="{84E2ED9C-BF23-4916-BF84-87747CD11667}"/>
              </a:ext>
            </a:extLst>
          </p:cNvPr>
          <p:cNvSpPr/>
          <p:nvPr/>
        </p:nvSpPr>
        <p:spPr>
          <a:xfrm>
            <a:off x="3950362" y="4828052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="" xmlns:a16="http://schemas.microsoft.com/office/drawing/2014/main" id="{F5E20094-4607-44F8-ADA1-95B5522344CA}"/>
              </a:ext>
            </a:extLst>
          </p:cNvPr>
          <p:cNvSpPr/>
          <p:nvPr/>
        </p:nvSpPr>
        <p:spPr>
          <a:xfrm>
            <a:off x="8663921" y="2523880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="" xmlns:a16="http://schemas.microsoft.com/office/drawing/2014/main" id="{3830387B-4673-46C0-BADF-0BF3FB6D41F1}"/>
              </a:ext>
            </a:extLst>
          </p:cNvPr>
          <p:cNvSpPr/>
          <p:nvPr/>
        </p:nvSpPr>
        <p:spPr>
          <a:xfrm>
            <a:off x="10337406" y="565502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="" xmlns:a16="http://schemas.microsoft.com/office/drawing/2014/main" id="{9E382AEB-E7BF-44DF-8D7C-F84006A33278}"/>
              </a:ext>
            </a:extLst>
          </p:cNvPr>
          <p:cNvSpPr/>
          <p:nvPr/>
        </p:nvSpPr>
        <p:spPr>
          <a:xfrm>
            <a:off x="4594765" y="2956271"/>
            <a:ext cx="29722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Y" sz="3200" b="1" dirty="0" smtClean="0">
                <a:solidFill>
                  <a:srgbClr val="FF0000"/>
                </a:solidFill>
                <a:latin typeface="Economica" panose="02000506040000020004" pitchFamily="2" charset="0"/>
              </a:rPr>
              <a:t>سيِّدةُ نساءِ أهلِ الجنَّةِ</a:t>
            </a:r>
            <a:endParaRPr lang="ar-SY" sz="3200" b="1" dirty="0">
              <a:solidFill>
                <a:srgbClr val="FF0000"/>
              </a:solidFill>
              <a:latin typeface="Economica" panose="02000506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75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decel="2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3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3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3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3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3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3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3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3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3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3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1A8A9D57-B041-4715-A1C9-4342C5D69CF2}"/>
              </a:ext>
            </a:extLst>
          </p:cNvPr>
          <p:cNvSpPr/>
          <p:nvPr/>
        </p:nvSpPr>
        <p:spPr>
          <a:xfrm>
            <a:off x="1144159" y="1958553"/>
            <a:ext cx="1204073" cy="3133952"/>
          </a:xfrm>
          <a:prstGeom prst="rect">
            <a:avLst/>
          </a:prstGeom>
          <a:solidFill>
            <a:srgbClr val="9E5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xmlns="" id="{52364974-DB04-4C11-988B-A00AE538D4DD}"/>
              </a:ext>
            </a:extLst>
          </p:cNvPr>
          <p:cNvSpPr/>
          <p:nvPr/>
        </p:nvSpPr>
        <p:spPr>
          <a:xfrm>
            <a:off x="39186" y="1645920"/>
            <a:ext cx="525985" cy="100570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innerShdw blurRad="114300" dist="3048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EFFA47F5-FE0B-4FBD-8E1C-373D81E61F05}"/>
              </a:ext>
            </a:extLst>
          </p:cNvPr>
          <p:cNvGrpSpPr/>
          <p:nvPr/>
        </p:nvGrpSpPr>
        <p:grpSpPr>
          <a:xfrm>
            <a:off x="-120468" y="2002098"/>
            <a:ext cx="3110413" cy="298449"/>
            <a:chOff x="0" y="1945688"/>
            <a:chExt cx="10452643" cy="30718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xmlns="" id="{4BF8B384-139F-49CE-BFD7-A602E7CD8881}"/>
                </a:ext>
              </a:extLst>
            </p:cNvPr>
            <p:cNvSpPr/>
            <p:nvPr/>
          </p:nvSpPr>
          <p:spPr>
            <a:xfrm>
              <a:off x="0" y="1974574"/>
              <a:ext cx="10424160" cy="278296"/>
            </a:xfrm>
            <a:prstGeom prst="roundRect">
              <a:avLst/>
            </a:prstGeom>
            <a:gradFill>
              <a:gsLst>
                <a:gs pos="39812">
                  <a:schemeClr val="bg1"/>
                </a:gs>
                <a:gs pos="0">
                  <a:schemeClr val="tx1">
                    <a:lumMod val="75000"/>
                    <a:lumOff val="25000"/>
                  </a:schemeClr>
                </a:gs>
                <a:gs pos="74000">
                  <a:schemeClr val="bg1">
                    <a:lumMod val="65000"/>
                  </a:schemeClr>
                </a:gs>
                <a:gs pos="90000">
                  <a:schemeClr val="tx1">
                    <a:lumMod val="85000"/>
                    <a:lumOff val="15000"/>
                  </a:schemeClr>
                </a:gs>
              </a:gsLst>
              <a:lin ang="5400000" scaled="1"/>
            </a:gradFill>
            <a:ln>
              <a:noFill/>
            </a:ln>
            <a:scene3d>
              <a:camera prst="perspectiveLef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EC689BBB-DAF0-4CEB-8368-6DA40EBFA149}"/>
                </a:ext>
              </a:extLst>
            </p:cNvPr>
            <p:cNvSpPr/>
            <p:nvPr/>
          </p:nvSpPr>
          <p:spPr>
            <a:xfrm flipH="1">
              <a:off x="10257541" y="1945688"/>
              <a:ext cx="195102" cy="26910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0ECBC755-4F14-4E32-B05C-8A36E40C4613}"/>
              </a:ext>
            </a:extLst>
          </p:cNvPr>
          <p:cNvGrpSpPr/>
          <p:nvPr/>
        </p:nvGrpSpPr>
        <p:grpSpPr>
          <a:xfrm>
            <a:off x="642334" y="1958553"/>
            <a:ext cx="1904831" cy="3573194"/>
            <a:chOff x="3922498" y="1958553"/>
            <a:chExt cx="1904831" cy="3573194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xmlns="" id="{2AE62494-50C9-4EA9-8B68-94FBC8DC43F4}"/>
                </a:ext>
              </a:extLst>
            </p:cNvPr>
            <p:cNvSpPr/>
            <p:nvPr/>
          </p:nvSpPr>
          <p:spPr>
            <a:xfrm rot="941097">
              <a:off x="5187336" y="2030468"/>
              <a:ext cx="639993" cy="408103"/>
            </a:xfrm>
            <a:prstGeom prst="ellipse">
              <a:avLst/>
            </a:prstGeom>
            <a:gradFill flip="none" rotWithShape="1">
              <a:gsLst>
                <a:gs pos="90000">
                  <a:srgbClr val="E4E4E4">
                    <a:alpha val="0"/>
                  </a:srgbClr>
                </a:gs>
                <a:gs pos="30000">
                  <a:schemeClr val="tx1"/>
                </a:gs>
              </a:gsLst>
              <a:lin ang="2700000" scaled="1"/>
              <a:tileRect/>
            </a:gradFill>
            <a:ln>
              <a:noFill/>
            </a:ln>
            <a:effectLst>
              <a:softEdge rad="889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BF493352-DD8C-40D4-A5B6-A7F2ED7A4A27}"/>
                </a:ext>
              </a:extLst>
            </p:cNvPr>
            <p:cNvSpPr/>
            <p:nvPr/>
          </p:nvSpPr>
          <p:spPr>
            <a:xfrm>
              <a:off x="3922498" y="1958553"/>
              <a:ext cx="1705898" cy="3573194"/>
            </a:xfrm>
            <a:custGeom>
              <a:avLst/>
              <a:gdLst>
                <a:gd name="connsiteX0" fmla="*/ 281354 w 2224051"/>
                <a:gd name="connsiteY0" fmla="*/ 0 h 3573194"/>
                <a:gd name="connsiteX1" fmla="*/ 2224051 w 2224051"/>
                <a:gd name="connsiteY1" fmla="*/ 0 h 3573194"/>
                <a:gd name="connsiteX2" fmla="*/ 2202966 w 2224051"/>
                <a:gd name="connsiteY2" fmla="*/ 2126 h 3573194"/>
                <a:gd name="connsiteX3" fmla="*/ 1981201 w 2224051"/>
                <a:gd name="connsiteY3" fmla="*/ 274221 h 3573194"/>
                <a:gd name="connsiteX4" fmla="*/ 1981201 w 2224051"/>
                <a:gd name="connsiteY4" fmla="*/ 3573194 h 3573194"/>
                <a:gd name="connsiteX5" fmla="*/ 1953202 w 2224051"/>
                <a:gd name="connsiteY5" fmla="*/ 3573194 h 3573194"/>
                <a:gd name="connsiteX6" fmla="*/ 976601 w 2224051"/>
                <a:gd name="connsiteY6" fmla="*/ 3133952 h 3573194"/>
                <a:gd name="connsiteX7" fmla="*/ 0 w 2224051"/>
                <a:gd name="connsiteY7" fmla="*/ 3573194 h 3573194"/>
                <a:gd name="connsiteX8" fmla="*/ 0 w 2224051"/>
                <a:gd name="connsiteY8" fmla="*/ 281354 h 3573194"/>
                <a:gd name="connsiteX9" fmla="*/ 281354 w 2224051"/>
                <a:gd name="connsiteY9" fmla="*/ 0 h 3573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4051" h="3573194">
                  <a:moveTo>
                    <a:pt x="281354" y="0"/>
                  </a:moveTo>
                  <a:lnTo>
                    <a:pt x="2224051" y="0"/>
                  </a:lnTo>
                  <a:lnTo>
                    <a:pt x="2202966" y="2126"/>
                  </a:lnTo>
                  <a:cubicBezTo>
                    <a:pt x="2076405" y="28024"/>
                    <a:pt x="1981201" y="140005"/>
                    <a:pt x="1981201" y="274221"/>
                  </a:cubicBezTo>
                  <a:lnTo>
                    <a:pt x="1981201" y="3573194"/>
                  </a:lnTo>
                  <a:lnTo>
                    <a:pt x="1953202" y="3573194"/>
                  </a:lnTo>
                  <a:lnTo>
                    <a:pt x="976601" y="3133952"/>
                  </a:lnTo>
                  <a:lnTo>
                    <a:pt x="0" y="3573194"/>
                  </a:lnTo>
                  <a:lnTo>
                    <a:pt x="0" y="281354"/>
                  </a:lnTo>
                  <a:cubicBezTo>
                    <a:pt x="0" y="125966"/>
                    <a:pt x="125966" y="0"/>
                    <a:pt x="281354" y="0"/>
                  </a:cubicBezTo>
                  <a:close/>
                </a:path>
              </a:pathLst>
            </a:custGeom>
            <a:gradFill>
              <a:gsLst>
                <a:gs pos="3000">
                  <a:srgbClr val="FF9900"/>
                </a:gs>
                <a:gs pos="0">
                  <a:srgbClr val="9E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C4584F60-A4B0-4661-AD7D-08EC48E7F9DC}"/>
                </a:ext>
              </a:extLst>
            </p:cNvPr>
            <p:cNvSpPr txBox="1"/>
            <p:nvPr/>
          </p:nvSpPr>
          <p:spPr>
            <a:xfrm>
              <a:off x="4077756" y="4320380"/>
              <a:ext cx="130829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نص الاستماع</a:t>
              </a:r>
            </a:p>
          </p:txBody>
        </p:sp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xmlns="" id="{27A5772D-95CA-4C47-8DAF-94BD9FFBB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26955" y="3580450"/>
              <a:ext cx="1308295" cy="302455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xmlns="" id="{E8463C34-566F-4699-B114-1BD832C4C75C}"/>
                </a:ext>
              </a:extLst>
            </p:cNvPr>
            <p:cNvSpPr txBox="1"/>
            <p:nvPr/>
          </p:nvSpPr>
          <p:spPr>
            <a:xfrm>
              <a:off x="3922498" y="2812918"/>
              <a:ext cx="14376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37" name="Oval 36">
            <a:extLst>
              <a:ext uri="{FF2B5EF4-FFF2-40B4-BE49-F238E27FC236}">
                <a16:creationId xmlns:a16="http://schemas.microsoft.com/office/drawing/2014/main" xmlns="" id="{72B45074-219E-4923-8057-08CC80860AE8}"/>
              </a:ext>
            </a:extLst>
          </p:cNvPr>
          <p:cNvSpPr/>
          <p:nvPr/>
        </p:nvSpPr>
        <p:spPr>
          <a:xfrm>
            <a:off x="390532" y="5930034"/>
            <a:ext cx="2122417" cy="422684"/>
          </a:xfrm>
          <a:prstGeom prst="ellipse">
            <a:avLst/>
          </a:prstGeom>
          <a:gradFill flip="none" rotWithShape="1">
            <a:gsLst>
              <a:gs pos="100000">
                <a:srgbClr val="E4E4E4">
                  <a:alpha val="0"/>
                </a:srgbClr>
              </a:gs>
              <a:gs pos="8000">
                <a:schemeClr val="tx1">
                  <a:alpha val="3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24">
            <a:extLst>
              <a:ext uri="{FF2B5EF4-FFF2-40B4-BE49-F238E27FC236}">
                <a16:creationId xmlns:a16="http://schemas.microsoft.com/office/drawing/2014/main" xmlns="" id="{2031FD8F-C762-45B7-9144-CFCF75B7A842}"/>
              </a:ext>
            </a:extLst>
          </p:cNvPr>
          <p:cNvSpPr/>
          <p:nvPr/>
        </p:nvSpPr>
        <p:spPr>
          <a:xfrm rot="16200000" flipH="1">
            <a:off x="1175695" y="21221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3">
            <a:extLst>
              <a:ext uri="{FF2B5EF4-FFF2-40B4-BE49-F238E27FC236}">
                <a16:creationId xmlns:a16="http://schemas.microsoft.com/office/drawing/2014/main" xmlns="" id="{6A460868-B9FD-412C-A768-ECBAB7A7A540}"/>
              </a:ext>
            </a:extLst>
          </p:cNvPr>
          <p:cNvGrpSpPr/>
          <p:nvPr/>
        </p:nvGrpSpPr>
        <p:grpSpPr>
          <a:xfrm rot="5400000">
            <a:off x="992729" y="182472"/>
            <a:ext cx="984887" cy="2365989"/>
            <a:chOff x="1232840" y="280896"/>
            <a:chExt cx="984887" cy="2365989"/>
          </a:xfrm>
        </p:grpSpPr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xmlns="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accent2"/>
                  </a:solidFill>
                  <a:latin typeface="Oswald" panose="02000503000000000000" pitchFamily="2" charset="0"/>
                </a:rPr>
                <a:t>قُدُواتٌ و مُثُلٌ عُلْيا</a:t>
              </a:r>
              <a:endParaRPr lang="ar-SY" sz="2000" b="1" dirty="0">
                <a:solidFill>
                  <a:schemeClr val="accent2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626BC3BB-DB17-4728-9BD9-860DBDFEF42C}"/>
                </a:ext>
              </a:extLst>
            </p:cNvPr>
            <p:cNvSpPr txBox="1"/>
            <p:nvPr/>
          </p:nvSpPr>
          <p:spPr>
            <a:xfrm>
              <a:off x="1725284" y="280896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سيِّدةُ نساءِ أهلِ الجنَّةِ</a:t>
              </a:r>
            </a:p>
          </p:txBody>
        </p:sp>
      </p:grpSp>
      <p:grpSp>
        <p:nvGrpSpPr>
          <p:cNvPr id="4" name="مجموعة 3"/>
          <p:cNvGrpSpPr/>
          <p:nvPr/>
        </p:nvGrpSpPr>
        <p:grpSpPr>
          <a:xfrm>
            <a:off x="4886832" y="1217447"/>
            <a:ext cx="2072851" cy="5356965"/>
            <a:chOff x="5229732" y="938047"/>
            <a:chExt cx="2072851" cy="5356965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xmlns="" id="{5472D723-F708-419C-8A1F-10914BBA3DC9}"/>
                </a:ext>
              </a:extLst>
            </p:cNvPr>
            <p:cNvGrpSpPr/>
            <p:nvPr/>
          </p:nvGrpSpPr>
          <p:grpSpPr>
            <a:xfrm>
              <a:off x="5229732" y="938047"/>
              <a:ext cx="2072851" cy="5356965"/>
              <a:chOff x="1292999" y="749708"/>
              <a:chExt cx="1618058" cy="5029389"/>
            </a:xfrm>
          </p:grpSpPr>
          <p:grpSp>
            <p:nvGrpSpPr>
              <p:cNvPr id="62" name="Group 16">
                <a:extLst>
                  <a:ext uri="{FF2B5EF4-FFF2-40B4-BE49-F238E27FC236}">
                    <a16:creationId xmlns:a16="http://schemas.microsoft.com/office/drawing/2014/main" xmlns="" id="{7022BA68-68BC-43BA-A8F4-8A2FFA86EFBA}"/>
                  </a:ext>
                </a:extLst>
              </p:cNvPr>
              <p:cNvGrpSpPr/>
              <p:nvPr/>
            </p:nvGrpSpPr>
            <p:grpSpPr>
              <a:xfrm>
                <a:off x="1292999" y="749708"/>
                <a:ext cx="1618058" cy="5029389"/>
                <a:chOff x="5371514" y="882559"/>
                <a:chExt cx="1618058" cy="5029389"/>
              </a:xfrm>
            </p:grpSpPr>
            <p:sp>
              <p:nvSpPr>
                <p:cNvPr id="66" name="Rectangle: Rounded Corners 13">
                  <a:extLst>
                    <a:ext uri="{FF2B5EF4-FFF2-40B4-BE49-F238E27FC236}">
                      <a16:creationId xmlns:a16="http://schemas.microsoft.com/office/drawing/2014/main" xmlns="" id="{790F437E-D890-48AE-9407-43B007559FA5}"/>
                    </a:ext>
                  </a:extLst>
                </p:cNvPr>
                <p:cNvSpPr/>
                <p:nvPr/>
              </p:nvSpPr>
              <p:spPr>
                <a:xfrm rot="236669">
                  <a:off x="5540600" y="882559"/>
                  <a:ext cx="1448972" cy="4965896"/>
                </a:xfrm>
                <a:prstGeom prst="roundRect">
                  <a:avLst/>
                </a:prstGeom>
                <a:solidFill>
                  <a:srgbClr val="C1C6CA">
                    <a:alpha val="70000"/>
                  </a:srgbClr>
                </a:solidFill>
                <a:ln w="31750">
                  <a:noFill/>
                </a:ln>
                <a:effectLst>
                  <a:softEdge rad="889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67" name="Group 11">
                  <a:extLst>
                    <a:ext uri="{FF2B5EF4-FFF2-40B4-BE49-F238E27FC236}">
                      <a16:creationId xmlns:a16="http://schemas.microsoft.com/office/drawing/2014/main" xmlns="" id="{B8194632-8423-47DD-A2A9-487170C687C2}"/>
                    </a:ext>
                  </a:extLst>
                </p:cNvPr>
                <p:cNvGrpSpPr/>
                <p:nvPr/>
              </p:nvGrpSpPr>
              <p:grpSpPr>
                <a:xfrm>
                  <a:off x="5371514" y="946052"/>
                  <a:ext cx="1456885" cy="4965896"/>
                  <a:chOff x="5371514" y="946052"/>
                  <a:chExt cx="1456885" cy="4965896"/>
                </a:xfrm>
              </p:grpSpPr>
              <p:sp>
                <p:nvSpPr>
                  <p:cNvPr id="68" name="Rectangle: Rounded Corners 4">
                    <a:extLst>
                      <a:ext uri="{FF2B5EF4-FFF2-40B4-BE49-F238E27FC236}">
                        <a16:creationId xmlns:a16="http://schemas.microsoft.com/office/drawing/2014/main" xmlns="" id="{41D27C86-8B0A-475A-B9AD-38CDD1AFE509}"/>
                      </a:ext>
                    </a:extLst>
                  </p:cNvPr>
                  <p:cNvSpPr/>
                  <p:nvPr/>
                </p:nvSpPr>
                <p:spPr>
                  <a:xfrm>
                    <a:off x="5371514" y="946052"/>
                    <a:ext cx="1448972" cy="4965896"/>
                  </a:xfrm>
                  <a:prstGeom prst="roundRect">
                    <a:avLst/>
                  </a:prstGeom>
                  <a:gradFill>
                    <a:gsLst>
                      <a:gs pos="0">
                        <a:srgbClr val="00CC99"/>
                      </a:gs>
                      <a:gs pos="100000">
                        <a:srgbClr val="008080"/>
                      </a:gs>
                    </a:gsLst>
                    <a:lin ang="5400000" scaled="1"/>
                  </a:gradFill>
                  <a:ln w="31750">
                    <a:gradFill>
                      <a:gsLst>
                        <a:gs pos="100000">
                          <a:srgbClr val="00CC99"/>
                        </a:gs>
                        <a:gs pos="0">
                          <a:srgbClr val="008080"/>
                        </a:gs>
                      </a:gsLst>
                      <a:lin ang="5400000" scaled="1"/>
                    </a:gra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Freeform: Shape 7">
                    <a:extLst>
                      <a:ext uri="{FF2B5EF4-FFF2-40B4-BE49-F238E27FC236}">
                        <a16:creationId xmlns:a16="http://schemas.microsoft.com/office/drawing/2014/main" xmlns="" id="{FD75290E-6E61-4383-BD0C-4C40F71A05CA}"/>
                      </a:ext>
                    </a:extLst>
                  </p:cNvPr>
                  <p:cNvSpPr/>
                  <p:nvPr/>
                </p:nvSpPr>
                <p:spPr>
                  <a:xfrm>
                    <a:off x="5387340" y="4368800"/>
                    <a:ext cx="1417320" cy="1543148"/>
                  </a:xfrm>
                  <a:custGeom>
                    <a:avLst/>
                    <a:gdLst>
                      <a:gd name="connsiteX0" fmla="*/ 0 w 1417320"/>
                      <a:gd name="connsiteY0" fmla="*/ 0 h 1543148"/>
                      <a:gd name="connsiteX1" fmla="*/ 1417320 w 1417320"/>
                      <a:gd name="connsiteY1" fmla="*/ 0 h 1543148"/>
                      <a:gd name="connsiteX2" fmla="*/ 1417320 w 1417320"/>
                      <a:gd name="connsiteY2" fmla="*/ 1306923 h 1543148"/>
                      <a:gd name="connsiteX3" fmla="*/ 1181095 w 1417320"/>
                      <a:gd name="connsiteY3" fmla="*/ 1543148 h 1543148"/>
                      <a:gd name="connsiteX4" fmla="*/ 236225 w 1417320"/>
                      <a:gd name="connsiteY4" fmla="*/ 1543148 h 1543148"/>
                      <a:gd name="connsiteX5" fmla="*/ 0 w 1417320"/>
                      <a:gd name="connsiteY5" fmla="*/ 1306923 h 15431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417320" h="1543148">
                        <a:moveTo>
                          <a:pt x="0" y="0"/>
                        </a:moveTo>
                        <a:lnTo>
                          <a:pt x="1417320" y="0"/>
                        </a:lnTo>
                        <a:lnTo>
                          <a:pt x="1417320" y="1306923"/>
                        </a:lnTo>
                        <a:cubicBezTo>
                          <a:pt x="1417320" y="1437386"/>
                          <a:pt x="1311558" y="1543148"/>
                          <a:pt x="1181095" y="1543148"/>
                        </a:cubicBezTo>
                        <a:lnTo>
                          <a:pt x="236225" y="1543148"/>
                        </a:lnTo>
                        <a:cubicBezTo>
                          <a:pt x="105762" y="1543148"/>
                          <a:pt x="0" y="1437386"/>
                          <a:pt x="0" y="1306923"/>
                        </a:cubicBezTo>
                        <a:close/>
                      </a:path>
                    </a:pathLst>
                  </a:custGeom>
                  <a:solidFill>
                    <a:srgbClr val="C1C6CA"/>
                  </a:solidFill>
                  <a:ln w="317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" name="Freeform: Shape 10">
                    <a:extLst>
                      <a:ext uri="{FF2B5EF4-FFF2-40B4-BE49-F238E27FC236}">
                        <a16:creationId xmlns:a16="http://schemas.microsoft.com/office/drawing/2014/main" xmlns="" id="{1A4EDE0B-FA95-4B5D-9060-97802D88D943}"/>
                      </a:ext>
                    </a:extLst>
                  </p:cNvPr>
                  <p:cNvSpPr/>
                  <p:nvPr/>
                </p:nvSpPr>
                <p:spPr>
                  <a:xfrm>
                    <a:off x="5479999" y="946052"/>
                    <a:ext cx="1348400" cy="4838912"/>
                  </a:xfrm>
                  <a:custGeom>
                    <a:avLst/>
                    <a:gdLst>
                      <a:gd name="connsiteX0" fmla="*/ 140928 w 1348400"/>
                      <a:gd name="connsiteY0" fmla="*/ 0 h 4838912"/>
                      <a:gd name="connsiteX1" fmla="*/ 1106900 w 1348400"/>
                      <a:gd name="connsiteY1" fmla="*/ 0 h 4838912"/>
                      <a:gd name="connsiteX2" fmla="*/ 1348400 w 1348400"/>
                      <a:gd name="connsiteY2" fmla="*/ 241500 h 4838912"/>
                      <a:gd name="connsiteX3" fmla="*/ 1348400 w 1348400"/>
                      <a:gd name="connsiteY3" fmla="*/ 4724396 h 4838912"/>
                      <a:gd name="connsiteX4" fmla="*/ 1329422 w 1348400"/>
                      <a:gd name="connsiteY4" fmla="*/ 4818399 h 4838912"/>
                      <a:gd name="connsiteX5" fmla="*/ 1318288 w 1348400"/>
                      <a:gd name="connsiteY5" fmla="*/ 4838912 h 4838912"/>
                      <a:gd name="connsiteX6" fmla="*/ 0 w 1348400"/>
                      <a:gd name="connsiteY6" fmla="*/ 50616 h 4838912"/>
                      <a:gd name="connsiteX7" fmla="*/ 46925 w 1348400"/>
                      <a:gd name="connsiteY7" fmla="*/ 18978 h 4838912"/>
                      <a:gd name="connsiteX8" fmla="*/ 140928 w 1348400"/>
                      <a:gd name="connsiteY8" fmla="*/ 0 h 48389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348400" h="4838912">
                        <a:moveTo>
                          <a:pt x="140928" y="0"/>
                        </a:moveTo>
                        <a:lnTo>
                          <a:pt x="1106900" y="0"/>
                        </a:lnTo>
                        <a:cubicBezTo>
                          <a:pt x="1240277" y="0"/>
                          <a:pt x="1348400" y="108123"/>
                          <a:pt x="1348400" y="241500"/>
                        </a:cubicBezTo>
                        <a:lnTo>
                          <a:pt x="1348400" y="4724396"/>
                        </a:lnTo>
                        <a:cubicBezTo>
                          <a:pt x="1348400" y="4757740"/>
                          <a:pt x="1341642" y="4789506"/>
                          <a:pt x="1329422" y="4818399"/>
                        </a:cubicBezTo>
                        <a:lnTo>
                          <a:pt x="1318288" y="4838912"/>
                        </a:lnTo>
                        <a:lnTo>
                          <a:pt x="0" y="50616"/>
                        </a:lnTo>
                        <a:lnTo>
                          <a:pt x="46925" y="18978"/>
                        </a:lnTo>
                        <a:cubicBezTo>
                          <a:pt x="75818" y="6758"/>
                          <a:pt x="107584" y="0"/>
                          <a:pt x="140928" y="0"/>
                        </a:cubicBezTo>
                        <a:close/>
                      </a:path>
                    </a:pathLst>
                  </a:custGeom>
                  <a:solidFill>
                    <a:schemeClr val="bg1">
                      <a:alpha val="18000"/>
                    </a:schemeClr>
                  </a:solidFill>
                  <a:ln w="317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63" name="TextBox 17">
                <a:extLst>
                  <a:ext uri="{FF2B5EF4-FFF2-40B4-BE49-F238E27FC236}">
                    <a16:creationId xmlns:a16="http://schemas.microsoft.com/office/drawing/2014/main" xmlns="" id="{8380D9F0-4D23-4BAF-A50B-E67072C7B12C}"/>
                  </a:ext>
                </a:extLst>
              </p:cNvPr>
              <p:cNvSpPr txBox="1"/>
              <p:nvPr/>
            </p:nvSpPr>
            <p:spPr>
              <a:xfrm>
                <a:off x="1879091" y="4335926"/>
                <a:ext cx="276787" cy="6645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chemeClr val="bg1"/>
                    </a:solidFill>
                    <a:latin typeface="Oswald" panose="02000503000000000000" pitchFamily="2" charset="0"/>
                  </a:rPr>
                  <a:t>1</a:t>
                </a:r>
                <a:endParaRPr lang="en-US" sz="4000" b="1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64" name="TextBox 21">
                <a:extLst>
                  <a:ext uri="{FF2B5EF4-FFF2-40B4-BE49-F238E27FC236}">
                    <a16:creationId xmlns:a16="http://schemas.microsoft.com/office/drawing/2014/main" xmlns="" id="{F423DA6C-6610-48A5-BF07-F8D58311B786}"/>
                  </a:ext>
                </a:extLst>
              </p:cNvPr>
              <p:cNvSpPr txBox="1"/>
              <p:nvPr/>
            </p:nvSpPr>
            <p:spPr>
              <a:xfrm>
                <a:off x="1467773" y="940185"/>
                <a:ext cx="144200" cy="3756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000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</p:grpSp>
        <p:pic>
          <p:nvPicPr>
            <p:cNvPr id="74" name="Picture 161">
              <a:extLst>
                <a:ext uri="{FF2B5EF4-FFF2-40B4-BE49-F238E27FC236}">
                  <a16:creationId xmlns:a16="http://schemas.microsoft.com/office/drawing/2014/main" xmlns="" id="{6D79FB35-9FF1-44F6-BB5F-AA70EE5E940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66"/>
            <a:stretch/>
          </p:blipFill>
          <p:spPr>
            <a:xfrm>
              <a:off x="5277632" y="1756117"/>
              <a:ext cx="1773420" cy="2586101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7" name="مجموعة 6"/>
          <p:cNvGrpSpPr/>
          <p:nvPr/>
        </p:nvGrpSpPr>
        <p:grpSpPr>
          <a:xfrm>
            <a:off x="7719136" y="1204747"/>
            <a:ext cx="2072851" cy="5356965"/>
            <a:chOff x="7655636" y="938047"/>
            <a:chExt cx="2072851" cy="5356965"/>
          </a:xfrm>
        </p:grpSpPr>
        <p:grpSp>
          <p:nvGrpSpPr>
            <p:cNvPr id="43" name="Group 61">
              <a:extLst>
                <a:ext uri="{FF2B5EF4-FFF2-40B4-BE49-F238E27FC236}">
                  <a16:creationId xmlns:a16="http://schemas.microsoft.com/office/drawing/2014/main" xmlns="" id="{DD462407-30DC-4BF2-BDF3-B1C1BCA68043}"/>
                </a:ext>
              </a:extLst>
            </p:cNvPr>
            <p:cNvGrpSpPr/>
            <p:nvPr/>
          </p:nvGrpSpPr>
          <p:grpSpPr>
            <a:xfrm>
              <a:off x="7655636" y="938047"/>
              <a:ext cx="2072851" cy="5356965"/>
              <a:chOff x="3718903" y="749708"/>
              <a:chExt cx="1618058" cy="5029389"/>
            </a:xfrm>
          </p:grpSpPr>
          <p:grpSp>
            <p:nvGrpSpPr>
              <p:cNvPr id="44" name="Group 15">
                <a:extLst>
                  <a:ext uri="{FF2B5EF4-FFF2-40B4-BE49-F238E27FC236}">
                    <a16:creationId xmlns:a16="http://schemas.microsoft.com/office/drawing/2014/main" xmlns="" id="{839FD4B1-9CA0-4BB8-A797-0FBFE231C2F4}"/>
                  </a:ext>
                </a:extLst>
              </p:cNvPr>
              <p:cNvGrpSpPr/>
              <p:nvPr/>
            </p:nvGrpSpPr>
            <p:grpSpPr>
              <a:xfrm>
                <a:off x="3718903" y="749708"/>
                <a:ext cx="1618058" cy="5029389"/>
                <a:chOff x="5371514" y="882559"/>
                <a:chExt cx="1618058" cy="5029389"/>
              </a:xfrm>
            </p:grpSpPr>
            <p:sp>
              <p:nvSpPr>
                <p:cNvPr id="49" name="Rectangle: Rounded Corners 27">
                  <a:extLst>
                    <a:ext uri="{FF2B5EF4-FFF2-40B4-BE49-F238E27FC236}">
                      <a16:creationId xmlns:a16="http://schemas.microsoft.com/office/drawing/2014/main" xmlns="" id="{A80AA72C-7A56-4F76-B1D7-1935979909AD}"/>
                    </a:ext>
                  </a:extLst>
                </p:cNvPr>
                <p:cNvSpPr/>
                <p:nvPr/>
              </p:nvSpPr>
              <p:spPr>
                <a:xfrm rot="236669">
                  <a:off x="5540600" y="882559"/>
                  <a:ext cx="1448972" cy="4965896"/>
                </a:xfrm>
                <a:prstGeom prst="roundRect">
                  <a:avLst/>
                </a:prstGeom>
                <a:solidFill>
                  <a:srgbClr val="C1C6CA">
                    <a:alpha val="70000"/>
                  </a:srgbClr>
                </a:solidFill>
                <a:ln w="31750">
                  <a:noFill/>
                </a:ln>
                <a:effectLst>
                  <a:softEdge rad="889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54" name="Group 28">
                  <a:extLst>
                    <a:ext uri="{FF2B5EF4-FFF2-40B4-BE49-F238E27FC236}">
                      <a16:creationId xmlns:a16="http://schemas.microsoft.com/office/drawing/2014/main" xmlns="" id="{6369E4ED-BCE4-45DD-98B7-BF13C78D2E1D}"/>
                    </a:ext>
                  </a:extLst>
                </p:cNvPr>
                <p:cNvGrpSpPr/>
                <p:nvPr/>
              </p:nvGrpSpPr>
              <p:grpSpPr>
                <a:xfrm>
                  <a:off x="5371514" y="946052"/>
                  <a:ext cx="1456885" cy="4965896"/>
                  <a:chOff x="5371514" y="946052"/>
                  <a:chExt cx="1456885" cy="4965896"/>
                </a:xfrm>
              </p:grpSpPr>
              <p:sp>
                <p:nvSpPr>
                  <p:cNvPr id="55" name="Rectangle: Rounded Corners 29">
                    <a:extLst>
                      <a:ext uri="{FF2B5EF4-FFF2-40B4-BE49-F238E27FC236}">
                        <a16:creationId xmlns:a16="http://schemas.microsoft.com/office/drawing/2014/main" xmlns="" id="{E816269F-10E2-4E9F-9613-873C2BFB1971}"/>
                      </a:ext>
                    </a:extLst>
                  </p:cNvPr>
                  <p:cNvSpPr/>
                  <p:nvPr/>
                </p:nvSpPr>
                <p:spPr>
                  <a:xfrm>
                    <a:off x="5371514" y="946052"/>
                    <a:ext cx="1448972" cy="4965896"/>
                  </a:xfrm>
                  <a:prstGeom prst="roundRect">
                    <a:avLst/>
                  </a:prstGeom>
                  <a:gradFill>
                    <a:gsLst>
                      <a:gs pos="0">
                        <a:srgbClr val="FF33CC"/>
                      </a:gs>
                      <a:gs pos="100000">
                        <a:srgbClr val="CC0066"/>
                      </a:gs>
                    </a:gsLst>
                    <a:lin ang="5400000" scaled="1"/>
                  </a:gradFill>
                  <a:ln w="31750">
                    <a:gradFill>
                      <a:gsLst>
                        <a:gs pos="100000">
                          <a:srgbClr val="FF33CC"/>
                        </a:gs>
                        <a:gs pos="0">
                          <a:srgbClr val="CC0066"/>
                        </a:gs>
                      </a:gsLst>
                      <a:lin ang="5400000" scaled="1"/>
                    </a:gra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Freeform: Shape 30">
                    <a:extLst>
                      <a:ext uri="{FF2B5EF4-FFF2-40B4-BE49-F238E27FC236}">
                        <a16:creationId xmlns:a16="http://schemas.microsoft.com/office/drawing/2014/main" xmlns="" id="{5488E0BF-B2A9-4AB8-B196-CB61923069D0}"/>
                      </a:ext>
                    </a:extLst>
                  </p:cNvPr>
                  <p:cNvSpPr/>
                  <p:nvPr/>
                </p:nvSpPr>
                <p:spPr>
                  <a:xfrm>
                    <a:off x="5387340" y="4368800"/>
                    <a:ext cx="1417320" cy="1543148"/>
                  </a:xfrm>
                  <a:custGeom>
                    <a:avLst/>
                    <a:gdLst>
                      <a:gd name="connsiteX0" fmla="*/ 0 w 1417320"/>
                      <a:gd name="connsiteY0" fmla="*/ 0 h 1543148"/>
                      <a:gd name="connsiteX1" fmla="*/ 1417320 w 1417320"/>
                      <a:gd name="connsiteY1" fmla="*/ 0 h 1543148"/>
                      <a:gd name="connsiteX2" fmla="*/ 1417320 w 1417320"/>
                      <a:gd name="connsiteY2" fmla="*/ 1306923 h 1543148"/>
                      <a:gd name="connsiteX3" fmla="*/ 1181095 w 1417320"/>
                      <a:gd name="connsiteY3" fmla="*/ 1543148 h 1543148"/>
                      <a:gd name="connsiteX4" fmla="*/ 236225 w 1417320"/>
                      <a:gd name="connsiteY4" fmla="*/ 1543148 h 1543148"/>
                      <a:gd name="connsiteX5" fmla="*/ 0 w 1417320"/>
                      <a:gd name="connsiteY5" fmla="*/ 1306923 h 154314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417320" h="1543148">
                        <a:moveTo>
                          <a:pt x="0" y="0"/>
                        </a:moveTo>
                        <a:lnTo>
                          <a:pt x="1417320" y="0"/>
                        </a:lnTo>
                        <a:lnTo>
                          <a:pt x="1417320" y="1306923"/>
                        </a:lnTo>
                        <a:cubicBezTo>
                          <a:pt x="1417320" y="1437386"/>
                          <a:pt x="1311558" y="1543148"/>
                          <a:pt x="1181095" y="1543148"/>
                        </a:cubicBezTo>
                        <a:lnTo>
                          <a:pt x="236225" y="1543148"/>
                        </a:lnTo>
                        <a:cubicBezTo>
                          <a:pt x="105762" y="1543148"/>
                          <a:pt x="0" y="1437386"/>
                          <a:pt x="0" y="1306923"/>
                        </a:cubicBezTo>
                        <a:close/>
                      </a:path>
                    </a:pathLst>
                  </a:custGeom>
                  <a:solidFill>
                    <a:srgbClr val="C1C6CA"/>
                  </a:solidFill>
                  <a:ln w="317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" name="Freeform: Shape 31">
                    <a:extLst>
                      <a:ext uri="{FF2B5EF4-FFF2-40B4-BE49-F238E27FC236}">
                        <a16:creationId xmlns:a16="http://schemas.microsoft.com/office/drawing/2014/main" xmlns="" id="{AAA5B702-5060-43F4-AD53-FE56996C7401}"/>
                      </a:ext>
                    </a:extLst>
                  </p:cNvPr>
                  <p:cNvSpPr/>
                  <p:nvPr/>
                </p:nvSpPr>
                <p:spPr>
                  <a:xfrm>
                    <a:off x="5479999" y="946052"/>
                    <a:ext cx="1348400" cy="4838912"/>
                  </a:xfrm>
                  <a:custGeom>
                    <a:avLst/>
                    <a:gdLst>
                      <a:gd name="connsiteX0" fmla="*/ 140928 w 1348400"/>
                      <a:gd name="connsiteY0" fmla="*/ 0 h 4838912"/>
                      <a:gd name="connsiteX1" fmla="*/ 1106900 w 1348400"/>
                      <a:gd name="connsiteY1" fmla="*/ 0 h 4838912"/>
                      <a:gd name="connsiteX2" fmla="*/ 1348400 w 1348400"/>
                      <a:gd name="connsiteY2" fmla="*/ 241500 h 4838912"/>
                      <a:gd name="connsiteX3" fmla="*/ 1348400 w 1348400"/>
                      <a:gd name="connsiteY3" fmla="*/ 4724396 h 4838912"/>
                      <a:gd name="connsiteX4" fmla="*/ 1329422 w 1348400"/>
                      <a:gd name="connsiteY4" fmla="*/ 4818399 h 4838912"/>
                      <a:gd name="connsiteX5" fmla="*/ 1318288 w 1348400"/>
                      <a:gd name="connsiteY5" fmla="*/ 4838912 h 4838912"/>
                      <a:gd name="connsiteX6" fmla="*/ 0 w 1348400"/>
                      <a:gd name="connsiteY6" fmla="*/ 50616 h 4838912"/>
                      <a:gd name="connsiteX7" fmla="*/ 46925 w 1348400"/>
                      <a:gd name="connsiteY7" fmla="*/ 18978 h 4838912"/>
                      <a:gd name="connsiteX8" fmla="*/ 140928 w 1348400"/>
                      <a:gd name="connsiteY8" fmla="*/ 0 h 483891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348400" h="4838912">
                        <a:moveTo>
                          <a:pt x="140928" y="0"/>
                        </a:moveTo>
                        <a:lnTo>
                          <a:pt x="1106900" y="0"/>
                        </a:lnTo>
                        <a:cubicBezTo>
                          <a:pt x="1240277" y="0"/>
                          <a:pt x="1348400" y="108123"/>
                          <a:pt x="1348400" y="241500"/>
                        </a:cubicBezTo>
                        <a:lnTo>
                          <a:pt x="1348400" y="4724396"/>
                        </a:lnTo>
                        <a:cubicBezTo>
                          <a:pt x="1348400" y="4757740"/>
                          <a:pt x="1341642" y="4789506"/>
                          <a:pt x="1329422" y="4818399"/>
                        </a:cubicBezTo>
                        <a:lnTo>
                          <a:pt x="1318288" y="4838912"/>
                        </a:lnTo>
                        <a:lnTo>
                          <a:pt x="0" y="50616"/>
                        </a:lnTo>
                        <a:lnTo>
                          <a:pt x="46925" y="18978"/>
                        </a:lnTo>
                        <a:cubicBezTo>
                          <a:pt x="75818" y="6758"/>
                          <a:pt x="107584" y="0"/>
                          <a:pt x="140928" y="0"/>
                        </a:cubicBezTo>
                        <a:close/>
                      </a:path>
                    </a:pathLst>
                  </a:custGeom>
                  <a:solidFill>
                    <a:schemeClr val="bg1">
                      <a:alpha val="18000"/>
                    </a:schemeClr>
                  </a:solidFill>
                  <a:ln w="3175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45" name="TextBox 18">
                <a:extLst>
                  <a:ext uri="{FF2B5EF4-FFF2-40B4-BE49-F238E27FC236}">
                    <a16:creationId xmlns:a16="http://schemas.microsoft.com/office/drawing/2014/main" xmlns="" id="{C36682CC-2E3A-4971-BA18-48FD831CF812}"/>
                  </a:ext>
                </a:extLst>
              </p:cNvPr>
              <p:cNvSpPr txBox="1"/>
              <p:nvPr/>
            </p:nvSpPr>
            <p:spPr>
              <a:xfrm>
                <a:off x="4359597" y="4335407"/>
                <a:ext cx="276787" cy="6645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b="1" dirty="0" smtClean="0">
                    <a:solidFill>
                      <a:schemeClr val="bg1"/>
                    </a:solidFill>
                    <a:latin typeface="Oswald" panose="02000503000000000000" pitchFamily="2" charset="0"/>
                  </a:rPr>
                  <a:t>2</a:t>
                </a:r>
                <a:endParaRPr lang="en-US" sz="4000" b="1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46" name="TextBox 25">
                <a:extLst>
                  <a:ext uri="{FF2B5EF4-FFF2-40B4-BE49-F238E27FC236}">
                    <a16:creationId xmlns:a16="http://schemas.microsoft.com/office/drawing/2014/main" xmlns="" id="{4F3CFA07-04DC-4F4C-8240-9544D6BB0253}"/>
                  </a:ext>
                </a:extLst>
              </p:cNvPr>
              <p:cNvSpPr txBox="1"/>
              <p:nvPr/>
            </p:nvSpPr>
            <p:spPr>
              <a:xfrm>
                <a:off x="3893677" y="940185"/>
                <a:ext cx="144200" cy="3756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en-US" sz="2000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</p:grpSp>
        <p:pic>
          <p:nvPicPr>
            <p:cNvPr id="75" name="Picture 161">
              <a:extLst>
                <a:ext uri="{FF2B5EF4-FFF2-40B4-BE49-F238E27FC236}">
                  <a16:creationId xmlns:a16="http://schemas.microsoft.com/office/drawing/2014/main" xmlns="" id="{6D79FB35-9FF1-44F6-BB5F-AA70EE5E94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03536" y="1826166"/>
              <a:ext cx="1773420" cy="2227514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grpSp>
        <p:nvGrpSpPr>
          <p:cNvPr id="71" name="Group 2">
            <a:extLst>
              <a:ext uri="{FF2B5EF4-FFF2-40B4-BE49-F238E27FC236}">
                <a16:creationId xmlns:a16="http://schemas.microsoft.com/office/drawing/2014/main" xmlns="" id="{137B9BBA-806A-4323-A4E0-D307EC6C1993}"/>
              </a:ext>
            </a:extLst>
          </p:cNvPr>
          <p:cNvGrpSpPr/>
          <p:nvPr/>
        </p:nvGrpSpPr>
        <p:grpSpPr>
          <a:xfrm>
            <a:off x="3882307" y="4751864"/>
            <a:ext cx="3280228" cy="1872343"/>
            <a:chOff x="217714" y="4235949"/>
            <a:chExt cx="3280228" cy="1872343"/>
          </a:xfrm>
        </p:grpSpPr>
        <p:sp>
          <p:nvSpPr>
            <p:cNvPr id="73" name="Right Triangle 19">
              <a:extLst>
                <a:ext uri="{FF2B5EF4-FFF2-40B4-BE49-F238E27FC236}">
                  <a16:creationId xmlns:a16="http://schemas.microsoft.com/office/drawing/2014/main" xmlns="" id="{9D63E415-445A-4C3B-B00F-95EB0EFE5907}"/>
                </a:ext>
              </a:extLst>
            </p:cNvPr>
            <p:cNvSpPr/>
            <p:nvPr/>
          </p:nvSpPr>
          <p:spPr>
            <a:xfrm>
              <a:off x="217714" y="4235949"/>
              <a:ext cx="3280228" cy="1872343"/>
            </a:xfrm>
            <a:prstGeom prst="rtTriangle">
              <a:avLst/>
            </a:prstGeom>
            <a:solidFill>
              <a:srgbClr val="F1F2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20">
              <a:extLst>
                <a:ext uri="{FF2B5EF4-FFF2-40B4-BE49-F238E27FC236}">
                  <a16:creationId xmlns:a16="http://schemas.microsoft.com/office/drawing/2014/main" xmlns="" id="{EA5B5133-8504-499B-9DA2-0D0ECAA90042}"/>
                </a:ext>
              </a:extLst>
            </p:cNvPr>
            <p:cNvSpPr/>
            <p:nvPr/>
          </p:nvSpPr>
          <p:spPr>
            <a:xfrm rot="1727599">
              <a:off x="484557" y="5127617"/>
              <a:ext cx="2989943" cy="203200"/>
            </a:xfrm>
            <a:prstGeom prst="rect">
              <a:avLst/>
            </a:prstGeom>
            <a:gradFill flip="none" rotWithShape="1">
              <a:gsLst>
                <a:gs pos="17000">
                  <a:schemeClr val="tx1">
                    <a:lumMod val="50000"/>
                    <a:lumOff val="50000"/>
                  </a:schemeClr>
                </a:gs>
                <a:gs pos="100000">
                  <a:srgbClr val="F1F2F4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6">
            <a:extLst>
              <a:ext uri="{FF2B5EF4-FFF2-40B4-BE49-F238E27FC236}">
                <a16:creationId xmlns:a16="http://schemas.microsoft.com/office/drawing/2014/main" xmlns="" id="{AB53CC82-BC41-484E-9A4B-A2F5FE268D75}"/>
              </a:ext>
            </a:extLst>
          </p:cNvPr>
          <p:cNvGrpSpPr/>
          <p:nvPr/>
        </p:nvGrpSpPr>
        <p:grpSpPr>
          <a:xfrm>
            <a:off x="6765909" y="4751862"/>
            <a:ext cx="3280228" cy="1872343"/>
            <a:chOff x="2719818" y="4235949"/>
            <a:chExt cx="3280228" cy="1872343"/>
          </a:xfrm>
        </p:grpSpPr>
        <p:sp>
          <p:nvSpPr>
            <p:cNvPr id="60" name="Right Triangle 24">
              <a:extLst>
                <a:ext uri="{FF2B5EF4-FFF2-40B4-BE49-F238E27FC236}">
                  <a16:creationId xmlns:a16="http://schemas.microsoft.com/office/drawing/2014/main" xmlns="" id="{A3B09127-9E66-4DFC-8188-3975872A9764}"/>
                </a:ext>
              </a:extLst>
            </p:cNvPr>
            <p:cNvSpPr/>
            <p:nvPr/>
          </p:nvSpPr>
          <p:spPr>
            <a:xfrm>
              <a:off x="2719818" y="4235949"/>
              <a:ext cx="3280228" cy="1872343"/>
            </a:xfrm>
            <a:prstGeom prst="rtTriangle">
              <a:avLst/>
            </a:prstGeom>
            <a:solidFill>
              <a:srgbClr val="F1F2F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23">
              <a:extLst>
                <a:ext uri="{FF2B5EF4-FFF2-40B4-BE49-F238E27FC236}">
                  <a16:creationId xmlns:a16="http://schemas.microsoft.com/office/drawing/2014/main" xmlns="" id="{79BD915D-CD38-425B-ABA4-306B6328EA70}"/>
                </a:ext>
              </a:extLst>
            </p:cNvPr>
            <p:cNvSpPr/>
            <p:nvPr/>
          </p:nvSpPr>
          <p:spPr>
            <a:xfrm rot="1727599">
              <a:off x="2923161" y="5127617"/>
              <a:ext cx="2989943" cy="203200"/>
            </a:xfrm>
            <a:prstGeom prst="rect">
              <a:avLst/>
            </a:prstGeom>
            <a:gradFill flip="none" rotWithShape="1">
              <a:gsLst>
                <a:gs pos="17000">
                  <a:schemeClr val="tx1">
                    <a:lumMod val="50000"/>
                    <a:lumOff val="50000"/>
                  </a:schemeClr>
                </a:gs>
                <a:gs pos="100000">
                  <a:srgbClr val="F1F2F4"/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291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7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1A8A9D57-B041-4715-A1C9-4342C5D69CF2}"/>
              </a:ext>
            </a:extLst>
          </p:cNvPr>
          <p:cNvSpPr/>
          <p:nvPr/>
        </p:nvSpPr>
        <p:spPr>
          <a:xfrm>
            <a:off x="1144159" y="1958553"/>
            <a:ext cx="1204073" cy="3133952"/>
          </a:xfrm>
          <a:prstGeom prst="rect">
            <a:avLst/>
          </a:prstGeom>
          <a:solidFill>
            <a:srgbClr val="9E5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52364974-DB04-4C11-988B-A00AE538D4DD}"/>
              </a:ext>
            </a:extLst>
          </p:cNvPr>
          <p:cNvSpPr/>
          <p:nvPr/>
        </p:nvSpPr>
        <p:spPr>
          <a:xfrm>
            <a:off x="39186" y="1645920"/>
            <a:ext cx="525985" cy="100570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innerShdw blurRad="114300" dist="3048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FFA47F5-FE0B-4FBD-8E1C-373D81E61F05}"/>
              </a:ext>
            </a:extLst>
          </p:cNvPr>
          <p:cNvGrpSpPr/>
          <p:nvPr/>
        </p:nvGrpSpPr>
        <p:grpSpPr>
          <a:xfrm>
            <a:off x="-120468" y="2002098"/>
            <a:ext cx="3110413" cy="298449"/>
            <a:chOff x="0" y="1945688"/>
            <a:chExt cx="10452643" cy="30718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="" xmlns:a16="http://schemas.microsoft.com/office/drawing/2014/main" id="{4BF8B384-139F-49CE-BFD7-A602E7CD8881}"/>
                </a:ext>
              </a:extLst>
            </p:cNvPr>
            <p:cNvSpPr/>
            <p:nvPr/>
          </p:nvSpPr>
          <p:spPr>
            <a:xfrm>
              <a:off x="0" y="1974574"/>
              <a:ext cx="10424160" cy="278296"/>
            </a:xfrm>
            <a:prstGeom prst="roundRect">
              <a:avLst/>
            </a:prstGeom>
            <a:gradFill>
              <a:gsLst>
                <a:gs pos="39812">
                  <a:schemeClr val="bg1"/>
                </a:gs>
                <a:gs pos="0">
                  <a:schemeClr val="tx1">
                    <a:lumMod val="75000"/>
                    <a:lumOff val="25000"/>
                  </a:schemeClr>
                </a:gs>
                <a:gs pos="74000">
                  <a:schemeClr val="bg1">
                    <a:lumMod val="65000"/>
                  </a:schemeClr>
                </a:gs>
                <a:gs pos="90000">
                  <a:schemeClr val="tx1">
                    <a:lumMod val="85000"/>
                    <a:lumOff val="15000"/>
                  </a:schemeClr>
                </a:gs>
              </a:gsLst>
              <a:lin ang="5400000" scaled="1"/>
            </a:gradFill>
            <a:ln>
              <a:noFill/>
            </a:ln>
            <a:scene3d>
              <a:camera prst="perspectiveLef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EC689BBB-DAF0-4CEB-8368-6DA40EBFA149}"/>
                </a:ext>
              </a:extLst>
            </p:cNvPr>
            <p:cNvSpPr/>
            <p:nvPr/>
          </p:nvSpPr>
          <p:spPr>
            <a:xfrm flipH="1">
              <a:off x="10257541" y="1945688"/>
              <a:ext cx="195102" cy="26910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0ECBC755-4F14-4E32-B05C-8A36E40C4613}"/>
              </a:ext>
            </a:extLst>
          </p:cNvPr>
          <p:cNvGrpSpPr/>
          <p:nvPr/>
        </p:nvGrpSpPr>
        <p:grpSpPr>
          <a:xfrm>
            <a:off x="642334" y="1958553"/>
            <a:ext cx="1904831" cy="3573194"/>
            <a:chOff x="3922498" y="1958553"/>
            <a:chExt cx="1904831" cy="3573194"/>
          </a:xfrm>
        </p:grpSpPr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2AE62494-50C9-4EA9-8B68-94FBC8DC43F4}"/>
                </a:ext>
              </a:extLst>
            </p:cNvPr>
            <p:cNvSpPr/>
            <p:nvPr/>
          </p:nvSpPr>
          <p:spPr>
            <a:xfrm rot="941097">
              <a:off x="5187336" y="2030468"/>
              <a:ext cx="639993" cy="408103"/>
            </a:xfrm>
            <a:prstGeom prst="ellipse">
              <a:avLst/>
            </a:prstGeom>
            <a:gradFill flip="none" rotWithShape="1">
              <a:gsLst>
                <a:gs pos="90000">
                  <a:srgbClr val="E4E4E4">
                    <a:alpha val="0"/>
                  </a:srgbClr>
                </a:gs>
                <a:gs pos="30000">
                  <a:schemeClr val="tx1"/>
                </a:gs>
              </a:gsLst>
              <a:lin ang="2700000" scaled="1"/>
              <a:tileRect/>
            </a:gradFill>
            <a:ln>
              <a:noFill/>
            </a:ln>
            <a:effectLst>
              <a:softEdge rad="889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BF493352-DD8C-40D4-A5B6-A7F2ED7A4A27}"/>
                </a:ext>
              </a:extLst>
            </p:cNvPr>
            <p:cNvSpPr/>
            <p:nvPr/>
          </p:nvSpPr>
          <p:spPr>
            <a:xfrm>
              <a:off x="3922498" y="1958553"/>
              <a:ext cx="1705898" cy="3573194"/>
            </a:xfrm>
            <a:custGeom>
              <a:avLst/>
              <a:gdLst>
                <a:gd name="connsiteX0" fmla="*/ 281354 w 2224051"/>
                <a:gd name="connsiteY0" fmla="*/ 0 h 3573194"/>
                <a:gd name="connsiteX1" fmla="*/ 2224051 w 2224051"/>
                <a:gd name="connsiteY1" fmla="*/ 0 h 3573194"/>
                <a:gd name="connsiteX2" fmla="*/ 2202966 w 2224051"/>
                <a:gd name="connsiteY2" fmla="*/ 2126 h 3573194"/>
                <a:gd name="connsiteX3" fmla="*/ 1981201 w 2224051"/>
                <a:gd name="connsiteY3" fmla="*/ 274221 h 3573194"/>
                <a:gd name="connsiteX4" fmla="*/ 1981201 w 2224051"/>
                <a:gd name="connsiteY4" fmla="*/ 3573194 h 3573194"/>
                <a:gd name="connsiteX5" fmla="*/ 1953202 w 2224051"/>
                <a:gd name="connsiteY5" fmla="*/ 3573194 h 3573194"/>
                <a:gd name="connsiteX6" fmla="*/ 976601 w 2224051"/>
                <a:gd name="connsiteY6" fmla="*/ 3133952 h 3573194"/>
                <a:gd name="connsiteX7" fmla="*/ 0 w 2224051"/>
                <a:gd name="connsiteY7" fmla="*/ 3573194 h 3573194"/>
                <a:gd name="connsiteX8" fmla="*/ 0 w 2224051"/>
                <a:gd name="connsiteY8" fmla="*/ 281354 h 3573194"/>
                <a:gd name="connsiteX9" fmla="*/ 281354 w 2224051"/>
                <a:gd name="connsiteY9" fmla="*/ 0 h 3573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4051" h="3573194">
                  <a:moveTo>
                    <a:pt x="281354" y="0"/>
                  </a:moveTo>
                  <a:lnTo>
                    <a:pt x="2224051" y="0"/>
                  </a:lnTo>
                  <a:lnTo>
                    <a:pt x="2202966" y="2126"/>
                  </a:lnTo>
                  <a:cubicBezTo>
                    <a:pt x="2076405" y="28024"/>
                    <a:pt x="1981201" y="140005"/>
                    <a:pt x="1981201" y="274221"/>
                  </a:cubicBezTo>
                  <a:lnTo>
                    <a:pt x="1981201" y="3573194"/>
                  </a:lnTo>
                  <a:lnTo>
                    <a:pt x="1953202" y="3573194"/>
                  </a:lnTo>
                  <a:lnTo>
                    <a:pt x="976601" y="3133952"/>
                  </a:lnTo>
                  <a:lnTo>
                    <a:pt x="0" y="3573194"/>
                  </a:lnTo>
                  <a:lnTo>
                    <a:pt x="0" y="281354"/>
                  </a:lnTo>
                  <a:cubicBezTo>
                    <a:pt x="0" y="125966"/>
                    <a:pt x="125966" y="0"/>
                    <a:pt x="281354" y="0"/>
                  </a:cubicBezTo>
                  <a:close/>
                </a:path>
              </a:pathLst>
            </a:custGeom>
            <a:gradFill>
              <a:gsLst>
                <a:gs pos="3000">
                  <a:srgbClr val="FF9900"/>
                </a:gs>
                <a:gs pos="0">
                  <a:srgbClr val="9E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C4584F60-A4B0-4661-AD7D-08EC48E7F9DC}"/>
                </a:ext>
              </a:extLst>
            </p:cNvPr>
            <p:cNvSpPr txBox="1"/>
            <p:nvPr/>
          </p:nvSpPr>
          <p:spPr>
            <a:xfrm>
              <a:off x="4051859" y="4188955"/>
              <a:ext cx="130829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نص الاستماع</a:t>
              </a:r>
              <a:endParaRPr lang="en-US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4" name="Graphic 23">
              <a:extLst>
                <a:ext uri="{FF2B5EF4-FFF2-40B4-BE49-F238E27FC236}">
                  <a16:creationId xmlns="" xmlns:a16="http://schemas.microsoft.com/office/drawing/2014/main" id="{27A5772D-95CA-4C47-8DAF-94BD9FFBB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1859" y="3459249"/>
              <a:ext cx="1260868" cy="291491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E8463C34-566F-4699-B114-1BD832C4C75C}"/>
                </a:ext>
              </a:extLst>
            </p:cNvPr>
            <p:cNvSpPr txBox="1"/>
            <p:nvPr/>
          </p:nvSpPr>
          <p:spPr>
            <a:xfrm>
              <a:off x="3963465" y="2549101"/>
              <a:ext cx="14376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72B45074-219E-4923-8057-08CC80860AE8}"/>
              </a:ext>
            </a:extLst>
          </p:cNvPr>
          <p:cNvSpPr/>
          <p:nvPr/>
        </p:nvSpPr>
        <p:spPr>
          <a:xfrm>
            <a:off x="390532" y="5930034"/>
            <a:ext cx="2122417" cy="422684"/>
          </a:xfrm>
          <a:prstGeom prst="ellipse">
            <a:avLst/>
          </a:prstGeom>
          <a:gradFill flip="none" rotWithShape="1">
            <a:gsLst>
              <a:gs pos="100000">
                <a:srgbClr val="E4E4E4">
                  <a:alpha val="0"/>
                </a:srgbClr>
              </a:gs>
              <a:gs pos="8000">
                <a:schemeClr val="tx1">
                  <a:alpha val="3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1175695" y="21221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1043529" y="182472"/>
            <a:ext cx="984887" cy="2365989"/>
            <a:chOff x="1232840" y="230096"/>
            <a:chExt cx="984887" cy="2365989"/>
          </a:xfrm>
        </p:grpSpPr>
        <p:sp>
          <p:nvSpPr>
            <p:cNvPr id="5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accent2"/>
                  </a:solidFill>
                  <a:latin typeface="Oswald" panose="02000503000000000000" pitchFamily="2" charset="0"/>
                </a:rPr>
                <a:t>قُدُواتٌ و مُثُلٌ عُلْيا</a:t>
              </a:r>
              <a:endParaRPr lang="ar-SY" sz="2000" b="1" dirty="0">
                <a:solidFill>
                  <a:schemeClr val="accent2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725284" y="230096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سيِّدةُ نساءِ أهلِ الجنَّةِ</a:t>
              </a: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7765664" y="78583"/>
            <a:ext cx="3134573" cy="1096781"/>
            <a:chOff x="7765664" y="78583"/>
            <a:chExt cx="3134573" cy="1096781"/>
          </a:xfrm>
        </p:grpSpPr>
        <p:grpSp>
          <p:nvGrpSpPr>
            <p:cNvPr id="30" name="Group 81">
              <a:extLst>
                <a:ext uri="{FF2B5EF4-FFF2-40B4-BE49-F238E27FC236}">
                  <a16:creationId xmlns:a16="http://schemas.microsoft.com/office/drawing/2014/main" xmlns="" id="{E2381D15-1B85-43BE-924C-B5B9BBF5F6E6}"/>
                </a:ext>
              </a:extLst>
            </p:cNvPr>
            <p:cNvGrpSpPr/>
            <p:nvPr/>
          </p:nvGrpSpPr>
          <p:grpSpPr>
            <a:xfrm flipH="1">
              <a:off x="7765664" y="78583"/>
              <a:ext cx="2641250" cy="1036307"/>
              <a:chOff x="2140318" y="795384"/>
              <a:chExt cx="4486150" cy="1036307"/>
            </a:xfrm>
          </p:grpSpPr>
          <p:sp>
            <p:nvSpPr>
              <p:cNvPr id="31" name="Rectangle 82">
                <a:extLst>
                  <a:ext uri="{FF2B5EF4-FFF2-40B4-BE49-F238E27FC236}">
                    <a16:creationId xmlns:a16="http://schemas.microsoft.com/office/drawing/2014/main" xmlns="" id="{E93BDB68-C2E8-482C-BA1E-2D8A816F335B}"/>
                  </a:ext>
                </a:extLst>
              </p:cNvPr>
              <p:cNvSpPr/>
              <p:nvPr/>
            </p:nvSpPr>
            <p:spPr>
              <a:xfrm flipH="1">
                <a:off x="5779968" y="1044735"/>
                <a:ext cx="846500" cy="786956"/>
              </a:xfrm>
              <a:prstGeom prst="rect">
                <a:avLst/>
              </a:prstGeom>
              <a:gradFill>
                <a:gsLst>
                  <a:gs pos="100000">
                    <a:schemeClr val="tx1"/>
                  </a:gs>
                  <a:gs pos="0">
                    <a:srgbClr val="E9EBEA">
                      <a:alpha val="0"/>
                    </a:srgbClr>
                  </a:gs>
                </a:gsLst>
                <a:lin ang="0" scaled="1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Freeform: Shape 83">
                <a:extLst>
                  <a:ext uri="{FF2B5EF4-FFF2-40B4-BE49-F238E27FC236}">
                    <a16:creationId xmlns:a16="http://schemas.microsoft.com/office/drawing/2014/main" xmlns="" id="{E04B370A-A178-4F87-A008-49F96E719BCC}"/>
                  </a:ext>
                </a:extLst>
              </p:cNvPr>
              <p:cNvSpPr/>
              <p:nvPr/>
            </p:nvSpPr>
            <p:spPr>
              <a:xfrm rot="5400000">
                <a:off x="5848454" y="1528250"/>
                <a:ext cx="283053" cy="212035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0048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84">
                <a:extLst>
                  <a:ext uri="{FF2B5EF4-FFF2-40B4-BE49-F238E27FC236}">
                    <a16:creationId xmlns:a16="http://schemas.microsoft.com/office/drawing/2014/main" xmlns="" id="{D1484586-6233-41A9-B5B3-5D7D5BC06717}"/>
                  </a:ext>
                </a:extLst>
              </p:cNvPr>
              <p:cNvSpPr/>
              <p:nvPr/>
            </p:nvSpPr>
            <p:spPr>
              <a:xfrm>
                <a:off x="2140318" y="1113182"/>
                <a:ext cx="3743647" cy="662609"/>
              </a:xfrm>
              <a:prstGeom prst="rect">
                <a:avLst/>
              </a:prstGeom>
              <a:gradFill flip="none" rotWithShape="1">
                <a:gsLst>
                  <a:gs pos="100000">
                    <a:srgbClr val="006666"/>
                  </a:gs>
                  <a:gs pos="0">
                    <a:srgbClr val="00CC99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2000" b="1" dirty="0" smtClean="0">
                    <a:solidFill>
                      <a:schemeClr val="tx1"/>
                    </a:solidFill>
                  </a:rPr>
                  <a:t>أستمعُ ثم أجيبُ :</a:t>
                </a:r>
                <a:endParaRPr lang="ar-SA" sz="2000" b="1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4" name="Group 88">
                <a:extLst>
                  <a:ext uri="{FF2B5EF4-FFF2-40B4-BE49-F238E27FC236}">
                    <a16:creationId xmlns:a16="http://schemas.microsoft.com/office/drawing/2014/main" xmlns="" id="{50103D4B-E78D-4D71-9216-E2A208083868}"/>
                  </a:ext>
                </a:extLst>
              </p:cNvPr>
              <p:cNvGrpSpPr/>
              <p:nvPr/>
            </p:nvGrpSpPr>
            <p:grpSpPr>
              <a:xfrm>
                <a:off x="5588896" y="1531471"/>
                <a:ext cx="390125" cy="205592"/>
                <a:chOff x="5588896" y="1531471"/>
                <a:chExt cx="390125" cy="205592"/>
              </a:xfrm>
            </p:grpSpPr>
            <p:sp>
              <p:nvSpPr>
                <p:cNvPr id="38" name="Oval 91">
                  <a:extLst>
                    <a:ext uri="{FF2B5EF4-FFF2-40B4-BE49-F238E27FC236}">
                      <a16:creationId xmlns:a16="http://schemas.microsoft.com/office/drawing/2014/main" xmlns="" id="{9C89827E-4ABE-4805-A701-51665A7DF613}"/>
                    </a:ext>
                  </a:extLst>
                </p:cNvPr>
                <p:cNvSpPr/>
                <p:nvPr/>
              </p:nvSpPr>
              <p:spPr>
                <a:xfrm>
                  <a:off x="5588896" y="1531471"/>
                  <a:ext cx="390125" cy="205592"/>
                </a:xfrm>
                <a:prstGeom prst="ellipse">
                  <a:avLst/>
                </a:prstGeom>
                <a:gradFill flip="none" rotWithShape="1">
                  <a:gsLst>
                    <a:gs pos="52000">
                      <a:srgbClr val="1DFFC4"/>
                    </a:gs>
                    <a:gs pos="14000">
                      <a:srgbClr val="004846"/>
                    </a:gs>
                    <a:gs pos="100000">
                      <a:srgbClr val="00CC99"/>
                    </a:gs>
                  </a:gsLst>
                  <a:lin ang="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Freeform: Shape 92">
                  <a:extLst>
                    <a:ext uri="{FF2B5EF4-FFF2-40B4-BE49-F238E27FC236}">
                      <a16:creationId xmlns:a16="http://schemas.microsoft.com/office/drawing/2014/main" xmlns="" id="{3B1B6EB6-2C1B-47E7-A9DD-6A8BF277FDCC}"/>
                    </a:ext>
                  </a:extLst>
                </p:cNvPr>
                <p:cNvSpPr/>
                <p:nvPr/>
              </p:nvSpPr>
              <p:spPr>
                <a:xfrm rot="16200000" flipH="1">
                  <a:off x="5750509" y="1595010"/>
                  <a:ext cx="113947" cy="109463"/>
                </a:xfrm>
                <a:custGeom>
                  <a:avLst/>
                  <a:gdLst>
                    <a:gd name="connsiteX0" fmla="*/ 238370 w 476740"/>
                    <a:gd name="connsiteY0" fmla="*/ 0 h 238369"/>
                    <a:gd name="connsiteX1" fmla="*/ 458008 w 476740"/>
                    <a:gd name="connsiteY1" fmla="*/ 145586 h 238369"/>
                    <a:gd name="connsiteX2" fmla="*/ 476740 w 476740"/>
                    <a:gd name="connsiteY2" fmla="*/ 238369 h 238369"/>
                    <a:gd name="connsiteX3" fmla="*/ 0 w 476740"/>
                    <a:gd name="connsiteY3" fmla="*/ 238369 h 238369"/>
                    <a:gd name="connsiteX4" fmla="*/ 18733 w 476740"/>
                    <a:gd name="connsiteY4" fmla="*/ 145586 h 238369"/>
                    <a:gd name="connsiteX5" fmla="*/ 238370 w 476740"/>
                    <a:gd name="connsiteY5" fmla="*/ 0 h 2383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76740" h="238369">
                      <a:moveTo>
                        <a:pt x="238370" y="0"/>
                      </a:moveTo>
                      <a:cubicBezTo>
                        <a:pt x="337106" y="0"/>
                        <a:pt x="421821" y="60031"/>
                        <a:pt x="458008" y="145586"/>
                      </a:cubicBezTo>
                      <a:lnTo>
                        <a:pt x="476740" y="238369"/>
                      </a:lnTo>
                      <a:lnTo>
                        <a:pt x="0" y="238369"/>
                      </a:lnTo>
                      <a:lnTo>
                        <a:pt x="18733" y="145586"/>
                      </a:lnTo>
                      <a:cubicBezTo>
                        <a:pt x="54919" y="60031"/>
                        <a:pt x="139634" y="0"/>
                        <a:pt x="238370" y="0"/>
                      </a:cubicBezTo>
                      <a:close/>
                    </a:path>
                  </a:pathLst>
                </a:custGeom>
                <a:solidFill>
                  <a:srgbClr val="00484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5" name="Freeform: Shape 89">
                <a:extLst>
                  <a:ext uri="{FF2B5EF4-FFF2-40B4-BE49-F238E27FC236}">
                    <a16:creationId xmlns:a16="http://schemas.microsoft.com/office/drawing/2014/main" xmlns="" id="{49081EDD-69E6-42EC-A1CC-F5299AFC1079}"/>
                  </a:ext>
                </a:extLst>
              </p:cNvPr>
              <p:cNvSpPr/>
              <p:nvPr/>
            </p:nvSpPr>
            <p:spPr>
              <a:xfrm>
                <a:off x="5754500" y="1221349"/>
                <a:ext cx="225789" cy="441729"/>
              </a:xfrm>
              <a:custGeom>
                <a:avLst/>
                <a:gdLst>
                  <a:gd name="connsiteX0" fmla="*/ 264315 w 507102"/>
                  <a:gd name="connsiteY0" fmla="*/ 61 h 819465"/>
                  <a:gd name="connsiteX1" fmla="*/ 507102 w 507102"/>
                  <a:gd name="connsiteY1" fmla="*/ 69499 h 819465"/>
                  <a:gd name="connsiteX2" fmla="*/ 507102 w 507102"/>
                  <a:gd name="connsiteY2" fmla="*/ 809074 h 819465"/>
                  <a:gd name="connsiteX3" fmla="*/ 506404 w 507102"/>
                  <a:gd name="connsiteY3" fmla="*/ 808339 h 819465"/>
                  <a:gd name="connsiteX4" fmla="*/ 258479 w 507102"/>
                  <a:gd name="connsiteY4" fmla="*/ 719015 h 819465"/>
                  <a:gd name="connsiteX5" fmla="*/ 10554 w 507102"/>
                  <a:gd name="connsiteY5" fmla="*/ 808339 h 819465"/>
                  <a:gd name="connsiteX6" fmla="*/ 0 w 507102"/>
                  <a:gd name="connsiteY6" fmla="*/ 819465 h 819465"/>
                  <a:gd name="connsiteX7" fmla="*/ 0 w 507102"/>
                  <a:gd name="connsiteY7" fmla="*/ 69499 h 819465"/>
                  <a:gd name="connsiteX8" fmla="*/ 264315 w 507102"/>
                  <a:gd name="connsiteY8" fmla="*/ 61 h 819465"/>
                  <a:gd name="connsiteX0" fmla="*/ 260838 w 507102"/>
                  <a:gd name="connsiteY0" fmla="*/ 15 h 888955"/>
                  <a:gd name="connsiteX1" fmla="*/ 507102 w 507102"/>
                  <a:gd name="connsiteY1" fmla="*/ 138989 h 888955"/>
                  <a:gd name="connsiteX2" fmla="*/ 507102 w 507102"/>
                  <a:gd name="connsiteY2" fmla="*/ 878564 h 888955"/>
                  <a:gd name="connsiteX3" fmla="*/ 506404 w 507102"/>
                  <a:gd name="connsiteY3" fmla="*/ 877829 h 888955"/>
                  <a:gd name="connsiteX4" fmla="*/ 258479 w 507102"/>
                  <a:gd name="connsiteY4" fmla="*/ 788505 h 888955"/>
                  <a:gd name="connsiteX5" fmla="*/ 10554 w 507102"/>
                  <a:gd name="connsiteY5" fmla="*/ 877829 h 888955"/>
                  <a:gd name="connsiteX6" fmla="*/ 0 w 507102"/>
                  <a:gd name="connsiteY6" fmla="*/ 888955 h 888955"/>
                  <a:gd name="connsiteX7" fmla="*/ 0 w 507102"/>
                  <a:gd name="connsiteY7" fmla="*/ 138989 h 888955"/>
                  <a:gd name="connsiteX8" fmla="*/ 260838 w 507102"/>
                  <a:gd name="connsiteY8" fmla="*/ 15 h 888955"/>
                  <a:gd name="connsiteX0" fmla="*/ 0 w 507102"/>
                  <a:gd name="connsiteY0" fmla="*/ 93098 h 843064"/>
                  <a:gd name="connsiteX1" fmla="*/ 507102 w 507102"/>
                  <a:gd name="connsiteY1" fmla="*/ 93098 h 843064"/>
                  <a:gd name="connsiteX2" fmla="*/ 507102 w 507102"/>
                  <a:gd name="connsiteY2" fmla="*/ 832673 h 843064"/>
                  <a:gd name="connsiteX3" fmla="*/ 506404 w 507102"/>
                  <a:gd name="connsiteY3" fmla="*/ 831938 h 843064"/>
                  <a:gd name="connsiteX4" fmla="*/ 258479 w 507102"/>
                  <a:gd name="connsiteY4" fmla="*/ 742614 h 843064"/>
                  <a:gd name="connsiteX5" fmla="*/ 10554 w 507102"/>
                  <a:gd name="connsiteY5" fmla="*/ 831938 h 843064"/>
                  <a:gd name="connsiteX6" fmla="*/ 0 w 507102"/>
                  <a:gd name="connsiteY6" fmla="*/ 843064 h 843064"/>
                  <a:gd name="connsiteX7" fmla="*/ 0 w 507102"/>
                  <a:gd name="connsiteY7" fmla="*/ 93098 h 84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07102" h="843064">
                    <a:moveTo>
                      <a:pt x="0" y="93098"/>
                    </a:moveTo>
                    <a:cubicBezTo>
                      <a:pt x="84517" y="-31896"/>
                      <a:pt x="422585" y="-30164"/>
                      <a:pt x="507102" y="93098"/>
                    </a:cubicBezTo>
                    <a:lnTo>
                      <a:pt x="507102" y="832673"/>
                    </a:lnTo>
                    <a:lnTo>
                      <a:pt x="506404" y="831938"/>
                    </a:lnTo>
                    <a:cubicBezTo>
                      <a:pt x="442955" y="776749"/>
                      <a:pt x="355300" y="742614"/>
                      <a:pt x="258479" y="742614"/>
                    </a:cubicBezTo>
                    <a:cubicBezTo>
                      <a:pt x="161658" y="742614"/>
                      <a:pt x="74004" y="776749"/>
                      <a:pt x="10554" y="831938"/>
                    </a:cubicBezTo>
                    <a:lnTo>
                      <a:pt x="0" y="843064"/>
                    </a:lnTo>
                    <a:lnTo>
                      <a:pt x="0" y="93098"/>
                    </a:lnTo>
                    <a:close/>
                  </a:path>
                </a:pathLst>
              </a:custGeom>
              <a:solidFill>
                <a:srgbClr val="008E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Freeform: Shape 90">
                <a:extLst>
                  <a:ext uri="{FF2B5EF4-FFF2-40B4-BE49-F238E27FC236}">
                    <a16:creationId xmlns:a16="http://schemas.microsoft.com/office/drawing/2014/main" xmlns="" id="{0DC961E1-0A23-416D-A93B-DC5E92DDDAAB}"/>
                  </a:ext>
                </a:extLst>
              </p:cNvPr>
              <p:cNvSpPr/>
              <p:nvPr/>
            </p:nvSpPr>
            <p:spPr>
              <a:xfrm>
                <a:off x="5588897" y="795384"/>
                <a:ext cx="507102" cy="843064"/>
              </a:xfrm>
              <a:custGeom>
                <a:avLst/>
                <a:gdLst>
                  <a:gd name="connsiteX0" fmla="*/ 0 w 507102"/>
                  <a:gd name="connsiteY0" fmla="*/ 838892 h 843064"/>
                  <a:gd name="connsiteX1" fmla="*/ 734 w 507102"/>
                  <a:gd name="connsiteY1" fmla="*/ 842290 h 843064"/>
                  <a:gd name="connsiteX2" fmla="*/ 0 w 507102"/>
                  <a:gd name="connsiteY2" fmla="*/ 843064 h 843064"/>
                  <a:gd name="connsiteX3" fmla="*/ 253551 w 507102"/>
                  <a:gd name="connsiteY3" fmla="*/ 2 h 843064"/>
                  <a:gd name="connsiteX4" fmla="*/ 507102 w 507102"/>
                  <a:gd name="connsiteY4" fmla="*/ 93098 h 843064"/>
                  <a:gd name="connsiteX5" fmla="*/ 507102 w 507102"/>
                  <a:gd name="connsiteY5" fmla="*/ 832673 h 843064"/>
                  <a:gd name="connsiteX6" fmla="*/ 506404 w 507102"/>
                  <a:gd name="connsiteY6" fmla="*/ 831938 h 843064"/>
                  <a:gd name="connsiteX7" fmla="*/ 394956 w 507102"/>
                  <a:gd name="connsiteY7" fmla="*/ 766580 h 843064"/>
                  <a:gd name="connsiteX8" fmla="*/ 354875 w 507102"/>
                  <a:gd name="connsiteY8" fmla="*/ 759542 h 843064"/>
                  <a:gd name="connsiteX9" fmla="*/ 306006 w 507102"/>
                  <a:gd name="connsiteY9" fmla="*/ 744165 h 843064"/>
                  <a:gd name="connsiteX10" fmla="*/ 220267 w 507102"/>
                  <a:gd name="connsiteY10" fmla="*/ 736087 h 843064"/>
                  <a:gd name="connsiteX11" fmla="*/ 4473 w 507102"/>
                  <a:gd name="connsiteY11" fmla="*/ 818166 h 843064"/>
                  <a:gd name="connsiteX12" fmla="*/ 0 w 507102"/>
                  <a:gd name="connsiteY12" fmla="*/ 838874 h 843064"/>
                  <a:gd name="connsiteX13" fmla="*/ 0 w 507102"/>
                  <a:gd name="connsiteY13" fmla="*/ 93098 h 843064"/>
                  <a:gd name="connsiteX14" fmla="*/ 253551 w 507102"/>
                  <a:gd name="connsiteY14" fmla="*/ 2 h 84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507102" h="843064">
                    <a:moveTo>
                      <a:pt x="0" y="838892"/>
                    </a:moveTo>
                    <a:lnTo>
                      <a:pt x="734" y="842290"/>
                    </a:lnTo>
                    <a:lnTo>
                      <a:pt x="0" y="843064"/>
                    </a:lnTo>
                    <a:close/>
                    <a:moveTo>
                      <a:pt x="253551" y="2"/>
                    </a:moveTo>
                    <a:cubicBezTo>
                      <a:pt x="359198" y="219"/>
                      <a:pt x="464844" y="31467"/>
                      <a:pt x="507102" y="93098"/>
                    </a:cubicBezTo>
                    <a:lnTo>
                      <a:pt x="507102" y="832673"/>
                    </a:lnTo>
                    <a:lnTo>
                      <a:pt x="506404" y="831938"/>
                    </a:lnTo>
                    <a:cubicBezTo>
                      <a:pt x="474680" y="804344"/>
                      <a:pt x="436904" y="782013"/>
                      <a:pt x="394956" y="766580"/>
                    </a:cubicBezTo>
                    <a:lnTo>
                      <a:pt x="354875" y="759542"/>
                    </a:lnTo>
                    <a:lnTo>
                      <a:pt x="306006" y="744165"/>
                    </a:lnTo>
                    <a:cubicBezTo>
                      <a:pt x="279653" y="738963"/>
                      <a:pt x="250680" y="736087"/>
                      <a:pt x="220267" y="736087"/>
                    </a:cubicBezTo>
                    <a:cubicBezTo>
                      <a:pt x="113823" y="736087"/>
                      <a:pt x="25013" y="771323"/>
                      <a:pt x="4473" y="818166"/>
                    </a:cubicBezTo>
                    <a:lnTo>
                      <a:pt x="0" y="838874"/>
                    </a:lnTo>
                    <a:lnTo>
                      <a:pt x="0" y="93098"/>
                    </a:lnTo>
                    <a:cubicBezTo>
                      <a:pt x="42259" y="30601"/>
                      <a:pt x="147905" y="-215"/>
                      <a:pt x="253551" y="2"/>
                    </a:cubicBezTo>
                    <a:close/>
                  </a:path>
                </a:pathLst>
              </a:custGeom>
              <a:gradFill>
                <a:gsLst>
                  <a:gs pos="30000">
                    <a:srgbClr val="1DFFC4"/>
                  </a:gs>
                  <a:gs pos="100000">
                    <a:srgbClr val="006666"/>
                  </a:gs>
                  <a:gs pos="0">
                    <a:srgbClr val="00CC99"/>
                  </a:gs>
                </a:gsLst>
                <a:lin ang="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" name="مجموعة 1"/>
            <p:cNvGrpSpPr/>
            <p:nvPr/>
          </p:nvGrpSpPr>
          <p:grpSpPr>
            <a:xfrm>
              <a:off x="10356796" y="194958"/>
              <a:ext cx="543441" cy="980406"/>
              <a:chOff x="10356796" y="194958"/>
              <a:chExt cx="543441" cy="980406"/>
            </a:xfrm>
          </p:grpSpPr>
          <p:sp>
            <p:nvSpPr>
              <p:cNvPr id="42" name="Rectangle 48">
                <a:extLst>
                  <a:ext uri="{FF2B5EF4-FFF2-40B4-BE49-F238E27FC236}">
                    <a16:creationId xmlns:a16="http://schemas.microsoft.com/office/drawing/2014/main" xmlns="" id="{6BA194CA-7FF7-4DD0-A5B9-3C8192DC2A0D}"/>
                  </a:ext>
                </a:extLst>
              </p:cNvPr>
              <p:cNvSpPr/>
              <p:nvPr/>
            </p:nvSpPr>
            <p:spPr>
              <a:xfrm>
                <a:off x="10393135" y="194958"/>
                <a:ext cx="507102" cy="980406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ffectLst>
                <a:outerShdw blurRad="139700" dist="889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TextBox 40">
                <a:extLst>
                  <a:ext uri="{FF2B5EF4-FFF2-40B4-BE49-F238E27FC236}">
                    <a16:creationId xmlns:a16="http://schemas.microsoft.com/office/drawing/2014/main" xmlns="" id="{D24CED45-9E90-4038-8295-0D284AF98C76}"/>
                  </a:ext>
                </a:extLst>
              </p:cNvPr>
              <p:cNvSpPr txBox="1"/>
              <p:nvPr/>
            </p:nvSpPr>
            <p:spPr>
              <a:xfrm>
                <a:off x="10356796" y="468958"/>
                <a:ext cx="50710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ar-SY" sz="2000" b="1" dirty="0">
                  <a:solidFill>
                    <a:srgbClr val="FF0000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grpSp>
        <p:nvGrpSpPr>
          <p:cNvPr id="43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7718189" y="1340983"/>
            <a:ext cx="3597509" cy="457200"/>
            <a:chOff x="6808680" y="2432388"/>
            <a:chExt cx="3597508" cy="457200"/>
          </a:xfrm>
        </p:grpSpPr>
        <p:sp>
          <p:nvSpPr>
            <p:cNvPr id="44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8574629" y="1146929"/>
              <a:ext cx="457200" cy="3028117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79806" y="2392903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394" y="2501863"/>
              <a:ext cx="30157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1-</a:t>
              </a:r>
              <a:r>
                <a:rPr lang="ar-SY" b="1" dirty="0" smtClean="0">
                  <a:solidFill>
                    <a:schemeClr val="bg1"/>
                  </a:solidFill>
                </a:rPr>
                <a:t> أختارُ الإجابة الصحيحة فيما يأتي 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8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22376" y="3068359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0490595" y="3080126"/>
            <a:ext cx="330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ب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56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22376" y="2054614"/>
            <a:ext cx="457024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0487445" y="2082504"/>
            <a:ext cx="370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أ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grpSp>
        <p:nvGrpSpPr>
          <p:cNvPr id="58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7532013" y="2026461"/>
            <a:ext cx="2749978" cy="457200"/>
            <a:chOff x="2358988" y="2646425"/>
            <a:chExt cx="2749978" cy="457200"/>
          </a:xfrm>
        </p:grpSpPr>
        <p:sp>
          <p:nvSpPr>
            <p:cNvPr id="59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3457363" y="1548050"/>
              <a:ext cx="457200" cy="2653950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0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4941246" y="2810910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1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2358988" y="2720146"/>
              <a:ext cx="25598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نوع النّص الذي استمعْتُ إليه:</a:t>
              </a:r>
              <a:endParaRPr lang="en-US" b="1" dirty="0"/>
            </a:p>
          </p:txBody>
        </p:sp>
      </p:grpSp>
      <p:grpSp>
        <p:nvGrpSpPr>
          <p:cNvPr id="62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7532012" y="3032528"/>
            <a:ext cx="2749977" cy="457200"/>
            <a:chOff x="1332987" y="3373092"/>
            <a:chExt cx="3775978" cy="457200"/>
          </a:xfrm>
        </p:grpSpPr>
        <p:sp>
          <p:nvSpPr>
            <p:cNvPr id="63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2944363" y="1761716"/>
              <a:ext cx="457200" cy="3679952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4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5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1332988" y="3428237"/>
              <a:ext cx="35148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العنوان المناسب للنص:</a:t>
              </a:r>
              <a:endParaRPr lang="en-US" b="1" dirty="0"/>
            </a:p>
          </p:txBody>
        </p:sp>
      </p:grpSp>
      <p:grpSp>
        <p:nvGrpSpPr>
          <p:cNvPr id="82" name="Group 135">
            <a:extLst>
              <a:ext uri="{FF2B5EF4-FFF2-40B4-BE49-F238E27FC236}">
                <a16:creationId xmlns="" xmlns:a16="http://schemas.microsoft.com/office/drawing/2014/main" id="{BDF5E0B0-9624-4543-9DFC-E4226AED067B}"/>
              </a:ext>
            </a:extLst>
          </p:cNvPr>
          <p:cNvGrpSpPr/>
          <p:nvPr/>
        </p:nvGrpSpPr>
        <p:grpSpPr>
          <a:xfrm>
            <a:off x="2922632" y="2045148"/>
            <a:ext cx="1128308" cy="411606"/>
            <a:chOff x="1046683" y="1425160"/>
            <a:chExt cx="1460606" cy="532828"/>
          </a:xfrm>
        </p:grpSpPr>
        <p:sp>
          <p:nvSpPr>
            <p:cNvPr id="83" name="TextBox 136">
              <a:extLst>
                <a:ext uri="{FF2B5EF4-FFF2-40B4-BE49-F238E27FC236}">
                  <a16:creationId xmlns="" xmlns:a16="http://schemas.microsoft.com/office/drawing/2014/main" id="{E599E9B9-3067-40BC-A7CC-C678440F4F04}"/>
                </a:ext>
              </a:extLst>
            </p:cNvPr>
            <p:cNvSpPr txBox="1"/>
            <p:nvPr/>
          </p:nvSpPr>
          <p:spPr>
            <a:xfrm>
              <a:off x="1086472" y="1479884"/>
              <a:ext cx="1333679" cy="478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مقابلةٌ</a:t>
              </a:r>
              <a:endParaRPr lang="en-US" b="1" dirty="0">
                <a:solidFill>
                  <a:srgbClr val="FFFF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4" name="Rectangle 137">
              <a:extLst>
                <a:ext uri="{FF2B5EF4-FFF2-40B4-BE49-F238E27FC236}">
                  <a16:creationId xmlns="" xmlns:a16="http://schemas.microsoft.com/office/drawing/2014/main" id="{7BF54C82-1B77-4506-A4D4-5AAC994B642D}"/>
                </a:ext>
              </a:extLst>
            </p:cNvPr>
            <p:cNvSpPr/>
            <p:nvPr/>
          </p:nvSpPr>
          <p:spPr>
            <a:xfrm>
              <a:off x="1046683" y="1425160"/>
              <a:ext cx="1460606" cy="46363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6158821" y="2053175"/>
            <a:ext cx="1128308" cy="411606"/>
            <a:chOff x="1046683" y="1425160"/>
            <a:chExt cx="1460606" cy="532828"/>
          </a:xfrm>
        </p:grpSpPr>
        <p:sp>
          <p:nvSpPr>
            <p:cNvPr id="86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1086472" y="1479884"/>
              <a:ext cx="1333679" cy="478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قصّةٌ</a:t>
              </a:r>
              <a:endParaRPr lang="en-US" b="1" dirty="0">
                <a:solidFill>
                  <a:srgbClr val="FFFF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7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1046683" y="1425160"/>
              <a:ext cx="1460606" cy="46363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132">
            <a:extLst>
              <a:ext uri="{FF2B5EF4-FFF2-40B4-BE49-F238E27FC236}">
                <a16:creationId xmlns="" xmlns:a16="http://schemas.microsoft.com/office/drawing/2014/main" id="{7FD797EF-60A4-4599-97B4-1F599560E21A}"/>
              </a:ext>
            </a:extLst>
          </p:cNvPr>
          <p:cNvGrpSpPr/>
          <p:nvPr/>
        </p:nvGrpSpPr>
        <p:grpSpPr>
          <a:xfrm>
            <a:off x="4565366" y="2049889"/>
            <a:ext cx="1128308" cy="411606"/>
            <a:chOff x="1046683" y="1425160"/>
            <a:chExt cx="1460606" cy="532828"/>
          </a:xfrm>
        </p:grpSpPr>
        <p:sp>
          <p:nvSpPr>
            <p:cNvPr id="89" name="TextBox 133">
              <a:extLst>
                <a:ext uri="{FF2B5EF4-FFF2-40B4-BE49-F238E27FC236}">
                  <a16:creationId xmlns="" xmlns:a16="http://schemas.microsoft.com/office/drawing/2014/main" id="{873A033B-61DA-45CD-9303-D799FE7CC477}"/>
                </a:ext>
              </a:extLst>
            </p:cNvPr>
            <p:cNvSpPr txBox="1"/>
            <p:nvPr/>
          </p:nvSpPr>
          <p:spPr>
            <a:xfrm>
              <a:off x="1086472" y="1479884"/>
              <a:ext cx="1333679" cy="478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سيرةٌ</a:t>
              </a:r>
              <a:endParaRPr lang="en-US" b="1" dirty="0">
                <a:solidFill>
                  <a:srgbClr val="FFFF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0" name="Rectangle 134">
              <a:extLst>
                <a:ext uri="{FF2B5EF4-FFF2-40B4-BE49-F238E27FC236}">
                  <a16:creationId xmlns="" xmlns:a16="http://schemas.microsoft.com/office/drawing/2014/main" id="{A084C806-1535-433F-8AC7-5B6BC95BA581}"/>
                </a:ext>
              </a:extLst>
            </p:cNvPr>
            <p:cNvSpPr/>
            <p:nvPr/>
          </p:nvSpPr>
          <p:spPr>
            <a:xfrm>
              <a:off x="1046683" y="1425160"/>
              <a:ext cx="1460606" cy="46363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1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6140533" y="3069819"/>
            <a:ext cx="1146595" cy="373505"/>
            <a:chOff x="1046683" y="1425160"/>
            <a:chExt cx="1484279" cy="483507"/>
          </a:xfrm>
        </p:grpSpPr>
        <p:sp>
          <p:nvSpPr>
            <p:cNvPr id="92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1086471" y="1430563"/>
              <a:ext cx="1444491" cy="478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وفاة الرسول</a:t>
              </a:r>
              <a:endParaRPr lang="en-US" b="1" dirty="0">
                <a:solidFill>
                  <a:srgbClr val="FFFF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3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1046683" y="1425160"/>
              <a:ext cx="1460606" cy="46363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4" name="Group 132">
            <a:extLst>
              <a:ext uri="{FF2B5EF4-FFF2-40B4-BE49-F238E27FC236}">
                <a16:creationId xmlns="" xmlns:a16="http://schemas.microsoft.com/office/drawing/2014/main" id="{7FD797EF-60A4-4599-97B4-1F599560E21A}"/>
              </a:ext>
            </a:extLst>
          </p:cNvPr>
          <p:cNvGrpSpPr/>
          <p:nvPr/>
        </p:nvGrpSpPr>
        <p:grpSpPr>
          <a:xfrm>
            <a:off x="4547078" y="3053834"/>
            <a:ext cx="1128308" cy="386206"/>
            <a:chOff x="1046683" y="1425160"/>
            <a:chExt cx="1460606" cy="499948"/>
          </a:xfrm>
        </p:grpSpPr>
        <p:sp>
          <p:nvSpPr>
            <p:cNvPr id="95" name="TextBox 133">
              <a:extLst>
                <a:ext uri="{FF2B5EF4-FFF2-40B4-BE49-F238E27FC236}">
                  <a16:creationId xmlns="" xmlns:a16="http://schemas.microsoft.com/office/drawing/2014/main" id="{873A033B-61DA-45CD-9303-D799FE7CC477}"/>
                </a:ext>
              </a:extLst>
            </p:cNvPr>
            <p:cNvSpPr txBox="1"/>
            <p:nvPr/>
          </p:nvSpPr>
          <p:spPr>
            <a:xfrm>
              <a:off x="1086472" y="1447004"/>
              <a:ext cx="1333679" cy="478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أم ُّ أبيها</a:t>
              </a:r>
              <a:endParaRPr lang="en-US" b="1" dirty="0">
                <a:solidFill>
                  <a:srgbClr val="FFFF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6" name="Rectangle 134">
              <a:extLst>
                <a:ext uri="{FF2B5EF4-FFF2-40B4-BE49-F238E27FC236}">
                  <a16:creationId xmlns="" xmlns:a16="http://schemas.microsoft.com/office/drawing/2014/main" id="{A084C806-1535-433F-8AC7-5B6BC95BA581}"/>
                </a:ext>
              </a:extLst>
            </p:cNvPr>
            <p:cNvSpPr/>
            <p:nvPr/>
          </p:nvSpPr>
          <p:spPr>
            <a:xfrm>
              <a:off x="1046683" y="1425160"/>
              <a:ext cx="1460606" cy="46363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6667500" y="3931812"/>
            <a:ext cx="4648199" cy="457200"/>
            <a:chOff x="6870363" y="2432390"/>
            <a:chExt cx="4648198" cy="457200"/>
          </a:xfrm>
        </p:grpSpPr>
        <p:sp>
          <p:nvSpPr>
            <p:cNvPr id="99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9175265" y="546294"/>
              <a:ext cx="457200" cy="4229391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7000334" y="2434057"/>
              <a:ext cx="193927" cy="453869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394" y="2501863"/>
              <a:ext cx="41281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2-</a:t>
              </a:r>
              <a:r>
                <a:rPr lang="ar-SY" b="1" dirty="0" smtClean="0">
                  <a:solidFill>
                    <a:schemeClr val="bg1"/>
                  </a:solidFill>
                </a:rPr>
                <a:t> أُحدِّد معاني الكلمات الآتية من النص المسموع: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02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47545" y="5484402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0515764" y="5496169"/>
            <a:ext cx="330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ب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sp>
        <p:nvSpPr>
          <p:cNvPr id="10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35076" y="4680368"/>
            <a:ext cx="457024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0500145" y="4708258"/>
            <a:ext cx="370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أ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grpSp>
        <p:nvGrpSpPr>
          <p:cNvPr id="106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9226086" y="4652215"/>
            <a:ext cx="1066788" cy="457200"/>
            <a:chOff x="4042178" y="2646425"/>
            <a:chExt cx="1066788" cy="457200"/>
          </a:xfrm>
        </p:grpSpPr>
        <p:sp>
          <p:nvSpPr>
            <p:cNvPr id="107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4298958" y="2389645"/>
              <a:ext cx="457200" cy="970760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08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4941246" y="2810910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09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4239492" y="2720146"/>
              <a:ext cx="6793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نضال</a:t>
              </a:r>
              <a:endParaRPr lang="en-US" b="1" dirty="0"/>
            </a:p>
          </p:txBody>
        </p:sp>
      </p:grpSp>
      <p:grpSp>
        <p:nvGrpSpPr>
          <p:cNvPr id="110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9179630" y="5448574"/>
            <a:ext cx="1113246" cy="457200"/>
            <a:chOff x="3580374" y="3373095"/>
            <a:chExt cx="1528591" cy="457200"/>
          </a:xfrm>
        </p:grpSpPr>
        <p:sp>
          <p:nvSpPr>
            <p:cNvPr id="111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4068057" y="2885412"/>
              <a:ext cx="457200" cy="143256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2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3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3752334" y="3428237"/>
              <a:ext cx="10955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نَسلِهما</a:t>
              </a:r>
              <a:endParaRPr lang="en-US" b="1" dirty="0"/>
            </a:p>
          </p:txBody>
        </p:sp>
      </p:grpSp>
      <p:sp>
        <p:nvSpPr>
          <p:cNvPr id="11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43221" y="6312349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0524140" y="6311416"/>
            <a:ext cx="330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ج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grpSp>
        <p:nvGrpSpPr>
          <p:cNvPr id="116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9084570" y="6276520"/>
            <a:ext cx="1191280" cy="457200"/>
            <a:chOff x="3473225" y="3373094"/>
            <a:chExt cx="1635740" cy="457200"/>
          </a:xfrm>
        </p:grpSpPr>
        <p:sp>
          <p:nvSpPr>
            <p:cNvPr id="117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4079745" y="2897101"/>
              <a:ext cx="457200" cy="140918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8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9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3473225" y="3428237"/>
              <a:ext cx="13746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اضطَجَعَت</a:t>
              </a:r>
              <a:endParaRPr lang="en-US" b="1" dirty="0"/>
            </a:p>
          </p:txBody>
        </p:sp>
      </p:grpSp>
      <p:sp>
        <p:nvSpPr>
          <p:cNvPr id="123" name="شكل بيضاوي 122"/>
          <p:cNvSpPr/>
          <p:nvPr/>
        </p:nvSpPr>
        <p:spPr>
          <a:xfrm>
            <a:off x="4230953" y="1727369"/>
            <a:ext cx="1797133" cy="95195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sp>
        <p:nvSpPr>
          <p:cNvPr id="124" name="شكل بيضاوي 123"/>
          <p:cNvSpPr/>
          <p:nvPr/>
        </p:nvSpPr>
        <p:spPr>
          <a:xfrm>
            <a:off x="4212665" y="2887032"/>
            <a:ext cx="1797133" cy="951955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Arial"/>
            </a:endParaRPr>
          </a:p>
        </p:txBody>
      </p:sp>
      <p:grpSp>
        <p:nvGrpSpPr>
          <p:cNvPr id="125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5854702" y="4725938"/>
            <a:ext cx="2658522" cy="376473"/>
            <a:chOff x="-934194" y="1425160"/>
            <a:chExt cx="3441483" cy="487347"/>
          </a:xfrm>
        </p:grpSpPr>
        <p:sp>
          <p:nvSpPr>
            <p:cNvPr id="126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145063" y="1434405"/>
              <a:ext cx="2544907" cy="478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FFFF00"/>
                  </a:solidFill>
                  <a:latin typeface="Century Gothic" panose="020B0502020202020204" pitchFamily="34" charset="0"/>
                </a:rPr>
                <a:t>الدفاع </a:t>
              </a:r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قولاً وفعلاً </a:t>
              </a:r>
              <a:endParaRPr lang="en-US" b="1" dirty="0">
                <a:solidFill>
                  <a:srgbClr val="FFFF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27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934194" y="1425160"/>
              <a:ext cx="3441483" cy="46363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8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5842001" y="5482579"/>
            <a:ext cx="2704193" cy="411606"/>
            <a:chOff x="-993313" y="1425160"/>
            <a:chExt cx="3500603" cy="532828"/>
          </a:xfrm>
        </p:grpSpPr>
        <p:sp>
          <p:nvSpPr>
            <p:cNvPr id="129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453903" y="1479884"/>
              <a:ext cx="2791854" cy="478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rgbClr val="FFFF00"/>
                  </a:solidFill>
                  <a:latin typeface="Century Gothic" panose="020B0502020202020204" pitchFamily="34" charset="0"/>
                </a:rPr>
                <a:t>ذريتهما / </a:t>
              </a:r>
              <a:r>
                <a:rPr lang="ar-SY" b="1" dirty="0">
                  <a:solidFill>
                    <a:srgbClr val="FFFF00"/>
                  </a:solidFill>
                  <a:latin typeface="Century Gothic" panose="020B0502020202020204" pitchFamily="34" charset="0"/>
                </a:rPr>
                <a:t>أولادهما </a:t>
              </a:r>
              <a:endParaRPr lang="en-US" b="1" dirty="0">
                <a:solidFill>
                  <a:srgbClr val="FFFF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0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993313" y="1425160"/>
              <a:ext cx="3500603" cy="46363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1" name="Group 141">
            <a:extLst>
              <a:ext uri="{FF2B5EF4-FFF2-40B4-BE49-F238E27FC236}">
                <a16:creationId xmlns="" xmlns:a16="http://schemas.microsoft.com/office/drawing/2014/main" id="{27C6BF33-6D96-4701-A157-ECD1BDF7E271}"/>
              </a:ext>
            </a:extLst>
          </p:cNvPr>
          <p:cNvGrpSpPr/>
          <p:nvPr/>
        </p:nvGrpSpPr>
        <p:grpSpPr>
          <a:xfrm>
            <a:off x="5815694" y="6313367"/>
            <a:ext cx="2730500" cy="379383"/>
            <a:chOff x="-968249" y="1397683"/>
            <a:chExt cx="3534658" cy="491116"/>
          </a:xfrm>
        </p:grpSpPr>
        <p:sp>
          <p:nvSpPr>
            <p:cNvPr id="132" name="TextBox 142">
              <a:extLst>
                <a:ext uri="{FF2B5EF4-FFF2-40B4-BE49-F238E27FC236}">
                  <a16:creationId xmlns="" xmlns:a16="http://schemas.microsoft.com/office/drawing/2014/main" id="{75C277E7-4722-4F14-BFF6-34F31B86C566}"/>
                </a:ext>
              </a:extLst>
            </p:cNvPr>
            <p:cNvSpPr txBox="1"/>
            <p:nvPr/>
          </p:nvSpPr>
          <p:spPr>
            <a:xfrm>
              <a:off x="-968249" y="1397683"/>
              <a:ext cx="3534658" cy="4781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solidFill>
                    <a:srgbClr val="FFFF00"/>
                  </a:solidFill>
                  <a:latin typeface="Century Gothic" panose="020B0502020202020204" pitchFamily="34" charset="0"/>
                </a:rPr>
                <a:t>استلقت، وضعت جنبها بالأرض</a:t>
              </a:r>
              <a:endParaRPr lang="en-US" b="1" dirty="0">
                <a:solidFill>
                  <a:srgbClr val="FFFF00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33" name="Rectangle 143">
              <a:extLst>
                <a:ext uri="{FF2B5EF4-FFF2-40B4-BE49-F238E27FC236}">
                  <a16:creationId xmlns="" xmlns:a16="http://schemas.microsoft.com/office/drawing/2014/main" id="{C6F6DF90-3FC1-4F69-B6E0-EA026850DDE8}"/>
                </a:ext>
              </a:extLst>
            </p:cNvPr>
            <p:cNvSpPr/>
            <p:nvPr/>
          </p:nvSpPr>
          <p:spPr>
            <a:xfrm>
              <a:off x="-934194" y="1425160"/>
              <a:ext cx="3441485" cy="463639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1793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000"/>
                            </p:stCondLst>
                            <p:childTnLst>
                              <p:par>
                                <p:cTn id="1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500"/>
                            </p:stCondLst>
                            <p:childTnLst>
                              <p:par>
                                <p:cTn id="16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000"/>
                            </p:stCondLst>
                            <p:childTnLst>
                              <p:par>
                                <p:cTn id="1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7" grpId="0" animBg="1"/>
      <p:bldP spid="50" grpId="0" animBg="1"/>
      <p:bldP spid="48" grpId="0" animBg="1"/>
      <p:bldP spid="49" grpId="0"/>
      <p:bldP spid="56" grpId="0" animBg="1"/>
      <p:bldP spid="57" grpId="0"/>
      <p:bldP spid="102" grpId="0" animBg="1"/>
      <p:bldP spid="103" grpId="0"/>
      <p:bldP spid="104" grpId="0" animBg="1"/>
      <p:bldP spid="105" grpId="0"/>
      <p:bldP spid="114" grpId="0" animBg="1"/>
      <p:bldP spid="115" grpId="0"/>
      <p:bldP spid="123" grpId="0" animBg="1"/>
      <p:bldP spid="1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1A8A9D57-B041-4715-A1C9-4342C5D69CF2}"/>
              </a:ext>
            </a:extLst>
          </p:cNvPr>
          <p:cNvSpPr/>
          <p:nvPr/>
        </p:nvSpPr>
        <p:spPr>
          <a:xfrm>
            <a:off x="1144159" y="1958553"/>
            <a:ext cx="1204073" cy="3133952"/>
          </a:xfrm>
          <a:prstGeom prst="rect">
            <a:avLst/>
          </a:prstGeom>
          <a:solidFill>
            <a:srgbClr val="9E5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52364974-DB04-4C11-988B-A00AE538D4DD}"/>
              </a:ext>
            </a:extLst>
          </p:cNvPr>
          <p:cNvSpPr/>
          <p:nvPr/>
        </p:nvSpPr>
        <p:spPr>
          <a:xfrm>
            <a:off x="39186" y="1645920"/>
            <a:ext cx="525985" cy="100570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innerShdw blurRad="114300" dist="3048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FFA47F5-FE0B-4FBD-8E1C-373D81E61F05}"/>
              </a:ext>
            </a:extLst>
          </p:cNvPr>
          <p:cNvGrpSpPr/>
          <p:nvPr/>
        </p:nvGrpSpPr>
        <p:grpSpPr>
          <a:xfrm>
            <a:off x="-120468" y="2002098"/>
            <a:ext cx="3110413" cy="298449"/>
            <a:chOff x="0" y="1945688"/>
            <a:chExt cx="10452643" cy="30718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="" xmlns:a16="http://schemas.microsoft.com/office/drawing/2014/main" id="{4BF8B384-139F-49CE-BFD7-A602E7CD8881}"/>
                </a:ext>
              </a:extLst>
            </p:cNvPr>
            <p:cNvSpPr/>
            <p:nvPr/>
          </p:nvSpPr>
          <p:spPr>
            <a:xfrm>
              <a:off x="0" y="1974574"/>
              <a:ext cx="10424160" cy="278296"/>
            </a:xfrm>
            <a:prstGeom prst="roundRect">
              <a:avLst/>
            </a:prstGeom>
            <a:gradFill>
              <a:gsLst>
                <a:gs pos="39812">
                  <a:schemeClr val="bg1"/>
                </a:gs>
                <a:gs pos="0">
                  <a:schemeClr val="tx1">
                    <a:lumMod val="75000"/>
                    <a:lumOff val="25000"/>
                  </a:schemeClr>
                </a:gs>
                <a:gs pos="74000">
                  <a:schemeClr val="bg1">
                    <a:lumMod val="65000"/>
                  </a:schemeClr>
                </a:gs>
                <a:gs pos="90000">
                  <a:schemeClr val="tx1">
                    <a:lumMod val="85000"/>
                    <a:lumOff val="15000"/>
                  </a:schemeClr>
                </a:gs>
              </a:gsLst>
              <a:lin ang="5400000" scaled="1"/>
            </a:gradFill>
            <a:ln>
              <a:noFill/>
            </a:ln>
            <a:scene3d>
              <a:camera prst="perspectiveLef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EC689BBB-DAF0-4CEB-8368-6DA40EBFA149}"/>
                </a:ext>
              </a:extLst>
            </p:cNvPr>
            <p:cNvSpPr/>
            <p:nvPr/>
          </p:nvSpPr>
          <p:spPr>
            <a:xfrm flipH="1">
              <a:off x="10257541" y="1945688"/>
              <a:ext cx="195102" cy="26910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0ECBC755-4F14-4E32-B05C-8A36E40C4613}"/>
              </a:ext>
            </a:extLst>
          </p:cNvPr>
          <p:cNvGrpSpPr/>
          <p:nvPr/>
        </p:nvGrpSpPr>
        <p:grpSpPr>
          <a:xfrm>
            <a:off x="642334" y="1958553"/>
            <a:ext cx="1904831" cy="3573194"/>
            <a:chOff x="3922498" y="1958553"/>
            <a:chExt cx="1904831" cy="3573194"/>
          </a:xfrm>
        </p:grpSpPr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2AE62494-50C9-4EA9-8B68-94FBC8DC43F4}"/>
                </a:ext>
              </a:extLst>
            </p:cNvPr>
            <p:cNvSpPr/>
            <p:nvPr/>
          </p:nvSpPr>
          <p:spPr>
            <a:xfrm rot="941097">
              <a:off x="5187336" y="2030468"/>
              <a:ext cx="639993" cy="408103"/>
            </a:xfrm>
            <a:prstGeom prst="ellipse">
              <a:avLst/>
            </a:prstGeom>
            <a:gradFill flip="none" rotWithShape="1">
              <a:gsLst>
                <a:gs pos="90000">
                  <a:srgbClr val="E4E4E4">
                    <a:alpha val="0"/>
                  </a:srgbClr>
                </a:gs>
                <a:gs pos="30000">
                  <a:schemeClr val="tx1"/>
                </a:gs>
              </a:gsLst>
              <a:lin ang="2700000" scaled="1"/>
              <a:tileRect/>
            </a:gradFill>
            <a:ln>
              <a:noFill/>
            </a:ln>
            <a:effectLst>
              <a:softEdge rad="889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BF493352-DD8C-40D4-A5B6-A7F2ED7A4A27}"/>
                </a:ext>
              </a:extLst>
            </p:cNvPr>
            <p:cNvSpPr/>
            <p:nvPr/>
          </p:nvSpPr>
          <p:spPr>
            <a:xfrm>
              <a:off x="3922498" y="1958553"/>
              <a:ext cx="1705898" cy="3573194"/>
            </a:xfrm>
            <a:custGeom>
              <a:avLst/>
              <a:gdLst>
                <a:gd name="connsiteX0" fmla="*/ 281354 w 2224051"/>
                <a:gd name="connsiteY0" fmla="*/ 0 h 3573194"/>
                <a:gd name="connsiteX1" fmla="*/ 2224051 w 2224051"/>
                <a:gd name="connsiteY1" fmla="*/ 0 h 3573194"/>
                <a:gd name="connsiteX2" fmla="*/ 2202966 w 2224051"/>
                <a:gd name="connsiteY2" fmla="*/ 2126 h 3573194"/>
                <a:gd name="connsiteX3" fmla="*/ 1981201 w 2224051"/>
                <a:gd name="connsiteY3" fmla="*/ 274221 h 3573194"/>
                <a:gd name="connsiteX4" fmla="*/ 1981201 w 2224051"/>
                <a:gd name="connsiteY4" fmla="*/ 3573194 h 3573194"/>
                <a:gd name="connsiteX5" fmla="*/ 1953202 w 2224051"/>
                <a:gd name="connsiteY5" fmla="*/ 3573194 h 3573194"/>
                <a:gd name="connsiteX6" fmla="*/ 976601 w 2224051"/>
                <a:gd name="connsiteY6" fmla="*/ 3133952 h 3573194"/>
                <a:gd name="connsiteX7" fmla="*/ 0 w 2224051"/>
                <a:gd name="connsiteY7" fmla="*/ 3573194 h 3573194"/>
                <a:gd name="connsiteX8" fmla="*/ 0 w 2224051"/>
                <a:gd name="connsiteY8" fmla="*/ 281354 h 3573194"/>
                <a:gd name="connsiteX9" fmla="*/ 281354 w 2224051"/>
                <a:gd name="connsiteY9" fmla="*/ 0 h 3573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4051" h="3573194">
                  <a:moveTo>
                    <a:pt x="281354" y="0"/>
                  </a:moveTo>
                  <a:lnTo>
                    <a:pt x="2224051" y="0"/>
                  </a:lnTo>
                  <a:lnTo>
                    <a:pt x="2202966" y="2126"/>
                  </a:lnTo>
                  <a:cubicBezTo>
                    <a:pt x="2076405" y="28024"/>
                    <a:pt x="1981201" y="140005"/>
                    <a:pt x="1981201" y="274221"/>
                  </a:cubicBezTo>
                  <a:lnTo>
                    <a:pt x="1981201" y="3573194"/>
                  </a:lnTo>
                  <a:lnTo>
                    <a:pt x="1953202" y="3573194"/>
                  </a:lnTo>
                  <a:lnTo>
                    <a:pt x="976601" y="3133952"/>
                  </a:lnTo>
                  <a:lnTo>
                    <a:pt x="0" y="3573194"/>
                  </a:lnTo>
                  <a:lnTo>
                    <a:pt x="0" y="281354"/>
                  </a:lnTo>
                  <a:cubicBezTo>
                    <a:pt x="0" y="125966"/>
                    <a:pt x="125966" y="0"/>
                    <a:pt x="281354" y="0"/>
                  </a:cubicBezTo>
                  <a:close/>
                </a:path>
              </a:pathLst>
            </a:custGeom>
            <a:gradFill>
              <a:gsLst>
                <a:gs pos="3000">
                  <a:srgbClr val="FF9900"/>
                </a:gs>
                <a:gs pos="0">
                  <a:srgbClr val="9E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C4584F60-A4B0-4661-AD7D-08EC48E7F9DC}"/>
                </a:ext>
              </a:extLst>
            </p:cNvPr>
            <p:cNvSpPr txBox="1"/>
            <p:nvPr/>
          </p:nvSpPr>
          <p:spPr>
            <a:xfrm>
              <a:off x="4051859" y="4188955"/>
              <a:ext cx="130829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نص الاستماع</a:t>
              </a:r>
              <a:endParaRPr lang="en-US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4" name="Graphic 23">
              <a:extLst>
                <a:ext uri="{FF2B5EF4-FFF2-40B4-BE49-F238E27FC236}">
                  <a16:creationId xmlns="" xmlns:a16="http://schemas.microsoft.com/office/drawing/2014/main" id="{27A5772D-95CA-4C47-8DAF-94BD9FFBB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1859" y="3459249"/>
              <a:ext cx="1260868" cy="291491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E8463C34-566F-4699-B114-1BD832C4C75C}"/>
                </a:ext>
              </a:extLst>
            </p:cNvPr>
            <p:cNvSpPr txBox="1"/>
            <p:nvPr/>
          </p:nvSpPr>
          <p:spPr>
            <a:xfrm>
              <a:off x="3963465" y="2549101"/>
              <a:ext cx="14376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72B45074-219E-4923-8057-08CC80860AE8}"/>
              </a:ext>
            </a:extLst>
          </p:cNvPr>
          <p:cNvSpPr/>
          <p:nvPr/>
        </p:nvSpPr>
        <p:spPr>
          <a:xfrm>
            <a:off x="390532" y="5930034"/>
            <a:ext cx="2122417" cy="422684"/>
          </a:xfrm>
          <a:prstGeom prst="ellipse">
            <a:avLst/>
          </a:prstGeom>
          <a:gradFill flip="none" rotWithShape="1">
            <a:gsLst>
              <a:gs pos="100000">
                <a:srgbClr val="E4E4E4">
                  <a:alpha val="0"/>
                </a:srgbClr>
              </a:gs>
              <a:gs pos="8000">
                <a:schemeClr val="tx1">
                  <a:alpha val="3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1175695" y="21221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1043529" y="182472"/>
            <a:ext cx="984887" cy="2365989"/>
            <a:chOff x="1232840" y="230096"/>
            <a:chExt cx="984887" cy="2365989"/>
          </a:xfrm>
        </p:grpSpPr>
        <p:sp>
          <p:nvSpPr>
            <p:cNvPr id="5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accent2"/>
                  </a:solidFill>
                  <a:latin typeface="Oswald" panose="02000503000000000000" pitchFamily="2" charset="0"/>
                </a:rPr>
                <a:t>قُدُواتٌ و مُثُلٌ عُلْيا</a:t>
              </a:r>
              <a:endParaRPr lang="ar-SY" sz="2000" b="1" dirty="0">
                <a:solidFill>
                  <a:schemeClr val="accent2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725284" y="230096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سيِّدةُ نساءِ أهلِ الجنَّةِ</a:t>
              </a:r>
            </a:p>
          </p:txBody>
        </p:sp>
      </p:grpSp>
      <p:grpSp>
        <p:nvGrpSpPr>
          <p:cNvPr id="43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3810001" y="644423"/>
            <a:ext cx="7404099" cy="457200"/>
            <a:chOff x="6910279" y="2432388"/>
            <a:chExt cx="7404097" cy="457200"/>
          </a:xfrm>
        </p:grpSpPr>
        <p:sp>
          <p:nvSpPr>
            <p:cNvPr id="44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573173" y="-851615"/>
              <a:ext cx="457200" cy="7025206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7042230" y="2432077"/>
              <a:ext cx="150048" cy="4139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394" y="2501863"/>
              <a:ext cx="69239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3- </a:t>
              </a:r>
              <a:r>
                <a:rPr lang="ar-SY" b="1" dirty="0" smtClean="0">
                  <a:solidFill>
                    <a:schemeClr val="bg1"/>
                  </a:solidFill>
                </a:rPr>
                <a:t>أضعُ علامة      على يمين العبارة الصحيحة, و علامة      على العبارة غير الصحيحة   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8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29912" y="2173804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06914" y="1521750"/>
            <a:ext cx="457024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8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4127499" y="1518048"/>
            <a:ext cx="6154492" cy="457200"/>
            <a:chOff x="-1045526" y="2646425"/>
            <a:chExt cx="6154492" cy="457200"/>
          </a:xfrm>
        </p:grpSpPr>
        <p:sp>
          <p:nvSpPr>
            <p:cNvPr id="59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1755107" y="-154208"/>
              <a:ext cx="457200" cy="605846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0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4941246" y="2810910"/>
              <a:ext cx="193923" cy="141516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1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-423224" y="2720146"/>
              <a:ext cx="53420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فاطمة رضي الله عنها رابعة بنات رسول الله صلى الله عليه و سلّم</a:t>
              </a:r>
              <a:endParaRPr lang="en-US" b="1" dirty="0"/>
            </a:p>
          </p:txBody>
        </p:sp>
      </p:grpSp>
      <p:grpSp>
        <p:nvGrpSpPr>
          <p:cNvPr id="62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6032499" y="2182878"/>
            <a:ext cx="4249490" cy="457200"/>
            <a:chOff x="-725986" y="3373093"/>
            <a:chExt cx="5834951" cy="457200"/>
          </a:xfrm>
        </p:grpSpPr>
        <p:sp>
          <p:nvSpPr>
            <p:cNvPr id="63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1914877" y="732231"/>
              <a:ext cx="457200" cy="5738924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4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5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725986" y="3428237"/>
              <a:ext cx="5573842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ar-SY"/>
              </a:defPPr>
              <a:lvl1pPr algn="ctr">
                <a:defRPr sz="28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r"/>
              <a:r>
                <a:rPr lang="ar-SY" sz="1800" b="1" dirty="0">
                  <a:solidFill>
                    <a:schemeClr val="tx1"/>
                  </a:solidFill>
                </a:rPr>
                <a:t>أمُّ فاطمة هي عائشة رضي الله عنها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7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7765663" y="3777544"/>
            <a:ext cx="3575436" cy="457200"/>
            <a:chOff x="6844962" y="2432390"/>
            <a:chExt cx="3575435" cy="457200"/>
          </a:xfrm>
        </p:grpSpPr>
        <p:sp>
          <p:nvSpPr>
            <p:cNvPr id="99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8572016" y="1149544"/>
              <a:ext cx="457200" cy="3022891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7023345" y="2385644"/>
              <a:ext cx="122501" cy="47926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394" y="2501863"/>
              <a:ext cx="30300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4- </a:t>
              </a:r>
              <a:r>
                <a:rPr lang="ar-SY" b="1" dirty="0" smtClean="0">
                  <a:solidFill>
                    <a:schemeClr val="bg1"/>
                  </a:solidFill>
                </a:rPr>
                <a:t>أملأ الفراغ في الجمل الآتية: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02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 flipV="1">
            <a:off x="10481091" y="5499040"/>
            <a:ext cx="193610" cy="16955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 flipV="1">
            <a:off x="10491682" y="4723982"/>
            <a:ext cx="193609" cy="16955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6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3352800" y="4588302"/>
            <a:ext cx="6940074" cy="457200"/>
            <a:chOff x="-1831108" y="2646425"/>
            <a:chExt cx="6940074" cy="457200"/>
          </a:xfrm>
        </p:grpSpPr>
        <p:sp>
          <p:nvSpPr>
            <p:cNvPr id="107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1362315" y="-546998"/>
              <a:ext cx="457200" cy="6844046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08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4941246" y="2810910"/>
              <a:ext cx="193923" cy="141516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09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-1831107" y="2674970"/>
              <a:ext cx="68373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/>
                <a:t>ولِدت فاطمة رضي الله </a:t>
              </a:r>
              <a:r>
                <a:rPr lang="ar-SY" b="1" dirty="0" smtClean="0"/>
                <a:t>عنها قبلَ             سنوات من بعثة الرسول </a:t>
              </a:r>
              <a:r>
                <a:rPr lang="ar-SY" b="1" dirty="0"/>
                <a:t>صلى الله عليه و سلّم</a:t>
              </a:r>
              <a:r>
                <a:rPr lang="ar-SY" b="1" dirty="0" smtClean="0"/>
                <a:t> </a:t>
              </a:r>
              <a:endParaRPr lang="en-US" b="1" dirty="0"/>
            </a:p>
          </p:txBody>
        </p:sp>
      </p:grpSp>
      <p:grpSp>
        <p:nvGrpSpPr>
          <p:cNvPr id="110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4127497" y="5384661"/>
            <a:ext cx="6165379" cy="457200"/>
            <a:chOff x="-3356677" y="3373095"/>
            <a:chExt cx="8465642" cy="457200"/>
          </a:xfrm>
        </p:grpSpPr>
        <p:sp>
          <p:nvSpPr>
            <p:cNvPr id="111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599531" y="-583113"/>
              <a:ext cx="457200" cy="836961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2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3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3182290" y="3428237"/>
              <a:ext cx="8030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/>
                <a:t>أَمضَت فاطمة رضي الله </a:t>
              </a:r>
              <a:r>
                <a:rPr lang="ar-SY" b="1" dirty="0" smtClean="0"/>
                <a:t>عنها طفولةً            يِحُبِّ أبيها و أُمِّها </a:t>
              </a:r>
              <a:endParaRPr lang="en-US" b="1" dirty="0"/>
            </a:p>
          </p:txBody>
        </p:sp>
      </p:grpSp>
      <p:sp>
        <p:nvSpPr>
          <p:cNvPr id="11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 flipV="1">
            <a:off x="10503479" y="6305850"/>
            <a:ext cx="193610" cy="169555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4254500" y="6212606"/>
            <a:ext cx="6021350" cy="457200"/>
            <a:chOff x="-3158917" y="3373093"/>
            <a:chExt cx="8267882" cy="457200"/>
          </a:xfrm>
        </p:grpSpPr>
        <p:sp>
          <p:nvSpPr>
            <p:cNvPr id="117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698411" y="-484235"/>
              <a:ext cx="457200" cy="817185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8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9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2967096" y="3428237"/>
              <a:ext cx="78149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/>
                <a:t>قال </a:t>
              </a:r>
              <a:r>
                <a:rPr lang="ar-SY" b="1" dirty="0" smtClean="0"/>
                <a:t>الرسول </a:t>
              </a:r>
              <a:r>
                <a:rPr lang="ar-SY" b="1" dirty="0"/>
                <a:t>الله صلى الله عليه و </a:t>
              </a:r>
              <a:r>
                <a:rPr lang="ar-SY" b="1" dirty="0" smtClean="0"/>
                <a:t>سلّم فاطمة            نساءِ أهلِ الجنَّةِ </a:t>
              </a:r>
              <a:endParaRPr lang="en-US" b="1" dirty="0"/>
            </a:p>
          </p:txBody>
        </p:sp>
      </p:grpSp>
      <p:sp>
        <p:nvSpPr>
          <p:cNvPr id="98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20983" y="2890427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1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4127498" y="2854597"/>
            <a:ext cx="6153098" cy="457200"/>
            <a:chOff x="-3339818" y="3373093"/>
            <a:chExt cx="8448783" cy="457200"/>
          </a:xfrm>
        </p:grpSpPr>
        <p:sp>
          <p:nvSpPr>
            <p:cNvPr id="122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607960" y="-574685"/>
              <a:ext cx="457200" cy="8352756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34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35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3339817" y="3428237"/>
              <a:ext cx="8187669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ar-SY"/>
              </a:defPPr>
              <a:lvl1pPr algn="ctr">
                <a:defRPr sz="28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ar-SY" sz="1800" b="1" dirty="0">
                  <a:solidFill>
                    <a:schemeClr val="tx1"/>
                  </a:solidFill>
                </a:rPr>
                <a:t>أنجبت فاطمة لعليٍّ الحسن و الحسين و زينب و أمُّ كلثومٍ رضي الله عنهم جميعاً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15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6908799" y="4604147"/>
            <a:ext cx="826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خمس</a:t>
            </a:r>
            <a:endParaRPr lang="en-US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20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6593886" y="5424414"/>
            <a:ext cx="826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سعيدة </a:t>
            </a:r>
            <a:endParaRPr lang="en-US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25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6031070" y="6271742"/>
            <a:ext cx="8269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سيِّدة</a:t>
            </a:r>
            <a:endParaRPr lang="en-US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27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9192055" y="811808"/>
            <a:ext cx="228600" cy="228600"/>
            <a:chOff x="9158514" y="1814286"/>
            <a:chExt cx="435429" cy="435429"/>
          </a:xfrm>
        </p:grpSpPr>
        <p:sp>
          <p:nvSpPr>
            <p:cNvPr id="128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0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131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10544124" y="2982334"/>
            <a:ext cx="228600" cy="228600"/>
            <a:chOff x="9158514" y="1814286"/>
            <a:chExt cx="435429" cy="435429"/>
          </a:xfrm>
        </p:grpSpPr>
        <p:sp>
          <p:nvSpPr>
            <p:cNvPr id="133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6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137" name="Group 56">
            <a:extLst>
              <a:ext uri="{FF2B5EF4-FFF2-40B4-BE49-F238E27FC236}">
                <a16:creationId xmlns="" xmlns:a16="http://schemas.microsoft.com/office/drawing/2014/main" id="{96880128-18A3-451A-8E7E-1715259A373F}"/>
              </a:ext>
            </a:extLst>
          </p:cNvPr>
          <p:cNvGrpSpPr/>
          <p:nvPr/>
        </p:nvGrpSpPr>
        <p:grpSpPr>
          <a:xfrm>
            <a:off x="6101732" y="784264"/>
            <a:ext cx="228600" cy="228600"/>
            <a:chOff x="8498339" y="2099136"/>
            <a:chExt cx="384292" cy="384292"/>
          </a:xfrm>
        </p:grpSpPr>
        <p:sp>
          <p:nvSpPr>
            <p:cNvPr id="138" name="Oval 57">
              <a:extLst>
                <a:ext uri="{FF2B5EF4-FFF2-40B4-BE49-F238E27FC236}">
                  <a16:creationId xmlns="" xmlns:a16="http://schemas.microsoft.com/office/drawing/2014/main" id="{8D328631-1C42-4079-B822-760FD06E7503}"/>
                </a:ext>
              </a:extLst>
            </p:cNvPr>
            <p:cNvSpPr/>
            <p:nvPr/>
          </p:nvSpPr>
          <p:spPr>
            <a:xfrm>
              <a:off x="8498339" y="2099136"/>
              <a:ext cx="384292" cy="38429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9" name="Graphic 58" descr="Close">
              <a:extLst>
                <a:ext uri="{FF2B5EF4-FFF2-40B4-BE49-F238E27FC236}">
                  <a16:creationId xmlns="" xmlns:a16="http://schemas.microsoft.com/office/drawing/2014/main" id="{218B36E8-BF6C-46F2-8CC4-679CE3AB6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67041" y="2167838"/>
              <a:ext cx="246888" cy="246888"/>
            </a:xfrm>
            <a:prstGeom prst="rect">
              <a:avLst/>
            </a:prstGeom>
          </p:spPr>
        </p:pic>
      </p:grpSp>
      <p:grpSp>
        <p:nvGrpSpPr>
          <p:cNvPr id="140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10505385" y="1618123"/>
            <a:ext cx="228600" cy="228600"/>
            <a:chOff x="9158514" y="1814286"/>
            <a:chExt cx="435429" cy="435429"/>
          </a:xfrm>
        </p:grpSpPr>
        <p:sp>
          <p:nvSpPr>
            <p:cNvPr id="141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2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143" name="Group 56">
            <a:extLst>
              <a:ext uri="{FF2B5EF4-FFF2-40B4-BE49-F238E27FC236}">
                <a16:creationId xmlns="" xmlns:a16="http://schemas.microsoft.com/office/drawing/2014/main" id="{96880128-18A3-451A-8E7E-1715259A373F}"/>
              </a:ext>
            </a:extLst>
          </p:cNvPr>
          <p:cNvGrpSpPr/>
          <p:nvPr/>
        </p:nvGrpSpPr>
        <p:grpSpPr>
          <a:xfrm>
            <a:off x="10535001" y="2273507"/>
            <a:ext cx="228600" cy="228600"/>
            <a:chOff x="8476989" y="2099136"/>
            <a:chExt cx="384292" cy="384292"/>
          </a:xfrm>
        </p:grpSpPr>
        <p:sp>
          <p:nvSpPr>
            <p:cNvPr id="144" name="Oval 57">
              <a:extLst>
                <a:ext uri="{FF2B5EF4-FFF2-40B4-BE49-F238E27FC236}">
                  <a16:creationId xmlns="" xmlns:a16="http://schemas.microsoft.com/office/drawing/2014/main" id="{8D328631-1C42-4079-B822-760FD06E7503}"/>
                </a:ext>
              </a:extLst>
            </p:cNvPr>
            <p:cNvSpPr/>
            <p:nvPr/>
          </p:nvSpPr>
          <p:spPr>
            <a:xfrm>
              <a:off x="8476989" y="2099136"/>
              <a:ext cx="384292" cy="38429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5" name="Graphic 58" descr="Close">
              <a:extLst>
                <a:ext uri="{FF2B5EF4-FFF2-40B4-BE49-F238E27FC236}">
                  <a16:creationId xmlns="" xmlns:a16="http://schemas.microsoft.com/office/drawing/2014/main" id="{218B36E8-BF6C-46F2-8CC4-679CE3AB6C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67041" y="2167838"/>
              <a:ext cx="246888" cy="2468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55300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500"/>
                            </p:stCondLst>
                            <p:childTnLst>
                              <p:par>
                                <p:cTn id="13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7" grpId="0" animBg="1"/>
      <p:bldP spid="50" grpId="0" animBg="1"/>
      <p:bldP spid="48" grpId="0" animBg="1"/>
      <p:bldP spid="56" grpId="0" animBg="1"/>
      <p:bldP spid="102" grpId="0" animBg="1"/>
      <p:bldP spid="104" grpId="0" animBg="1"/>
      <p:bldP spid="114" grpId="0" animBg="1"/>
      <p:bldP spid="98" grpId="0" animBg="1"/>
      <p:bldP spid="115" grpId="0"/>
      <p:bldP spid="120" grpId="0"/>
      <p:bldP spid="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1A8A9D57-B041-4715-A1C9-4342C5D69CF2}"/>
              </a:ext>
            </a:extLst>
          </p:cNvPr>
          <p:cNvSpPr/>
          <p:nvPr/>
        </p:nvSpPr>
        <p:spPr>
          <a:xfrm>
            <a:off x="1144159" y="1958553"/>
            <a:ext cx="1204073" cy="3133952"/>
          </a:xfrm>
          <a:prstGeom prst="rect">
            <a:avLst/>
          </a:prstGeom>
          <a:solidFill>
            <a:srgbClr val="9E5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52364974-DB04-4C11-988B-A00AE538D4DD}"/>
              </a:ext>
            </a:extLst>
          </p:cNvPr>
          <p:cNvSpPr/>
          <p:nvPr/>
        </p:nvSpPr>
        <p:spPr>
          <a:xfrm>
            <a:off x="39186" y="1645920"/>
            <a:ext cx="525985" cy="100570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innerShdw blurRad="114300" dist="3048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FFA47F5-FE0B-4FBD-8E1C-373D81E61F05}"/>
              </a:ext>
            </a:extLst>
          </p:cNvPr>
          <p:cNvGrpSpPr/>
          <p:nvPr/>
        </p:nvGrpSpPr>
        <p:grpSpPr>
          <a:xfrm>
            <a:off x="-120468" y="2002098"/>
            <a:ext cx="3110413" cy="298449"/>
            <a:chOff x="0" y="1945688"/>
            <a:chExt cx="10452643" cy="30718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="" xmlns:a16="http://schemas.microsoft.com/office/drawing/2014/main" id="{4BF8B384-139F-49CE-BFD7-A602E7CD8881}"/>
                </a:ext>
              </a:extLst>
            </p:cNvPr>
            <p:cNvSpPr/>
            <p:nvPr/>
          </p:nvSpPr>
          <p:spPr>
            <a:xfrm>
              <a:off x="0" y="1974574"/>
              <a:ext cx="10424160" cy="278296"/>
            </a:xfrm>
            <a:prstGeom prst="roundRect">
              <a:avLst/>
            </a:prstGeom>
            <a:gradFill>
              <a:gsLst>
                <a:gs pos="39812">
                  <a:schemeClr val="bg1"/>
                </a:gs>
                <a:gs pos="0">
                  <a:schemeClr val="tx1">
                    <a:lumMod val="75000"/>
                    <a:lumOff val="25000"/>
                  </a:schemeClr>
                </a:gs>
                <a:gs pos="74000">
                  <a:schemeClr val="bg1">
                    <a:lumMod val="65000"/>
                  </a:schemeClr>
                </a:gs>
                <a:gs pos="90000">
                  <a:schemeClr val="tx1">
                    <a:lumMod val="85000"/>
                    <a:lumOff val="15000"/>
                  </a:schemeClr>
                </a:gs>
              </a:gsLst>
              <a:lin ang="5400000" scaled="1"/>
            </a:gradFill>
            <a:ln>
              <a:noFill/>
            </a:ln>
            <a:scene3d>
              <a:camera prst="perspectiveLef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EC689BBB-DAF0-4CEB-8368-6DA40EBFA149}"/>
                </a:ext>
              </a:extLst>
            </p:cNvPr>
            <p:cNvSpPr/>
            <p:nvPr/>
          </p:nvSpPr>
          <p:spPr>
            <a:xfrm flipH="1">
              <a:off x="10257541" y="1945688"/>
              <a:ext cx="195102" cy="26910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0ECBC755-4F14-4E32-B05C-8A36E40C4613}"/>
              </a:ext>
            </a:extLst>
          </p:cNvPr>
          <p:cNvGrpSpPr/>
          <p:nvPr/>
        </p:nvGrpSpPr>
        <p:grpSpPr>
          <a:xfrm>
            <a:off x="642334" y="1958553"/>
            <a:ext cx="1904831" cy="3573194"/>
            <a:chOff x="3922498" y="1958553"/>
            <a:chExt cx="1904831" cy="3573194"/>
          </a:xfrm>
        </p:grpSpPr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2AE62494-50C9-4EA9-8B68-94FBC8DC43F4}"/>
                </a:ext>
              </a:extLst>
            </p:cNvPr>
            <p:cNvSpPr/>
            <p:nvPr/>
          </p:nvSpPr>
          <p:spPr>
            <a:xfrm rot="941097">
              <a:off x="5187336" y="2030468"/>
              <a:ext cx="639993" cy="408103"/>
            </a:xfrm>
            <a:prstGeom prst="ellipse">
              <a:avLst/>
            </a:prstGeom>
            <a:gradFill flip="none" rotWithShape="1">
              <a:gsLst>
                <a:gs pos="90000">
                  <a:srgbClr val="E4E4E4">
                    <a:alpha val="0"/>
                  </a:srgbClr>
                </a:gs>
                <a:gs pos="30000">
                  <a:schemeClr val="tx1"/>
                </a:gs>
              </a:gsLst>
              <a:lin ang="2700000" scaled="1"/>
              <a:tileRect/>
            </a:gradFill>
            <a:ln>
              <a:noFill/>
            </a:ln>
            <a:effectLst>
              <a:softEdge rad="889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BF493352-DD8C-40D4-A5B6-A7F2ED7A4A27}"/>
                </a:ext>
              </a:extLst>
            </p:cNvPr>
            <p:cNvSpPr/>
            <p:nvPr/>
          </p:nvSpPr>
          <p:spPr>
            <a:xfrm>
              <a:off x="3922498" y="1958553"/>
              <a:ext cx="1705898" cy="3573194"/>
            </a:xfrm>
            <a:custGeom>
              <a:avLst/>
              <a:gdLst>
                <a:gd name="connsiteX0" fmla="*/ 281354 w 2224051"/>
                <a:gd name="connsiteY0" fmla="*/ 0 h 3573194"/>
                <a:gd name="connsiteX1" fmla="*/ 2224051 w 2224051"/>
                <a:gd name="connsiteY1" fmla="*/ 0 h 3573194"/>
                <a:gd name="connsiteX2" fmla="*/ 2202966 w 2224051"/>
                <a:gd name="connsiteY2" fmla="*/ 2126 h 3573194"/>
                <a:gd name="connsiteX3" fmla="*/ 1981201 w 2224051"/>
                <a:gd name="connsiteY3" fmla="*/ 274221 h 3573194"/>
                <a:gd name="connsiteX4" fmla="*/ 1981201 w 2224051"/>
                <a:gd name="connsiteY4" fmla="*/ 3573194 h 3573194"/>
                <a:gd name="connsiteX5" fmla="*/ 1953202 w 2224051"/>
                <a:gd name="connsiteY5" fmla="*/ 3573194 h 3573194"/>
                <a:gd name="connsiteX6" fmla="*/ 976601 w 2224051"/>
                <a:gd name="connsiteY6" fmla="*/ 3133952 h 3573194"/>
                <a:gd name="connsiteX7" fmla="*/ 0 w 2224051"/>
                <a:gd name="connsiteY7" fmla="*/ 3573194 h 3573194"/>
                <a:gd name="connsiteX8" fmla="*/ 0 w 2224051"/>
                <a:gd name="connsiteY8" fmla="*/ 281354 h 3573194"/>
                <a:gd name="connsiteX9" fmla="*/ 281354 w 2224051"/>
                <a:gd name="connsiteY9" fmla="*/ 0 h 3573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4051" h="3573194">
                  <a:moveTo>
                    <a:pt x="281354" y="0"/>
                  </a:moveTo>
                  <a:lnTo>
                    <a:pt x="2224051" y="0"/>
                  </a:lnTo>
                  <a:lnTo>
                    <a:pt x="2202966" y="2126"/>
                  </a:lnTo>
                  <a:cubicBezTo>
                    <a:pt x="2076405" y="28024"/>
                    <a:pt x="1981201" y="140005"/>
                    <a:pt x="1981201" y="274221"/>
                  </a:cubicBezTo>
                  <a:lnTo>
                    <a:pt x="1981201" y="3573194"/>
                  </a:lnTo>
                  <a:lnTo>
                    <a:pt x="1953202" y="3573194"/>
                  </a:lnTo>
                  <a:lnTo>
                    <a:pt x="976601" y="3133952"/>
                  </a:lnTo>
                  <a:lnTo>
                    <a:pt x="0" y="3573194"/>
                  </a:lnTo>
                  <a:lnTo>
                    <a:pt x="0" y="281354"/>
                  </a:lnTo>
                  <a:cubicBezTo>
                    <a:pt x="0" y="125966"/>
                    <a:pt x="125966" y="0"/>
                    <a:pt x="281354" y="0"/>
                  </a:cubicBezTo>
                  <a:close/>
                </a:path>
              </a:pathLst>
            </a:custGeom>
            <a:gradFill>
              <a:gsLst>
                <a:gs pos="3000">
                  <a:srgbClr val="FF9900"/>
                </a:gs>
                <a:gs pos="0">
                  <a:srgbClr val="9E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C4584F60-A4B0-4661-AD7D-08EC48E7F9DC}"/>
                </a:ext>
              </a:extLst>
            </p:cNvPr>
            <p:cNvSpPr txBox="1"/>
            <p:nvPr/>
          </p:nvSpPr>
          <p:spPr>
            <a:xfrm>
              <a:off x="4051859" y="4188955"/>
              <a:ext cx="130829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نص الاستماع</a:t>
              </a:r>
              <a:endParaRPr lang="en-US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4" name="Graphic 23">
              <a:extLst>
                <a:ext uri="{FF2B5EF4-FFF2-40B4-BE49-F238E27FC236}">
                  <a16:creationId xmlns="" xmlns:a16="http://schemas.microsoft.com/office/drawing/2014/main" id="{27A5772D-95CA-4C47-8DAF-94BD9FFBB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1859" y="3459249"/>
              <a:ext cx="1260868" cy="291491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E8463C34-566F-4699-B114-1BD832C4C75C}"/>
                </a:ext>
              </a:extLst>
            </p:cNvPr>
            <p:cNvSpPr txBox="1"/>
            <p:nvPr/>
          </p:nvSpPr>
          <p:spPr>
            <a:xfrm>
              <a:off x="3963465" y="2549101"/>
              <a:ext cx="14376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72B45074-219E-4923-8057-08CC80860AE8}"/>
              </a:ext>
            </a:extLst>
          </p:cNvPr>
          <p:cNvSpPr/>
          <p:nvPr/>
        </p:nvSpPr>
        <p:spPr>
          <a:xfrm>
            <a:off x="390532" y="5930034"/>
            <a:ext cx="2122417" cy="422684"/>
          </a:xfrm>
          <a:prstGeom prst="ellipse">
            <a:avLst/>
          </a:prstGeom>
          <a:gradFill flip="none" rotWithShape="1">
            <a:gsLst>
              <a:gs pos="100000">
                <a:srgbClr val="E4E4E4">
                  <a:alpha val="0"/>
                </a:srgbClr>
              </a:gs>
              <a:gs pos="8000">
                <a:schemeClr val="tx1">
                  <a:alpha val="3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1175695" y="21221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1043529" y="182472"/>
            <a:ext cx="984887" cy="2365989"/>
            <a:chOff x="1232840" y="230096"/>
            <a:chExt cx="984887" cy="2365989"/>
          </a:xfrm>
        </p:grpSpPr>
        <p:sp>
          <p:nvSpPr>
            <p:cNvPr id="5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accent2"/>
                  </a:solidFill>
                  <a:latin typeface="Oswald" panose="02000503000000000000" pitchFamily="2" charset="0"/>
                </a:rPr>
                <a:t>قُدُواتٌ و مُثُلٌ عُلْيا</a:t>
              </a:r>
              <a:endParaRPr lang="ar-SY" sz="2000" b="1" dirty="0">
                <a:solidFill>
                  <a:schemeClr val="accent2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725284" y="230096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سيِّدةُ نساءِ أهلِ الجنَّةِ</a:t>
              </a:r>
            </a:p>
          </p:txBody>
        </p:sp>
      </p:grpSp>
      <p:grpSp>
        <p:nvGrpSpPr>
          <p:cNvPr id="97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8801099" y="662045"/>
            <a:ext cx="2539999" cy="457200"/>
            <a:chOff x="6844962" y="2432390"/>
            <a:chExt cx="2539998" cy="457200"/>
          </a:xfrm>
        </p:grpSpPr>
        <p:sp>
          <p:nvSpPr>
            <p:cNvPr id="99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8108466" y="1613095"/>
              <a:ext cx="457200" cy="2095789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7023345" y="2385644"/>
              <a:ext cx="122501" cy="47926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395" y="2463763"/>
              <a:ext cx="189296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 smtClean="0">
                  <a:solidFill>
                    <a:srgbClr val="FFFF00"/>
                  </a:solidFill>
                </a:rPr>
                <a:t>5- </a:t>
              </a:r>
              <a:r>
                <a:rPr lang="ar-SY" sz="2000" b="1" dirty="0" smtClean="0">
                  <a:solidFill>
                    <a:schemeClr val="bg1"/>
                  </a:solidFill>
                </a:rPr>
                <a:t>أملأ الخريطة :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77" name="Picture 45">
            <a:extLst>
              <a:ext uri="{FF2B5EF4-FFF2-40B4-BE49-F238E27FC236}">
                <a16:creationId xmlns="" xmlns:a16="http://schemas.microsoft.com/office/drawing/2014/main" id="{68AC86C9-62BF-4A9B-8E84-789874B5317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8646" l="5330" r="98858">
                        <a14:foregroundMark x1="76904" y1="46275" x2="90863" y2="45824"/>
                        <a14:foregroundMark x1="69924" y1="7223" x2="79569" y2="7223"/>
                        <a14:foregroundMark x1="7995" y1="7675" x2="21701" y2="7675"/>
                        <a14:foregroundMark x1="8756" y1="45372" x2="14975" y2="44921"/>
                        <a14:foregroundMark x1="10152" y1="86456" x2="21193" y2="86456"/>
                        <a14:foregroundMark x1="67259" y1="87810" x2="80584" y2="873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645" t="1215" r="1266" b="2534"/>
          <a:stretch/>
        </p:blipFill>
        <p:spPr>
          <a:xfrm>
            <a:off x="4051301" y="2002098"/>
            <a:ext cx="6654800" cy="3827202"/>
          </a:xfrm>
          <a:prstGeom prst="rect">
            <a:avLst/>
          </a:prstGeom>
          <a:effectLst>
            <a:outerShdw blurRad="203200" dist="762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8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8326733" y="2100492"/>
            <a:ext cx="1151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أمُّ </a:t>
            </a:r>
            <a:r>
              <a:rPr lang="ar-SY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أبيها </a:t>
            </a:r>
            <a:endParaRPr lang="en-US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79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8826498" y="3652144"/>
            <a:ext cx="18034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خديجة بنت خويلد</a:t>
            </a:r>
            <a:endParaRPr lang="en-US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0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4241800" y="2098202"/>
            <a:ext cx="1663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علي بن أبي طالب </a:t>
            </a:r>
            <a:endParaRPr lang="en-US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1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4241799" y="3628389"/>
            <a:ext cx="9481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أربعة</a:t>
            </a:r>
            <a:endParaRPr lang="en-US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4309132" y="5169737"/>
            <a:ext cx="15290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الزهراء، البتول</a:t>
            </a:r>
            <a:endParaRPr lang="en-US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83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8326733" y="5231597"/>
            <a:ext cx="14835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11/9/2هجري</a:t>
            </a:r>
            <a:endParaRPr lang="en-US" sz="20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565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7" grpId="0" animBg="1"/>
      <p:bldP spid="50" grpId="0" animBg="1"/>
      <p:bldP spid="78" grpId="0"/>
      <p:bldP spid="79" grpId="0"/>
      <p:bldP spid="80" grpId="0"/>
      <p:bldP spid="81" grpId="0"/>
      <p:bldP spid="82" grpId="0"/>
      <p:bldP spid="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1A8A9D57-B041-4715-A1C9-4342C5D69CF2}"/>
              </a:ext>
            </a:extLst>
          </p:cNvPr>
          <p:cNvSpPr/>
          <p:nvPr/>
        </p:nvSpPr>
        <p:spPr>
          <a:xfrm>
            <a:off x="1144159" y="1958553"/>
            <a:ext cx="1204073" cy="3133952"/>
          </a:xfrm>
          <a:prstGeom prst="rect">
            <a:avLst/>
          </a:prstGeom>
          <a:solidFill>
            <a:srgbClr val="9E5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52364974-DB04-4C11-988B-A00AE538D4DD}"/>
              </a:ext>
            </a:extLst>
          </p:cNvPr>
          <p:cNvSpPr/>
          <p:nvPr/>
        </p:nvSpPr>
        <p:spPr>
          <a:xfrm>
            <a:off x="39186" y="1645920"/>
            <a:ext cx="525985" cy="100570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innerShdw blurRad="114300" dist="3048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FFA47F5-FE0B-4FBD-8E1C-373D81E61F05}"/>
              </a:ext>
            </a:extLst>
          </p:cNvPr>
          <p:cNvGrpSpPr/>
          <p:nvPr/>
        </p:nvGrpSpPr>
        <p:grpSpPr>
          <a:xfrm>
            <a:off x="-120468" y="2002098"/>
            <a:ext cx="3110413" cy="298449"/>
            <a:chOff x="0" y="1945688"/>
            <a:chExt cx="10452643" cy="30718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="" xmlns:a16="http://schemas.microsoft.com/office/drawing/2014/main" id="{4BF8B384-139F-49CE-BFD7-A602E7CD8881}"/>
                </a:ext>
              </a:extLst>
            </p:cNvPr>
            <p:cNvSpPr/>
            <p:nvPr/>
          </p:nvSpPr>
          <p:spPr>
            <a:xfrm>
              <a:off x="0" y="1974574"/>
              <a:ext cx="10424160" cy="278296"/>
            </a:xfrm>
            <a:prstGeom prst="roundRect">
              <a:avLst/>
            </a:prstGeom>
            <a:gradFill>
              <a:gsLst>
                <a:gs pos="39812">
                  <a:schemeClr val="bg1"/>
                </a:gs>
                <a:gs pos="0">
                  <a:schemeClr val="tx1">
                    <a:lumMod val="75000"/>
                    <a:lumOff val="25000"/>
                  </a:schemeClr>
                </a:gs>
                <a:gs pos="74000">
                  <a:schemeClr val="bg1">
                    <a:lumMod val="65000"/>
                  </a:schemeClr>
                </a:gs>
                <a:gs pos="90000">
                  <a:schemeClr val="tx1">
                    <a:lumMod val="85000"/>
                    <a:lumOff val="15000"/>
                  </a:schemeClr>
                </a:gs>
              </a:gsLst>
              <a:lin ang="5400000" scaled="1"/>
            </a:gradFill>
            <a:ln>
              <a:noFill/>
            </a:ln>
            <a:scene3d>
              <a:camera prst="perspectiveLef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EC689BBB-DAF0-4CEB-8368-6DA40EBFA149}"/>
                </a:ext>
              </a:extLst>
            </p:cNvPr>
            <p:cNvSpPr/>
            <p:nvPr/>
          </p:nvSpPr>
          <p:spPr>
            <a:xfrm flipH="1">
              <a:off x="10257541" y="1945688"/>
              <a:ext cx="195102" cy="26910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0ECBC755-4F14-4E32-B05C-8A36E40C4613}"/>
              </a:ext>
            </a:extLst>
          </p:cNvPr>
          <p:cNvGrpSpPr/>
          <p:nvPr/>
        </p:nvGrpSpPr>
        <p:grpSpPr>
          <a:xfrm>
            <a:off x="642334" y="1958553"/>
            <a:ext cx="1904831" cy="3573194"/>
            <a:chOff x="3922498" y="1958553"/>
            <a:chExt cx="1904831" cy="3573194"/>
          </a:xfrm>
        </p:grpSpPr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2AE62494-50C9-4EA9-8B68-94FBC8DC43F4}"/>
                </a:ext>
              </a:extLst>
            </p:cNvPr>
            <p:cNvSpPr/>
            <p:nvPr/>
          </p:nvSpPr>
          <p:spPr>
            <a:xfrm rot="941097">
              <a:off x="5187336" y="2030468"/>
              <a:ext cx="639993" cy="408103"/>
            </a:xfrm>
            <a:prstGeom prst="ellipse">
              <a:avLst/>
            </a:prstGeom>
            <a:gradFill flip="none" rotWithShape="1">
              <a:gsLst>
                <a:gs pos="90000">
                  <a:srgbClr val="E4E4E4">
                    <a:alpha val="0"/>
                  </a:srgbClr>
                </a:gs>
                <a:gs pos="30000">
                  <a:schemeClr val="tx1"/>
                </a:gs>
              </a:gsLst>
              <a:lin ang="2700000" scaled="1"/>
              <a:tileRect/>
            </a:gradFill>
            <a:ln>
              <a:noFill/>
            </a:ln>
            <a:effectLst>
              <a:softEdge rad="889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BF493352-DD8C-40D4-A5B6-A7F2ED7A4A27}"/>
                </a:ext>
              </a:extLst>
            </p:cNvPr>
            <p:cNvSpPr/>
            <p:nvPr/>
          </p:nvSpPr>
          <p:spPr>
            <a:xfrm>
              <a:off x="3922498" y="1958553"/>
              <a:ext cx="1705898" cy="3573194"/>
            </a:xfrm>
            <a:custGeom>
              <a:avLst/>
              <a:gdLst>
                <a:gd name="connsiteX0" fmla="*/ 281354 w 2224051"/>
                <a:gd name="connsiteY0" fmla="*/ 0 h 3573194"/>
                <a:gd name="connsiteX1" fmla="*/ 2224051 w 2224051"/>
                <a:gd name="connsiteY1" fmla="*/ 0 h 3573194"/>
                <a:gd name="connsiteX2" fmla="*/ 2202966 w 2224051"/>
                <a:gd name="connsiteY2" fmla="*/ 2126 h 3573194"/>
                <a:gd name="connsiteX3" fmla="*/ 1981201 w 2224051"/>
                <a:gd name="connsiteY3" fmla="*/ 274221 h 3573194"/>
                <a:gd name="connsiteX4" fmla="*/ 1981201 w 2224051"/>
                <a:gd name="connsiteY4" fmla="*/ 3573194 h 3573194"/>
                <a:gd name="connsiteX5" fmla="*/ 1953202 w 2224051"/>
                <a:gd name="connsiteY5" fmla="*/ 3573194 h 3573194"/>
                <a:gd name="connsiteX6" fmla="*/ 976601 w 2224051"/>
                <a:gd name="connsiteY6" fmla="*/ 3133952 h 3573194"/>
                <a:gd name="connsiteX7" fmla="*/ 0 w 2224051"/>
                <a:gd name="connsiteY7" fmla="*/ 3573194 h 3573194"/>
                <a:gd name="connsiteX8" fmla="*/ 0 w 2224051"/>
                <a:gd name="connsiteY8" fmla="*/ 281354 h 3573194"/>
                <a:gd name="connsiteX9" fmla="*/ 281354 w 2224051"/>
                <a:gd name="connsiteY9" fmla="*/ 0 h 3573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4051" h="3573194">
                  <a:moveTo>
                    <a:pt x="281354" y="0"/>
                  </a:moveTo>
                  <a:lnTo>
                    <a:pt x="2224051" y="0"/>
                  </a:lnTo>
                  <a:lnTo>
                    <a:pt x="2202966" y="2126"/>
                  </a:lnTo>
                  <a:cubicBezTo>
                    <a:pt x="2076405" y="28024"/>
                    <a:pt x="1981201" y="140005"/>
                    <a:pt x="1981201" y="274221"/>
                  </a:cubicBezTo>
                  <a:lnTo>
                    <a:pt x="1981201" y="3573194"/>
                  </a:lnTo>
                  <a:lnTo>
                    <a:pt x="1953202" y="3573194"/>
                  </a:lnTo>
                  <a:lnTo>
                    <a:pt x="976601" y="3133952"/>
                  </a:lnTo>
                  <a:lnTo>
                    <a:pt x="0" y="3573194"/>
                  </a:lnTo>
                  <a:lnTo>
                    <a:pt x="0" y="281354"/>
                  </a:lnTo>
                  <a:cubicBezTo>
                    <a:pt x="0" y="125966"/>
                    <a:pt x="125966" y="0"/>
                    <a:pt x="281354" y="0"/>
                  </a:cubicBezTo>
                  <a:close/>
                </a:path>
              </a:pathLst>
            </a:custGeom>
            <a:gradFill>
              <a:gsLst>
                <a:gs pos="3000">
                  <a:srgbClr val="FF9900"/>
                </a:gs>
                <a:gs pos="0">
                  <a:srgbClr val="9E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C4584F60-A4B0-4661-AD7D-08EC48E7F9DC}"/>
                </a:ext>
              </a:extLst>
            </p:cNvPr>
            <p:cNvSpPr txBox="1"/>
            <p:nvPr/>
          </p:nvSpPr>
          <p:spPr>
            <a:xfrm>
              <a:off x="4051859" y="4188955"/>
              <a:ext cx="130829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نص الاستماع</a:t>
              </a:r>
              <a:endParaRPr lang="en-US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4" name="Graphic 23">
              <a:extLst>
                <a:ext uri="{FF2B5EF4-FFF2-40B4-BE49-F238E27FC236}">
                  <a16:creationId xmlns="" xmlns:a16="http://schemas.microsoft.com/office/drawing/2014/main" id="{27A5772D-95CA-4C47-8DAF-94BD9FFBB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1859" y="3459249"/>
              <a:ext cx="1260868" cy="291491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E8463C34-566F-4699-B114-1BD832C4C75C}"/>
                </a:ext>
              </a:extLst>
            </p:cNvPr>
            <p:cNvSpPr txBox="1"/>
            <p:nvPr/>
          </p:nvSpPr>
          <p:spPr>
            <a:xfrm>
              <a:off x="3963465" y="2549101"/>
              <a:ext cx="14376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72B45074-219E-4923-8057-08CC80860AE8}"/>
              </a:ext>
            </a:extLst>
          </p:cNvPr>
          <p:cNvSpPr/>
          <p:nvPr/>
        </p:nvSpPr>
        <p:spPr>
          <a:xfrm>
            <a:off x="390532" y="5930034"/>
            <a:ext cx="2122417" cy="422684"/>
          </a:xfrm>
          <a:prstGeom prst="ellipse">
            <a:avLst/>
          </a:prstGeom>
          <a:gradFill flip="none" rotWithShape="1">
            <a:gsLst>
              <a:gs pos="100000">
                <a:srgbClr val="E4E4E4">
                  <a:alpha val="0"/>
                </a:srgbClr>
              </a:gs>
              <a:gs pos="8000">
                <a:schemeClr val="tx1">
                  <a:alpha val="3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1175695" y="21221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1043529" y="182472"/>
            <a:ext cx="984887" cy="2365989"/>
            <a:chOff x="1232840" y="230096"/>
            <a:chExt cx="984887" cy="2365989"/>
          </a:xfrm>
        </p:grpSpPr>
        <p:sp>
          <p:nvSpPr>
            <p:cNvPr id="5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accent2"/>
                  </a:solidFill>
                  <a:latin typeface="Oswald" panose="02000503000000000000" pitchFamily="2" charset="0"/>
                </a:rPr>
                <a:t>قُدُواتٌ و مُثُلٌ عُلْيا</a:t>
              </a:r>
              <a:endParaRPr lang="ar-SY" sz="2000" b="1" dirty="0">
                <a:solidFill>
                  <a:schemeClr val="accent2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725284" y="230096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سيِّدةُ نساءِ أهلِ الجنَّةِ</a:t>
              </a:r>
            </a:p>
          </p:txBody>
        </p:sp>
      </p:grpSp>
      <p:grpSp>
        <p:nvGrpSpPr>
          <p:cNvPr id="97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5448300" y="662046"/>
            <a:ext cx="5892798" cy="457200"/>
            <a:chOff x="6844962" y="2432391"/>
            <a:chExt cx="5892796" cy="457200"/>
          </a:xfrm>
        </p:grpSpPr>
        <p:sp>
          <p:nvSpPr>
            <p:cNvPr id="99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9708664" y="12897"/>
              <a:ext cx="457200" cy="5296187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7023345" y="2385644"/>
              <a:ext cx="122501" cy="47926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398" y="2463763"/>
              <a:ext cx="53473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 smtClean="0">
                  <a:solidFill>
                    <a:srgbClr val="FFFF00"/>
                  </a:solidFill>
                </a:rPr>
                <a:t>6- </a:t>
              </a:r>
              <a:r>
                <a:rPr lang="ar-SY" sz="2000" b="1" dirty="0" smtClean="0">
                  <a:solidFill>
                    <a:schemeClr val="bg1"/>
                  </a:solidFill>
                </a:rPr>
                <a:t>أيُّ الصِّفاتِ الآتيةِ اتَّصفَت بها </a:t>
              </a:r>
              <a:r>
                <a:rPr lang="ar-SY" sz="2000" b="1" dirty="0">
                  <a:solidFill>
                    <a:schemeClr val="bg1"/>
                  </a:solidFill>
                </a:rPr>
                <a:t>فاطمة رضي الله عنها</a:t>
              </a:r>
              <a:r>
                <a:rPr lang="ar-SY" sz="2000" b="1" dirty="0"/>
                <a:t> </a:t>
              </a:r>
              <a:r>
                <a:rPr lang="ar-SY" sz="2000" b="1" dirty="0" smtClean="0">
                  <a:solidFill>
                    <a:schemeClr val="bg1"/>
                  </a:solidFill>
                </a:rPr>
                <a:t>: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9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582312" y="2173804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559314" y="1521750"/>
            <a:ext cx="457024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4127499" y="1518048"/>
            <a:ext cx="6279414" cy="457200"/>
            <a:chOff x="-1045526" y="2646425"/>
            <a:chExt cx="6279414" cy="457200"/>
          </a:xfrm>
        </p:grpSpPr>
        <p:sp>
          <p:nvSpPr>
            <p:cNvPr id="33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5008630" y="2743527"/>
              <a:ext cx="184078" cy="266439"/>
            </a:xfrm>
            <a:prstGeom prst="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32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1755107" y="-154208"/>
              <a:ext cx="457200" cy="605846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34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-1045526" y="2720146"/>
              <a:ext cx="59643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أ- كانت فاطمة رضي الله عنها أَحبَّ أَهلِ رسول الله صلى الله عليه و سلّم إليهِ</a:t>
              </a:r>
              <a:endParaRPr lang="en-US" b="1" dirty="0"/>
            </a:p>
          </p:txBody>
        </p:sp>
      </p:grpSp>
      <p:grpSp>
        <p:nvGrpSpPr>
          <p:cNvPr id="35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3365500" y="2182878"/>
            <a:ext cx="7055483" cy="457200"/>
            <a:chOff x="-4388027" y="3373093"/>
            <a:chExt cx="9687844" cy="457200"/>
          </a:xfrm>
        </p:grpSpPr>
        <p:sp>
          <p:nvSpPr>
            <p:cNvPr id="36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83856" y="-1098790"/>
              <a:ext cx="457200" cy="940096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38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5036669" y="3431612"/>
              <a:ext cx="193927" cy="332368"/>
            </a:xfrm>
            <a:prstGeom prst="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39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4388027" y="3428237"/>
              <a:ext cx="9235887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ar-SY"/>
              </a:defPPr>
              <a:lvl1pPr algn="ctr">
                <a:defRPr sz="28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r"/>
              <a:r>
                <a:rPr lang="ar-SY" sz="1800" b="1" dirty="0" smtClean="0">
                  <a:solidFill>
                    <a:schemeClr val="tx1"/>
                  </a:solidFill>
                </a:rPr>
                <a:t>أَنجبَتْ فاطمة رضي </a:t>
              </a:r>
              <a:r>
                <a:rPr lang="ar-SY" sz="1800" b="1" dirty="0">
                  <a:solidFill>
                    <a:schemeClr val="tx1"/>
                  </a:solidFill>
                </a:rPr>
                <a:t>الله </a:t>
              </a:r>
              <a:r>
                <a:rPr lang="ar-SY" sz="1800" b="1" dirty="0" smtClean="0">
                  <a:solidFill>
                    <a:schemeClr val="tx1"/>
                  </a:solidFill>
                </a:rPr>
                <a:t>عنها لعليٍّ رضي الله عنه </a:t>
              </a:r>
              <a:r>
                <a:rPr lang="ar-SY" sz="1800" b="1" dirty="0">
                  <a:solidFill>
                    <a:schemeClr val="tx1"/>
                  </a:solidFill>
                </a:rPr>
                <a:t>الحسن و </a:t>
              </a:r>
              <a:r>
                <a:rPr lang="ar-SY" sz="1800" b="1" dirty="0" smtClean="0">
                  <a:solidFill>
                    <a:schemeClr val="tx1"/>
                  </a:solidFill>
                </a:rPr>
                <a:t>الحسين </a:t>
              </a:r>
              <a:r>
                <a:rPr lang="ar-SY" sz="1800" b="1" dirty="0">
                  <a:solidFill>
                    <a:schemeClr val="tx1"/>
                  </a:solidFill>
                </a:rPr>
                <a:t>رضي الله </a:t>
              </a:r>
              <a:r>
                <a:rPr lang="ar-SY" sz="1800" b="1" dirty="0" smtClean="0">
                  <a:solidFill>
                    <a:schemeClr val="tx1"/>
                  </a:solidFill>
                </a:rPr>
                <a:t>عنهما فقط 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0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573383" y="2890427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4127498" y="2854597"/>
            <a:ext cx="6279415" cy="457200"/>
            <a:chOff x="-3339818" y="3373093"/>
            <a:chExt cx="8622227" cy="457200"/>
          </a:xfrm>
        </p:grpSpPr>
        <p:sp>
          <p:nvSpPr>
            <p:cNvPr id="43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607960" y="-574685"/>
              <a:ext cx="457200" cy="8352756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44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5027965" y="3440312"/>
              <a:ext cx="193925" cy="314963"/>
            </a:xfrm>
            <a:prstGeom prst="triangl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45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3339817" y="3428237"/>
              <a:ext cx="8187669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ar-SY"/>
              </a:defPPr>
              <a:lvl1pPr algn="ctr">
                <a:defRPr sz="28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r"/>
              <a:r>
                <a:rPr lang="ar-SY" sz="1800" b="1" dirty="0" smtClean="0">
                  <a:solidFill>
                    <a:schemeClr val="tx1"/>
                  </a:solidFill>
                </a:rPr>
                <a:t>كانت فاطمة </a:t>
              </a:r>
              <a:r>
                <a:rPr lang="ar-SY" sz="1800" b="1" dirty="0">
                  <a:solidFill>
                    <a:schemeClr val="tx1"/>
                  </a:solidFill>
                </a:rPr>
                <a:t>رضي الله عنها </a:t>
              </a:r>
              <a:r>
                <a:rPr lang="ar-SY" sz="1800" b="1" dirty="0" smtClean="0">
                  <a:solidFill>
                    <a:schemeClr val="tx1"/>
                  </a:solidFill>
                </a:rPr>
                <a:t>أَشبَهُ كلاماً و حديثاً بالرسول </a:t>
              </a:r>
              <a:r>
                <a:rPr lang="ar-SY" sz="1800" b="1" dirty="0">
                  <a:solidFill>
                    <a:schemeClr val="tx1"/>
                  </a:solidFill>
                </a:rPr>
                <a:t>صلى الله عليه و سلّم</a:t>
              </a:r>
              <a:r>
                <a:rPr lang="ar-SY" sz="1800" b="1" dirty="0" smtClean="0">
                  <a:solidFill>
                    <a:schemeClr val="tx1"/>
                  </a:solidFill>
                </a:rPr>
                <a:t> 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10682416" y="2957865"/>
            <a:ext cx="228600" cy="228600"/>
            <a:chOff x="9158514" y="1814286"/>
            <a:chExt cx="435429" cy="435429"/>
          </a:xfrm>
        </p:grpSpPr>
        <p:sp>
          <p:nvSpPr>
            <p:cNvPr id="48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9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54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10668575" y="1611806"/>
            <a:ext cx="228600" cy="228600"/>
            <a:chOff x="9158514" y="1814286"/>
            <a:chExt cx="435429" cy="435429"/>
          </a:xfrm>
        </p:grpSpPr>
        <p:sp>
          <p:nvSpPr>
            <p:cNvPr id="55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6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  <p:grpSp>
        <p:nvGrpSpPr>
          <p:cNvPr id="60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3771900" y="3931567"/>
            <a:ext cx="7623472" cy="457200"/>
            <a:chOff x="6844962" y="2432391"/>
            <a:chExt cx="7623470" cy="457200"/>
          </a:xfrm>
        </p:grpSpPr>
        <p:sp>
          <p:nvSpPr>
            <p:cNvPr id="61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650201" y="-928640"/>
              <a:ext cx="457200" cy="7179262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7023345" y="2385644"/>
              <a:ext cx="122501" cy="47926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398" y="2463763"/>
              <a:ext cx="70780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 smtClean="0">
                  <a:solidFill>
                    <a:srgbClr val="FFFF00"/>
                  </a:solidFill>
                </a:rPr>
                <a:t>7- </a:t>
              </a:r>
              <a:r>
                <a:rPr lang="ar-SY" sz="2000" b="1" dirty="0" smtClean="0">
                  <a:solidFill>
                    <a:schemeClr val="bg1"/>
                  </a:solidFill>
                </a:rPr>
                <a:t>&lt;</a:t>
              </a:r>
              <a:r>
                <a:rPr lang="ar-SY" sz="2000" b="1" dirty="0" smtClean="0">
                  <a:solidFill>
                    <a:srgbClr val="FFFF00"/>
                  </a:solidFill>
                </a:rPr>
                <a:t> </a:t>
              </a:r>
              <a:r>
                <a:rPr lang="ar-SY" sz="2000" b="1" dirty="0" smtClean="0">
                  <a:solidFill>
                    <a:schemeClr val="bg1"/>
                  </a:solidFill>
                </a:rPr>
                <a:t>أَغمضَت فاطمة </a:t>
              </a:r>
              <a:r>
                <a:rPr lang="ar-SY" sz="2000" b="1" dirty="0">
                  <a:solidFill>
                    <a:schemeClr val="bg1"/>
                  </a:solidFill>
                </a:rPr>
                <a:t>رضي الله </a:t>
              </a:r>
              <a:r>
                <a:rPr lang="ar-SY" sz="2000" b="1" dirty="0" smtClean="0">
                  <a:solidFill>
                    <a:schemeClr val="bg1"/>
                  </a:solidFill>
                </a:rPr>
                <a:t>عنها عَيْنيها و فاضَت روحُها الطَّاهرةُ إلى بارِئها ..&gt;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636586" y="5443325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613588" y="4791271"/>
            <a:ext cx="457024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5448299" y="4787569"/>
            <a:ext cx="5012888" cy="457200"/>
            <a:chOff x="221000" y="2646425"/>
            <a:chExt cx="5012888" cy="457200"/>
          </a:xfrm>
        </p:grpSpPr>
        <p:sp>
          <p:nvSpPr>
            <p:cNvPr id="67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2515370" y="606055"/>
              <a:ext cx="457200" cy="4537939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8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5008630" y="2743527"/>
              <a:ext cx="184078" cy="266439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9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221000" y="2720146"/>
              <a:ext cx="46978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أ- فدُفِنَت رضي الله عنها في دارِ عقيلِ بنُ أبي طالبٍ بمكَّةَ</a:t>
              </a:r>
              <a:endParaRPr lang="en-US" b="1" dirty="0"/>
            </a:p>
          </p:txBody>
        </p:sp>
      </p:grpSp>
      <p:grpSp>
        <p:nvGrpSpPr>
          <p:cNvPr id="70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5702298" y="5452398"/>
            <a:ext cx="4772959" cy="457200"/>
            <a:chOff x="-1253906" y="3373092"/>
            <a:chExt cx="6553723" cy="457200"/>
          </a:xfrm>
        </p:grpSpPr>
        <p:sp>
          <p:nvSpPr>
            <p:cNvPr id="71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1650916" y="468270"/>
              <a:ext cx="457200" cy="6266844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72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5036669" y="3431612"/>
              <a:ext cx="193927" cy="332368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73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695878" y="3428237"/>
              <a:ext cx="5543738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ar-SY"/>
              </a:defPPr>
              <a:lvl1pPr algn="ctr">
                <a:defRPr sz="28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r"/>
              <a:r>
                <a:rPr lang="ar-SY" sz="1800" b="1" dirty="0" smtClean="0">
                  <a:solidFill>
                    <a:schemeClr val="tx1"/>
                  </a:solidFill>
                </a:rPr>
                <a:t>ب- فدُفِنَت ْرضي </a:t>
              </a:r>
              <a:r>
                <a:rPr lang="ar-SY" sz="1800" b="1" dirty="0">
                  <a:solidFill>
                    <a:schemeClr val="tx1"/>
                  </a:solidFill>
                </a:rPr>
                <a:t>الله </a:t>
              </a:r>
              <a:r>
                <a:rPr lang="ar-SY" sz="1800" b="1" dirty="0" smtClean="0">
                  <a:solidFill>
                    <a:schemeClr val="tx1"/>
                  </a:solidFill>
                </a:rPr>
                <a:t>عنها بالبقيع بالمدينةِ المنوَّرةِ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627657" y="6159948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5702299" y="6124118"/>
            <a:ext cx="4758888" cy="457200"/>
            <a:chOff x="-1251992" y="3373093"/>
            <a:chExt cx="6534401" cy="457200"/>
          </a:xfrm>
        </p:grpSpPr>
        <p:sp>
          <p:nvSpPr>
            <p:cNvPr id="76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1651873" y="469228"/>
              <a:ext cx="457200" cy="6264929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84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5027965" y="3440312"/>
              <a:ext cx="193925" cy="314963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85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118502" y="3428237"/>
              <a:ext cx="4966353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ar-SY"/>
              </a:defPPr>
              <a:lvl1pPr algn="ctr">
                <a:defRPr sz="28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r"/>
              <a:r>
                <a:rPr lang="ar-SY" sz="1800" b="1" dirty="0">
                  <a:solidFill>
                    <a:schemeClr val="tx1"/>
                  </a:solidFill>
                </a:rPr>
                <a:t>ج- فدُفِنَت </a:t>
              </a:r>
              <a:r>
                <a:rPr lang="ar-SY" sz="1800" b="1" dirty="0" smtClean="0">
                  <a:solidFill>
                    <a:schemeClr val="tx1"/>
                  </a:solidFill>
                </a:rPr>
                <a:t>رضي </a:t>
              </a:r>
              <a:r>
                <a:rPr lang="ar-SY" sz="1800" b="1" dirty="0">
                  <a:solidFill>
                    <a:schemeClr val="tx1"/>
                  </a:solidFill>
                </a:rPr>
                <a:t>الله عنها </a:t>
              </a:r>
              <a:r>
                <a:rPr lang="ar-SY" sz="1800" b="1" dirty="0" smtClean="0">
                  <a:solidFill>
                    <a:schemeClr val="tx1"/>
                  </a:solidFill>
                </a:rPr>
                <a:t>في بلادِ الشَّامِ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9" name="Group 47">
            <a:extLst>
              <a:ext uri="{FF2B5EF4-FFF2-40B4-BE49-F238E27FC236}">
                <a16:creationId xmlns="" xmlns:a16="http://schemas.microsoft.com/office/drawing/2014/main" id="{C1B757D9-8D90-4B4B-B56E-8C0829E81185}"/>
              </a:ext>
            </a:extLst>
          </p:cNvPr>
          <p:cNvGrpSpPr/>
          <p:nvPr/>
        </p:nvGrpSpPr>
        <p:grpSpPr>
          <a:xfrm>
            <a:off x="10757475" y="5507543"/>
            <a:ext cx="228600" cy="228600"/>
            <a:chOff x="9158514" y="1814286"/>
            <a:chExt cx="435429" cy="435429"/>
          </a:xfrm>
        </p:grpSpPr>
        <p:sp>
          <p:nvSpPr>
            <p:cNvPr id="90" name="Oval 48">
              <a:extLst>
                <a:ext uri="{FF2B5EF4-FFF2-40B4-BE49-F238E27FC236}">
                  <a16:creationId xmlns="" xmlns:a16="http://schemas.microsoft.com/office/drawing/2014/main" id="{D2C142ED-132F-4D69-871D-D501C711ED71}"/>
                </a:ext>
              </a:extLst>
            </p:cNvPr>
            <p:cNvSpPr/>
            <p:nvPr/>
          </p:nvSpPr>
          <p:spPr>
            <a:xfrm>
              <a:off x="9158514" y="1814286"/>
              <a:ext cx="435429" cy="43542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1" name="Graphic 49" descr="Checkmark">
              <a:extLst>
                <a:ext uri="{FF2B5EF4-FFF2-40B4-BE49-F238E27FC236}">
                  <a16:creationId xmlns="" xmlns:a16="http://schemas.microsoft.com/office/drawing/2014/main" id="{3C535F2E-E9AC-40B5-9980-05A4666F77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=""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9244877" y="1894840"/>
              <a:ext cx="274320" cy="27432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37939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7" grpId="0" animBg="1"/>
      <p:bldP spid="50" grpId="0" animBg="1"/>
      <p:bldP spid="29" grpId="0" animBg="1"/>
      <p:bldP spid="30" grpId="0" animBg="1"/>
      <p:bldP spid="40" grpId="0" animBg="1"/>
      <p:bldP spid="64" grpId="0" animBg="1"/>
      <p:bldP spid="65" grpId="0" animBg="1"/>
      <p:bldP spid="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1A8A9D57-B041-4715-A1C9-4342C5D69CF2}"/>
              </a:ext>
            </a:extLst>
          </p:cNvPr>
          <p:cNvSpPr/>
          <p:nvPr/>
        </p:nvSpPr>
        <p:spPr>
          <a:xfrm>
            <a:off x="1144159" y="1958553"/>
            <a:ext cx="1204073" cy="3133952"/>
          </a:xfrm>
          <a:prstGeom prst="rect">
            <a:avLst/>
          </a:prstGeom>
          <a:solidFill>
            <a:srgbClr val="9E5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52364974-DB04-4C11-988B-A00AE538D4DD}"/>
              </a:ext>
            </a:extLst>
          </p:cNvPr>
          <p:cNvSpPr/>
          <p:nvPr/>
        </p:nvSpPr>
        <p:spPr>
          <a:xfrm>
            <a:off x="39186" y="1645920"/>
            <a:ext cx="525985" cy="100570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innerShdw blurRad="114300" dist="3048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FFA47F5-FE0B-4FBD-8E1C-373D81E61F05}"/>
              </a:ext>
            </a:extLst>
          </p:cNvPr>
          <p:cNvGrpSpPr/>
          <p:nvPr/>
        </p:nvGrpSpPr>
        <p:grpSpPr>
          <a:xfrm>
            <a:off x="-120468" y="2002098"/>
            <a:ext cx="3110413" cy="298449"/>
            <a:chOff x="0" y="1945688"/>
            <a:chExt cx="10452643" cy="30718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="" xmlns:a16="http://schemas.microsoft.com/office/drawing/2014/main" id="{4BF8B384-139F-49CE-BFD7-A602E7CD8881}"/>
                </a:ext>
              </a:extLst>
            </p:cNvPr>
            <p:cNvSpPr/>
            <p:nvPr/>
          </p:nvSpPr>
          <p:spPr>
            <a:xfrm>
              <a:off x="0" y="1974574"/>
              <a:ext cx="10424160" cy="278296"/>
            </a:xfrm>
            <a:prstGeom prst="roundRect">
              <a:avLst/>
            </a:prstGeom>
            <a:gradFill>
              <a:gsLst>
                <a:gs pos="39812">
                  <a:schemeClr val="bg1"/>
                </a:gs>
                <a:gs pos="0">
                  <a:schemeClr val="tx1">
                    <a:lumMod val="75000"/>
                    <a:lumOff val="25000"/>
                  </a:schemeClr>
                </a:gs>
                <a:gs pos="74000">
                  <a:schemeClr val="bg1">
                    <a:lumMod val="65000"/>
                  </a:schemeClr>
                </a:gs>
                <a:gs pos="90000">
                  <a:schemeClr val="tx1">
                    <a:lumMod val="85000"/>
                    <a:lumOff val="15000"/>
                  </a:schemeClr>
                </a:gs>
              </a:gsLst>
              <a:lin ang="5400000" scaled="1"/>
            </a:gradFill>
            <a:ln>
              <a:noFill/>
            </a:ln>
            <a:scene3d>
              <a:camera prst="perspectiveLef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EC689BBB-DAF0-4CEB-8368-6DA40EBFA149}"/>
                </a:ext>
              </a:extLst>
            </p:cNvPr>
            <p:cNvSpPr/>
            <p:nvPr/>
          </p:nvSpPr>
          <p:spPr>
            <a:xfrm flipH="1">
              <a:off x="10257541" y="1945688"/>
              <a:ext cx="195102" cy="26910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0ECBC755-4F14-4E32-B05C-8A36E40C4613}"/>
              </a:ext>
            </a:extLst>
          </p:cNvPr>
          <p:cNvGrpSpPr/>
          <p:nvPr/>
        </p:nvGrpSpPr>
        <p:grpSpPr>
          <a:xfrm>
            <a:off x="642334" y="1958553"/>
            <a:ext cx="1904831" cy="3573194"/>
            <a:chOff x="3922498" y="1958553"/>
            <a:chExt cx="1904831" cy="3573194"/>
          </a:xfrm>
        </p:grpSpPr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2AE62494-50C9-4EA9-8B68-94FBC8DC43F4}"/>
                </a:ext>
              </a:extLst>
            </p:cNvPr>
            <p:cNvSpPr/>
            <p:nvPr/>
          </p:nvSpPr>
          <p:spPr>
            <a:xfrm rot="941097">
              <a:off x="5187336" y="2030468"/>
              <a:ext cx="639993" cy="408103"/>
            </a:xfrm>
            <a:prstGeom prst="ellipse">
              <a:avLst/>
            </a:prstGeom>
            <a:gradFill flip="none" rotWithShape="1">
              <a:gsLst>
                <a:gs pos="90000">
                  <a:srgbClr val="E4E4E4">
                    <a:alpha val="0"/>
                  </a:srgbClr>
                </a:gs>
                <a:gs pos="30000">
                  <a:schemeClr val="tx1"/>
                </a:gs>
              </a:gsLst>
              <a:lin ang="2700000" scaled="1"/>
              <a:tileRect/>
            </a:gradFill>
            <a:ln>
              <a:noFill/>
            </a:ln>
            <a:effectLst>
              <a:softEdge rad="889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BF493352-DD8C-40D4-A5B6-A7F2ED7A4A27}"/>
                </a:ext>
              </a:extLst>
            </p:cNvPr>
            <p:cNvSpPr/>
            <p:nvPr/>
          </p:nvSpPr>
          <p:spPr>
            <a:xfrm>
              <a:off x="3922498" y="1958553"/>
              <a:ext cx="1705898" cy="3573194"/>
            </a:xfrm>
            <a:custGeom>
              <a:avLst/>
              <a:gdLst>
                <a:gd name="connsiteX0" fmla="*/ 281354 w 2224051"/>
                <a:gd name="connsiteY0" fmla="*/ 0 h 3573194"/>
                <a:gd name="connsiteX1" fmla="*/ 2224051 w 2224051"/>
                <a:gd name="connsiteY1" fmla="*/ 0 h 3573194"/>
                <a:gd name="connsiteX2" fmla="*/ 2202966 w 2224051"/>
                <a:gd name="connsiteY2" fmla="*/ 2126 h 3573194"/>
                <a:gd name="connsiteX3" fmla="*/ 1981201 w 2224051"/>
                <a:gd name="connsiteY3" fmla="*/ 274221 h 3573194"/>
                <a:gd name="connsiteX4" fmla="*/ 1981201 w 2224051"/>
                <a:gd name="connsiteY4" fmla="*/ 3573194 h 3573194"/>
                <a:gd name="connsiteX5" fmla="*/ 1953202 w 2224051"/>
                <a:gd name="connsiteY5" fmla="*/ 3573194 h 3573194"/>
                <a:gd name="connsiteX6" fmla="*/ 976601 w 2224051"/>
                <a:gd name="connsiteY6" fmla="*/ 3133952 h 3573194"/>
                <a:gd name="connsiteX7" fmla="*/ 0 w 2224051"/>
                <a:gd name="connsiteY7" fmla="*/ 3573194 h 3573194"/>
                <a:gd name="connsiteX8" fmla="*/ 0 w 2224051"/>
                <a:gd name="connsiteY8" fmla="*/ 281354 h 3573194"/>
                <a:gd name="connsiteX9" fmla="*/ 281354 w 2224051"/>
                <a:gd name="connsiteY9" fmla="*/ 0 h 3573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4051" h="3573194">
                  <a:moveTo>
                    <a:pt x="281354" y="0"/>
                  </a:moveTo>
                  <a:lnTo>
                    <a:pt x="2224051" y="0"/>
                  </a:lnTo>
                  <a:lnTo>
                    <a:pt x="2202966" y="2126"/>
                  </a:lnTo>
                  <a:cubicBezTo>
                    <a:pt x="2076405" y="28024"/>
                    <a:pt x="1981201" y="140005"/>
                    <a:pt x="1981201" y="274221"/>
                  </a:cubicBezTo>
                  <a:lnTo>
                    <a:pt x="1981201" y="3573194"/>
                  </a:lnTo>
                  <a:lnTo>
                    <a:pt x="1953202" y="3573194"/>
                  </a:lnTo>
                  <a:lnTo>
                    <a:pt x="976601" y="3133952"/>
                  </a:lnTo>
                  <a:lnTo>
                    <a:pt x="0" y="3573194"/>
                  </a:lnTo>
                  <a:lnTo>
                    <a:pt x="0" y="281354"/>
                  </a:lnTo>
                  <a:cubicBezTo>
                    <a:pt x="0" y="125966"/>
                    <a:pt x="125966" y="0"/>
                    <a:pt x="281354" y="0"/>
                  </a:cubicBezTo>
                  <a:close/>
                </a:path>
              </a:pathLst>
            </a:custGeom>
            <a:gradFill>
              <a:gsLst>
                <a:gs pos="3000">
                  <a:srgbClr val="FF9900"/>
                </a:gs>
                <a:gs pos="0">
                  <a:srgbClr val="9E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C4584F60-A4B0-4661-AD7D-08EC48E7F9DC}"/>
                </a:ext>
              </a:extLst>
            </p:cNvPr>
            <p:cNvSpPr txBox="1"/>
            <p:nvPr/>
          </p:nvSpPr>
          <p:spPr>
            <a:xfrm>
              <a:off x="4051859" y="4188955"/>
              <a:ext cx="130829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نص الاستماع</a:t>
              </a:r>
              <a:endParaRPr lang="en-US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4" name="Graphic 23">
              <a:extLst>
                <a:ext uri="{FF2B5EF4-FFF2-40B4-BE49-F238E27FC236}">
                  <a16:creationId xmlns="" xmlns:a16="http://schemas.microsoft.com/office/drawing/2014/main" id="{27A5772D-95CA-4C47-8DAF-94BD9FFBB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1859" y="3459249"/>
              <a:ext cx="1260868" cy="291491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E8463C34-566F-4699-B114-1BD832C4C75C}"/>
                </a:ext>
              </a:extLst>
            </p:cNvPr>
            <p:cNvSpPr txBox="1"/>
            <p:nvPr/>
          </p:nvSpPr>
          <p:spPr>
            <a:xfrm>
              <a:off x="3963465" y="2549101"/>
              <a:ext cx="14376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72B45074-219E-4923-8057-08CC80860AE8}"/>
              </a:ext>
            </a:extLst>
          </p:cNvPr>
          <p:cNvSpPr/>
          <p:nvPr/>
        </p:nvSpPr>
        <p:spPr>
          <a:xfrm>
            <a:off x="390532" y="5930034"/>
            <a:ext cx="2122417" cy="422684"/>
          </a:xfrm>
          <a:prstGeom prst="ellipse">
            <a:avLst/>
          </a:prstGeom>
          <a:gradFill flip="none" rotWithShape="1">
            <a:gsLst>
              <a:gs pos="100000">
                <a:srgbClr val="E4E4E4">
                  <a:alpha val="0"/>
                </a:srgbClr>
              </a:gs>
              <a:gs pos="8000">
                <a:schemeClr val="tx1">
                  <a:alpha val="3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1175695" y="21221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1043529" y="182472"/>
            <a:ext cx="984887" cy="2365989"/>
            <a:chOff x="1232840" y="230096"/>
            <a:chExt cx="984887" cy="2365989"/>
          </a:xfrm>
        </p:grpSpPr>
        <p:sp>
          <p:nvSpPr>
            <p:cNvPr id="5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accent2"/>
                  </a:solidFill>
                  <a:latin typeface="Oswald" panose="02000503000000000000" pitchFamily="2" charset="0"/>
                </a:rPr>
                <a:t>قُدُواتٌ و مُثُلٌ عُلْيا</a:t>
              </a:r>
              <a:endParaRPr lang="ar-SY" sz="2000" b="1" dirty="0">
                <a:solidFill>
                  <a:schemeClr val="accent2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725284" y="230096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سيِّدةُ نساءِ أهلِ الجنَّةِ</a:t>
              </a:r>
            </a:p>
          </p:txBody>
        </p:sp>
      </p:grpSp>
      <p:grpSp>
        <p:nvGrpSpPr>
          <p:cNvPr id="97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4998255" y="459712"/>
            <a:ext cx="6108698" cy="457200"/>
            <a:chOff x="6844962" y="2432391"/>
            <a:chExt cx="6108696" cy="457200"/>
          </a:xfrm>
        </p:grpSpPr>
        <p:sp>
          <p:nvSpPr>
            <p:cNvPr id="99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9892814" y="-171253"/>
              <a:ext cx="457200" cy="5664488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7023345" y="2385644"/>
              <a:ext cx="122501" cy="47926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398" y="2463763"/>
              <a:ext cx="5563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 smtClean="0">
                  <a:solidFill>
                    <a:srgbClr val="FFFF00"/>
                  </a:solidFill>
                </a:rPr>
                <a:t>8- </a:t>
              </a:r>
              <a:r>
                <a:rPr lang="ar-SY" sz="2000" b="1" dirty="0" smtClean="0">
                  <a:solidFill>
                    <a:schemeClr val="bg1"/>
                  </a:solidFill>
                </a:rPr>
                <a:t>أَنسبُ كلّ قولٍ إلى قائلِهِ على ضوءِ ما استَمَعْتُ إليه مِنَ النَّص: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9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309191" y="1465742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b="1" dirty="0" smtClean="0">
                <a:solidFill>
                  <a:schemeClr val="tx1"/>
                </a:solidFill>
              </a:rPr>
              <a:t>أ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0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294744" y="2259671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b="1" dirty="0" smtClean="0">
                <a:solidFill>
                  <a:schemeClr val="tx1"/>
                </a:solidFill>
              </a:rPr>
              <a:t>ب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60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4018764" y="3313488"/>
            <a:ext cx="7623472" cy="457200"/>
            <a:chOff x="6844962" y="2432391"/>
            <a:chExt cx="7623470" cy="457200"/>
          </a:xfrm>
        </p:grpSpPr>
        <p:sp>
          <p:nvSpPr>
            <p:cNvPr id="61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10650201" y="-928640"/>
              <a:ext cx="457200" cy="7179262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7023345" y="2385644"/>
              <a:ext cx="122501" cy="479268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398" y="2463763"/>
              <a:ext cx="70780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 smtClean="0">
                  <a:solidFill>
                    <a:srgbClr val="FFFF00"/>
                  </a:solidFill>
                </a:rPr>
                <a:t>9- </a:t>
              </a:r>
              <a:r>
                <a:rPr lang="ar-SY" sz="2000" b="1" dirty="0" smtClean="0">
                  <a:solidFill>
                    <a:schemeClr val="bg1"/>
                  </a:solidFill>
                </a:rPr>
                <a:t>أَربطُ بينَ الشَّخصيّةِ و ما يُناسبها من خلالِ ما استمعْتُ إِليه من النَّص :</a:t>
              </a:r>
              <a:endParaRPr lang="en-US" sz="20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6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757178" y="4855721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b="1" dirty="0" smtClean="0">
                <a:solidFill>
                  <a:schemeClr val="tx1"/>
                </a:solidFill>
              </a:rPr>
              <a:t>ب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5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734180" y="4203667"/>
            <a:ext cx="457024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b="1" dirty="0" smtClean="0">
                <a:solidFill>
                  <a:schemeClr val="tx1"/>
                </a:solidFill>
              </a:rPr>
              <a:t>أ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66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5796683" y="4199965"/>
            <a:ext cx="4758887" cy="457200"/>
            <a:chOff x="475001" y="2646425"/>
            <a:chExt cx="4758887" cy="457200"/>
          </a:xfrm>
        </p:grpSpPr>
        <p:sp>
          <p:nvSpPr>
            <p:cNvPr id="67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2624113" y="714798"/>
              <a:ext cx="457200" cy="4320453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8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5008630" y="2743527"/>
              <a:ext cx="184078" cy="266439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9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475001" y="2720146"/>
              <a:ext cx="44438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أَمضَت رضي الله عنها طفولةً سعيدةً بحبِّ أبيها و أُمّها</a:t>
              </a:r>
              <a:endParaRPr lang="en-US" b="1" dirty="0"/>
            </a:p>
          </p:txBody>
        </p:sp>
      </p:grpSp>
      <p:grpSp>
        <p:nvGrpSpPr>
          <p:cNvPr id="70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6014169" y="4864794"/>
            <a:ext cx="4555471" cy="457200"/>
            <a:chOff x="-955274" y="3373092"/>
            <a:chExt cx="6255091" cy="457200"/>
          </a:xfrm>
        </p:grpSpPr>
        <p:sp>
          <p:nvSpPr>
            <p:cNvPr id="71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1800232" y="617586"/>
              <a:ext cx="457200" cy="5968212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72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5036669" y="3431612"/>
              <a:ext cx="193927" cy="332368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73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695878" y="3428237"/>
              <a:ext cx="5543738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ar-SY"/>
              </a:defPPr>
              <a:lvl1pPr algn="ctr">
                <a:defRPr sz="28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r"/>
              <a:r>
                <a:rPr lang="ar-SY" sz="1800" b="1" dirty="0" smtClean="0">
                  <a:solidFill>
                    <a:schemeClr val="tx1"/>
                  </a:solidFill>
                </a:rPr>
                <a:t>فقبَّلَها و رَحَّبَ بها كما كانت تَصنعُ هي بهِ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7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748249" y="5572344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b="1" dirty="0" smtClean="0">
                <a:solidFill>
                  <a:schemeClr val="tx1"/>
                </a:solidFill>
              </a:rPr>
              <a:t>ج</a:t>
            </a:r>
            <a:endParaRPr lang="en-US" b="1" dirty="0">
              <a:solidFill>
                <a:schemeClr val="tx1"/>
              </a:solidFill>
            </a:endParaRPr>
          </a:p>
        </p:txBody>
      </p:sp>
      <p:grpSp>
        <p:nvGrpSpPr>
          <p:cNvPr id="75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5898283" y="5536513"/>
            <a:ext cx="4657287" cy="457200"/>
            <a:chOff x="-1112484" y="3373092"/>
            <a:chExt cx="6394893" cy="457200"/>
          </a:xfrm>
        </p:grpSpPr>
        <p:sp>
          <p:nvSpPr>
            <p:cNvPr id="76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1801187" y="618541"/>
              <a:ext cx="457200" cy="5966301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84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5027965" y="3440312"/>
              <a:ext cx="193925" cy="314963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85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1112484" y="3428237"/>
              <a:ext cx="5960336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ar-SY"/>
              </a:defPPr>
              <a:lvl1pPr algn="ctr">
                <a:defRPr sz="28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r"/>
              <a:r>
                <a:rPr lang="ar-SY" sz="1800" b="1" dirty="0" smtClean="0">
                  <a:solidFill>
                    <a:schemeClr val="tx1"/>
                  </a:solidFill>
                </a:rPr>
                <a:t>ثمّ جعَلَت فراشَ فاطمةَ </a:t>
              </a:r>
              <a:r>
                <a:rPr lang="ar-SY" sz="1800" b="1" dirty="0">
                  <a:solidFill>
                    <a:schemeClr val="tx1"/>
                  </a:solidFill>
                </a:rPr>
                <a:t>رضي الله </a:t>
              </a:r>
              <a:r>
                <a:rPr lang="ar-SY" sz="1800" b="1" dirty="0" smtClean="0">
                  <a:solidFill>
                    <a:schemeClr val="tx1"/>
                  </a:solidFill>
                </a:rPr>
                <a:t>عنها في وسطِ الدَّارِ </a:t>
              </a:r>
              <a:endParaRPr lang="en-US" sz="1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8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6385780" y="1405100"/>
            <a:ext cx="3555651" cy="457200"/>
            <a:chOff x="392558" y="3373094"/>
            <a:chExt cx="4882241" cy="457200"/>
          </a:xfrm>
        </p:grpSpPr>
        <p:sp>
          <p:nvSpPr>
            <p:cNvPr id="80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5024161" y="3444119"/>
              <a:ext cx="193925" cy="307351"/>
            </a:xfrm>
            <a:prstGeom prst="triangl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79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2474148" y="1291504"/>
              <a:ext cx="457200" cy="4620380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81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566461" y="3428237"/>
              <a:ext cx="42813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/>
                <a:t>فاطمة رضي الله </a:t>
              </a:r>
              <a:r>
                <a:rPr lang="ar-SY" b="1" dirty="0" smtClean="0"/>
                <a:t>عنها سيِّدَةُ نساءِ الجنَّةِ</a:t>
              </a:r>
              <a:endParaRPr lang="en-US" b="1" dirty="0"/>
            </a:p>
          </p:txBody>
        </p:sp>
      </p:grpSp>
      <p:grpSp>
        <p:nvGrpSpPr>
          <p:cNvPr id="83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6385779" y="2233046"/>
            <a:ext cx="3555653" cy="457200"/>
            <a:chOff x="415931" y="3373093"/>
            <a:chExt cx="4882246" cy="457200"/>
          </a:xfrm>
        </p:grpSpPr>
        <p:sp>
          <p:nvSpPr>
            <p:cNvPr id="87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5032503" y="3435778"/>
              <a:ext cx="200619" cy="330729"/>
            </a:xfrm>
            <a:prstGeom prst="triangl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86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2485835" y="1303189"/>
              <a:ext cx="457200" cy="4597008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88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415933" y="3428237"/>
              <a:ext cx="44319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ما رأيْتُ أَحداً أفْضَلَ من فاطمةَ غيرَ أبيها</a:t>
              </a:r>
              <a:endParaRPr lang="en-US" b="1" dirty="0"/>
            </a:p>
          </p:txBody>
        </p:sp>
      </p:grpSp>
      <p:sp>
        <p:nvSpPr>
          <p:cNvPr id="92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3635515" y="1403557"/>
            <a:ext cx="2514600" cy="40011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الرسول صلى الله عليه وسلم</a:t>
            </a:r>
            <a:endParaRPr lang="en-US" sz="20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sp>
        <p:nvSpPr>
          <p:cNvPr id="93" name="TextBox 81">
            <a:extLst>
              <a:ext uri="{FF2B5EF4-FFF2-40B4-BE49-F238E27FC236}">
                <a16:creationId xmlns="" xmlns:a16="http://schemas.microsoft.com/office/drawing/2014/main" id="{BD126DD9-336E-4BE1-9D9D-62D5FE7CB40C}"/>
              </a:ext>
            </a:extLst>
          </p:cNvPr>
          <p:cNvSpPr txBox="1"/>
          <p:nvPr/>
        </p:nvSpPr>
        <p:spPr>
          <a:xfrm flipH="1">
            <a:off x="3635514" y="2360785"/>
            <a:ext cx="2514599" cy="400110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>
                <a:solidFill>
                  <a:srgbClr val="FFFF00"/>
                </a:solidFill>
                <a:latin typeface="Century Gothic" panose="020B0502020202020204" pitchFamily="34" charset="0"/>
              </a:rPr>
              <a:t>عائشة رضي الله عنها </a:t>
            </a:r>
            <a:endParaRPr lang="en-US" sz="2000" b="1" dirty="0">
              <a:solidFill>
                <a:srgbClr val="FFFF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4" name="Group 23">
            <a:extLst>
              <a:ext uri="{FF2B5EF4-FFF2-40B4-BE49-F238E27FC236}">
                <a16:creationId xmlns:a16="http://schemas.microsoft.com/office/drawing/2014/main" xmlns="" id="{8797A132-326C-41AC-B28B-ECE11C15EFD7}"/>
              </a:ext>
            </a:extLst>
          </p:cNvPr>
          <p:cNvGrpSpPr/>
          <p:nvPr/>
        </p:nvGrpSpPr>
        <p:grpSpPr>
          <a:xfrm>
            <a:off x="2739499" y="4190470"/>
            <a:ext cx="2640769" cy="457200"/>
            <a:chOff x="7182715" y="3901195"/>
            <a:chExt cx="2640769" cy="457200"/>
          </a:xfrm>
        </p:grpSpPr>
        <p:sp>
          <p:nvSpPr>
            <p:cNvPr id="95" name="Rectangle: Top Corners Rounded 53">
              <a:extLst>
                <a:ext uri="{FF2B5EF4-FFF2-40B4-BE49-F238E27FC236}">
                  <a16:creationId xmlns:a16="http://schemas.microsoft.com/office/drawing/2014/main" xmlns="" id="{32AAAFD6-08E1-4F95-9B4A-CE0AFE75DA4C}"/>
                </a:ext>
              </a:extLst>
            </p:cNvPr>
            <p:cNvSpPr/>
            <p:nvPr/>
          </p:nvSpPr>
          <p:spPr>
            <a:xfrm rot="16200000" flipH="1">
              <a:off x="8302328" y="2888039"/>
              <a:ext cx="457200" cy="2483512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Isosceles Triangle 54">
              <a:extLst>
                <a:ext uri="{FF2B5EF4-FFF2-40B4-BE49-F238E27FC236}">
                  <a16:creationId xmlns:a16="http://schemas.microsoft.com/office/drawing/2014/main" xmlns="" id="{1EEED010-6B4C-4A78-966C-F851EC39A30F}"/>
                </a:ext>
              </a:extLst>
            </p:cNvPr>
            <p:cNvSpPr/>
            <p:nvPr/>
          </p:nvSpPr>
          <p:spPr>
            <a:xfrm rot="16200000" flipH="1">
              <a:off x="7156511" y="4068982"/>
              <a:ext cx="193923" cy="141516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79">
              <a:extLst>
                <a:ext uri="{FF2B5EF4-FFF2-40B4-BE49-F238E27FC236}">
                  <a16:creationId xmlns:a16="http://schemas.microsoft.com/office/drawing/2014/main" xmlns="" id="{2D8351C2-FA88-4830-A76F-1A46E5765413}"/>
                </a:ext>
              </a:extLst>
            </p:cNvPr>
            <p:cNvSpPr txBox="1"/>
            <p:nvPr/>
          </p:nvSpPr>
          <p:spPr>
            <a:xfrm>
              <a:off x="7218172" y="3967686"/>
              <a:ext cx="26053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chemeClr val="bg1"/>
                  </a:solidFill>
                </a:rPr>
                <a:t>النبيُّ مُحَمَدٌ صلى الله عليه و سلّم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2" name="Group 23">
            <a:extLst>
              <a:ext uri="{FF2B5EF4-FFF2-40B4-BE49-F238E27FC236}">
                <a16:creationId xmlns:a16="http://schemas.microsoft.com/office/drawing/2014/main" xmlns="" id="{8797A132-326C-41AC-B28B-ECE11C15EFD7}"/>
              </a:ext>
            </a:extLst>
          </p:cNvPr>
          <p:cNvGrpSpPr/>
          <p:nvPr/>
        </p:nvGrpSpPr>
        <p:grpSpPr>
          <a:xfrm>
            <a:off x="2790881" y="4876005"/>
            <a:ext cx="2062553" cy="457200"/>
            <a:chOff x="7182715" y="3901195"/>
            <a:chExt cx="2062553" cy="457200"/>
          </a:xfrm>
        </p:grpSpPr>
        <p:sp>
          <p:nvSpPr>
            <p:cNvPr id="103" name="Rectangle: Top Corners Rounded 53">
              <a:extLst>
                <a:ext uri="{FF2B5EF4-FFF2-40B4-BE49-F238E27FC236}">
                  <a16:creationId xmlns:a16="http://schemas.microsoft.com/office/drawing/2014/main" xmlns="" id="{32AAAFD6-08E1-4F95-9B4A-CE0AFE75DA4C}"/>
                </a:ext>
              </a:extLst>
            </p:cNvPr>
            <p:cNvSpPr/>
            <p:nvPr/>
          </p:nvSpPr>
          <p:spPr>
            <a:xfrm rot="16200000" flipH="1">
              <a:off x="8038620" y="3151747"/>
              <a:ext cx="457200" cy="1956096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Isosceles Triangle 54">
              <a:extLst>
                <a:ext uri="{FF2B5EF4-FFF2-40B4-BE49-F238E27FC236}">
                  <a16:creationId xmlns:a16="http://schemas.microsoft.com/office/drawing/2014/main" xmlns="" id="{1EEED010-6B4C-4A78-966C-F851EC39A30F}"/>
                </a:ext>
              </a:extLst>
            </p:cNvPr>
            <p:cNvSpPr/>
            <p:nvPr/>
          </p:nvSpPr>
          <p:spPr>
            <a:xfrm rot="16200000" flipH="1">
              <a:off x="7156511" y="4068982"/>
              <a:ext cx="193923" cy="141516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TextBox 79">
              <a:extLst>
                <a:ext uri="{FF2B5EF4-FFF2-40B4-BE49-F238E27FC236}">
                  <a16:creationId xmlns:a16="http://schemas.microsoft.com/office/drawing/2014/main" xmlns="" id="{2D8351C2-FA88-4830-A76F-1A46E5765413}"/>
                </a:ext>
              </a:extLst>
            </p:cNvPr>
            <p:cNvSpPr txBox="1"/>
            <p:nvPr/>
          </p:nvSpPr>
          <p:spPr>
            <a:xfrm>
              <a:off x="7289172" y="3967686"/>
              <a:ext cx="19560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</a:rPr>
                <a:t>أُمُّ رافعٍ رضي الله عنها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6" name="Group 23">
            <a:extLst>
              <a:ext uri="{FF2B5EF4-FFF2-40B4-BE49-F238E27FC236}">
                <a16:creationId xmlns:a16="http://schemas.microsoft.com/office/drawing/2014/main" xmlns="" id="{8797A132-326C-41AC-B28B-ECE11C15EFD7}"/>
              </a:ext>
            </a:extLst>
          </p:cNvPr>
          <p:cNvGrpSpPr/>
          <p:nvPr/>
        </p:nvGrpSpPr>
        <p:grpSpPr>
          <a:xfrm>
            <a:off x="2689617" y="5539207"/>
            <a:ext cx="2163817" cy="457200"/>
            <a:chOff x="7081451" y="3901195"/>
            <a:chExt cx="2163817" cy="457200"/>
          </a:xfrm>
        </p:grpSpPr>
        <p:sp>
          <p:nvSpPr>
            <p:cNvPr id="107" name="Rectangle: Top Corners Rounded 53">
              <a:extLst>
                <a:ext uri="{FF2B5EF4-FFF2-40B4-BE49-F238E27FC236}">
                  <a16:creationId xmlns:a16="http://schemas.microsoft.com/office/drawing/2014/main" xmlns="" id="{32AAAFD6-08E1-4F95-9B4A-CE0AFE75DA4C}"/>
                </a:ext>
              </a:extLst>
            </p:cNvPr>
            <p:cNvSpPr/>
            <p:nvPr/>
          </p:nvSpPr>
          <p:spPr>
            <a:xfrm rot="16200000" flipH="1">
              <a:off x="8038620" y="3151747"/>
              <a:ext cx="457200" cy="1956096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Isosceles Triangle 54">
              <a:extLst>
                <a:ext uri="{FF2B5EF4-FFF2-40B4-BE49-F238E27FC236}">
                  <a16:creationId xmlns:a16="http://schemas.microsoft.com/office/drawing/2014/main" xmlns="" id="{1EEED010-6B4C-4A78-966C-F851EC39A30F}"/>
                </a:ext>
              </a:extLst>
            </p:cNvPr>
            <p:cNvSpPr/>
            <p:nvPr/>
          </p:nvSpPr>
          <p:spPr>
            <a:xfrm rot="16200000" flipH="1">
              <a:off x="7156511" y="4068982"/>
              <a:ext cx="193923" cy="141516"/>
            </a:xfrm>
            <a:prstGeom prst="triangl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TextBox 79">
              <a:extLst>
                <a:ext uri="{FF2B5EF4-FFF2-40B4-BE49-F238E27FC236}">
                  <a16:creationId xmlns:a16="http://schemas.microsoft.com/office/drawing/2014/main" xmlns="" id="{2D8351C2-FA88-4830-A76F-1A46E5765413}"/>
                </a:ext>
              </a:extLst>
            </p:cNvPr>
            <p:cNvSpPr txBox="1"/>
            <p:nvPr/>
          </p:nvSpPr>
          <p:spPr>
            <a:xfrm>
              <a:off x="7081451" y="3967686"/>
              <a:ext cx="21638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</a:rPr>
                <a:t>فاطمة رضي الله عنها 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10" name="Freeform: Shape 34">
            <a:extLst>
              <a:ext uri="{FF2B5EF4-FFF2-40B4-BE49-F238E27FC236}">
                <a16:creationId xmlns:a16="http://schemas.microsoft.com/office/drawing/2014/main" xmlns="" id="{8E8A3D2E-4E5A-45CA-8893-96C042F0ECEA}"/>
              </a:ext>
            </a:extLst>
          </p:cNvPr>
          <p:cNvSpPr/>
          <p:nvPr/>
        </p:nvSpPr>
        <p:spPr>
          <a:xfrm rot="3781000">
            <a:off x="5052389" y="4506405"/>
            <a:ext cx="1159385" cy="698632"/>
          </a:xfrm>
          <a:custGeom>
            <a:avLst/>
            <a:gdLst>
              <a:gd name="connsiteX0" fmla="*/ 1682118 w 1682118"/>
              <a:gd name="connsiteY0" fmla="*/ 44490 h 1495632"/>
              <a:gd name="connsiteX1" fmla="*/ 1102845 w 1682118"/>
              <a:gd name="connsiteY1" fmla="*/ 108276 h 1495632"/>
              <a:gd name="connsiteX2" fmla="*/ 913468 w 1682118"/>
              <a:gd name="connsiteY2" fmla="*/ 985340 h 1495632"/>
              <a:gd name="connsiteX3" fmla="*/ 256216 w 1682118"/>
              <a:gd name="connsiteY3" fmla="*/ 1272380 h 1495632"/>
              <a:gd name="connsiteX4" fmla="*/ 0 w 1682118"/>
              <a:gd name="connsiteY4" fmla="*/ 1495632 h 1495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2118" h="1495632" extrusionOk="0">
                <a:moveTo>
                  <a:pt x="1682118" y="44490"/>
                </a:moveTo>
                <a:cubicBezTo>
                  <a:pt x="1482769" y="30414"/>
                  <a:pt x="1229415" y="-1791"/>
                  <a:pt x="1102845" y="108276"/>
                </a:cubicBezTo>
                <a:cubicBezTo>
                  <a:pt x="924471" y="306770"/>
                  <a:pt x="1033717" y="829135"/>
                  <a:pt x="913468" y="985340"/>
                </a:cubicBezTo>
                <a:cubicBezTo>
                  <a:pt x="738929" y="1207968"/>
                  <a:pt x="423522" y="1162616"/>
                  <a:pt x="256216" y="1272380"/>
                </a:cubicBezTo>
                <a:cubicBezTo>
                  <a:pt x="80127" y="1354374"/>
                  <a:pt x="53817" y="1435318"/>
                  <a:pt x="0" y="1495632"/>
                </a:cubicBezTo>
              </a:path>
            </a:pathLst>
          </a:custGeom>
          <a:noFill/>
          <a:ln w="38100">
            <a:solidFill>
              <a:srgbClr val="9933FF"/>
            </a:solidFill>
            <a:prstDash val="solid"/>
            <a:tailEnd type="arrow"/>
            <a:extLst>
              <a:ext uri="{C807C97D-BFC1-408E-A445-0C87EB9F89A2}">
                <ask:lineSketchStyleProps xmlns:ask="http://schemas.microsoft.com/office/drawing/2018/sketchyshapes" xmlns="" sd="1766017333">
                  <a:custGeom>
                    <a:avLst/>
                    <a:gdLst>
                      <a:gd name="connsiteX0" fmla="*/ 2124222 w 2124222"/>
                      <a:gd name="connsiteY0" fmla="*/ 39248 h 1319408"/>
                      <a:gd name="connsiteX1" fmla="*/ 1392702 w 2124222"/>
                      <a:gd name="connsiteY1" fmla="*/ 95519 h 1319408"/>
                      <a:gd name="connsiteX2" fmla="*/ 1153551 w 2124222"/>
                      <a:gd name="connsiteY2" fmla="*/ 869242 h 1319408"/>
                      <a:gd name="connsiteX3" fmla="*/ 323557 w 2124222"/>
                      <a:gd name="connsiteY3" fmla="*/ 1122461 h 1319408"/>
                      <a:gd name="connsiteX4" fmla="*/ 0 w 2124222"/>
                      <a:gd name="connsiteY4" fmla="*/ 1319408 h 1319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124222" h="1319408">
                        <a:moveTo>
                          <a:pt x="2124222" y="39248"/>
                        </a:moveTo>
                        <a:cubicBezTo>
                          <a:pt x="1839351" y="-1783"/>
                          <a:pt x="1554481" y="-42813"/>
                          <a:pt x="1392702" y="95519"/>
                        </a:cubicBezTo>
                        <a:cubicBezTo>
                          <a:pt x="1230923" y="233851"/>
                          <a:pt x="1331742" y="698085"/>
                          <a:pt x="1153551" y="869242"/>
                        </a:cubicBezTo>
                        <a:cubicBezTo>
                          <a:pt x="975360" y="1040399"/>
                          <a:pt x="515815" y="1047433"/>
                          <a:pt x="323557" y="1122461"/>
                        </a:cubicBezTo>
                        <a:cubicBezTo>
                          <a:pt x="131299" y="1197489"/>
                          <a:pt x="65649" y="1258448"/>
                          <a:pt x="0" y="1319408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Freeform: Shape 34">
            <a:extLst>
              <a:ext uri="{FF2B5EF4-FFF2-40B4-BE49-F238E27FC236}">
                <a16:creationId xmlns:a16="http://schemas.microsoft.com/office/drawing/2014/main" xmlns="" id="{8E8A3D2E-4E5A-45CA-8893-96C042F0ECEA}"/>
              </a:ext>
            </a:extLst>
          </p:cNvPr>
          <p:cNvSpPr/>
          <p:nvPr/>
        </p:nvSpPr>
        <p:spPr>
          <a:xfrm>
            <a:off x="4686506" y="4514002"/>
            <a:ext cx="1387525" cy="1150991"/>
          </a:xfrm>
          <a:custGeom>
            <a:avLst/>
            <a:gdLst>
              <a:gd name="connsiteX0" fmla="*/ 1682118 w 1682118"/>
              <a:gd name="connsiteY0" fmla="*/ 44490 h 1495632"/>
              <a:gd name="connsiteX1" fmla="*/ 1102845 w 1682118"/>
              <a:gd name="connsiteY1" fmla="*/ 108276 h 1495632"/>
              <a:gd name="connsiteX2" fmla="*/ 913468 w 1682118"/>
              <a:gd name="connsiteY2" fmla="*/ 985340 h 1495632"/>
              <a:gd name="connsiteX3" fmla="*/ 256216 w 1682118"/>
              <a:gd name="connsiteY3" fmla="*/ 1272380 h 1495632"/>
              <a:gd name="connsiteX4" fmla="*/ 0 w 1682118"/>
              <a:gd name="connsiteY4" fmla="*/ 1495632 h 1495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2118" h="1495632" extrusionOk="0">
                <a:moveTo>
                  <a:pt x="1682118" y="44490"/>
                </a:moveTo>
                <a:cubicBezTo>
                  <a:pt x="1482769" y="30414"/>
                  <a:pt x="1229415" y="-1791"/>
                  <a:pt x="1102845" y="108276"/>
                </a:cubicBezTo>
                <a:cubicBezTo>
                  <a:pt x="924471" y="306770"/>
                  <a:pt x="1033717" y="829135"/>
                  <a:pt x="913468" y="985340"/>
                </a:cubicBezTo>
                <a:cubicBezTo>
                  <a:pt x="738929" y="1207968"/>
                  <a:pt x="423522" y="1162616"/>
                  <a:pt x="256216" y="1272380"/>
                </a:cubicBezTo>
                <a:cubicBezTo>
                  <a:pt x="80127" y="1354374"/>
                  <a:pt x="53817" y="1435318"/>
                  <a:pt x="0" y="1495632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solid"/>
            <a:tailEnd type="arrow"/>
            <a:extLst>
              <a:ext uri="{C807C97D-BFC1-408E-A445-0C87EB9F89A2}">
                <ask:lineSketchStyleProps xmlns:ask="http://schemas.microsoft.com/office/drawing/2018/sketchyshapes" xmlns="" sd="1766017333">
                  <a:custGeom>
                    <a:avLst/>
                    <a:gdLst>
                      <a:gd name="connsiteX0" fmla="*/ 2124222 w 2124222"/>
                      <a:gd name="connsiteY0" fmla="*/ 39248 h 1319408"/>
                      <a:gd name="connsiteX1" fmla="*/ 1392702 w 2124222"/>
                      <a:gd name="connsiteY1" fmla="*/ 95519 h 1319408"/>
                      <a:gd name="connsiteX2" fmla="*/ 1153551 w 2124222"/>
                      <a:gd name="connsiteY2" fmla="*/ 869242 h 1319408"/>
                      <a:gd name="connsiteX3" fmla="*/ 323557 w 2124222"/>
                      <a:gd name="connsiteY3" fmla="*/ 1122461 h 1319408"/>
                      <a:gd name="connsiteX4" fmla="*/ 0 w 2124222"/>
                      <a:gd name="connsiteY4" fmla="*/ 1319408 h 1319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124222" h="1319408">
                        <a:moveTo>
                          <a:pt x="2124222" y="39248"/>
                        </a:moveTo>
                        <a:cubicBezTo>
                          <a:pt x="1839351" y="-1783"/>
                          <a:pt x="1554481" y="-42813"/>
                          <a:pt x="1392702" y="95519"/>
                        </a:cubicBezTo>
                        <a:cubicBezTo>
                          <a:pt x="1230923" y="233851"/>
                          <a:pt x="1331742" y="698085"/>
                          <a:pt x="1153551" y="869242"/>
                        </a:cubicBezTo>
                        <a:cubicBezTo>
                          <a:pt x="975360" y="1040399"/>
                          <a:pt x="515815" y="1047433"/>
                          <a:pt x="323557" y="1122461"/>
                        </a:cubicBezTo>
                        <a:cubicBezTo>
                          <a:pt x="131299" y="1197489"/>
                          <a:pt x="65649" y="1258448"/>
                          <a:pt x="0" y="1319408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Freeform: Shape 34">
            <a:extLst>
              <a:ext uri="{FF2B5EF4-FFF2-40B4-BE49-F238E27FC236}">
                <a16:creationId xmlns:a16="http://schemas.microsoft.com/office/drawing/2014/main" xmlns="" id="{8E8A3D2E-4E5A-45CA-8893-96C042F0ECEA}"/>
              </a:ext>
            </a:extLst>
          </p:cNvPr>
          <p:cNvSpPr/>
          <p:nvPr/>
        </p:nvSpPr>
        <p:spPr>
          <a:xfrm rot="3781000">
            <a:off x="4725184" y="5013859"/>
            <a:ext cx="1250307" cy="853245"/>
          </a:xfrm>
          <a:custGeom>
            <a:avLst/>
            <a:gdLst>
              <a:gd name="connsiteX0" fmla="*/ 1682118 w 1682118"/>
              <a:gd name="connsiteY0" fmla="*/ 44490 h 1495632"/>
              <a:gd name="connsiteX1" fmla="*/ 1102845 w 1682118"/>
              <a:gd name="connsiteY1" fmla="*/ 108276 h 1495632"/>
              <a:gd name="connsiteX2" fmla="*/ 913468 w 1682118"/>
              <a:gd name="connsiteY2" fmla="*/ 985340 h 1495632"/>
              <a:gd name="connsiteX3" fmla="*/ 256216 w 1682118"/>
              <a:gd name="connsiteY3" fmla="*/ 1272380 h 1495632"/>
              <a:gd name="connsiteX4" fmla="*/ 0 w 1682118"/>
              <a:gd name="connsiteY4" fmla="*/ 1495632 h 1495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2118" h="1495632" extrusionOk="0">
                <a:moveTo>
                  <a:pt x="1682118" y="44490"/>
                </a:moveTo>
                <a:cubicBezTo>
                  <a:pt x="1482769" y="30414"/>
                  <a:pt x="1229415" y="-1791"/>
                  <a:pt x="1102845" y="108276"/>
                </a:cubicBezTo>
                <a:cubicBezTo>
                  <a:pt x="924471" y="306770"/>
                  <a:pt x="1033717" y="829135"/>
                  <a:pt x="913468" y="985340"/>
                </a:cubicBezTo>
                <a:cubicBezTo>
                  <a:pt x="738929" y="1207968"/>
                  <a:pt x="423522" y="1162616"/>
                  <a:pt x="256216" y="1272380"/>
                </a:cubicBezTo>
                <a:cubicBezTo>
                  <a:pt x="80127" y="1354374"/>
                  <a:pt x="53817" y="1435318"/>
                  <a:pt x="0" y="1495632"/>
                </a:cubicBezTo>
              </a:path>
            </a:pathLst>
          </a:custGeom>
          <a:noFill/>
          <a:ln w="38100">
            <a:solidFill>
              <a:srgbClr val="9933FF"/>
            </a:solidFill>
            <a:prstDash val="solid"/>
            <a:tailEnd type="arrow"/>
            <a:extLst>
              <a:ext uri="{C807C97D-BFC1-408E-A445-0C87EB9F89A2}">
                <ask:lineSketchStyleProps xmlns:ask="http://schemas.microsoft.com/office/drawing/2018/sketchyshapes" xmlns="" sd="1766017333">
                  <a:custGeom>
                    <a:avLst/>
                    <a:gdLst>
                      <a:gd name="connsiteX0" fmla="*/ 2124222 w 2124222"/>
                      <a:gd name="connsiteY0" fmla="*/ 39248 h 1319408"/>
                      <a:gd name="connsiteX1" fmla="*/ 1392702 w 2124222"/>
                      <a:gd name="connsiteY1" fmla="*/ 95519 h 1319408"/>
                      <a:gd name="connsiteX2" fmla="*/ 1153551 w 2124222"/>
                      <a:gd name="connsiteY2" fmla="*/ 869242 h 1319408"/>
                      <a:gd name="connsiteX3" fmla="*/ 323557 w 2124222"/>
                      <a:gd name="connsiteY3" fmla="*/ 1122461 h 1319408"/>
                      <a:gd name="connsiteX4" fmla="*/ 0 w 2124222"/>
                      <a:gd name="connsiteY4" fmla="*/ 1319408 h 1319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124222" h="1319408">
                        <a:moveTo>
                          <a:pt x="2124222" y="39248"/>
                        </a:moveTo>
                        <a:cubicBezTo>
                          <a:pt x="1839351" y="-1783"/>
                          <a:pt x="1554481" y="-42813"/>
                          <a:pt x="1392702" y="95519"/>
                        </a:cubicBezTo>
                        <a:cubicBezTo>
                          <a:pt x="1230923" y="233851"/>
                          <a:pt x="1331742" y="698085"/>
                          <a:pt x="1153551" y="869242"/>
                        </a:cubicBezTo>
                        <a:cubicBezTo>
                          <a:pt x="975360" y="1040399"/>
                          <a:pt x="515815" y="1047433"/>
                          <a:pt x="323557" y="1122461"/>
                        </a:cubicBezTo>
                        <a:cubicBezTo>
                          <a:pt x="131299" y="1197489"/>
                          <a:pt x="65649" y="1258448"/>
                          <a:pt x="0" y="1319408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43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7" grpId="0" animBg="1"/>
      <p:bldP spid="50" grpId="0" animBg="1"/>
      <p:bldP spid="29" grpId="0" animBg="1"/>
      <p:bldP spid="40" grpId="0" animBg="1"/>
      <p:bldP spid="64" grpId="0" animBg="1"/>
      <p:bldP spid="65" grpId="0" animBg="1"/>
      <p:bldP spid="74" grpId="0" animBg="1"/>
      <p:bldP spid="92" grpId="0" animBg="1"/>
      <p:bldP spid="93" grpId="0" animBg="1"/>
      <p:bldP spid="110" grpId="0" animBg="1"/>
      <p:bldP spid="111" grpId="0" animBg="1"/>
      <p:bldP spid="1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="" xmlns:a16="http://schemas.microsoft.com/office/drawing/2014/main" id="{1A8A9D57-B041-4715-A1C9-4342C5D69CF2}"/>
              </a:ext>
            </a:extLst>
          </p:cNvPr>
          <p:cNvSpPr/>
          <p:nvPr/>
        </p:nvSpPr>
        <p:spPr>
          <a:xfrm>
            <a:off x="1144159" y="1958553"/>
            <a:ext cx="1204073" cy="3133952"/>
          </a:xfrm>
          <a:prstGeom prst="rect">
            <a:avLst/>
          </a:prstGeom>
          <a:solidFill>
            <a:srgbClr val="9E5E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52364974-DB04-4C11-988B-A00AE538D4DD}"/>
              </a:ext>
            </a:extLst>
          </p:cNvPr>
          <p:cNvSpPr/>
          <p:nvPr/>
        </p:nvSpPr>
        <p:spPr>
          <a:xfrm>
            <a:off x="39186" y="1645920"/>
            <a:ext cx="525985" cy="1005704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innerShdw blurRad="114300" dist="3048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FFA47F5-FE0B-4FBD-8E1C-373D81E61F05}"/>
              </a:ext>
            </a:extLst>
          </p:cNvPr>
          <p:cNvGrpSpPr/>
          <p:nvPr/>
        </p:nvGrpSpPr>
        <p:grpSpPr>
          <a:xfrm>
            <a:off x="-120468" y="2002098"/>
            <a:ext cx="3110413" cy="298449"/>
            <a:chOff x="0" y="1945688"/>
            <a:chExt cx="10452643" cy="307182"/>
          </a:xfrm>
        </p:grpSpPr>
        <p:sp>
          <p:nvSpPr>
            <p:cNvPr id="5" name="Rectangle: Rounded Corners 4">
              <a:extLst>
                <a:ext uri="{FF2B5EF4-FFF2-40B4-BE49-F238E27FC236}">
                  <a16:creationId xmlns="" xmlns:a16="http://schemas.microsoft.com/office/drawing/2014/main" id="{4BF8B384-139F-49CE-BFD7-A602E7CD8881}"/>
                </a:ext>
              </a:extLst>
            </p:cNvPr>
            <p:cNvSpPr/>
            <p:nvPr/>
          </p:nvSpPr>
          <p:spPr>
            <a:xfrm>
              <a:off x="0" y="1974574"/>
              <a:ext cx="10424160" cy="278296"/>
            </a:xfrm>
            <a:prstGeom prst="roundRect">
              <a:avLst/>
            </a:prstGeom>
            <a:gradFill>
              <a:gsLst>
                <a:gs pos="39812">
                  <a:schemeClr val="bg1"/>
                </a:gs>
                <a:gs pos="0">
                  <a:schemeClr val="tx1">
                    <a:lumMod val="75000"/>
                    <a:lumOff val="25000"/>
                  </a:schemeClr>
                </a:gs>
                <a:gs pos="74000">
                  <a:schemeClr val="bg1">
                    <a:lumMod val="65000"/>
                  </a:schemeClr>
                </a:gs>
                <a:gs pos="90000">
                  <a:schemeClr val="tx1">
                    <a:lumMod val="85000"/>
                    <a:lumOff val="15000"/>
                  </a:schemeClr>
                </a:gs>
              </a:gsLst>
              <a:lin ang="5400000" scaled="1"/>
            </a:gradFill>
            <a:ln>
              <a:noFill/>
            </a:ln>
            <a:scene3d>
              <a:camera prst="perspectiveLeft"/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="" xmlns:a16="http://schemas.microsoft.com/office/drawing/2014/main" id="{EC689BBB-DAF0-4CEB-8368-6DA40EBFA149}"/>
                </a:ext>
              </a:extLst>
            </p:cNvPr>
            <p:cNvSpPr/>
            <p:nvPr/>
          </p:nvSpPr>
          <p:spPr>
            <a:xfrm flipH="1">
              <a:off x="10257541" y="1945688"/>
              <a:ext cx="195102" cy="269106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="" xmlns:a16="http://schemas.microsoft.com/office/drawing/2014/main" id="{0ECBC755-4F14-4E32-B05C-8A36E40C4613}"/>
              </a:ext>
            </a:extLst>
          </p:cNvPr>
          <p:cNvGrpSpPr/>
          <p:nvPr/>
        </p:nvGrpSpPr>
        <p:grpSpPr>
          <a:xfrm>
            <a:off x="642334" y="1958553"/>
            <a:ext cx="1904831" cy="3573194"/>
            <a:chOff x="3922498" y="1958553"/>
            <a:chExt cx="1904831" cy="3573194"/>
          </a:xfrm>
        </p:grpSpPr>
        <p:sp>
          <p:nvSpPr>
            <p:cNvPr id="41" name="Oval 40">
              <a:extLst>
                <a:ext uri="{FF2B5EF4-FFF2-40B4-BE49-F238E27FC236}">
                  <a16:creationId xmlns="" xmlns:a16="http://schemas.microsoft.com/office/drawing/2014/main" id="{2AE62494-50C9-4EA9-8B68-94FBC8DC43F4}"/>
                </a:ext>
              </a:extLst>
            </p:cNvPr>
            <p:cNvSpPr/>
            <p:nvPr/>
          </p:nvSpPr>
          <p:spPr>
            <a:xfrm rot="941097">
              <a:off x="5187336" y="2030468"/>
              <a:ext cx="639993" cy="408103"/>
            </a:xfrm>
            <a:prstGeom prst="ellipse">
              <a:avLst/>
            </a:prstGeom>
            <a:gradFill flip="none" rotWithShape="1">
              <a:gsLst>
                <a:gs pos="90000">
                  <a:srgbClr val="E4E4E4">
                    <a:alpha val="0"/>
                  </a:srgbClr>
                </a:gs>
                <a:gs pos="30000">
                  <a:schemeClr val="tx1"/>
                </a:gs>
              </a:gsLst>
              <a:lin ang="2700000" scaled="1"/>
              <a:tileRect/>
            </a:gradFill>
            <a:ln>
              <a:noFill/>
            </a:ln>
            <a:effectLst>
              <a:softEdge rad="889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BF493352-DD8C-40D4-A5B6-A7F2ED7A4A27}"/>
                </a:ext>
              </a:extLst>
            </p:cNvPr>
            <p:cNvSpPr/>
            <p:nvPr/>
          </p:nvSpPr>
          <p:spPr>
            <a:xfrm>
              <a:off x="3922498" y="1958553"/>
              <a:ext cx="1705898" cy="3573194"/>
            </a:xfrm>
            <a:custGeom>
              <a:avLst/>
              <a:gdLst>
                <a:gd name="connsiteX0" fmla="*/ 281354 w 2224051"/>
                <a:gd name="connsiteY0" fmla="*/ 0 h 3573194"/>
                <a:gd name="connsiteX1" fmla="*/ 2224051 w 2224051"/>
                <a:gd name="connsiteY1" fmla="*/ 0 h 3573194"/>
                <a:gd name="connsiteX2" fmla="*/ 2202966 w 2224051"/>
                <a:gd name="connsiteY2" fmla="*/ 2126 h 3573194"/>
                <a:gd name="connsiteX3" fmla="*/ 1981201 w 2224051"/>
                <a:gd name="connsiteY3" fmla="*/ 274221 h 3573194"/>
                <a:gd name="connsiteX4" fmla="*/ 1981201 w 2224051"/>
                <a:gd name="connsiteY4" fmla="*/ 3573194 h 3573194"/>
                <a:gd name="connsiteX5" fmla="*/ 1953202 w 2224051"/>
                <a:gd name="connsiteY5" fmla="*/ 3573194 h 3573194"/>
                <a:gd name="connsiteX6" fmla="*/ 976601 w 2224051"/>
                <a:gd name="connsiteY6" fmla="*/ 3133952 h 3573194"/>
                <a:gd name="connsiteX7" fmla="*/ 0 w 2224051"/>
                <a:gd name="connsiteY7" fmla="*/ 3573194 h 3573194"/>
                <a:gd name="connsiteX8" fmla="*/ 0 w 2224051"/>
                <a:gd name="connsiteY8" fmla="*/ 281354 h 3573194"/>
                <a:gd name="connsiteX9" fmla="*/ 281354 w 2224051"/>
                <a:gd name="connsiteY9" fmla="*/ 0 h 3573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24051" h="3573194">
                  <a:moveTo>
                    <a:pt x="281354" y="0"/>
                  </a:moveTo>
                  <a:lnTo>
                    <a:pt x="2224051" y="0"/>
                  </a:lnTo>
                  <a:lnTo>
                    <a:pt x="2202966" y="2126"/>
                  </a:lnTo>
                  <a:cubicBezTo>
                    <a:pt x="2076405" y="28024"/>
                    <a:pt x="1981201" y="140005"/>
                    <a:pt x="1981201" y="274221"/>
                  </a:cubicBezTo>
                  <a:lnTo>
                    <a:pt x="1981201" y="3573194"/>
                  </a:lnTo>
                  <a:lnTo>
                    <a:pt x="1953202" y="3573194"/>
                  </a:lnTo>
                  <a:lnTo>
                    <a:pt x="976601" y="3133952"/>
                  </a:lnTo>
                  <a:lnTo>
                    <a:pt x="0" y="3573194"/>
                  </a:lnTo>
                  <a:lnTo>
                    <a:pt x="0" y="281354"/>
                  </a:lnTo>
                  <a:cubicBezTo>
                    <a:pt x="0" y="125966"/>
                    <a:pt x="125966" y="0"/>
                    <a:pt x="281354" y="0"/>
                  </a:cubicBezTo>
                  <a:close/>
                </a:path>
              </a:pathLst>
            </a:custGeom>
            <a:gradFill>
              <a:gsLst>
                <a:gs pos="3000">
                  <a:srgbClr val="FF9900"/>
                </a:gs>
                <a:gs pos="0">
                  <a:srgbClr val="9E5E00"/>
                </a:gs>
                <a:gs pos="100000">
                  <a:srgbClr val="FFCC00"/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="" xmlns:a16="http://schemas.microsoft.com/office/drawing/2014/main" id="{C4584F60-A4B0-4661-AD7D-08EC48E7F9DC}"/>
                </a:ext>
              </a:extLst>
            </p:cNvPr>
            <p:cNvSpPr txBox="1"/>
            <p:nvPr/>
          </p:nvSpPr>
          <p:spPr>
            <a:xfrm>
              <a:off x="4051859" y="4188955"/>
              <a:ext cx="130829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نص الاستماع</a:t>
              </a:r>
              <a:endParaRPr lang="en-US" sz="20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4" name="Graphic 23">
              <a:extLst>
                <a:ext uri="{FF2B5EF4-FFF2-40B4-BE49-F238E27FC236}">
                  <a16:creationId xmlns="" xmlns:a16="http://schemas.microsoft.com/office/drawing/2014/main" id="{27A5772D-95CA-4C47-8DAF-94BD9FFBB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1859" y="3459249"/>
              <a:ext cx="1260868" cy="291491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E8463C34-566F-4699-B114-1BD832C4C75C}"/>
                </a:ext>
              </a:extLst>
            </p:cNvPr>
            <p:cNvSpPr txBox="1"/>
            <p:nvPr/>
          </p:nvSpPr>
          <p:spPr>
            <a:xfrm>
              <a:off x="3963465" y="2549101"/>
              <a:ext cx="14376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الوحدة الأولى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1</a:t>
              </a:r>
              <a:endParaRPr lang="en-US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72B45074-219E-4923-8057-08CC80860AE8}"/>
              </a:ext>
            </a:extLst>
          </p:cNvPr>
          <p:cNvSpPr/>
          <p:nvPr/>
        </p:nvSpPr>
        <p:spPr>
          <a:xfrm>
            <a:off x="390532" y="5930034"/>
            <a:ext cx="2122417" cy="422684"/>
          </a:xfrm>
          <a:prstGeom prst="ellipse">
            <a:avLst/>
          </a:prstGeom>
          <a:gradFill flip="none" rotWithShape="1">
            <a:gsLst>
              <a:gs pos="100000">
                <a:srgbClr val="E4E4E4">
                  <a:alpha val="0"/>
                </a:srgbClr>
              </a:gs>
              <a:gs pos="8000">
                <a:schemeClr val="tx1">
                  <a:alpha val="3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24">
            <a:extLst>
              <a:ext uri="{FF2B5EF4-FFF2-40B4-BE49-F238E27FC236}">
                <a16:creationId xmlns="" xmlns:a16="http://schemas.microsoft.com/office/drawing/2014/main" id="{2031FD8F-C762-45B7-9144-CFCF75B7A842}"/>
              </a:ext>
            </a:extLst>
          </p:cNvPr>
          <p:cNvSpPr/>
          <p:nvPr/>
        </p:nvSpPr>
        <p:spPr>
          <a:xfrm rot="16200000" flipH="1">
            <a:off x="1175695" y="212211"/>
            <a:ext cx="785521" cy="2842979"/>
          </a:xfrm>
          <a:prstGeom prst="ellipse">
            <a:avLst/>
          </a:prstGeom>
          <a:gradFill flip="none" rotWithShape="1">
            <a:gsLst>
              <a:gs pos="71000">
                <a:schemeClr val="bg1"/>
              </a:gs>
              <a:gs pos="77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1778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1" name="Group 53">
            <a:extLst>
              <a:ext uri="{FF2B5EF4-FFF2-40B4-BE49-F238E27FC236}">
                <a16:creationId xmlns="" xmlns:a16="http://schemas.microsoft.com/office/drawing/2014/main" id="{6A460868-B9FD-412C-A768-ECBAB7A7A540}"/>
              </a:ext>
            </a:extLst>
          </p:cNvPr>
          <p:cNvGrpSpPr/>
          <p:nvPr/>
        </p:nvGrpSpPr>
        <p:grpSpPr>
          <a:xfrm rot="5400000">
            <a:off x="1043529" y="182472"/>
            <a:ext cx="984887" cy="2365989"/>
            <a:chOff x="1232840" y="230096"/>
            <a:chExt cx="984887" cy="2365989"/>
          </a:xfrm>
        </p:grpSpPr>
        <p:sp>
          <p:nvSpPr>
            <p:cNvPr id="52" name="TextBox 51">
              <a:extLst>
                <a:ext uri="{FF2B5EF4-FFF2-40B4-BE49-F238E27FC236}">
                  <a16:creationId xmlns="" xmlns:a16="http://schemas.microsoft.com/office/drawing/2014/main" id="{4E19FC31-64B6-492B-A85A-416820957BD0}"/>
                </a:ext>
              </a:extLst>
            </p:cNvPr>
            <p:cNvSpPr txBox="1"/>
            <p:nvPr/>
          </p:nvSpPr>
          <p:spPr>
            <a:xfrm>
              <a:off x="1232840" y="575526"/>
              <a:ext cx="492443" cy="188607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accent2"/>
                  </a:solidFill>
                  <a:latin typeface="Oswald" panose="02000503000000000000" pitchFamily="2" charset="0"/>
                </a:rPr>
                <a:t>قُدُواتٌ و مُثُلٌ عُلْيا</a:t>
              </a:r>
              <a:endParaRPr lang="ar-SY" sz="2000" b="1" dirty="0">
                <a:solidFill>
                  <a:schemeClr val="accent2"/>
                </a:solidFill>
                <a:latin typeface="Oswald" panose="02000503000000000000" pitchFamily="2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="" xmlns:a16="http://schemas.microsoft.com/office/drawing/2014/main" id="{626BC3BB-DB17-4728-9BD9-860DBDFEF42C}"/>
                </a:ext>
              </a:extLst>
            </p:cNvPr>
            <p:cNvSpPr txBox="1"/>
            <p:nvPr/>
          </p:nvSpPr>
          <p:spPr>
            <a:xfrm>
              <a:off x="1725284" y="230096"/>
              <a:ext cx="492443" cy="2365989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ar-SY" sz="20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سيِّدةُ نساءِ أهلِ الجنَّةِ</a:t>
              </a: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8513224" y="78583"/>
            <a:ext cx="2387013" cy="1096781"/>
            <a:chOff x="8513224" y="78583"/>
            <a:chExt cx="2387013" cy="1096781"/>
          </a:xfrm>
        </p:grpSpPr>
        <p:grpSp>
          <p:nvGrpSpPr>
            <p:cNvPr id="30" name="Group 81">
              <a:extLst>
                <a:ext uri="{FF2B5EF4-FFF2-40B4-BE49-F238E27FC236}">
                  <a16:creationId xmlns:a16="http://schemas.microsoft.com/office/drawing/2014/main" xmlns="" id="{E2381D15-1B85-43BE-924C-B5B9BBF5F6E6}"/>
                </a:ext>
              </a:extLst>
            </p:cNvPr>
            <p:cNvGrpSpPr/>
            <p:nvPr/>
          </p:nvGrpSpPr>
          <p:grpSpPr>
            <a:xfrm flipH="1">
              <a:off x="8513224" y="78583"/>
              <a:ext cx="1893690" cy="1036307"/>
              <a:chOff x="2140318" y="795384"/>
              <a:chExt cx="4486150" cy="1036307"/>
            </a:xfrm>
          </p:grpSpPr>
          <p:sp>
            <p:nvSpPr>
              <p:cNvPr id="31" name="Rectangle 82">
                <a:extLst>
                  <a:ext uri="{FF2B5EF4-FFF2-40B4-BE49-F238E27FC236}">
                    <a16:creationId xmlns:a16="http://schemas.microsoft.com/office/drawing/2014/main" xmlns="" id="{E93BDB68-C2E8-482C-BA1E-2D8A816F335B}"/>
                  </a:ext>
                </a:extLst>
              </p:cNvPr>
              <p:cNvSpPr/>
              <p:nvPr/>
            </p:nvSpPr>
            <p:spPr>
              <a:xfrm flipH="1">
                <a:off x="5779968" y="1044735"/>
                <a:ext cx="846500" cy="786956"/>
              </a:xfrm>
              <a:prstGeom prst="rect">
                <a:avLst/>
              </a:prstGeom>
              <a:gradFill>
                <a:gsLst>
                  <a:gs pos="100000">
                    <a:schemeClr val="tx1"/>
                  </a:gs>
                  <a:gs pos="0">
                    <a:srgbClr val="E9EBEA">
                      <a:alpha val="0"/>
                    </a:srgbClr>
                  </a:gs>
                </a:gsLst>
                <a:lin ang="0" scaled="1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Freeform: Shape 83">
                <a:extLst>
                  <a:ext uri="{FF2B5EF4-FFF2-40B4-BE49-F238E27FC236}">
                    <a16:creationId xmlns:a16="http://schemas.microsoft.com/office/drawing/2014/main" xmlns="" id="{E04B370A-A178-4F87-A008-49F96E719BCC}"/>
                  </a:ext>
                </a:extLst>
              </p:cNvPr>
              <p:cNvSpPr/>
              <p:nvPr/>
            </p:nvSpPr>
            <p:spPr>
              <a:xfrm rot="5400000">
                <a:off x="5848454" y="1528250"/>
                <a:ext cx="283053" cy="212035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0048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84">
                <a:extLst>
                  <a:ext uri="{FF2B5EF4-FFF2-40B4-BE49-F238E27FC236}">
                    <a16:creationId xmlns:a16="http://schemas.microsoft.com/office/drawing/2014/main" xmlns="" id="{D1484586-6233-41A9-B5B3-5D7D5BC06717}"/>
                  </a:ext>
                </a:extLst>
              </p:cNvPr>
              <p:cNvSpPr/>
              <p:nvPr/>
            </p:nvSpPr>
            <p:spPr>
              <a:xfrm>
                <a:off x="2140318" y="1113182"/>
                <a:ext cx="3743647" cy="662609"/>
              </a:xfrm>
              <a:prstGeom prst="rect">
                <a:avLst/>
              </a:prstGeom>
              <a:gradFill flip="none" rotWithShape="1">
                <a:gsLst>
                  <a:gs pos="100000">
                    <a:srgbClr val="006666"/>
                  </a:gs>
                  <a:gs pos="0">
                    <a:srgbClr val="00CC99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2400" b="1" dirty="0" smtClean="0">
                    <a:solidFill>
                      <a:srgbClr val="FFFF00"/>
                    </a:solidFill>
                  </a:rPr>
                  <a:t>جماعي</a:t>
                </a:r>
                <a:endParaRPr lang="ar-SA" sz="2000" b="1" dirty="0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34" name="Group 88">
                <a:extLst>
                  <a:ext uri="{FF2B5EF4-FFF2-40B4-BE49-F238E27FC236}">
                    <a16:creationId xmlns:a16="http://schemas.microsoft.com/office/drawing/2014/main" xmlns="" id="{50103D4B-E78D-4D71-9216-E2A208083868}"/>
                  </a:ext>
                </a:extLst>
              </p:cNvPr>
              <p:cNvGrpSpPr/>
              <p:nvPr/>
            </p:nvGrpSpPr>
            <p:grpSpPr>
              <a:xfrm>
                <a:off x="5588896" y="1531471"/>
                <a:ext cx="390125" cy="205592"/>
                <a:chOff x="5588896" y="1531471"/>
                <a:chExt cx="390125" cy="205592"/>
              </a:xfrm>
            </p:grpSpPr>
            <p:sp>
              <p:nvSpPr>
                <p:cNvPr id="38" name="Oval 91">
                  <a:extLst>
                    <a:ext uri="{FF2B5EF4-FFF2-40B4-BE49-F238E27FC236}">
                      <a16:creationId xmlns:a16="http://schemas.microsoft.com/office/drawing/2014/main" xmlns="" id="{9C89827E-4ABE-4805-A701-51665A7DF613}"/>
                    </a:ext>
                  </a:extLst>
                </p:cNvPr>
                <p:cNvSpPr/>
                <p:nvPr/>
              </p:nvSpPr>
              <p:spPr>
                <a:xfrm>
                  <a:off x="5588896" y="1531471"/>
                  <a:ext cx="390125" cy="205592"/>
                </a:xfrm>
                <a:prstGeom prst="ellipse">
                  <a:avLst/>
                </a:prstGeom>
                <a:gradFill flip="none" rotWithShape="1">
                  <a:gsLst>
                    <a:gs pos="52000">
                      <a:srgbClr val="1DFFC4"/>
                    </a:gs>
                    <a:gs pos="14000">
                      <a:srgbClr val="004846"/>
                    </a:gs>
                    <a:gs pos="100000">
                      <a:srgbClr val="00CC99"/>
                    </a:gs>
                  </a:gsLst>
                  <a:lin ang="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Freeform: Shape 92">
                  <a:extLst>
                    <a:ext uri="{FF2B5EF4-FFF2-40B4-BE49-F238E27FC236}">
                      <a16:creationId xmlns:a16="http://schemas.microsoft.com/office/drawing/2014/main" xmlns="" id="{3B1B6EB6-2C1B-47E7-A9DD-6A8BF277FDCC}"/>
                    </a:ext>
                  </a:extLst>
                </p:cNvPr>
                <p:cNvSpPr/>
                <p:nvPr/>
              </p:nvSpPr>
              <p:spPr>
                <a:xfrm rot="16200000" flipH="1">
                  <a:off x="5750509" y="1595010"/>
                  <a:ext cx="113947" cy="109463"/>
                </a:xfrm>
                <a:custGeom>
                  <a:avLst/>
                  <a:gdLst>
                    <a:gd name="connsiteX0" fmla="*/ 238370 w 476740"/>
                    <a:gd name="connsiteY0" fmla="*/ 0 h 238369"/>
                    <a:gd name="connsiteX1" fmla="*/ 458008 w 476740"/>
                    <a:gd name="connsiteY1" fmla="*/ 145586 h 238369"/>
                    <a:gd name="connsiteX2" fmla="*/ 476740 w 476740"/>
                    <a:gd name="connsiteY2" fmla="*/ 238369 h 238369"/>
                    <a:gd name="connsiteX3" fmla="*/ 0 w 476740"/>
                    <a:gd name="connsiteY3" fmla="*/ 238369 h 238369"/>
                    <a:gd name="connsiteX4" fmla="*/ 18733 w 476740"/>
                    <a:gd name="connsiteY4" fmla="*/ 145586 h 238369"/>
                    <a:gd name="connsiteX5" fmla="*/ 238370 w 476740"/>
                    <a:gd name="connsiteY5" fmla="*/ 0 h 2383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476740" h="238369">
                      <a:moveTo>
                        <a:pt x="238370" y="0"/>
                      </a:moveTo>
                      <a:cubicBezTo>
                        <a:pt x="337106" y="0"/>
                        <a:pt x="421821" y="60031"/>
                        <a:pt x="458008" y="145586"/>
                      </a:cubicBezTo>
                      <a:lnTo>
                        <a:pt x="476740" y="238369"/>
                      </a:lnTo>
                      <a:lnTo>
                        <a:pt x="0" y="238369"/>
                      </a:lnTo>
                      <a:lnTo>
                        <a:pt x="18733" y="145586"/>
                      </a:lnTo>
                      <a:cubicBezTo>
                        <a:pt x="54919" y="60031"/>
                        <a:pt x="139634" y="0"/>
                        <a:pt x="238370" y="0"/>
                      </a:cubicBezTo>
                      <a:close/>
                    </a:path>
                  </a:pathLst>
                </a:custGeom>
                <a:solidFill>
                  <a:srgbClr val="00484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35" name="Freeform: Shape 89">
                <a:extLst>
                  <a:ext uri="{FF2B5EF4-FFF2-40B4-BE49-F238E27FC236}">
                    <a16:creationId xmlns:a16="http://schemas.microsoft.com/office/drawing/2014/main" xmlns="" id="{49081EDD-69E6-42EC-A1CC-F5299AFC1079}"/>
                  </a:ext>
                </a:extLst>
              </p:cNvPr>
              <p:cNvSpPr/>
              <p:nvPr/>
            </p:nvSpPr>
            <p:spPr>
              <a:xfrm>
                <a:off x="5754500" y="1221349"/>
                <a:ext cx="225789" cy="441729"/>
              </a:xfrm>
              <a:custGeom>
                <a:avLst/>
                <a:gdLst>
                  <a:gd name="connsiteX0" fmla="*/ 264315 w 507102"/>
                  <a:gd name="connsiteY0" fmla="*/ 61 h 819465"/>
                  <a:gd name="connsiteX1" fmla="*/ 507102 w 507102"/>
                  <a:gd name="connsiteY1" fmla="*/ 69499 h 819465"/>
                  <a:gd name="connsiteX2" fmla="*/ 507102 w 507102"/>
                  <a:gd name="connsiteY2" fmla="*/ 809074 h 819465"/>
                  <a:gd name="connsiteX3" fmla="*/ 506404 w 507102"/>
                  <a:gd name="connsiteY3" fmla="*/ 808339 h 819465"/>
                  <a:gd name="connsiteX4" fmla="*/ 258479 w 507102"/>
                  <a:gd name="connsiteY4" fmla="*/ 719015 h 819465"/>
                  <a:gd name="connsiteX5" fmla="*/ 10554 w 507102"/>
                  <a:gd name="connsiteY5" fmla="*/ 808339 h 819465"/>
                  <a:gd name="connsiteX6" fmla="*/ 0 w 507102"/>
                  <a:gd name="connsiteY6" fmla="*/ 819465 h 819465"/>
                  <a:gd name="connsiteX7" fmla="*/ 0 w 507102"/>
                  <a:gd name="connsiteY7" fmla="*/ 69499 h 819465"/>
                  <a:gd name="connsiteX8" fmla="*/ 264315 w 507102"/>
                  <a:gd name="connsiteY8" fmla="*/ 61 h 819465"/>
                  <a:gd name="connsiteX0" fmla="*/ 260838 w 507102"/>
                  <a:gd name="connsiteY0" fmla="*/ 15 h 888955"/>
                  <a:gd name="connsiteX1" fmla="*/ 507102 w 507102"/>
                  <a:gd name="connsiteY1" fmla="*/ 138989 h 888955"/>
                  <a:gd name="connsiteX2" fmla="*/ 507102 w 507102"/>
                  <a:gd name="connsiteY2" fmla="*/ 878564 h 888955"/>
                  <a:gd name="connsiteX3" fmla="*/ 506404 w 507102"/>
                  <a:gd name="connsiteY3" fmla="*/ 877829 h 888955"/>
                  <a:gd name="connsiteX4" fmla="*/ 258479 w 507102"/>
                  <a:gd name="connsiteY4" fmla="*/ 788505 h 888955"/>
                  <a:gd name="connsiteX5" fmla="*/ 10554 w 507102"/>
                  <a:gd name="connsiteY5" fmla="*/ 877829 h 888955"/>
                  <a:gd name="connsiteX6" fmla="*/ 0 w 507102"/>
                  <a:gd name="connsiteY6" fmla="*/ 888955 h 888955"/>
                  <a:gd name="connsiteX7" fmla="*/ 0 w 507102"/>
                  <a:gd name="connsiteY7" fmla="*/ 138989 h 888955"/>
                  <a:gd name="connsiteX8" fmla="*/ 260838 w 507102"/>
                  <a:gd name="connsiteY8" fmla="*/ 15 h 888955"/>
                  <a:gd name="connsiteX0" fmla="*/ 0 w 507102"/>
                  <a:gd name="connsiteY0" fmla="*/ 93098 h 843064"/>
                  <a:gd name="connsiteX1" fmla="*/ 507102 w 507102"/>
                  <a:gd name="connsiteY1" fmla="*/ 93098 h 843064"/>
                  <a:gd name="connsiteX2" fmla="*/ 507102 w 507102"/>
                  <a:gd name="connsiteY2" fmla="*/ 832673 h 843064"/>
                  <a:gd name="connsiteX3" fmla="*/ 506404 w 507102"/>
                  <a:gd name="connsiteY3" fmla="*/ 831938 h 843064"/>
                  <a:gd name="connsiteX4" fmla="*/ 258479 w 507102"/>
                  <a:gd name="connsiteY4" fmla="*/ 742614 h 843064"/>
                  <a:gd name="connsiteX5" fmla="*/ 10554 w 507102"/>
                  <a:gd name="connsiteY5" fmla="*/ 831938 h 843064"/>
                  <a:gd name="connsiteX6" fmla="*/ 0 w 507102"/>
                  <a:gd name="connsiteY6" fmla="*/ 843064 h 843064"/>
                  <a:gd name="connsiteX7" fmla="*/ 0 w 507102"/>
                  <a:gd name="connsiteY7" fmla="*/ 93098 h 84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07102" h="843064">
                    <a:moveTo>
                      <a:pt x="0" y="93098"/>
                    </a:moveTo>
                    <a:cubicBezTo>
                      <a:pt x="84517" y="-31896"/>
                      <a:pt x="422585" y="-30164"/>
                      <a:pt x="507102" y="93098"/>
                    </a:cubicBezTo>
                    <a:lnTo>
                      <a:pt x="507102" y="832673"/>
                    </a:lnTo>
                    <a:lnTo>
                      <a:pt x="506404" y="831938"/>
                    </a:lnTo>
                    <a:cubicBezTo>
                      <a:pt x="442955" y="776749"/>
                      <a:pt x="355300" y="742614"/>
                      <a:pt x="258479" y="742614"/>
                    </a:cubicBezTo>
                    <a:cubicBezTo>
                      <a:pt x="161658" y="742614"/>
                      <a:pt x="74004" y="776749"/>
                      <a:pt x="10554" y="831938"/>
                    </a:cubicBezTo>
                    <a:lnTo>
                      <a:pt x="0" y="843064"/>
                    </a:lnTo>
                    <a:lnTo>
                      <a:pt x="0" y="93098"/>
                    </a:lnTo>
                    <a:close/>
                  </a:path>
                </a:pathLst>
              </a:custGeom>
              <a:solidFill>
                <a:srgbClr val="008E6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Freeform: Shape 90">
                <a:extLst>
                  <a:ext uri="{FF2B5EF4-FFF2-40B4-BE49-F238E27FC236}">
                    <a16:creationId xmlns:a16="http://schemas.microsoft.com/office/drawing/2014/main" xmlns="" id="{0DC961E1-0A23-416D-A93B-DC5E92DDDAAB}"/>
                  </a:ext>
                </a:extLst>
              </p:cNvPr>
              <p:cNvSpPr/>
              <p:nvPr/>
            </p:nvSpPr>
            <p:spPr>
              <a:xfrm>
                <a:off x="5588897" y="795384"/>
                <a:ext cx="507102" cy="843064"/>
              </a:xfrm>
              <a:custGeom>
                <a:avLst/>
                <a:gdLst>
                  <a:gd name="connsiteX0" fmla="*/ 0 w 507102"/>
                  <a:gd name="connsiteY0" fmla="*/ 838892 h 843064"/>
                  <a:gd name="connsiteX1" fmla="*/ 734 w 507102"/>
                  <a:gd name="connsiteY1" fmla="*/ 842290 h 843064"/>
                  <a:gd name="connsiteX2" fmla="*/ 0 w 507102"/>
                  <a:gd name="connsiteY2" fmla="*/ 843064 h 843064"/>
                  <a:gd name="connsiteX3" fmla="*/ 253551 w 507102"/>
                  <a:gd name="connsiteY3" fmla="*/ 2 h 843064"/>
                  <a:gd name="connsiteX4" fmla="*/ 507102 w 507102"/>
                  <a:gd name="connsiteY4" fmla="*/ 93098 h 843064"/>
                  <a:gd name="connsiteX5" fmla="*/ 507102 w 507102"/>
                  <a:gd name="connsiteY5" fmla="*/ 832673 h 843064"/>
                  <a:gd name="connsiteX6" fmla="*/ 506404 w 507102"/>
                  <a:gd name="connsiteY6" fmla="*/ 831938 h 843064"/>
                  <a:gd name="connsiteX7" fmla="*/ 394956 w 507102"/>
                  <a:gd name="connsiteY7" fmla="*/ 766580 h 843064"/>
                  <a:gd name="connsiteX8" fmla="*/ 354875 w 507102"/>
                  <a:gd name="connsiteY8" fmla="*/ 759542 h 843064"/>
                  <a:gd name="connsiteX9" fmla="*/ 306006 w 507102"/>
                  <a:gd name="connsiteY9" fmla="*/ 744165 h 843064"/>
                  <a:gd name="connsiteX10" fmla="*/ 220267 w 507102"/>
                  <a:gd name="connsiteY10" fmla="*/ 736087 h 843064"/>
                  <a:gd name="connsiteX11" fmla="*/ 4473 w 507102"/>
                  <a:gd name="connsiteY11" fmla="*/ 818166 h 843064"/>
                  <a:gd name="connsiteX12" fmla="*/ 0 w 507102"/>
                  <a:gd name="connsiteY12" fmla="*/ 838874 h 843064"/>
                  <a:gd name="connsiteX13" fmla="*/ 0 w 507102"/>
                  <a:gd name="connsiteY13" fmla="*/ 93098 h 843064"/>
                  <a:gd name="connsiteX14" fmla="*/ 253551 w 507102"/>
                  <a:gd name="connsiteY14" fmla="*/ 2 h 843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507102" h="843064">
                    <a:moveTo>
                      <a:pt x="0" y="838892"/>
                    </a:moveTo>
                    <a:lnTo>
                      <a:pt x="734" y="842290"/>
                    </a:lnTo>
                    <a:lnTo>
                      <a:pt x="0" y="843064"/>
                    </a:lnTo>
                    <a:close/>
                    <a:moveTo>
                      <a:pt x="253551" y="2"/>
                    </a:moveTo>
                    <a:cubicBezTo>
                      <a:pt x="359198" y="219"/>
                      <a:pt x="464844" y="31467"/>
                      <a:pt x="507102" y="93098"/>
                    </a:cubicBezTo>
                    <a:lnTo>
                      <a:pt x="507102" y="832673"/>
                    </a:lnTo>
                    <a:lnTo>
                      <a:pt x="506404" y="831938"/>
                    </a:lnTo>
                    <a:cubicBezTo>
                      <a:pt x="474680" y="804344"/>
                      <a:pt x="436904" y="782013"/>
                      <a:pt x="394956" y="766580"/>
                    </a:cubicBezTo>
                    <a:lnTo>
                      <a:pt x="354875" y="759542"/>
                    </a:lnTo>
                    <a:lnTo>
                      <a:pt x="306006" y="744165"/>
                    </a:lnTo>
                    <a:cubicBezTo>
                      <a:pt x="279653" y="738963"/>
                      <a:pt x="250680" y="736087"/>
                      <a:pt x="220267" y="736087"/>
                    </a:cubicBezTo>
                    <a:cubicBezTo>
                      <a:pt x="113823" y="736087"/>
                      <a:pt x="25013" y="771323"/>
                      <a:pt x="4473" y="818166"/>
                    </a:cubicBezTo>
                    <a:lnTo>
                      <a:pt x="0" y="838874"/>
                    </a:lnTo>
                    <a:lnTo>
                      <a:pt x="0" y="93098"/>
                    </a:lnTo>
                    <a:cubicBezTo>
                      <a:pt x="42259" y="30601"/>
                      <a:pt x="147905" y="-215"/>
                      <a:pt x="253551" y="2"/>
                    </a:cubicBezTo>
                    <a:close/>
                  </a:path>
                </a:pathLst>
              </a:custGeom>
              <a:gradFill>
                <a:gsLst>
                  <a:gs pos="30000">
                    <a:srgbClr val="1DFFC4"/>
                  </a:gs>
                  <a:gs pos="100000">
                    <a:srgbClr val="006666"/>
                  </a:gs>
                  <a:gs pos="0">
                    <a:srgbClr val="00CC99"/>
                  </a:gs>
                </a:gsLst>
                <a:lin ang="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" name="مجموعة 1"/>
            <p:cNvGrpSpPr/>
            <p:nvPr/>
          </p:nvGrpSpPr>
          <p:grpSpPr>
            <a:xfrm>
              <a:off x="10356796" y="194958"/>
              <a:ext cx="543441" cy="980406"/>
              <a:chOff x="10356796" y="194958"/>
              <a:chExt cx="543441" cy="980406"/>
            </a:xfrm>
          </p:grpSpPr>
          <p:sp>
            <p:nvSpPr>
              <p:cNvPr id="42" name="Rectangle 48">
                <a:extLst>
                  <a:ext uri="{FF2B5EF4-FFF2-40B4-BE49-F238E27FC236}">
                    <a16:creationId xmlns:a16="http://schemas.microsoft.com/office/drawing/2014/main" xmlns="" id="{6BA194CA-7FF7-4DD0-A5B9-3C8192DC2A0D}"/>
                  </a:ext>
                </a:extLst>
              </p:cNvPr>
              <p:cNvSpPr/>
              <p:nvPr/>
            </p:nvSpPr>
            <p:spPr>
              <a:xfrm>
                <a:off x="10393135" y="194958"/>
                <a:ext cx="507102" cy="980406"/>
              </a:xfrm>
              <a:prstGeom prst="rect">
                <a:avLst/>
              </a:prstGeom>
              <a:solidFill>
                <a:srgbClr val="F4F4F4"/>
              </a:solidFill>
              <a:ln>
                <a:noFill/>
              </a:ln>
              <a:effectLst>
                <a:outerShdw blurRad="139700" dist="88900" algn="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TextBox 40">
                <a:extLst>
                  <a:ext uri="{FF2B5EF4-FFF2-40B4-BE49-F238E27FC236}">
                    <a16:creationId xmlns:a16="http://schemas.microsoft.com/office/drawing/2014/main" xmlns="" id="{D24CED45-9E90-4038-8295-0D284AF98C76}"/>
                  </a:ext>
                </a:extLst>
              </p:cNvPr>
              <p:cNvSpPr txBox="1"/>
              <p:nvPr/>
            </p:nvSpPr>
            <p:spPr>
              <a:xfrm>
                <a:off x="10356796" y="468958"/>
                <a:ext cx="507101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ar-SY" sz="2000" b="1" dirty="0">
                  <a:solidFill>
                    <a:srgbClr val="FF0000"/>
                  </a:solidFill>
                  <a:latin typeface="Impact" panose="020B0806030902050204" pitchFamily="34" charset="0"/>
                </a:endParaRPr>
              </a:p>
            </p:txBody>
          </p:sp>
        </p:grpSp>
      </p:grpSp>
      <p:grpSp>
        <p:nvGrpSpPr>
          <p:cNvPr id="43" name="Group 85">
            <a:extLst>
              <a:ext uri="{FF2B5EF4-FFF2-40B4-BE49-F238E27FC236}">
                <a16:creationId xmlns:a16="http://schemas.microsoft.com/office/drawing/2014/main" xmlns="" id="{D6ED553C-21E6-427B-B99A-F502605D79B0}"/>
              </a:ext>
            </a:extLst>
          </p:cNvPr>
          <p:cNvGrpSpPr/>
          <p:nvPr/>
        </p:nvGrpSpPr>
        <p:grpSpPr>
          <a:xfrm flipH="1">
            <a:off x="5245101" y="1340983"/>
            <a:ext cx="6070597" cy="457200"/>
            <a:chOff x="6808680" y="2432388"/>
            <a:chExt cx="6070595" cy="457200"/>
          </a:xfrm>
        </p:grpSpPr>
        <p:sp>
          <p:nvSpPr>
            <p:cNvPr id="44" name="Rectangle: Top Corners Rounded 47">
              <a:extLst>
                <a:ext uri="{FF2B5EF4-FFF2-40B4-BE49-F238E27FC236}">
                  <a16:creationId xmlns:a16="http://schemas.microsoft.com/office/drawing/2014/main" xmlns="" id="{809C19F5-FD09-453F-A917-DF4964D8A5BE}"/>
                </a:ext>
              </a:extLst>
            </p:cNvPr>
            <p:cNvSpPr/>
            <p:nvPr/>
          </p:nvSpPr>
          <p:spPr>
            <a:xfrm rot="16200000" flipH="1">
              <a:off x="9855623" y="-134065"/>
              <a:ext cx="457200" cy="5590105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Isosceles Triangle 48">
              <a:extLst>
                <a:ext uri="{FF2B5EF4-FFF2-40B4-BE49-F238E27FC236}">
                  <a16:creationId xmlns:a16="http://schemas.microsoft.com/office/drawing/2014/main" xmlns="" id="{9972F0B1-88BE-4DFD-B6A7-106189596BA2}"/>
                </a:ext>
              </a:extLst>
            </p:cNvPr>
            <p:cNvSpPr/>
            <p:nvPr/>
          </p:nvSpPr>
          <p:spPr>
            <a:xfrm rot="16200000" flipH="1">
              <a:off x="6979806" y="2392903"/>
              <a:ext cx="173298" cy="51555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77">
              <a:extLst>
                <a:ext uri="{FF2B5EF4-FFF2-40B4-BE49-F238E27FC236}">
                  <a16:creationId xmlns:a16="http://schemas.microsoft.com/office/drawing/2014/main" xmlns="" id="{4130D395-E325-40CB-B1B9-ACAC5CCBC41D}"/>
                </a:ext>
              </a:extLst>
            </p:cNvPr>
            <p:cNvSpPr txBox="1"/>
            <p:nvPr/>
          </p:nvSpPr>
          <p:spPr>
            <a:xfrm>
              <a:off x="7390394" y="2501863"/>
              <a:ext cx="53237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>
                  <a:solidFill>
                    <a:srgbClr val="FFFF00"/>
                  </a:solidFill>
                </a:rPr>
                <a:t>* </a:t>
              </a:r>
              <a:r>
                <a:rPr lang="ar-SY" b="1" dirty="0" smtClean="0">
                  <a:solidFill>
                    <a:schemeClr val="bg1"/>
                  </a:solidFill>
                </a:rPr>
                <a:t>أُقومُ مع مجموعتي بتصويب الأخطاء الواردة في العبارات الآتية : </a:t>
              </a:r>
              <a:endParaRPr lang="en-US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6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22376" y="2054614"/>
            <a:ext cx="457024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0487445" y="2082504"/>
            <a:ext cx="370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أ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grpSp>
        <p:nvGrpSpPr>
          <p:cNvPr id="58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5854702" y="2026461"/>
            <a:ext cx="4427289" cy="457200"/>
            <a:chOff x="681677" y="2646425"/>
            <a:chExt cx="4427289" cy="457200"/>
          </a:xfrm>
        </p:grpSpPr>
        <p:sp>
          <p:nvSpPr>
            <p:cNvPr id="59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2618708" y="709394"/>
              <a:ext cx="457200" cy="4331261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60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4941246" y="2810910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61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836774" y="2720146"/>
              <a:ext cx="408203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 smtClean="0"/>
                <a:t>رُوِيَ عن فاطمةَ رضي الله عنها ستَّةَ عشَرَ حديثاً</a:t>
              </a:r>
              <a:endParaRPr lang="en-US" b="1" dirty="0"/>
            </a:p>
          </p:txBody>
        </p:sp>
      </p:grpSp>
      <p:sp>
        <p:nvSpPr>
          <p:cNvPr id="10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75564" y="3669589"/>
            <a:ext cx="457024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0540633" y="3697479"/>
            <a:ext cx="370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ب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grpSp>
        <p:nvGrpSpPr>
          <p:cNvPr id="106" name="Group 3">
            <a:extLst>
              <a:ext uri="{FF2B5EF4-FFF2-40B4-BE49-F238E27FC236}">
                <a16:creationId xmlns="" xmlns:a16="http://schemas.microsoft.com/office/drawing/2014/main" id="{CD8D4281-B2E6-49D5-B221-5FADED31DA96}"/>
              </a:ext>
            </a:extLst>
          </p:cNvPr>
          <p:cNvGrpSpPr/>
          <p:nvPr/>
        </p:nvGrpSpPr>
        <p:grpSpPr>
          <a:xfrm>
            <a:off x="6339442" y="3681372"/>
            <a:ext cx="3936408" cy="457200"/>
            <a:chOff x="1172558" y="2646425"/>
            <a:chExt cx="3936408" cy="457200"/>
          </a:xfrm>
        </p:grpSpPr>
        <p:sp>
          <p:nvSpPr>
            <p:cNvPr id="107" name="Rectangle: Top Corners Rounded 31">
              <a:extLst>
                <a:ext uri="{FF2B5EF4-FFF2-40B4-BE49-F238E27FC236}">
                  <a16:creationId xmlns="" xmlns:a16="http://schemas.microsoft.com/office/drawing/2014/main" id="{DC88F022-56F2-4D1E-811C-DAFB868B2DBF}"/>
                </a:ext>
              </a:extLst>
            </p:cNvPr>
            <p:cNvSpPr/>
            <p:nvPr/>
          </p:nvSpPr>
          <p:spPr>
            <a:xfrm rot="5400000">
              <a:off x="2927648" y="1018335"/>
              <a:ext cx="457200" cy="3713380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108" name="Isosceles Triangle 32">
              <a:extLst>
                <a:ext uri="{FF2B5EF4-FFF2-40B4-BE49-F238E27FC236}">
                  <a16:creationId xmlns="" xmlns:a16="http://schemas.microsoft.com/office/drawing/2014/main" id="{1097F6C7-21F6-4C36-A276-290B15A8905C}"/>
                </a:ext>
              </a:extLst>
            </p:cNvPr>
            <p:cNvSpPr/>
            <p:nvPr/>
          </p:nvSpPr>
          <p:spPr>
            <a:xfrm rot="5400000">
              <a:off x="4941246" y="2810910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09" name="TextBox 72">
              <a:extLst>
                <a:ext uri="{FF2B5EF4-FFF2-40B4-BE49-F238E27FC236}">
                  <a16:creationId xmlns="" xmlns:a16="http://schemas.microsoft.com/office/drawing/2014/main" id="{C4E3C3CF-F623-489E-8FF9-232F563DEE61}"/>
                </a:ext>
              </a:extLst>
            </p:cNvPr>
            <p:cNvSpPr txBox="1"/>
            <p:nvPr/>
          </p:nvSpPr>
          <p:spPr>
            <a:xfrm>
              <a:off x="1172558" y="2707446"/>
              <a:ext cx="374624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/>
                <a:t>ترتيبُ فاطمةَ رضي الله عنها </a:t>
              </a:r>
              <a:r>
                <a:rPr lang="ar-SY" b="1" dirty="0" smtClean="0"/>
                <a:t>بين أخواتها الثَّالثةُ</a:t>
              </a:r>
              <a:endParaRPr lang="en-US" b="1" dirty="0"/>
            </a:p>
          </p:txBody>
        </p:sp>
      </p:grpSp>
      <p:sp>
        <p:nvSpPr>
          <p:cNvPr id="114" name="Rectangle: Rounded Corners 40">
            <a:extLst>
              <a:ext uri="{FF2B5EF4-FFF2-40B4-BE49-F238E27FC236}">
                <a16:creationId xmlns="" xmlns:a16="http://schemas.microsoft.com/office/drawing/2014/main" id="{9C006904-9BF0-43D1-8AD4-B5C52CE3A6CB}"/>
              </a:ext>
            </a:extLst>
          </p:cNvPr>
          <p:cNvSpPr/>
          <p:nvPr/>
        </p:nvSpPr>
        <p:spPr>
          <a:xfrm>
            <a:off x="10470763" y="5401086"/>
            <a:ext cx="457025" cy="40024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41">
            <a:extLst>
              <a:ext uri="{FF2B5EF4-FFF2-40B4-BE49-F238E27FC236}">
                <a16:creationId xmlns="" xmlns:a16="http://schemas.microsoft.com/office/drawing/2014/main" id="{D77AD07B-92C3-4D10-AA4E-4B9370461E59}"/>
              </a:ext>
            </a:extLst>
          </p:cNvPr>
          <p:cNvSpPr txBox="1"/>
          <p:nvPr/>
        </p:nvSpPr>
        <p:spPr>
          <a:xfrm>
            <a:off x="10576843" y="5417242"/>
            <a:ext cx="330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000" b="1" dirty="0" smtClean="0">
                <a:latin typeface="Century Gothic" panose="020B0502020202020204" pitchFamily="34" charset="0"/>
              </a:rPr>
              <a:t>ج</a:t>
            </a:r>
            <a:endParaRPr lang="ar-SY" sz="2000" b="1" dirty="0">
              <a:latin typeface="Century Gothic" panose="020B0502020202020204" pitchFamily="34" charset="0"/>
            </a:endParaRPr>
          </a:p>
        </p:txBody>
      </p:sp>
      <p:grpSp>
        <p:nvGrpSpPr>
          <p:cNvPr id="116" name="Group 11">
            <a:extLst>
              <a:ext uri="{FF2B5EF4-FFF2-40B4-BE49-F238E27FC236}">
                <a16:creationId xmlns="" xmlns:a16="http://schemas.microsoft.com/office/drawing/2014/main" id="{CD037CFC-817D-4D32-BD60-D0F26F214287}"/>
              </a:ext>
            </a:extLst>
          </p:cNvPr>
          <p:cNvGrpSpPr/>
          <p:nvPr/>
        </p:nvGrpSpPr>
        <p:grpSpPr>
          <a:xfrm>
            <a:off x="3621641" y="5365257"/>
            <a:ext cx="6681751" cy="457200"/>
            <a:chOff x="-4065711" y="3373094"/>
            <a:chExt cx="9174676" cy="457200"/>
          </a:xfrm>
        </p:grpSpPr>
        <p:sp>
          <p:nvSpPr>
            <p:cNvPr id="117" name="Rectangle: Top Corners Rounded 35">
              <a:extLst>
                <a:ext uri="{FF2B5EF4-FFF2-40B4-BE49-F238E27FC236}">
                  <a16:creationId xmlns="" xmlns:a16="http://schemas.microsoft.com/office/drawing/2014/main" id="{99CEBF00-8713-444D-A6DF-CB25F44016E7}"/>
                </a:ext>
              </a:extLst>
            </p:cNvPr>
            <p:cNvSpPr/>
            <p:nvPr/>
          </p:nvSpPr>
          <p:spPr>
            <a:xfrm rot="5400000">
              <a:off x="245014" y="-937631"/>
              <a:ext cx="457200" cy="9078649"/>
            </a:xfrm>
            <a:prstGeom prst="round2SameRect">
              <a:avLst>
                <a:gd name="adj1" fmla="val 0"/>
                <a:gd name="adj2" fmla="val 22582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8" name="Isosceles Triangle 36">
              <a:extLst>
                <a:ext uri="{FF2B5EF4-FFF2-40B4-BE49-F238E27FC236}">
                  <a16:creationId xmlns="" xmlns:a16="http://schemas.microsoft.com/office/drawing/2014/main" id="{A264E089-E905-4F21-A11C-5AA75AF6875D}"/>
                </a:ext>
              </a:extLst>
            </p:cNvPr>
            <p:cNvSpPr/>
            <p:nvPr/>
          </p:nvSpPr>
          <p:spPr>
            <a:xfrm rot="5400000">
              <a:off x="4941245" y="3527034"/>
              <a:ext cx="193923" cy="141516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sp>
          <p:nvSpPr>
            <p:cNvPr id="119" name="TextBox 73">
              <a:extLst>
                <a:ext uri="{FF2B5EF4-FFF2-40B4-BE49-F238E27FC236}">
                  <a16:creationId xmlns="" xmlns:a16="http://schemas.microsoft.com/office/drawing/2014/main" id="{1ED73ACD-83A4-4DFC-945B-C81D5C698724}"/>
                </a:ext>
              </a:extLst>
            </p:cNvPr>
            <p:cNvSpPr txBox="1"/>
            <p:nvPr/>
          </p:nvSpPr>
          <p:spPr>
            <a:xfrm>
              <a:off x="-4065710" y="3428237"/>
              <a:ext cx="89135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/>
                <a:t>وُلِدَتْ فاطمةَ رضي الله </a:t>
              </a:r>
              <a:r>
                <a:rPr lang="ar-SY" b="1" dirty="0" smtClean="0"/>
                <a:t>عنها قبل أربع سنوات من بعثة الرسول صلى الله عليه و سلّم </a:t>
              </a:r>
              <a:endParaRPr lang="en-US" b="1" dirty="0"/>
            </a:p>
          </p:txBody>
        </p:sp>
      </p:grpSp>
      <p:sp>
        <p:nvSpPr>
          <p:cNvPr id="98" name="Rectangle: Rounded Corners 36">
            <a:extLst>
              <a:ext uri="{FF2B5EF4-FFF2-40B4-BE49-F238E27FC236}">
                <a16:creationId xmlns:a16="http://schemas.microsoft.com/office/drawing/2014/main" xmlns="" id="{C61902BB-2596-4298-A962-507D5F157AC6}"/>
              </a:ext>
            </a:extLst>
          </p:cNvPr>
          <p:cNvSpPr/>
          <p:nvPr/>
        </p:nvSpPr>
        <p:spPr>
          <a:xfrm>
            <a:off x="5889949" y="2872266"/>
            <a:ext cx="4321729" cy="460972"/>
          </a:xfrm>
          <a:prstGeom prst="roundRect">
            <a:avLst>
              <a:gd name="adj" fmla="val 50000"/>
            </a:avLst>
          </a:prstGeom>
          <a:solidFill>
            <a:srgbClr val="CC2A3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SY" b="1" dirty="0" smtClean="0"/>
              <a:t>    روي </a:t>
            </a:r>
            <a:r>
              <a:rPr lang="ar-SY" b="1" dirty="0"/>
              <a:t>عن فاطمة رضي الله عنها ثمانية عشر </a:t>
            </a:r>
            <a:r>
              <a:rPr lang="ar-SY" b="1" dirty="0" smtClean="0"/>
              <a:t>حديثا</a:t>
            </a:r>
            <a:endParaRPr lang="en-US" b="1" dirty="0"/>
          </a:p>
        </p:txBody>
      </p:sp>
      <p:sp>
        <p:nvSpPr>
          <p:cNvPr id="121" name="Rectangle: Rounded Corners 42">
            <a:extLst>
              <a:ext uri="{FF2B5EF4-FFF2-40B4-BE49-F238E27FC236}">
                <a16:creationId xmlns:a16="http://schemas.microsoft.com/office/drawing/2014/main" xmlns="" id="{EE816F77-2882-4F60-B0D8-65AAC0CA55DE}"/>
              </a:ext>
            </a:extLst>
          </p:cNvPr>
          <p:cNvSpPr/>
          <p:nvPr/>
        </p:nvSpPr>
        <p:spPr>
          <a:xfrm>
            <a:off x="5941182" y="4463792"/>
            <a:ext cx="4292275" cy="460972"/>
          </a:xfrm>
          <a:prstGeom prst="roundRect">
            <a:avLst>
              <a:gd name="adj" fmla="val 50000"/>
            </a:avLst>
          </a:prstGeom>
          <a:solidFill>
            <a:srgbClr val="03A0B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SY" b="1" dirty="0" smtClean="0"/>
              <a:t>     ترتيب </a:t>
            </a:r>
            <a:r>
              <a:rPr lang="ar-SY" b="1" dirty="0"/>
              <a:t>فاطمة رضي الله عنها بين أخواتها الرابعة </a:t>
            </a:r>
            <a:endParaRPr lang="en-US" b="1" dirty="0"/>
          </a:p>
        </p:txBody>
      </p:sp>
      <p:sp>
        <p:nvSpPr>
          <p:cNvPr id="123" name="Rectangle: Rounded Corners 45">
            <a:extLst>
              <a:ext uri="{FF2B5EF4-FFF2-40B4-BE49-F238E27FC236}">
                <a16:creationId xmlns:a16="http://schemas.microsoft.com/office/drawing/2014/main" xmlns="" id="{E0A6A008-9D26-46D5-89C1-0ED27EFC4628}"/>
              </a:ext>
            </a:extLst>
          </p:cNvPr>
          <p:cNvSpPr/>
          <p:nvPr/>
        </p:nvSpPr>
        <p:spPr>
          <a:xfrm>
            <a:off x="3537591" y="6205283"/>
            <a:ext cx="6779915" cy="460972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SY" b="1" dirty="0" smtClean="0"/>
              <a:t>    ولدت </a:t>
            </a:r>
            <a:r>
              <a:rPr lang="ar-SY" b="1" dirty="0"/>
              <a:t>فاطمة رضي الله عنها قبل خمس سنوات من بعثة الرسول صلى الله عليه </a:t>
            </a:r>
            <a:r>
              <a:rPr lang="ar-SY" b="1" dirty="0" smtClean="0"/>
              <a:t>وسلم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26230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7" grpId="0" animBg="1"/>
      <p:bldP spid="50" grpId="0" animBg="1"/>
      <p:bldP spid="56" grpId="0" animBg="1"/>
      <p:bldP spid="57" grpId="0"/>
      <p:bldP spid="104" grpId="0" animBg="1"/>
      <p:bldP spid="105" grpId="0"/>
      <p:bldP spid="114" grpId="0" animBg="1"/>
      <p:bldP spid="115" grpId="0"/>
      <p:bldP spid="98" grpId="0" animBg="1"/>
      <p:bldP spid="121" grpId="0" animBg="1"/>
      <p:bldP spid="1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: Top Corners Rounded 48">
            <a:extLst>
              <a:ext uri="{FF2B5EF4-FFF2-40B4-BE49-F238E27FC236}">
                <a16:creationId xmlns="" xmlns:a16="http://schemas.microsoft.com/office/drawing/2014/main" id="{AF239901-94CF-4ABE-BBCE-0880166EF05C}"/>
              </a:ext>
            </a:extLst>
          </p:cNvPr>
          <p:cNvSpPr/>
          <p:nvPr/>
        </p:nvSpPr>
        <p:spPr>
          <a:xfrm rot="2700000">
            <a:off x="3516408" y="22136"/>
            <a:ext cx="48847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0" name="Rectangle: Top Corners Rounded 49">
            <a:extLst>
              <a:ext uri="{FF2B5EF4-FFF2-40B4-BE49-F238E27FC236}">
                <a16:creationId xmlns="" xmlns:a16="http://schemas.microsoft.com/office/drawing/2014/main" id="{E73ABF64-45C7-4486-B5FD-16691C00E47C}"/>
              </a:ext>
            </a:extLst>
          </p:cNvPr>
          <p:cNvSpPr/>
          <p:nvPr/>
        </p:nvSpPr>
        <p:spPr>
          <a:xfrm rot="2700000">
            <a:off x="7243827" y="103716"/>
            <a:ext cx="25772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1" name="Rectangle: Top Corners Rounded 50">
            <a:extLst>
              <a:ext uri="{FF2B5EF4-FFF2-40B4-BE49-F238E27FC236}">
                <a16:creationId xmlns="" xmlns:a16="http://schemas.microsoft.com/office/drawing/2014/main" id="{4A875B98-0151-4C03-B2EB-BD359068FDE6}"/>
              </a:ext>
            </a:extLst>
          </p:cNvPr>
          <p:cNvSpPr/>
          <p:nvPr/>
        </p:nvSpPr>
        <p:spPr>
          <a:xfrm rot="2700000">
            <a:off x="3538267" y="2261454"/>
            <a:ext cx="36908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" name="Rectangle: Top Corners Rounded 51">
            <a:extLst>
              <a:ext uri="{FF2B5EF4-FFF2-40B4-BE49-F238E27FC236}">
                <a16:creationId xmlns="" xmlns:a16="http://schemas.microsoft.com/office/drawing/2014/main" id="{FF013AC9-1AAB-4AB8-8994-AD801E568F46}"/>
              </a:ext>
            </a:extLst>
          </p:cNvPr>
          <p:cNvSpPr/>
          <p:nvPr/>
        </p:nvSpPr>
        <p:spPr>
          <a:xfrm rot="2700000" flipH="1" flipV="1">
            <a:off x="8652333" y="4171802"/>
            <a:ext cx="43063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Rectangle: Top Corners Rounded 52">
            <a:extLst>
              <a:ext uri="{FF2B5EF4-FFF2-40B4-BE49-F238E27FC236}">
                <a16:creationId xmlns="" xmlns:a16="http://schemas.microsoft.com/office/drawing/2014/main" id="{1A9D2E4F-ACE1-495C-9123-13B9CA198E8A}"/>
              </a:ext>
            </a:extLst>
          </p:cNvPr>
          <p:cNvSpPr/>
          <p:nvPr/>
        </p:nvSpPr>
        <p:spPr>
          <a:xfrm rot="2700000" flipH="1" flipV="1">
            <a:off x="8792713" y="1606253"/>
            <a:ext cx="257727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4" name="Rectangle: Top Corners Rounded 53">
            <a:extLst>
              <a:ext uri="{FF2B5EF4-FFF2-40B4-BE49-F238E27FC236}">
                <a16:creationId xmlns="" xmlns:a16="http://schemas.microsoft.com/office/drawing/2014/main" id="{321412B4-0D31-4CA2-87AF-37A70ECE7324}"/>
              </a:ext>
            </a:extLst>
          </p:cNvPr>
          <p:cNvSpPr/>
          <p:nvPr/>
        </p:nvSpPr>
        <p:spPr>
          <a:xfrm rot="2700000" flipH="1" flipV="1">
            <a:off x="3780337" y="4192273"/>
            <a:ext cx="507570" cy="2849452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5" name="Rectangle: Top Corners Rounded 54">
            <a:extLst>
              <a:ext uri="{FF2B5EF4-FFF2-40B4-BE49-F238E27FC236}">
                <a16:creationId xmlns="" xmlns:a16="http://schemas.microsoft.com/office/drawing/2014/main" id="{C72E0D7B-05B4-4538-AA2D-22CCE081E27F}"/>
              </a:ext>
            </a:extLst>
          </p:cNvPr>
          <p:cNvSpPr/>
          <p:nvPr/>
        </p:nvSpPr>
        <p:spPr>
          <a:xfrm rot="2700000">
            <a:off x="5933750" y="129943"/>
            <a:ext cx="189663" cy="1665697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6" name="Rectangle: Top Corners Rounded 55">
            <a:extLst>
              <a:ext uri="{FF2B5EF4-FFF2-40B4-BE49-F238E27FC236}">
                <a16:creationId xmlns="" xmlns:a16="http://schemas.microsoft.com/office/drawing/2014/main" id="{BC9F75B3-A49D-4958-8730-6E30CA4D11FF}"/>
              </a:ext>
            </a:extLst>
          </p:cNvPr>
          <p:cNvSpPr/>
          <p:nvPr/>
        </p:nvSpPr>
        <p:spPr>
          <a:xfrm rot="2700000" flipH="1" flipV="1">
            <a:off x="5717377" y="5192002"/>
            <a:ext cx="189663" cy="1665697"/>
          </a:xfrm>
          <a:prstGeom prst="round2SameRect">
            <a:avLst>
              <a:gd name="adj1" fmla="val 50000"/>
              <a:gd name="adj2" fmla="val 0"/>
            </a:avLst>
          </a:pr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="" xmlns:a16="http://schemas.microsoft.com/office/drawing/2014/main" id="{C1CB3B1C-AB75-4093-B107-5E821FE62F56}"/>
              </a:ext>
            </a:extLst>
          </p:cNvPr>
          <p:cNvSpPr/>
          <p:nvPr/>
        </p:nvSpPr>
        <p:spPr>
          <a:xfrm>
            <a:off x="10737492" y="295602"/>
            <a:ext cx="1454508" cy="1968197"/>
          </a:xfrm>
          <a:custGeom>
            <a:avLst/>
            <a:gdLst>
              <a:gd name="connsiteX0" fmla="*/ 1454508 w 1454508"/>
              <a:gd name="connsiteY0" fmla="*/ 0 h 1968197"/>
              <a:gd name="connsiteX1" fmla="*/ 1454508 w 1454508"/>
              <a:gd name="connsiteY1" fmla="*/ 1027378 h 1968197"/>
              <a:gd name="connsiteX2" fmla="*/ 620078 w 1454508"/>
              <a:gd name="connsiteY2" fmla="*/ 1861808 h 1968197"/>
              <a:gd name="connsiteX3" fmla="*/ 106389 w 1454508"/>
              <a:gd name="connsiteY3" fmla="*/ 1861808 h 1968197"/>
              <a:gd name="connsiteX4" fmla="*/ 106389 w 1454508"/>
              <a:gd name="connsiteY4" fmla="*/ 1348119 h 1968197"/>
              <a:gd name="connsiteX5" fmla="*/ 1454508 w 1454508"/>
              <a:gd name="connsiteY5" fmla="*/ 0 h 19681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4508" h="1968197">
                <a:moveTo>
                  <a:pt x="1454508" y="0"/>
                </a:moveTo>
                <a:lnTo>
                  <a:pt x="1454508" y="1027378"/>
                </a:lnTo>
                <a:lnTo>
                  <a:pt x="620078" y="1861808"/>
                </a:lnTo>
                <a:cubicBezTo>
                  <a:pt x="478227" y="2003660"/>
                  <a:pt x="248240" y="2003660"/>
                  <a:pt x="106389" y="1861808"/>
                </a:cubicBezTo>
                <a:cubicBezTo>
                  <a:pt x="-35462" y="1719957"/>
                  <a:pt x="-35462" y="1489970"/>
                  <a:pt x="106389" y="1348119"/>
                </a:cubicBezTo>
                <a:lnTo>
                  <a:pt x="1454508" y="0"/>
                </a:ln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="" xmlns:a16="http://schemas.microsoft.com/office/drawing/2014/main" id="{139B3FC7-C104-48E3-A936-E0D36DBBE924}"/>
              </a:ext>
            </a:extLst>
          </p:cNvPr>
          <p:cNvSpPr/>
          <p:nvPr/>
        </p:nvSpPr>
        <p:spPr>
          <a:xfrm>
            <a:off x="0" y="923048"/>
            <a:ext cx="1991880" cy="2747432"/>
          </a:xfrm>
          <a:custGeom>
            <a:avLst/>
            <a:gdLst>
              <a:gd name="connsiteX0" fmla="*/ 1457624 w 1991880"/>
              <a:gd name="connsiteY0" fmla="*/ 0 h 2747432"/>
              <a:gd name="connsiteX1" fmla="*/ 1835400 w 1991880"/>
              <a:gd name="connsiteY1" fmla="*/ 156479 h 2747432"/>
              <a:gd name="connsiteX2" fmla="*/ 1835400 w 1991880"/>
              <a:gd name="connsiteY2" fmla="*/ 912031 h 2747432"/>
              <a:gd name="connsiteX3" fmla="*/ 0 w 1991880"/>
              <a:gd name="connsiteY3" fmla="*/ 2747432 h 2747432"/>
              <a:gd name="connsiteX4" fmla="*/ 0 w 1991880"/>
              <a:gd name="connsiteY4" fmla="*/ 1236328 h 2747432"/>
              <a:gd name="connsiteX5" fmla="*/ 1079848 w 1991880"/>
              <a:gd name="connsiteY5" fmla="*/ 156479 h 2747432"/>
              <a:gd name="connsiteX6" fmla="*/ 1457624 w 1991880"/>
              <a:gd name="connsiteY6" fmla="*/ 0 h 274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1880" h="2747432">
                <a:moveTo>
                  <a:pt x="1457624" y="0"/>
                </a:moveTo>
                <a:cubicBezTo>
                  <a:pt x="1594353" y="0"/>
                  <a:pt x="1731081" y="52160"/>
                  <a:pt x="1835400" y="156479"/>
                </a:cubicBezTo>
                <a:cubicBezTo>
                  <a:pt x="2044040" y="365119"/>
                  <a:pt x="2044040" y="703392"/>
                  <a:pt x="1835400" y="912031"/>
                </a:cubicBezTo>
                <a:lnTo>
                  <a:pt x="0" y="2747432"/>
                </a:lnTo>
                <a:lnTo>
                  <a:pt x="0" y="1236328"/>
                </a:lnTo>
                <a:lnTo>
                  <a:pt x="1079848" y="156479"/>
                </a:lnTo>
                <a:cubicBezTo>
                  <a:pt x="1184168" y="52160"/>
                  <a:pt x="1320896" y="0"/>
                  <a:pt x="1457624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="" xmlns:a16="http://schemas.microsoft.com/office/drawing/2014/main" id="{F796F4F0-4829-4647-83C3-A88700989A8B}"/>
              </a:ext>
            </a:extLst>
          </p:cNvPr>
          <p:cNvSpPr/>
          <p:nvPr/>
        </p:nvSpPr>
        <p:spPr>
          <a:xfrm>
            <a:off x="10020130" y="3084511"/>
            <a:ext cx="2171870" cy="2927423"/>
          </a:xfrm>
          <a:custGeom>
            <a:avLst/>
            <a:gdLst>
              <a:gd name="connsiteX0" fmla="*/ 2171870 w 2171870"/>
              <a:gd name="connsiteY0" fmla="*/ 0 h 2927423"/>
              <a:gd name="connsiteX1" fmla="*/ 2171870 w 2171870"/>
              <a:gd name="connsiteY1" fmla="*/ 1511105 h 2927423"/>
              <a:gd name="connsiteX2" fmla="*/ 912032 w 2171870"/>
              <a:gd name="connsiteY2" fmla="*/ 2770943 h 2927423"/>
              <a:gd name="connsiteX3" fmla="*/ 156480 w 2171870"/>
              <a:gd name="connsiteY3" fmla="*/ 2770943 h 2927423"/>
              <a:gd name="connsiteX4" fmla="*/ 156480 w 2171870"/>
              <a:gd name="connsiteY4" fmla="*/ 2015391 h 2927423"/>
              <a:gd name="connsiteX5" fmla="*/ 2171870 w 2171870"/>
              <a:gd name="connsiteY5" fmla="*/ 0 h 29274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71870" h="2927423">
                <a:moveTo>
                  <a:pt x="2171870" y="0"/>
                </a:moveTo>
                <a:lnTo>
                  <a:pt x="2171870" y="1511105"/>
                </a:lnTo>
                <a:lnTo>
                  <a:pt x="912032" y="2770943"/>
                </a:lnTo>
                <a:cubicBezTo>
                  <a:pt x="703392" y="2979583"/>
                  <a:pt x="365119" y="2979583"/>
                  <a:pt x="156480" y="2770943"/>
                </a:cubicBezTo>
                <a:cubicBezTo>
                  <a:pt x="-52160" y="2562303"/>
                  <a:pt x="-52160" y="2224031"/>
                  <a:pt x="156480" y="2015391"/>
                </a:cubicBezTo>
                <a:lnTo>
                  <a:pt x="2171870" y="0"/>
                </a:ln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Freeform: Shape 59">
            <a:extLst>
              <a:ext uri="{FF2B5EF4-FFF2-40B4-BE49-F238E27FC236}">
                <a16:creationId xmlns="" xmlns:a16="http://schemas.microsoft.com/office/drawing/2014/main" id="{40489BC6-9B9F-4D28-8670-9A9F68D5BB8F}"/>
              </a:ext>
            </a:extLst>
          </p:cNvPr>
          <p:cNvSpPr/>
          <p:nvPr/>
        </p:nvSpPr>
        <p:spPr>
          <a:xfrm>
            <a:off x="0" y="4834030"/>
            <a:ext cx="1120108" cy="1633797"/>
          </a:xfrm>
          <a:custGeom>
            <a:avLst/>
            <a:gdLst>
              <a:gd name="connsiteX0" fmla="*/ 756876 w 1120108"/>
              <a:gd name="connsiteY0" fmla="*/ 0 h 1633797"/>
              <a:gd name="connsiteX1" fmla="*/ 1013720 w 1120108"/>
              <a:gd name="connsiteY1" fmla="*/ 106388 h 1633797"/>
              <a:gd name="connsiteX2" fmla="*/ 1013720 w 1120108"/>
              <a:gd name="connsiteY2" fmla="*/ 620077 h 1633797"/>
              <a:gd name="connsiteX3" fmla="*/ 0 w 1120108"/>
              <a:gd name="connsiteY3" fmla="*/ 1633797 h 1633797"/>
              <a:gd name="connsiteX4" fmla="*/ 0 w 1120108"/>
              <a:gd name="connsiteY4" fmla="*/ 606419 h 1633797"/>
              <a:gd name="connsiteX5" fmla="*/ 500031 w 1120108"/>
              <a:gd name="connsiteY5" fmla="*/ 106388 h 1633797"/>
              <a:gd name="connsiteX6" fmla="*/ 756876 w 1120108"/>
              <a:gd name="connsiteY6" fmla="*/ 0 h 1633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20108" h="1633797">
                <a:moveTo>
                  <a:pt x="756876" y="0"/>
                </a:moveTo>
                <a:cubicBezTo>
                  <a:pt x="849835" y="0"/>
                  <a:pt x="942795" y="35463"/>
                  <a:pt x="1013720" y="106388"/>
                </a:cubicBezTo>
                <a:cubicBezTo>
                  <a:pt x="1155571" y="248239"/>
                  <a:pt x="1155571" y="478226"/>
                  <a:pt x="1013720" y="620077"/>
                </a:cubicBezTo>
                <a:lnTo>
                  <a:pt x="0" y="1633797"/>
                </a:lnTo>
                <a:lnTo>
                  <a:pt x="0" y="606419"/>
                </a:lnTo>
                <a:lnTo>
                  <a:pt x="500031" y="106388"/>
                </a:lnTo>
                <a:cubicBezTo>
                  <a:pt x="570957" y="35463"/>
                  <a:pt x="663916" y="0"/>
                  <a:pt x="756876" y="0"/>
                </a:cubicBezTo>
                <a:close/>
              </a:path>
            </a:pathLst>
          </a:custGeom>
          <a:gradFill flip="none" rotWithShape="1">
            <a:gsLst>
              <a:gs pos="0">
                <a:srgbClr val="FFFF00"/>
              </a:gs>
              <a:gs pos="88496">
                <a:srgbClr val="FFC000">
                  <a:alpha val="0"/>
                </a:srgbClr>
              </a:gs>
              <a:gs pos="46000">
                <a:srgbClr val="FFC000">
                  <a:alpha val="43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61" name="Straight Connector 60">
            <a:extLst>
              <a:ext uri="{FF2B5EF4-FFF2-40B4-BE49-F238E27FC236}">
                <a16:creationId xmlns="" xmlns:a16="http://schemas.microsoft.com/office/drawing/2014/main" id="{2C1D329A-6758-465A-882F-4F99C7551023}"/>
              </a:ext>
            </a:extLst>
          </p:cNvPr>
          <p:cNvCxnSpPr/>
          <p:nvPr/>
        </p:nvCxnSpPr>
        <p:spPr>
          <a:xfrm flipV="1">
            <a:off x="952500" y="1618761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="" xmlns:a16="http://schemas.microsoft.com/office/drawing/2014/main" id="{AF880A37-9DB6-458F-B77E-B4C38D7191DE}"/>
              </a:ext>
            </a:extLst>
          </p:cNvPr>
          <p:cNvCxnSpPr/>
          <p:nvPr/>
        </p:nvCxnSpPr>
        <p:spPr>
          <a:xfrm flipV="1">
            <a:off x="3477877" y="744813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="" xmlns:a16="http://schemas.microsoft.com/office/drawing/2014/main" id="{9CBED65B-6C3F-4924-BDC5-BB03199A17F4}"/>
              </a:ext>
            </a:extLst>
          </p:cNvPr>
          <p:cNvCxnSpPr/>
          <p:nvPr/>
        </p:nvCxnSpPr>
        <p:spPr>
          <a:xfrm flipV="1">
            <a:off x="995940" y="4502056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="" xmlns:a16="http://schemas.microsoft.com/office/drawing/2014/main" id="{047821DD-9E38-4A7B-B8A2-1D9B3E9ADEC4}"/>
              </a:ext>
            </a:extLst>
          </p:cNvPr>
          <p:cNvCxnSpPr/>
          <p:nvPr/>
        </p:nvCxnSpPr>
        <p:spPr>
          <a:xfrm flipV="1">
            <a:off x="5893860" y="1661190"/>
            <a:ext cx="1894735" cy="1810239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="" xmlns:a16="http://schemas.microsoft.com/office/drawing/2014/main" id="{18EBFCA4-C10A-4B14-9677-0AE9D51D5819}"/>
              </a:ext>
            </a:extLst>
          </p:cNvPr>
          <p:cNvCxnSpPr>
            <a:cxnSpLocks/>
          </p:cNvCxnSpPr>
          <p:nvPr/>
        </p:nvCxnSpPr>
        <p:spPr>
          <a:xfrm flipV="1">
            <a:off x="5078269" y="1110294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="" xmlns:a16="http://schemas.microsoft.com/office/drawing/2014/main" id="{CE0053A8-93C6-40C3-897E-D0192859409F}"/>
              </a:ext>
            </a:extLst>
          </p:cNvPr>
          <p:cNvCxnSpPr>
            <a:cxnSpLocks/>
          </p:cNvCxnSpPr>
          <p:nvPr/>
        </p:nvCxnSpPr>
        <p:spPr>
          <a:xfrm flipH="1">
            <a:off x="9868133" y="812466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="" xmlns:a16="http://schemas.microsoft.com/office/drawing/2014/main" id="{45C9DAD0-0B9B-4C29-834B-3107202367B7}"/>
              </a:ext>
            </a:extLst>
          </p:cNvPr>
          <p:cNvCxnSpPr>
            <a:cxnSpLocks/>
          </p:cNvCxnSpPr>
          <p:nvPr/>
        </p:nvCxnSpPr>
        <p:spPr>
          <a:xfrm flipH="1">
            <a:off x="10355596" y="2782099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="" xmlns:a16="http://schemas.microsoft.com/office/drawing/2014/main" id="{E326AA14-AFF0-48F2-86A2-3DF0C80DCBE4}"/>
              </a:ext>
            </a:extLst>
          </p:cNvPr>
          <p:cNvCxnSpPr>
            <a:cxnSpLocks/>
          </p:cNvCxnSpPr>
          <p:nvPr/>
        </p:nvCxnSpPr>
        <p:spPr>
          <a:xfrm flipH="1">
            <a:off x="8691741" y="5368882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="" xmlns:a16="http://schemas.microsoft.com/office/drawing/2014/main" id="{162B3518-6DB0-43A5-B617-8A230ED6EC08}"/>
              </a:ext>
            </a:extLst>
          </p:cNvPr>
          <p:cNvCxnSpPr>
            <a:cxnSpLocks/>
          </p:cNvCxnSpPr>
          <p:nvPr/>
        </p:nvCxnSpPr>
        <p:spPr>
          <a:xfrm flipH="1">
            <a:off x="6314521" y="5325580"/>
            <a:ext cx="1306048" cy="1278187"/>
          </a:xfrm>
          <a:prstGeom prst="line">
            <a:avLst/>
          </a:prstGeom>
          <a:ln>
            <a:gradFill>
              <a:gsLst>
                <a:gs pos="0">
                  <a:srgbClr val="FFC000">
                    <a:alpha val="0"/>
                  </a:srgbClr>
                </a:gs>
                <a:gs pos="100000">
                  <a:srgbClr val="FFFF00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="" xmlns:a16="http://schemas.microsoft.com/office/drawing/2014/main" id="{CE9A6CD7-A388-4049-8ADB-FB623D3289EF}"/>
              </a:ext>
            </a:extLst>
          </p:cNvPr>
          <p:cNvSpPr/>
          <p:nvPr/>
        </p:nvSpPr>
        <p:spPr>
          <a:xfrm rot="18900000" flipV="1">
            <a:off x="2347991" y="470901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="" xmlns:a16="http://schemas.microsoft.com/office/drawing/2014/main" id="{4B27541F-E6EE-46A8-A29B-A6581E48909D}"/>
              </a:ext>
            </a:extLst>
          </p:cNvPr>
          <p:cNvSpPr/>
          <p:nvPr/>
        </p:nvSpPr>
        <p:spPr>
          <a:xfrm rot="18900000" flipV="1">
            <a:off x="4544413" y="5019998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="" xmlns:a16="http://schemas.microsoft.com/office/drawing/2014/main" id="{CFF0EA65-D1A6-433B-8CDD-116E99E90F70}"/>
              </a:ext>
            </a:extLst>
          </p:cNvPr>
          <p:cNvSpPr/>
          <p:nvPr/>
        </p:nvSpPr>
        <p:spPr>
          <a:xfrm rot="18900000" flipV="1">
            <a:off x="8062915" y="95504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="" xmlns:a16="http://schemas.microsoft.com/office/drawing/2014/main" id="{B1BE2E9E-694C-4717-822B-3A763FC22EE0}"/>
              </a:ext>
            </a:extLst>
          </p:cNvPr>
          <p:cNvSpPr/>
          <p:nvPr/>
        </p:nvSpPr>
        <p:spPr>
          <a:xfrm rot="18900000" flipV="1">
            <a:off x="7997953" y="3101421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="" xmlns:a16="http://schemas.microsoft.com/office/drawing/2014/main" id="{CA146700-903F-4552-944F-2E47DB8E230B}"/>
              </a:ext>
            </a:extLst>
          </p:cNvPr>
          <p:cNvSpPr/>
          <p:nvPr/>
        </p:nvSpPr>
        <p:spPr>
          <a:xfrm rot="18900000" flipV="1">
            <a:off x="-167312" y="3900894"/>
            <a:ext cx="2749630" cy="84877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3300">
                  <a:alpha val="0"/>
                </a:srgb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="" xmlns:a16="http://schemas.microsoft.com/office/drawing/2014/main" id="{DCEFA7F5-A0B8-4239-9E17-D718E833BECD}"/>
              </a:ext>
            </a:extLst>
          </p:cNvPr>
          <p:cNvSpPr/>
          <p:nvPr/>
        </p:nvSpPr>
        <p:spPr>
          <a:xfrm>
            <a:off x="2630782" y="844646"/>
            <a:ext cx="375231" cy="375231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="" xmlns:a16="http://schemas.microsoft.com/office/drawing/2014/main" id="{39E309A8-AC60-4B13-B6EB-B02903C6817F}"/>
              </a:ext>
            </a:extLst>
          </p:cNvPr>
          <p:cNvSpPr/>
          <p:nvPr/>
        </p:nvSpPr>
        <p:spPr>
          <a:xfrm>
            <a:off x="5221009" y="262769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="" xmlns:a16="http://schemas.microsoft.com/office/drawing/2014/main" id="{BF5E21A8-BFA9-4AD2-94EA-D9B6294512B3}"/>
              </a:ext>
            </a:extLst>
          </p:cNvPr>
          <p:cNvSpPr/>
          <p:nvPr/>
        </p:nvSpPr>
        <p:spPr>
          <a:xfrm>
            <a:off x="2623515" y="2908496"/>
            <a:ext cx="487782" cy="4877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>
            <a:extLst>
              <a:ext uri="{FF2B5EF4-FFF2-40B4-BE49-F238E27FC236}">
                <a16:creationId xmlns="" xmlns:a16="http://schemas.microsoft.com/office/drawing/2014/main" id="{B59435F0-370F-41A2-BA32-76936D67262F}"/>
              </a:ext>
            </a:extLst>
          </p:cNvPr>
          <p:cNvSpPr/>
          <p:nvPr/>
        </p:nvSpPr>
        <p:spPr>
          <a:xfrm>
            <a:off x="4796668" y="2956271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>
            <a:extLst>
              <a:ext uri="{FF2B5EF4-FFF2-40B4-BE49-F238E27FC236}">
                <a16:creationId xmlns="" xmlns:a16="http://schemas.microsoft.com/office/drawing/2014/main" id="{77BA2C2E-DC7B-4A87-AEB4-F04DBA7C141C}"/>
              </a:ext>
            </a:extLst>
          </p:cNvPr>
          <p:cNvSpPr/>
          <p:nvPr/>
        </p:nvSpPr>
        <p:spPr>
          <a:xfrm>
            <a:off x="6882603" y="3200548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="" xmlns:a16="http://schemas.microsoft.com/office/drawing/2014/main" id="{59933B1B-D33C-4766-BBA5-3D5EBE253EFA}"/>
              </a:ext>
            </a:extLst>
          </p:cNvPr>
          <p:cNvSpPr/>
          <p:nvPr/>
        </p:nvSpPr>
        <p:spPr>
          <a:xfrm>
            <a:off x="8094806" y="1481799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>
            <a:extLst>
              <a:ext uri="{FF2B5EF4-FFF2-40B4-BE49-F238E27FC236}">
                <a16:creationId xmlns="" xmlns:a16="http://schemas.microsoft.com/office/drawing/2014/main" id="{4B7E9BBB-6CE5-4C7E-B301-8CF81AFE84F2}"/>
              </a:ext>
            </a:extLst>
          </p:cNvPr>
          <p:cNvSpPr/>
          <p:nvPr/>
        </p:nvSpPr>
        <p:spPr>
          <a:xfrm>
            <a:off x="5308404" y="4754039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>
            <a:extLst>
              <a:ext uri="{FF2B5EF4-FFF2-40B4-BE49-F238E27FC236}">
                <a16:creationId xmlns="" xmlns:a16="http://schemas.microsoft.com/office/drawing/2014/main" id="{10838A26-006A-435F-A47D-24C4F6BA618A}"/>
              </a:ext>
            </a:extLst>
          </p:cNvPr>
          <p:cNvSpPr/>
          <p:nvPr/>
        </p:nvSpPr>
        <p:spPr>
          <a:xfrm>
            <a:off x="1675274" y="6159430"/>
            <a:ext cx="308397" cy="308397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>
            <a:extLst>
              <a:ext uri="{FF2B5EF4-FFF2-40B4-BE49-F238E27FC236}">
                <a16:creationId xmlns="" xmlns:a16="http://schemas.microsoft.com/office/drawing/2014/main" id="{E3B73D62-7115-4CD9-9673-6E6354221951}"/>
              </a:ext>
            </a:extLst>
          </p:cNvPr>
          <p:cNvSpPr/>
          <p:nvPr/>
        </p:nvSpPr>
        <p:spPr>
          <a:xfrm>
            <a:off x="7590123" y="4903827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>
            <a:extLst>
              <a:ext uri="{FF2B5EF4-FFF2-40B4-BE49-F238E27FC236}">
                <a16:creationId xmlns="" xmlns:a16="http://schemas.microsoft.com/office/drawing/2014/main" id="{CA1D21CD-8A9E-4341-A251-986E894D8876}"/>
              </a:ext>
            </a:extLst>
          </p:cNvPr>
          <p:cNvSpPr/>
          <p:nvPr/>
        </p:nvSpPr>
        <p:spPr>
          <a:xfrm>
            <a:off x="9913057" y="3318389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>
            <a:extLst>
              <a:ext uri="{FF2B5EF4-FFF2-40B4-BE49-F238E27FC236}">
                <a16:creationId xmlns="" xmlns:a16="http://schemas.microsoft.com/office/drawing/2014/main" id="{C8CD62BD-D546-4C11-B09C-DA014C64E70A}"/>
              </a:ext>
            </a:extLst>
          </p:cNvPr>
          <p:cNvSpPr/>
          <p:nvPr/>
        </p:nvSpPr>
        <p:spPr>
          <a:xfrm>
            <a:off x="11706317" y="2242134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>
            <a:extLst>
              <a:ext uri="{FF2B5EF4-FFF2-40B4-BE49-F238E27FC236}">
                <a16:creationId xmlns="" xmlns:a16="http://schemas.microsoft.com/office/drawing/2014/main" id="{C9C567AB-CB2A-4E4C-9F92-D2E4B3593475}"/>
              </a:ext>
            </a:extLst>
          </p:cNvPr>
          <p:cNvSpPr/>
          <p:nvPr/>
        </p:nvSpPr>
        <p:spPr>
          <a:xfrm>
            <a:off x="9615498" y="6194454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extLst>
              <a:ext uri="{FF2B5EF4-FFF2-40B4-BE49-F238E27FC236}">
                <a16:creationId xmlns="" xmlns:a16="http://schemas.microsoft.com/office/drawing/2014/main" id="{FE0D65D0-4C83-4B8F-B3C4-EB5BB76C45FB}"/>
              </a:ext>
            </a:extLst>
          </p:cNvPr>
          <p:cNvSpPr/>
          <p:nvPr/>
        </p:nvSpPr>
        <p:spPr>
          <a:xfrm>
            <a:off x="11538797" y="6026934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>
            <a:extLst>
              <a:ext uri="{FF2B5EF4-FFF2-40B4-BE49-F238E27FC236}">
                <a16:creationId xmlns="" xmlns:a16="http://schemas.microsoft.com/office/drawing/2014/main" id="{5D8A1893-495C-49DD-B6A7-D819EBB19F06}"/>
              </a:ext>
            </a:extLst>
          </p:cNvPr>
          <p:cNvSpPr/>
          <p:nvPr/>
        </p:nvSpPr>
        <p:spPr>
          <a:xfrm>
            <a:off x="570597" y="3311686"/>
            <a:ext cx="235682" cy="235682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="" xmlns:a16="http://schemas.microsoft.com/office/drawing/2014/main" id="{66585B35-D45F-49FB-96DB-4EF46384E20E}"/>
              </a:ext>
            </a:extLst>
          </p:cNvPr>
          <p:cNvSpPr/>
          <p:nvPr/>
        </p:nvSpPr>
        <p:spPr>
          <a:xfrm>
            <a:off x="6133125" y="1983803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>
            <a:extLst>
              <a:ext uri="{FF2B5EF4-FFF2-40B4-BE49-F238E27FC236}">
                <a16:creationId xmlns="" xmlns:a16="http://schemas.microsoft.com/office/drawing/2014/main" id="{84E2ED9C-BF23-4916-BF84-87747CD11667}"/>
              </a:ext>
            </a:extLst>
          </p:cNvPr>
          <p:cNvSpPr/>
          <p:nvPr/>
        </p:nvSpPr>
        <p:spPr>
          <a:xfrm>
            <a:off x="3950362" y="4828052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>
            <a:extLst>
              <a:ext uri="{FF2B5EF4-FFF2-40B4-BE49-F238E27FC236}">
                <a16:creationId xmlns="" xmlns:a16="http://schemas.microsoft.com/office/drawing/2014/main" id="{F5E20094-4607-44F8-ADA1-95B5522344CA}"/>
              </a:ext>
            </a:extLst>
          </p:cNvPr>
          <p:cNvSpPr/>
          <p:nvPr/>
        </p:nvSpPr>
        <p:spPr>
          <a:xfrm>
            <a:off x="8663921" y="2523880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>
            <a:extLst>
              <a:ext uri="{FF2B5EF4-FFF2-40B4-BE49-F238E27FC236}">
                <a16:creationId xmlns="" xmlns:a16="http://schemas.microsoft.com/office/drawing/2014/main" id="{3830387B-4673-46C0-BADF-0BF3FB6D41F1}"/>
              </a:ext>
            </a:extLst>
          </p:cNvPr>
          <p:cNvSpPr/>
          <p:nvPr/>
        </p:nvSpPr>
        <p:spPr>
          <a:xfrm>
            <a:off x="10337406" y="565502"/>
            <a:ext cx="167520" cy="167520"/>
          </a:xfrm>
          <a:prstGeom prst="ellipse">
            <a:avLst/>
          </a:prstGeom>
          <a:solidFill>
            <a:srgbClr val="FFFF00">
              <a:alpha val="5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="" xmlns:a16="http://schemas.microsoft.com/office/drawing/2014/main" id="{9E382AEB-E7BF-44DF-8D7C-F84006A33278}"/>
              </a:ext>
            </a:extLst>
          </p:cNvPr>
          <p:cNvSpPr/>
          <p:nvPr/>
        </p:nvSpPr>
        <p:spPr>
          <a:xfrm>
            <a:off x="4560163" y="2967335"/>
            <a:ext cx="18998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Y" sz="3200" b="1" dirty="0">
                <a:solidFill>
                  <a:srgbClr val="FF0000"/>
                </a:solidFill>
                <a:latin typeface="Economica" panose="02000506040000020004" pitchFamily="2" charset="0"/>
              </a:rPr>
              <a:t>انتهى الدرس</a:t>
            </a:r>
          </a:p>
        </p:txBody>
      </p:sp>
    </p:spTree>
    <p:extLst>
      <p:ext uri="{BB962C8B-B14F-4D97-AF65-F5344CB8AC3E}">
        <p14:creationId xmlns:p14="http://schemas.microsoft.com/office/powerpoint/2010/main" val="111858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decel="2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12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12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12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12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12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12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12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12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12" decel="24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12" decel="2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9503</TotalTime>
  <Words>557</Words>
  <Application>Microsoft Office PowerPoint</Application>
  <PresentationFormat>مخصص</PresentationFormat>
  <Paragraphs>114</Paragraphs>
  <Slides>9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Win7</cp:lastModifiedBy>
  <cp:revision>6906</cp:revision>
  <dcterms:created xsi:type="dcterms:W3CDTF">2020-10-10T04:32:51Z</dcterms:created>
  <dcterms:modified xsi:type="dcterms:W3CDTF">2021-07-07T09:58:49Z</dcterms:modified>
</cp:coreProperties>
</file>