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6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27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62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82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22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87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8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31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73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694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0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7F0F-42E0-49AC-917E-906C4105BC64}" type="datetimeFigureOut">
              <a:rPr lang="ar-SA" smtClean="0"/>
              <a:t>24/02/38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F844-F988-4E4C-B44B-ADB10E3B03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17241" r="29722" b="6250"/>
          <a:stretch/>
        </p:blipFill>
        <p:spPr bwMode="auto">
          <a:xfrm>
            <a:off x="0" y="0"/>
            <a:ext cx="911600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6380" r="29721" b="6250"/>
          <a:stretch/>
        </p:blipFill>
        <p:spPr bwMode="auto">
          <a:xfrm>
            <a:off x="467544" y="476672"/>
            <a:ext cx="7630510" cy="565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6164" r="29722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6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6811" r="29721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5948" r="29722" b="6249"/>
          <a:stretch/>
        </p:blipFill>
        <p:spPr bwMode="auto">
          <a:xfrm>
            <a:off x="395536" y="620688"/>
            <a:ext cx="7677808" cy="56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16595" r="29722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21983" r="32024" b="6250"/>
          <a:stretch/>
        </p:blipFill>
        <p:spPr bwMode="auto">
          <a:xfrm>
            <a:off x="20597" y="1"/>
            <a:ext cx="9123403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21336" r="32024" b="7759"/>
          <a:stretch/>
        </p:blipFill>
        <p:spPr bwMode="auto">
          <a:xfrm>
            <a:off x="13391" y="0"/>
            <a:ext cx="9130610" cy="686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9397" r="32751" b="9483"/>
          <a:stretch/>
        </p:blipFill>
        <p:spPr bwMode="auto">
          <a:xfrm>
            <a:off x="0" y="-15621"/>
            <a:ext cx="9144000" cy="68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19397" r="32024" b="9052"/>
          <a:stretch/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20906" r="32145" b="7974"/>
          <a:stretch/>
        </p:blipFill>
        <p:spPr bwMode="auto">
          <a:xfrm>
            <a:off x="0" y="0"/>
            <a:ext cx="9144001" cy="68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7027" r="29722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9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6595" r="29721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6164" r="29721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8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6595" r="29722" b="6250"/>
          <a:stretch/>
        </p:blipFill>
        <p:spPr bwMode="auto">
          <a:xfrm>
            <a:off x="-102224" y="0"/>
            <a:ext cx="9246224" cy="68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6380" r="29722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6595" r="29722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6380" r="29721" b="6250"/>
          <a:stretch/>
        </p:blipFill>
        <p:spPr bwMode="auto">
          <a:xfrm>
            <a:off x="467544" y="548680"/>
            <a:ext cx="7630510" cy="565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5948" r="29721" b="6250"/>
          <a:stretch/>
        </p:blipFill>
        <p:spPr bwMode="auto">
          <a:xfrm>
            <a:off x="539552" y="548680"/>
            <a:ext cx="7630510" cy="56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Win8</dc:creator>
  <cp:lastModifiedBy>Win8</cp:lastModifiedBy>
  <cp:revision>1</cp:revision>
  <dcterms:created xsi:type="dcterms:W3CDTF">2016-11-24T18:28:35Z</dcterms:created>
  <dcterms:modified xsi:type="dcterms:W3CDTF">2016-11-24T18:30:35Z</dcterms:modified>
</cp:coreProperties>
</file>