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0" r:id="rId4"/>
    <p:sldId id="261" r:id="rId5"/>
    <p:sldId id="272" r:id="rId6"/>
    <p:sldId id="262" r:id="rId7"/>
    <p:sldId id="258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7" d="100"/>
          <a:sy n="47" d="100"/>
        </p:scale>
        <p:origin x="3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02138" y="1684863"/>
            <a:ext cx="9390772" cy="2590800"/>
          </a:xfrm>
        </p:spPr>
        <p:txBody>
          <a:bodyPr/>
          <a:lstStyle/>
          <a:p>
            <a:r>
              <a:rPr lang="ar-SA" sz="6600" dirty="0" smtClean="0">
                <a:cs typeface="AGA Aladdin Regular" pitchFamily="2" charset="-78"/>
              </a:rPr>
              <a:t>دورة إدارة الصف التفاعلية</a:t>
            </a:r>
            <a:br>
              <a:rPr lang="ar-SA" sz="6600" dirty="0" smtClean="0">
                <a:cs typeface="AGA Aladdin Regular" pitchFamily="2" charset="-78"/>
              </a:rPr>
            </a:br>
            <a:r>
              <a:rPr lang="en-US" sz="6600" dirty="0" err="1" smtClean="0">
                <a:cs typeface="AGA Aladdin Regular" pitchFamily="2" charset="-78"/>
              </a:rPr>
              <a:t>Claas</a:t>
            </a:r>
            <a:r>
              <a:rPr lang="en-US" sz="6600" dirty="0" smtClean="0">
                <a:cs typeface="AGA Aladdin Regular" pitchFamily="2" charset="-78"/>
              </a:rPr>
              <a:t> dojo</a:t>
            </a:r>
            <a:endParaRPr lang="ar-SA" sz="6600" dirty="0">
              <a:cs typeface="AGA Aladdin Regular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62100" y="4419600"/>
            <a:ext cx="9070848" cy="719664"/>
          </a:xfrm>
        </p:spPr>
        <p:txBody>
          <a:bodyPr>
            <a:normAutofit/>
          </a:bodyPr>
          <a:lstStyle/>
          <a:p>
            <a:r>
              <a:rPr lang="ar-SA" sz="2400" dirty="0" smtClean="0">
                <a:cs typeface="AL-Mateen" pitchFamily="2" charset="-78"/>
              </a:rPr>
              <a:t>تقديم الأستاذ/ خالد سعد المحمدي.</a:t>
            </a:r>
            <a:endParaRPr lang="ar-SA" sz="24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932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53369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96587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49925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23887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310173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00340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53578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79788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025248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13506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5"/>
            <a:ext cx="10058400" cy="5270526"/>
          </a:xfrm>
        </p:spPr>
      </p:pic>
    </p:spTree>
    <p:extLst>
      <p:ext uri="{BB962C8B-B14F-4D97-AF65-F5344CB8AC3E}">
        <p14:creationId xmlns:p14="http://schemas.microsoft.com/office/powerpoint/2010/main" val="1456174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418360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399" cy="5393081"/>
          </a:xfrm>
        </p:spPr>
      </p:pic>
    </p:spTree>
    <p:extLst>
      <p:ext uri="{BB962C8B-B14F-4D97-AF65-F5344CB8AC3E}">
        <p14:creationId xmlns:p14="http://schemas.microsoft.com/office/powerpoint/2010/main" val="242974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69700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379956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358437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399" cy="5393081"/>
          </a:xfrm>
        </p:spPr>
      </p:pic>
    </p:spTree>
    <p:extLst>
      <p:ext uri="{BB962C8B-B14F-4D97-AF65-F5344CB8AC3E}">
        <p14:creationId xmlns:p14="http://schemas.microsoft.com/office/powerpoint/2010/main" val="962903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611897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511727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337132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399" cy="5393081"/>
          </a:xfrm>
        </p:spPr>
      </p:pic>
    </p:spTree>
    <p:extLst>
      <p:ext uri="{BB962C8B-B14F-4D97-AF65-F5344CB8AC3E}">
        <p14:creationId xmlns:p14="http://schemas.microsoft.com/office/powerpoint/2010/main" val="351500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115178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061053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274495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939232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620649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55630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004465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124242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174473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873947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30698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3678167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840223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270419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1811908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3048390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655505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 smtClean="0"/>
              <a:t>وبالختام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200" b="1" dirty="0"/>
              <a:t>لا يسعني إلا أن أتقدم لكم بالشكر الجزيل على حسن استماعكم </a:t>
            </a:r>
            <a:r>
              <a:rPr lang="ar-SA" sz="3200" b="1" dirty="0" smtClean="0"/>
              <a:t>وتفاعلكم</a:t>
            </a:r>
          </a:p>
          <a:p>
            <a:pPr algn="ctr"/>
            <a:endParaRPr lang="ar-SA" sz="3200" b="1" dirty="0"/>
          </a:p>
          <a:p>
            <a:pPr algn="ctr"/>
            <a:r>
              <a:rPr lang="ar-SA" sz="3200" b="1" dirty="0" smtClean="0"/>
              <a:t>هذا وصلى الله على سيدنا محمد عليه أفضل الصلاة </a:t>
            </a:r>
            <a:r>
              <a:rPr lang="ar-SA" sz="3200" b="1" smtClean="0"/>
              <a:t>وأتم التسليم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07791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406938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418005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410544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328895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42594"/>
            <a:ext cx="10058400" cy="5393081"/>
          </a:xfrm>
        </p:spPr>
      </p:pic>
    </p:spTree>
    <p:extLst>
      <p:ext uri="{BB962C8B-B14F-4D97-AF65-F5344CB8AC3E}">
        <p14:creationId xmlns:p14="http://schemas.microsoft.com/office/powerpoint/2010/main" val="2666513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TM03457510[[fn=فقاعات]]</Template>
  <TotalTime>22</TotalTime>
  <Words>35</Words>
  <Application>Microsoft Office PowerPoint</Application>
  <PresentationFormat>ملء الشاشة</PresentationFormat>
  <Paragraphs>6</Paragraphs>
  <Slides>45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51" baseType="lpstr">
      <vt:lpstr>AGA Aladdin Regular</vt:lpstr>
      <vt:lpstr>AL-Mateen</vt:lpstr>
      <vt:lpstr>Century Gothic</vt:lpstr>
      <vt:lpstr>Garamond</vt:lpstr>
      <vt:lpstr>Tahoma</vt:lpstr>
      <vt:lpstr>فقاعات</vt:lpstr>
      <vt:lpstr>دورة إدارة الصف التفاعلية Claas dojo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وبالختام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إدارة الصف التفاعلية Claas dojo</dc:title>
  <dc:creator>KHALID,SAAD,NASHI,ALMOHAMMADI</dc:creator>
  <cp:lastModifiedBy>KHALID,SAAD,NASHI,ALMOHAMMADI</cp:lastModifiedBy>
  <cp:revision>1</cp:revision>
  <dcterms:created xsi:type="dcterms:W3CDTF">2018-10-06T15:22:09Z</dcterms:created>
  <dcterms:modified xsi:type="dcterms:W3CDTF">2018-10-06T15:44:29Z</dcterms:modified>
</cp:coreProperties>
</file>