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9144000"/>
  <p:notesSz cx="6858000" cy="9144000"/>
  <p:embeddedFontLst>
    <p:embeddedFont>
      <p:font typeface="Book Antiqua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BookAntiqua-regular.fntdata"/><Relationship Id="rId10" Type="http://schemas.openxmlformats.org/officeDocument/2006/relationships/slide" Target="slides/slide5.xml"/><Relationship Id="rId13" Type="http://schemas.openxmlformats.org/officeDocument/2006/relationships/font" Target="fonts/BookAntiqua-italic.fntdata"/><Relationship Id="rId12" Type="http://schemas.openxmlformats.org/officeDocument/2006/relationships/font" Target="fonts/BookAntiqua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font" Target="fonts/BookAntiqu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22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ct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ct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ct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4" name="Google Shape;24;p2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62280" lvl="0" marL="64008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6912"/>
              <a:buFont typeface="Georgia"/>
              <a:buChar char="*"/>
              <a:defRPr b="1" i="0" sz="5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8" name="Google Shape;88;p1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4" name="Google Shape;94;p1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شريحة عنوان" showMasterSp="0" type="title">
  <p:cSld name="TITL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محتوى" showMasterSp="0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المقطع" showMasterSp="0" type="secHead">
  <p:cSld name="SECTION_HEAD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يين" showMasterSp="0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قارنة" showMasterSp="0" type="twoTxTwoObj">
  <p:cSld name="TWO_OBJECTS_WITH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فقط" showMasterSp="0" type="titleOnly">
  <p:cSld name="TITLE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8" name="Google Shape;138;p1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فارغ" showMasterSp="0" type="blank">
  <p:cSld name="BLANK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ى ذو تسمية توضيحية" showMasterSp="0" type="objTx">
  <p:cSld name="OBJECT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2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صورة ذو تسمية توضيحية" showMasterSp="0" type="picTx">
  <p:cSld name="PICTURE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4" name="Google Shape;154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" showMasterSp="0" type="vertTx">
  <p:cSld name="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ان" showMasterSp="0" type="vertTitleAndTx">
  <p:cSld name="VERTICAL_TITLE_AND_VERTICAL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20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45" name="Google Shape;45;p5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2" type="body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3" type="body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4" type="body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56" name="Google Shape;56;p6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22860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3584"/>
              <a:buFont typeface="Georgia"/>
              <a:buChar char="*"/>
              <a:defRPr b="1" i="0" sz="2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93700" lvl="5" marL="2743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93700" lvl="6" marL="3200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93700" lvl="7" marL="36576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93700" lvl="8" marL="4114800" marR="0" rtl="1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8" name="Google Shape;78;p10"/>
          <p:cNvSpPr/>
          <p:nvPr>
            <p:ph idx="2" type="pic"/>
          </p:nvPr>
        </p:nvSpPr>
        <p:spPr>
          <a:xfrm>
            <a:off x="4475175" y="1143000"/>
            <a:ext cx="4114800" cy="3127806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  <a:effectLst>
            <a:reflection blurRad="0" dir="0" dist="0" endA="300" endPos="28000" fadeDir="5400000" kx="0" rotWithShape="0" algn="bl" stA="23000" stPos="0" sy="-100000" ky="0"/>
          </a:effectLst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60680" lvl="0" marL="457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83" name="Google Shape;83;p10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" name="Google Shape;10;p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-999" l="-999" r="-999" t="-999"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/>
          <p:nvPr/>
        </p:nvSpPr>
        <p:spPr>
          <a:xfrm>
            <a:off x="1214414" y="2714620"/>
            <a:ext cx="6054863" cy="3046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DFFF"/>
              </a:buClr>
              <a:buFont typeface="Calibri"/>
              <a:buNone/>
            </a:pPr>
            <a:r>
              <a:rPr b="1" i="0" lang="ar-EG" sz="9600" u="none" cap="none" strike="noStrike">
                <a:solidFill>
                  <a:srgbClr val="35DFFF"/>
                </a:solidFill>
                <a:latin typeface="Calibri"/>
                <a:ea typeface="Calibri"/>
                <a:cs typeface="Calibri"/>
                <a:sym typeface="Calibri"/>
              </a:rPr>
              <a:t>التعريف 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DFFF"/>
              </a:buClr>
              <a:buFont typeface="Calibri"/>
              <a:buNone/>
            </a:pPr>
            <a:r>
              <a:rPr b="1" i="0" lang="ar-EG" sz="9600" u="none" cap="none" strike="noStrike">
                <a:solidFill>
                  <a:srgbClr val="35DFFF"/>
                </a:solidFill>
                <a:latin typeface="Calibri"/>
                <a:ea typeface="Calibri"/>
                <a:cs typeface="Calibri"/>
                <a:sym typeface="Calibri"/>
              </a:rPr>
              <a:t>بسورة يونس</a:t>
            </a:r>
            <a:endParaRPr b="1" i="0" sz="8800" u="none" cap="none" strike="noStrike">
              <a:solidFill>
                <a:srgbClr val="35D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59821" y="-243408"/>
            <a:ext cx="419100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3488" y="0"/>
            <a:ext cx="41910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663" y="357166"/>
            <a:ext cx="8448675" cy="6143668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0" y="1428737"/>
            <a:ext cx="8572500" cy="4000528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852" y="500042"/>
            <a:ext cx="6572296" cy="5857916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0102" y="500042"/>
            <a:ext cx="7143798" cy="5857916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5_Slipstream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