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0"/>
  </p:notesMasterIdLst>
  <p:sldIdLst>
    <p:sldId id="269" r:id="rId2"/>
    <p:sldId id="260" r:id="rId3"/>
    <p:sldId id="261" r:id="rId4"/>
    <p:sldId id="272" r:id="rId5"/>
    <p:sldId id="274" r:id="rId6"/>
    <p:sldId id="317" r:id="rId7"/>
    <p:sldId id="264" r:id="rId8"/>
    <p:sldId id="265" r:id="rId9"/>
    <p:sldId id="318" r:id="rId10"/>
    <p:sldId id="267" r:id="rId11"/>
    <p:sldId id="324" r:id="rId12"/>
    <p:sldId id="337" r:id="rId13"/>
    <p:sldId id="338" r:id="rId14"/>
    <p:sldId id="339" r:id="rId15"/>
    <p:sldId id="352" r:id="rId16"/>
    <p:sldId id="359" r:id="rId17"/>
    <p:sldId id="360" r:id="rId18"/>
    <p:sldId id="363" r:id="rId19"/>
    <p:sldId id="362" r:id="rId20"/>
    <p:sldId id="361" r:id="rId21"/>
    <p:sldId id="321" r:id="rId22"/>
    <p:sldId id="351" r:id="rId23"/>
    <p:sldId id="319" r:id="rId24"/>
    <p:sldId id="330" r:id="rId25"/>
    <p:sldId id="331" r:id="rId26"/>
    <p:sldId id="343" r:id="rId27"/>
    <p:sldId id="275" r:id="rId28"/>
    <p:sldId id="345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2" d="100"/>
          <a:sy n="82" d="100"/>
        </p:scale>
        <p:origin x="67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3DA3B53-F8CB-44D7-93A3-63408F84E6A8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1DA16BF-3C4B-44EB-A860-E82BE78BA45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252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4DA66-2D13-49A6-8D52-04799F080D27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73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75E9BE-F796-43F0-BF49-095D43FA3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B0C71F1-8ECD-4449-B7EC-48C198710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ACC153-EBE2-43C6-9535-E9DD09B9B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69469B1-7AC7-4C33-9BA0-D90693E5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C1F7B1-182A-4FE4-B036-0D2B1F3A3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67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C7C5BD-EE2E-4A7E-B30B-145AEA16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2AE0F24-85BD-454C-B353-411EA92FB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E1D988-EBDB-4B0A-9FC0-ED9EEB00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95D85A-7303-49AE-ACA6-B3D42A46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6B91BE-3ABF-40BC-BD50-FF1B6FD1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746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B284FA6-D6E6-4270-BF76-8FD87C5E9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32A4425-AA0F-42B7-8ACB-66FE95FD1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27A0845-E110-47F4-9069-6BE2E3650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15ED41-DF10-4390-9C08-2A73E7D0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84DA6-5A16-42E2-AA0A-2C1004309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5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6238FD-569E-4241-8774-E24A1E38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90896F7-4425-4E6B-92DE-ECC1D9ACA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1403FD-E693-4DE9-AD2C-8F6C8273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7C9FF1-81B7-4375-82F6-B6562694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7C9D6A-7C29-4E8E-A275-BBDD79C2E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708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9A55E4-3E32-481A-8EF1-3998DEF1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3CB310-45C7-4F17-977A-535E53303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7D83998-7594-42D1-90DE-30EE88C65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82D9E80-4D9E-4BE2-84A2-08E0D246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E7DBCB7-CF87-40CA-BAFF-9003F6A3D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5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4592B2-1F7F-4351-85DB-B81DF80F1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195275B-1CF7-48FF-A440-C6232C471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E23342E-B2FB-4845-8A62-D040CA886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FBEF232-295D-4936-B8A9-00C96D7B1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ADAFE1C-ED19-4675-8D9D-029C9034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AC45531-B25D-437C-8B1A-2E5CC1DF8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0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F970D37-D9F1-4BE1-BC17-A0B40C3A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DFB6C4D-FE9C-41E7-A58B-FFBA4AE52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48A92C3-404F-445A-9ECA-4826972B0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42D2D4-E1F6-46BF-9113-D1542A79E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8BD74F9-71B1-425F-9AAA-D67DEBD45E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BD3CE38-B12E-4834-9AC8-F9A66CFC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32CE127-E806-40FD-9229-C5687149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DCCEF37-74D4-4DD7-B30B-0E4751DEA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269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CB2F80-C343-45B5-BABC-B22DCA65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FD69609-99C3-48F7-9501-7E7A8D275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58AF7A6-3B79-4217-AA67-6C270F1D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499483D-8826-4D28-B486-EEA9A38F8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963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DB241D6-0F93-42A0-B0AE-FE9331C4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2BC123E-D238-46EF-A7FD-CCF2422B4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6DE6C8B-6103-4A40-85FD-A3C4D0EF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922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9A6BC9-6681-4902-893A-DF749FF62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D7B2D6F-0888-4F3B-BC5B-89927FA00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BF279A3-4C79-437F-8F03-5A037D038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97E2704-316B-4988-95CD-6C82F53FE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7F23E89-CA54-41FA-BE13-88D3DAC4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A1721A9-4FFA-45D3-B56A-E661FAA9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402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B2730A-38CB-4529-BAFE-A9849A07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87BE7BC-25C8-4D76-B74C-3DFC52D05C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C1C1B3D-0625-4869-B5E1-A7C4F8AA1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7E35105-2318-4EA0-9013-137B908C1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E1959F8-DA6D-41BB-8A61-1A2847307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79DF4F-A28D-4640-92DC-2B6AB56A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645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54ADA53-CA23-4E2E-9337-88691AF6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8333E91-C0AF-4EFA-8299-BC142C6DA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6F65C3A-4516-4FC8-BE2C-6CE59D216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825ED-5A6E-422C-B63E-687A1C7357A7}" type="datetimeFigureOut">
              <a:rPr lang="ar-SA" smtClean="0"/>
              <a:t>17/01/43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976D7-0A07-4040-8813-D3386D192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C08ABA2-5EF8-4840-9424-DB426A888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6E6C8-8DDD-4A64-B6F0-A37F6FA9D6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611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jp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2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46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4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4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7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24" Type="http://schemas.openxmlformats.org/officeDocument/2006/relationships/hyperlink" Target="https://commons.wikimedia.org/wiki/File:Icons8_flat_alarm_clock.svg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4.jpeg"/><Relationship Id="rId10" Type="http://schemas.openxmlformats.org/officeDocument/2006/relationships/image" Target="../media/image7.png"/><Relationship Id="rId19" Type="http://schemas.openxmlformats.org/officeDocument/2006/relationships/image" Target="../media/image16.jpe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jpeg"/><Relationship Id="rId27" Type="http://schemas.openxmlformats.org/officeDocument/2006/relationships/image" Target="../media/image23.jpeg"/><Relationship Id="rId30" Type="http://schemas.openxmlformats.org/officeDocument/2006/relationships/image" Target="../media/image2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4.wav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0.tmp"/><Relationship Id="rId11" Type="http://schemas.openxmlformats.org/officeDocument/2006/relationships/slide" Target="slide1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4.png"/><Relationship Id="rId4" Type="http://schemas.openxmlformats.org/officeDocument/2006/relationships/audio" Target="../media/media4.wav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56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26" Type="http://schemas.openxmlformats.org/officeDocument/2006/relationships/image" Target="../media/image23.jpeg"/><Relationship Id="rId3" Type="http://schemas.openxmlformats.org/officeDocument/2006/relationships/image" Target="../media/image1.png"/><Relationship Id="rId21" Type="http://schemas.openxmlformats.org/officeDocument/2006/relationships/image" Target="../media/image19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60.jpe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hyperlink" Target="https://commons.wikimedia.org/wiki/File:Icons8_flat_alarm_clock.svg" TargetMode="External"/><Relationship Id="rId28" Type="http://schemas.openxmlformats.org/officeDocument/2006/relationships/image" Target="../media/image26.jp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31" Type="http://schemas.openxmlformats.org/officeDocument/2006/relationships/hyperlink" Target="https://wordwall.net/ar/resource/6332801/%D8%A7%D8%AF%D8%A7%D8%A8-%D9%82%D8%B6%D8%A7%D8%A1-%D8%A7%D9%84%D8%AD%D8%A7%D8%AC%D8%A9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4.jpeg"/><Relationship Id="rId30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6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63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65.gi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64.jpeg"/><Relationship Id="rId30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33" Type="http://schemas.openxmlformats.org/officeDocument/2006/relationships/image" Target="../media/image26.jp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9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hyperlink" Target="https://ar.wikipedia.org/wiki/%D9%85%D9%84%D9%81:P_Cinema.svg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36.png"/><Relationship Id="rId30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jp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4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39.png"/><Relationship Id="rId30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43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hyperlink" Target="https://commons.wikimedia.org/wiki/File:Icons8_flat_alarm_clock.svg" TargetMode="External"/><Relationship Id="rId27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17" Type="http://schemas.openxmlformats.org/officeDocument/2006/relationships/image" Target="../media/image13.png"/><Relationship Id="rId25" Type="http://schemas.openxmlformats.org/officeDocument/2006/relationships/hyperlink" Target="https://commons.wikimedia.org/wiki/File:Icons8_flat_alarm_clock.svg" TargetMode="External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20" Type="http://schemas.openxmlformats.org/officeDocument/2006/relationships/image" Target="../media/image16.jpeg"/><Relationship Id="rId29" Type="http://schemas.openxmlformats.org/officeDocument/2006/relationships/image" Target="../media/image24.jpeg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45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jpeg"/><Relationship Id="rId28" Type="http://schemas.openxmlformats.org/officeDocument/2006/relationships/image" Target="../media/image23.jpe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44.jpe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Relationship Id="rId30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49" y="523751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33" y="319265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Picture 4">
            <a:extLst>
              <a:ext uri="{FF2B5EF4-FFF2-40B4-BE49-F238E27FC236}">
                <a16:creationId xmlns:a16="http://schemas.microsoft.com/office/drawing/2014/main" id="{8723BD51-BB1C-4ED6-8EC3-01201AC33CC6}"/>
              </a:ext>
            </a:extLst>
          </p:cNvPr>
          <p:cNvPicPr>
            <a:picLocks/>
          </p:cNvPicPr>
          <p:nvPr/>
        </p:nvPicPr>
        <p:blipFill>
          <a:blip r:embed="rId27"/>
          <a:stretch>
            <a:fillRect/>
          </a:stretch>
        </p:blipFill>
        <p:spPr>
          <a:xfrm>
            <a:off x="2974786" y="1262490"/>
            <a:ext cx="7706029" cy="336876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C90DC94-A32B-4EC4-A441-7F7CBC11B1DB}"/>
              </a:ext>
            </a:extLst>
          </p:cNvPr>
          <p:cNvSpPr/>
          <p:nvPr/>
        </p:nvSpPr>
        <p:spPr>
          <a:xfrm rot="20421780">
            <a:off x="4919895" y="3255324"/>
            <a:ext cx="1127841" cy="2718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93E267C9-76E6-4132-AF7A-B1912B627E87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09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وسيلة شرح مع سهم إلى الأسفل 2">
            <a:extLst>
              <a:ext uri="{FF2B5EF4-FFF2-40B4-BE49-F238E27FC236}">
                <a16:creationId xmlns:a16="http://schemas.microsoft.com/office/drawing/2014/main" id="{24D8B9C1-BA61-4538-B275-7D6E9CD06348}"/>
              </a:ext>
            </a:extLst>
          </p:cNvPr>
          <p:cNvGrpSpPr/>
          <p:nvPr/>
        </p:nvGrpSpPr>
        <p:grpSpPr>
          <a:xfrm>
            <a:off x="4512383" y="1046666"/>
            <a:ext cx="4824538" cy="936105"/>
            <a:chOff x="0" y="0"/>
            <a:chExt cx="4824536" cy="936104"/>
          </a:xfrm>
        </p:grpSpPr>
        <p:sp>
          <p:nvSpPr>
            <p:cNvPr id="28" name="شكل">
              <a:extLst>
                <a:ext uri="{FF2B5EF4-FFF2-40B4-BE49-F238E27FC236}">
                  <a16:creationId xmlns:a16="http://schemas.microsoft.com/office/drawing/2014/main" id="{D8C1AD49-003A-445F-9BFE-53E4671C9B23}"/>
                </a:ext>
              </a:extLst>
            </p:cNvPr>
            <p:cNvSpPr/>
            <p:nvPr/>
          </p:nvSpPr>
          <p:spPr>
            <a:xfrm>
              <a:off x="-1" y="-1"/>
              <a:ext cx="4824538" cy="93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4035"/>
                  </a:lnTo>
                  <a:lnTo>
                    <a:pt x="11324" y="14035"/>
                  </a:lnTo>
                  <a:lnTo>
                    <a:pt x="11324" y="16200"/>
                  </a:lnTo>
                  <a:lnTo>
                    <a:pt x="11848" y="16200"/>
                  </a:lnTo>
                  <a:lnTo>
                    <a:pt x="10800" y="21600"/>
                  </a:lnTo>
                  <a:lnTo>
                    <a:pt x="9752" y="16200"/>
                  </a:lnTo>
                  <a:lnTo>
                    <a:pt x="10276" y="16200"/>
                  </a:lnTo>
                  <a:lnTo>
                    <a:pt x="10276" y="14035"/>
                  </a:lnTo>
                  <a:lnTo>
                    <a:pt x="0" y="14035"/>
                  </a:lnTo>
                  <a:close/>
                </a:path>
              </a:pathLst>
            </a:custGeom>
            <a:solidFill>
              <a:srgbClr val="FAE2E5"/>
            </a:solidFill>
            <a:ln w="48000" cap="flat">
              <a:solidFill>
                <a:srgbClr val="17191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9" name="استرتيجية جدول التعلم">
              <a:extLst>
                <a:ext uri="{FF2B5EF4-FFF2-40B4-BE49-F238E27FC236}">
                  <a16:creationId xmlns:a16="http://schemas.microsoft.com/office/drawing/2014/main" id="{72CD1425-CCAA-4CD4-B105-E60EEA5D1D83}"/>
                </a:ext>
              </a:extLst>
            </p:cNvPr>
            <p:cNvSpPr txBox="1"/>
            <p:nvPr/>
          </p:nvSpPr>
          <p:spPr>
            <a:xfrm>
              <a:off x="-1" y="58872"/>
              <a:ext cx="4824538" cy="49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rtl="0">
                <a:defRPr b="0"/>
              </a:pPr>
              <a:r>
                <a:rPr b="1"/>
                <a:t>استرتيجية جدول التعلم </a:t>
              </a:r>
            </a:p>
          </p:txBody>
        </p:sp>
      </p:grpSp>
      <p:graphicFrame>
        <p:nvGraphicFramePr>
          <p:cNvPr id="2" name="جدول 3">
            <a:extLst>
              <a:ext uri="{FF2B5EF4-FFF2-40B4-BE49-F238E27FC236}">
                <a16:creationId xmlns:a16="http://schemas.microsoft.com/office/drawing/2014/main" id="{097EA3B1-818B-4712-B029-0AD99EE83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536704"/>
              </p:ext>
            </p:extLst>
          </p:nvPr>
        </p:nvGraphicFramePr>
        <p:xfrm>
          <a:off x="3187184" y="2179034"/>
          <a:ext cx="7419702" cy="264929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2473234">
                  <a:extLst>
                    <a:ext uri="{9D8B030D-6E8A-4147-A177-3AD203B41FA5}">
                      <a16:colId xmlns:a16="http://schemas.microsoft.com/office/drawing/2014/main" val="2164058423"/>
                    </a:ext>
                  </a:extLst>
                </a:gridCol>
                <a:gridCol w="2473234">
                  <a:extLst>
                    <a:ext uri="{9D8B030D-6E8A-4147-A177-3AD203B41FA5}">
                      <a16:colId xmlns:a16="http://schemas.microsoft.com/office/drawing/2014/main" val="3895842084"/>
                    </a:ext>
                  </a:extLst>
                </a:gridCol>
                <a:gridCol w="2473234">
                  <a:extLst>
                    <a:ext uri="{9D8B030D-6E8A-4147-A177-3AD203B41FA5}">
                      <a16:colId xmlns:a16="http://schemas.microsoft.com/office/drawing/2014/main" val="352532994"/>
                    </a:ext>
                  </a:extLst>
                </a:gridCol>
              </a:tblGrid>
              <a:tr h="529858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ماذا أعرف ؟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ماذا أريد أن أعرف 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ماذا تعلمت 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708140"/>
                  </a:ext>
                </a:extLst>
              </a:tr>
              <a:tr h="52985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947476"/>
                  </a:ext>
                </a:extLst>
              </a:tr>
              <a:tr h="52985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7375118"/>
                  </a:ext>
                </a:extLst>
              </a:tr>
              <a:tr h="52985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5299698"/>
                  </a:ext>
                </a:extLst>
              </a:tr>
              <a:tr h="52985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383032"/>
                  </a:ext>
                </a:extLst>
              </a:tr>
            </a:tbl>
          </a:graphicData>
        </a:graphic>
      </p:graphicFrame>
      <p:sp>
        <p:nvSpPr>
          <p:cNvPr id="32" name="مستطيل 31">
            <a:extLst>
              <a:ext uri="{FF2B5EF4-FFF2-40B4-BE49-F238E27FC236}">
                <a16:creationId xmlns:a16="http://schemas.microsoft.com/office/drawing/2014/main" id="{B8B9524D-523A-4C18-BB85-0643ED76DF9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图片 40964" descr="1-40">
            <a:extLst>
              <a:ext uri="{FF2B5EF4-FFF2-40B4-BE49-F238E27FC236}">
                <a16:creationId xmlns:a16="http://schemas.microsoft.com/office/drawing/2014/main" id="{338FFE0C-7FBD-43D4-A2C2-5119CC9B07B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4222" y="965964"/>
            <a:ext cx="1515433" cy="111493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656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B8B9524D-523A-4C18-BB85-0643ED76DF9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1B8B80D-C7FE-41FF-B557-1E961D0F41A4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b="62392"/>
          <a:stretch/>
        </p:blipFill>
        <p:spPr>
          <a:xfrm>
            <a:off x="3145350" y="1893125"/>
            <a:ext cx="7309997" cy="196361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3F4AB88D-6D86-463A-A804-DDCB7C044040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9576" t="34917" r="30946" b="50209"/>
          <a:stretch/>
        </p:blipFill>
        <p:spPr>
          <a:xfrm>
            <a:off x="2972576" y="3405673"/>
            <a:ext cx="2534777" cy="45106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DF833110-7983-4A8A-8EB4-A8450F1C2AAD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9576" t="34917" r="30946" b="50209"/>
          <a:stretch/>
        </p:blipFill>
        <p:spPr>
          <a:xfrm>
            <a:off x="4906234" y="3708276"/>
            <a:ext cx="2487649" cy="26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8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B8B9524D-523A-4C18-BB85-0643ED76DF9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86B3AF9-3505-43E4-851A-5708F7FE84CA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28435"/>
          <a:stretch/>
        </p:blipFill>
        <p:spPr>
          <a:xfrm>
            <a:off x="2911586" y="1014471"/>
            <a:ext cx="7849913" cy="3984785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4D488BC-78FB-4EAF-8E5D-CCA4E3211098}"/>
              </a:ext>
            </a:extLst>
          </p:cNvPr>
          <p:cNvSpPr txBox="1"/>
          <p:nvPr/>
        </p:nvSpPr>
        <p:spPr>
          <a:xfrm>
            <a:off x="243494" y="3561504"/>
            <a:ext cx="6890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i="0" dirty="0">
                <a:solidFill>
                  <a:srgbClr val="FF0000"/>
                </a:solidFill>
                <a:effectLst/>
                <a:latin typeface="Noto Naskh Arabic"/>
              </a:rPr>
              <a:t> غفرانك</a:t>
            </a:r>
            <a:endParaRPr lang="ar-SA" sz="2400" dirty="0">
              <a:solidFill>
                <a:srgbClr val="FF0000"/>
              </a:solidFill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710F7EDF-D3A8-4FC1-BE7A-E64E33AB2F5A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9576" t="34917" r="30946" b="50209"/>
          <a:stretch/>
        </p:blipFill>
        <p:spPr>
          <a:xfrm>
            <a:off x="5467730" y="1004542"/>
            <a:ext cx="5248466" cy="346062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AF3DB5CB-49B7-448A-B9BF-2C3A814CD732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9576" t="34917" r="30946" b="50209"/>
          <a:stretch/>
        </p:blipFill>
        <p:spPr>
          <a:xfrm>
            <a:off x="7977312" y="4775619"/>
            <a:ext cx="2649433" cy="28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1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B8B9524D-523A-4C18-BB85-0643ED76DF9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752332B-0450-4558-A5AB-E0D99554B6F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7788" t="3637" r="3425"/>
          <a:stretch/>
        </p:blipFill>
        <p:spPr>
          <a:xfrm>
            <a:off x="2923143" y="1767351"/>
            <a:ext cx="7781973" cy="250470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2182B8BF-203D-45A0-9D81-4C1F81B6F0AC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39576" t="34917" r="30946" b="50209"/>
          <a:stretch/>
        </p:blipFill>
        <p:spPr>
          <a:xfrm>
            <a:off x="3177334" y="1740692"/>
            <a:ext cx="2649433" cy="356131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4D6B76C5-DD48-408D-B72B-49F666888D2E}"/>
              </a:ext>
            </a:extLst>
          </p:cNvPr>
          <p:cNvSpPr txBox="1"/>
          <p:nvPr/>
        </p:nvSpPr>
        <p:spPr>
          <a:xfrm>
            <a:off x="3394953" y="2448122"/>
            <a:ext cx="1782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i="0" dirty="0">
                <a:solidFill>
                  <a:srgbClr val="FF0000"/>
                </a:solidFill>
                <a:effectLst/>
                <a:latin typeface="Noto Naskh Arabic"/>
              </a:rPr>
              <a:t>اليسرى</a:t>
            </a:r>
            <a:r>
              <a:rPr lang="ar-SA" sz="2400" b="1" i="0" dirty="0">
                <a:solidFill>
                  <a:srgbClr val="4C4CE6"/>
                </a:solidFill>
                <a:effectLst/>
                <a:latin typeface="Noto Naskh Arabic"/>
              </a:rPr>
              <a:t> </a:t>
            </a:r>
            <a:endParaRPr lang="ar-SA" sz="2400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A67765FF-9D38-4A4E-990E-6B219954F3B6}"/>
              </a:ext>
            </a:extLst>
          </p:cNvPr>
          <p:cNvSpPr txBox="1"/>
          <p:nvPr/>
        </p:nvSpPr>
        <p:spPr>
          <a:xfrm>
            <a:off x="777041" y="3099771"/>
            <a:ext cx="375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i="0" dirty="0">
                <a:solidFill>
                  <a:srgbClr val="FF0000"/>
                </a:solidFill>
                <a:effectLst/>
                <a:latin typeface="Noto Naskh Arabic"/>
              </a:rPr>
              <a:t>اليمنى </a:t>
            </a:r>
            <a:endParaRPr lang="ar-S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B8B9524D-523A-4C18-BB85-0643ED76DF9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87484BD-81CA-4F7F-BE1C-5FB0530AFA0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886419" y="1011187"/>
            <a:ext cx="7880934" cy="3876215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3D81D8D-BE96-4D79-9535-1FD509842F39}"/>
              </a:ext>
            </a:extLst>
          </p:cNvPr>
          <p:cNvSpPr txBox="1"/>
          <p:nvPr/>
        </p:nvSpPr>
        <p:spPr>
          <a:xfrm>
            <a:off x="2310511" y="3061729"/>
            <a:ext cx="6890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dirty="0">
                <a:solidFill>
                  <a:srgbClr val="FF0000"/>
                </a:solidFill>
                <a:effectLst/>
                <a:latin typeface="Noto Naskh Arabic"/>
              </a:rPr>
              <a:t>الكعبة 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8711123A-8259-4F0D-B48D-B65DCD7F9232}"/>
              </a:ext>
            </a:extLst>
          </p:cNvPr>
          <p:cNvSpPr txBox="1"/>
          <p:nvPr/>
        </p:nvSpPr>
        <p:spPr>
          <a:xfrm>
            <a:off x="796697" y="3053246"/>
            <a:ext cx="6890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dirty="0">
                <a:solidFill>
                  <a:srgbClr val="FF0000"/>
                </a:solidFill>
                <a:effectLst/>
                <a:latin typeface="Noto Naskh Arabic"/>
              </a:rPr>
              <a:t>المسلمين  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AC2D613B-D81D-4BC5-AFF7-51F46AD9D54F}"/>
              </a:ext>
            </a:extLst>
          </p:cNvPr>
          <p:cNvSpPr txBox="1"/>
          <p:nvPr/>
        </p:nvSpPr>
        <p:spPr>
          <a:xfrm>
            <a:off x="1251089" y="3537537"/>
            <a:ext cx="6890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dirty="0">
                <a:solidFill>
                  <a:srgbClr val="FF0000"/>
                </a:solidFill>
                <a:effectLst/>
                <a:latin typeface="Noto Naskh Arabic"/>
              </a:rPr>
              <a:t>أستقبل</a:t>
            </a:r>
            <a:r>
              <a:rPr lang="ar-SA" b="1" i="0" dirty="0">
                <a:solidFill>
                  <a:srgbClr val="000000"/>
                </a:solidFill>
                <a:effectLst/>
                <a:latin typeface="Noto Naskh Arabic"/>
              </a:rPr>
              <a:t> </a:t>
            </a:r>
            <a:endParaRPr lang="ar-SA" dirty="0"/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5C666080-388E-46FF-8EFB-9EDEF0BE0BD2}"/>
              </a:ext>
            </a:extLst>
          </p:cNvPr>
          <p:cNvSpPr txBox="1"/>
          <p:nvPr/>
        </p:nvSpPr>
        <p:spPr>
          <a:xfrm>
            <a:off x="2825838" y="3994090"/>
            <a:ext cx="6890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dirty="0">
                <a:solidFill>
                  <a:srgbClr val="FF0000"/>
                </a:solidFill>
                <a:effectLst/>
                <a:latin typeface="Noto Naskh Arabic"/>
              </a:rPr>
              <a:t>أستدبرها 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867D7FCA-8C67-4E4A-A35D-B35080574DBE}"/>
              </a:ext>
            </a:extLst>
          </p:cNvPr>
          <p:cNvSpPr txBox="1"/>
          <p:nvPr/>
        </p:nvSpPr>
        <p:spPr>
          <a:xfrm>
            <a:off x="1275374" y="3994879"/>
            <a:ext cx="6890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dirty="0">
                <a:solidFill>
                  <a:srgbClr val="FF0000"/>
                </a:solidFill>
                <a:effectLst/>
                <a:latin typeface="Noto Naskh Arabic"/>
              </a:rPr>
              <a:t>الصحراء </a:t>
            </a:r>
            <a:endParaRPr lang="ar-SA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7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AB5D49-0FE9-4601-B746-591673B8D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20917" r="20408" b="5915"/>
          <a:stretch/>
        </p:blipFill>
        <p:spPr>
          <a:xfrm>
            <a:off x="0" y="0"/>
            <a:ext cx="12192000" cy="6843935"/>
          </a:xfrm>
          <a:prstGeom prst="rect">
            <a:avLst/>
          </a:prstGeom>
        </p:spPr>
      </p:pic>
      <p:grpSp>
        <p:nvGrpSpPr>
          <p:cNvPr id="4" name="عنوان المسابقة">
            <a:extLst>
              <a:ext uri="{FF2B5EF4-FFF2-40B4-BE49-F238E27FC236}">
                <a16:creationId xmlns:a16="http://schemas.microsoft.com/office/drawing/2014/main" id="{493EBB24-51C2-49D6-BDA4-D3EFCFAFF373}"/>
              </a:ext>
            </a:extLst>
          </p:cNvPr>
          <p:cNvGrpSpPr/>
          <p:nvPr/>
        </p:nvGrpSpPr>
        <p:grpSpPr>
          <a:xfrm>
            <a:off x="3214079" y="1987008"/>
            <a:ext cx="5763841" cy="2883984"/>
            <a:chOff x="2973977" y="1987008"/>
            <a:chExt cx="6244045" cy="2883984"/>
          </a:xfrm>
        </p:grpSpPr>
        <p:sp>
          <p:nvSpPr>
            <p:cNvPr id="5" name="Freeform 106">
              <a:extLst>
                <a:ext uri="{FF2B5EF4-FFF2-40B4-BE49-F238E27FC236}">
                  <a16:creationId xmlns:a16="http://schemas.microsoft.com/office/drawing/2014/main" id="{1338E7E2-0A48-4245-B27D-BDFAFFDAADF2}"/>
                </a:ext>
              </a:extLst>
            </p:cNvPr>
            <p:cNvSpPr/>
            <p:nvPr/>
          </p:nvSpPr>
          <p:spPr>
            <a:xfrm>
              <a:off x="3074127" y="1987008"/>
              <a:ext cx="6043748" cy="2883984"/>
            </a:xfrm>
            <a:custGeom>
              <a:avLst/>
              <a:gdLst>
                <a:gd name="connsiteX0" fmla="*/ 479798 w 6043748"/>
                <a:gd name="connsiteY0" fmla="*/ 0 h 2883984"/>
                <a:gd name="connsiteX1" fmla="*/ 5563950 w 6043748"/>
                <a:gd name="connsiteY1" fmla="*/ 0 h 2883984"/>
                <a:gd name="connsiteX2" fmla="*/ 5573660 w 6043748"/>
                <a:gd name="connsiteY2" fmla="*/ 78023 h 2883984"/>
                <a:gd name="connsiteX3" fmla="*/ 5813723 w 6043748"/>
                <a:gd name="connsiteY3" fmla="*/ 285582 h 2883984"/>
                <a:gd name="connsiteX4" fmla="*/ 5790727 w 6043748"/>
                <a:gd name="connsiteY4" fmla="*/ 602084 h 2883984"/>
                <a:gd name="connsiteX5" fmla="*/ 5985698 w 6043748"/>
                <a:gd name="connsiteY5" fmla="*/ 852456 h 2883984"/>
                <a:gd name="connsiteX6" fmla="*/ 5901372 w 6043748"/>
                <a:gd name="connsiteY6" fmla="*/ 1158378 h 2883984"/>
                <a:gd name="connsiteX7" fmla="*/ 6043748 w 6043748"/>
                <a:gd name="connsiteY7" fmla="*/ 1441993 h 2883984"/>
                <a:gd name="connsiteX8" fmla="*/ 5901372 w 6043748"/>
                <a:gd name="connsiteY8" fmla="*/ 1725608 h 2883984"/>
                <a:gd name="connsiteX9" fmla="*/ 5985698 w 6043748"/>
                <a:gd name="connsiteY9" fmla="*/ 2031530 h 2883984"/>
                <a:gd name="connsiteX10" fmla="*/ 5790727 w 6043748"/>
                <a:gd name="connsiteY10" fmla="*/ 2281902 h 2883984"/>
                <a:gd name="connsiteX11" fmla="*/ 5813723 w 6043748"/>
                <a:gd name="connsiteY11" fmla="*/ 2598404 h 2883984"/>
                <a:gd name="connsiteX12" fmla="*/ 5573660 w 6043748"/>
                <a:gd name="connsiteY12" fmla="*/ 2805963 h 2883984"/>
                <a:gd name="connsiteX13" fmla="*/ 5563950 w 6043748"/>
                <a:gd name="connsiteY13" fmla="*/ 2883984 h 2883984"/>
                <a:gd name="connsiteX14" fmla="*/ 479798 w 6043748"/>
                <a:gd name="connsiteY14" fmla="*/ 2883984 h 2883984"/>
                <a:gd name="connsiteX15" fmla="*/ 470088 w 6043748"/>
                <a:gd name="connsiteY15" fmla="*/ 2805963 h 2883984"/>
                <a:gd name="connsiteX16" fmla="*/ 230025 w 6043748"/>
                <a:gd name="connsiteY16" fmla="*/ 2598404 h 2883984"/>
                <a:gd name="connsiteX17" fmla="*/ 253021 w 6043748"/>
                <a:gd name="connsiteY17" fmla="*/ 2281902 h 2883984"/>
                <a:gd name="connsiteX18" fmla="*/ 58050 w 6043748"/>
                <a:gd name="connsiteY18" fmla="*/ 2031530 h 2883984"/>
                <a:gd name="connsiteX19" fmla="*/ 142376 w 6043748"/>
                <a:gd name="connsiteY19" fmla="*/ 1725608 h 2883984"/>
                <a:gd name="connsiteX20" fmla="*/ 0 w 6043748"/>
                <a:gd name="connsiteY20" fmla="*/ 1441993 h 2883984"/>
                <a:gd name="connsiteX21" fmla="*/ 142376 w 6043748"/>
                <a:gd name="connsiteY21" fmla="*/ 1158378 h 2883984"/>
                <a:gd name="connsiteX22" fmla="*/ 58050 w 6043748"/>
                <a:gd name="connsiteY22" fmla="*/ 852456 h 2883984"/>
                <a:gd name="connsiteX23" fmla="*/ 253021 w 6043748"/>
                <a:gd name="connsiteY23" fmla="*/ 602084 h 2883984"/>
                <a:gd name="connsiteX24" fmla="*/ 230025 w 6043748"/>
                <a:gd name="connsiteY24" fmla="*/ 285582 h 2883984"/>
                <a:gd name="connsiteX25" fmla="*/ 470088 w 6043748"/>
                <a:gd name="connsiteY25" fmla="*/ 78023 h 2883984"/>
                <a:gd name="connsiteX26" fmla="*/ 479798 w 6043748"/>
                <a:gd name="connsiteY26" fmla="*/ 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43748" h="2883984">
                  <a:moveTo>
                    <a:pt x="479798" y="0"/>
                  </a:moveTo>
                  <a:lnTo>
                    <a:pt x="5563950" y="0"/>
                  </a:lnTo>
                  <a:lnTo>
                    <a:pt x="5573660" y="78023"/>
                  </a:lnTo>
                  <a:lnTo>
                    <a:pt x="5813723" y="285582"/>
                  </a:lnTo>
                  <a:lnTo>
                    <a:pt x="5790727" y="602084"/>
                  </a:lnTo>
                  <a:lnTo>
                    <a:pt x="5985698" y="852456"/>
                  </a:lnTo>
                  <a:lnTo>
                    <a:pt x="5901372" y="1158378"/>
                  </a:lnTo>
                  <a:lnTo>
                    <a:pt x="6043748" y="1441993"/>
                  </a:lnTo>
                  <a:lnTo>
                    <a:pt x="5901372" y="1725608"/>
                  </a:lnTo>
                  <a:lnTo>
                    <a:pt x="5985698" y="2031530"/>
                  </a:lnTo>
                  <a:lnTo>
                    <a:pt x="5790727" y="2281902"/>
                  </a:lnTo>
                  <a:lnTo>
                    <a:pt x="5813723" y="2598404"/>
                  </a:lnTo>
                  <a:lnTo>
                    <a:pt x="5573660" y="2805963"/>
                  </a:lnTo>
                  <a:lnTo>
                    <a:pt x="5563950" y="2883984"/>
                  </a:lnTo>
                  <a:lnTo>
                    <a:pt x="479798" y="2883984"/>
                  </a:lnTo>
                  <a:lnTo>
                    <a:pt x="470088" y="2805963"/>
                  </a:lnTo>
                  <a:lnTo>
                    <a:pt x="230025" y="2598404"/>
                  </a:lnTo>
                  <a:lnTo>
                    <a:pt x="253021" y="2281902"/>
                  </a:lnTo>
                  <a:lnTo>
                    <a:pt x="58050" y="2031530"/>
                  </a:lnTo>
                  <a:lnTo>
                    <a:pt x="142376" y="1725608"/>
                  </a:lnTo>
                  <a:lnTo>
                    <a:pt x="0" y="1441993"/>
                  </a:lnTo>
                  <a:lnTo>
                    <a:pt x="142376" y="1158378"/>
                  </a:lnTo>
                  <a:lnTo>
                    <a:pt x="58050" y="852456"/>
                  </a:lnTo>
                  <a:lnTo>
                    <a:pt x="253021" y="602084"/>
                  </a:lnTo>
                  <a:lnTo>
                    <a:pt x="230025" y="285582"/>
                  </a:lnTo>
                  <a:lnTo>
                    <a:pt x="470088" y="78023"/>
                  </a:lnTo>
                  <a:lnTo>
                    <a:pt x="479798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اداب</a:t>
              </a:r>
              <a:r>
                <a:rPr kumimoji="0" lang="ar-S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قضاء الحاجة</a:t>
              </a:r>
              <a:endPara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29">
              <a:extLst>
                <a:ext uri="{FF2B5EF4-FFF2-40B4-BE49-F238E27FC236}">
                  <a16:creationId xmlns:a16="http://schemas.microsoft.com/office/drawing/2014/main" id="{9BE84D7B-086B-4DE4-B784-8696D4B5A033}"/>
                </a:ext>
              </a:extLst>
            </p:cNvPr>
            <p:cNvSpPr/>
            <p:nvPr/>
          </p:nvSpPr>
          <p:spPr>
            <a:xfrm>
              <a:off x="3025664" y="2038963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28">
              <a:extLst>
                <a:ext uri="{FF2B5EF4-FFF2-40B4-BE49-F238E27FC236}">
                  <a16:creationId xmlns:a16="http://schemas.microsoft.com/office/drawing/2014/main" id="{47ECF1DA-47AB-4030-AEBA-67EB2CC6F608}"/>
                </a:ext>
              </a:extLst>
            </p:cNvPr>
            <p:cNvSpPr/>
            <p:nvPr/>
          </p:nvSpPr>
          <p:spPr>
            <a:xfrm>
              <a:off x="8909005" y="2038963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127">
              <a:extLst>
                <a:ext uri="{FF2B5EF4-FFF2-40B4-BE49-F238E27FC236}">
                  <a16:creationId xmlns:a16="http://schemas.microsoft.com/office/drawing/2014/main" id="{4D1C0C94-51A5-44B0-9ADB-EF9B1D8A17F5}"/>
                </a:ext>
              </a:extLst>
            </p:cNvPr>
            <p:cNvSpPr/>
            <p:nvPr/>
          </p:nvSpPr>
          <p:spPr>
            <a:xfrm>
              <a:off x="3025664" y="4555829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26">
              <a:extLst>
                <a:ext uri="{FF2B5EF4-FFF2-40B4-BE49-F238E27FC236}">
                  <a16:creationId xmlns:a16="http://schemas.microsoft.com/office/drawing/2014/main" id="{8F03420A-1F54-4B67-9A72-0FD9220487C2}"/>
                </a:ext>
              </a:extLst>
            </p:cNvPr>
            <p:cNvSpPr/>
            <p:nvPr/>
          </p:nvSpPr>
          <p:spPr>
            <a:xfrm>
              <a:off x="8909005" y="4555829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25">
              <a:extLst>
                <a:ext uri="{FF2B5EF4-FFF2-40B4-BE49-F238E27FC236}">
                  <a16:creationId xmlns:a16="http://schemas.microsoft.com/office/drawing/2014/main" id="{7E877633-A79B-4C5C-ACF8-F4606FC9BEE9}"/>
                </a:ext>
              </a:extLst>
            </p:cNvPr>
            <p:cNvSpPr/>
            <p:nvPr/>
          </p:nvSpPr>
          <p:spPr>
            <a:xfrm>
              <a:off x="2973977" y="1987008"/>
              <a:ext cx="579948" cy="2883984"/>
            </a:xfrm>
            <a:custGeom>
              <a:avLst/>
              <a:gdLst>
                <a:gd name="connsiteX0" fmla="*/ 0 w 579948"/>
                <a:gd name="connsiteY0" fmla="*/ 0 h 2883984"/>
                <a:gd name="connsiteX1" fmla="*/ 579948 w 579948"/>
                <a:gd name="connsiteY1" fmla="*/ 0 h 2883984"/>
                <a:gd name="connsiteX2" fmla="*/ 570238 w 579948"/>
                <a:gd name="connsiteY2" fmla="*/ 78023 h 2883984"/>
                <a:gd name="connsiteX3" fmla="*/ 330175 w 579948"/>
                <a:gd name="connsiteY3" fmla="*/ 285582 h 2883984"/>
                <a:gd name="connsiteX4" fmla="*/ 353171 w 579948"/>
                <a:gd name="connsiteY4" fmla="*/ 602084 h 2883984"/>
                <a:gd name="connsiteX5" fmla="*/ 158200 w 579948"/>
                <a:gd name="connsiteY5" fmla="*/ 852456 h 2883984"/>
                <a:gd name="connsiteX6" fmla="*/ 242526 w 579948"/>
                <a:gd name="connsiteY6" fmla="*/ 1158378 h 2883984"/>
                <a:gd name="connsiteX7" fmla="*/ 100150 w 579948"/>
                <a:gd name="connsiteY7" fmla="*/ 1441993 h 2883984"/>
                <a:gd name="connsiteX8" fmla="*/ 242526 w 579948"/>
                <a:gd name="connsiteY8" fmla="*/ 1725608 h 2883984"/>
                <a:gd name="connsiteX9" fmla="*/ 158200 w 579948"/>
                <a:gd name="connsiteY9" fmla="*/ 2031530 h 2883984"/>
                <a:gd name="connsiteX10" fmla="*/ 353171 w 579948"/>
                <a:gd name="connsiteY10" fmla="*/ 2281902 h 2883984"/>
                <a:gd name="connsiteX11" fmla="*/ 330175 w 579948"/>
                <a:gd name="connsiteY11" fmla="*/ 2598404 h 2883984"/>
                <a:gd name="connsiteX12" fmla="*/ 570238 w 579948"/>
                <a:gd name="connsiteY12" fmla="*/ 2805963 h 2883984"/>
                <a:gd name="connsiteX13" fmla="*/ 579948 w 579948"/>
                <a:gd name="connsiteY13" fmla="*/ 2883984 h 2883984"/>
                <a:gd name="connsiteX14" fmla="*/ 0 w 579948"/>
                <a:gd name="connsiteY14" fmla="*/ 2883984 h 2883984"/>
                <a:gd name="connsiteX15" fmla="*/ 0 w 579948"/>
                <a:gd name="connsiteY15" fmla="*/ 0 h 2883984"/>
                <a:gd name="connsiteX16" fmla="*/ 181159 w 579948"/>
                <a:gd name="connsiteY16" fmla="*/ 51954 h 2883984"/>
                <a:gd name="connsiteX17" fmla="*/ 139947 w 579948"/>
                <a:gd name="connsiteY17" fmla="*/ 135451 h 2883984"/>
                <a:gd name="connsiteX18" fmla="*/ 51687 w 579948"/>
                <a:gd name="connsiteY18" fmla="*/ 150862 h 2883984"/>
                <a:gd name="connsiteX19" fmla="*/ 114476 w 579948"/>
                <a:gd name="connsiteY19" fmla="*/ 217876 h 2883984"/>
                <a:gd name="connsiteX20" fmla="*/ 101141 w 579948"/>
                <a:gd name="connsiteY20" fmla="*/ 310897 h 2883984"/>
                <a:gd name="connsiteX21" fmla="*/ 181159 w 579948"/>
                <a:gd name="connsiteY21" fmla="*/ 268817 h 2883984"/>
                <a:gd name="connsiteX22" fmla="*/ 261177 w 579948"/>
                <a:gd name="connsiteY22" fmla="*/ 310897 h 2883984"/>
                <a:gd name="connsiteX23" fmla="*/ 247842 w 579948"/>
                <a:gd name="connsiteY23" fmla="*/ 217876 h 2883984"/>
                <a:gd name="connsiteX24" fmla="*/ 310631 w 579948"/>
                <a:gd name="connsiteY24" fmla="*/ 150862 h 2883984"/>
                <a:gd name="connsiteX25" fmla="*/ 222371 w 579948"/>
                <a:gd name="connsiteY25" fmla="*/ 135451 h 2883984"/>
                <a:gd name="connsiteX26" fmla="*/ 181159 w 579948"/>
                <a:gd name="connsiteY26" fmla="*/ 51954 h 2883984"/>
                <a:gd name="connsiteX27" fmla="*/ 181159 w 579948"/>
                <a:gd name="connsiteY27" fmla="*/ 2568820 h 2883984"/>
                <a:gd name="connsiteX28" fmla="*/ 139947 w 579948"/>
                <a:gd name="connsiteY28" fmla="*/ 2652317 h 2883984"/>
                <a:gd name="connsiteX29" fmla="*/ 51687 w 579948"/>
                <a:gd name="connsiteY29" fmla="*/ 2667728 h 2883984"/>
                <a:gd name="connsiteX30" fmla="*/ 114476 w 579948"/>
                <a:gd name="connsiteY30" fmla="*/ 2734742 h 2883984"/>
                <a:gd name="connsiteX31" fmla="*/ 101141 w 579948"/>
                <a:gd name="connsiteY31" fmla="*/ 2827763 h 2883984"/>
                <a:gd name="connsiteX32" fmla="*/ 181159 w 579948"/>
                <a:gd name="connsiteY32" fmla="*/ 2785683 h 2883984"/>
                <a:gd name="connsiteX33" fmla="*/ 261177 w 579948"/>
                <a:gd name="connsiteY33" fmla="*/ 2827763 h 2883984"/>
                <a:gd name="connsiteX34" fmla="*/ 247842 w 579948"/>
                <a:gd name="connsiteY34" fmla="*/ 2734742 h 2883984"/>
                <a:gd name="connsiteX35" fmla="*/ 310631 w 579948"/>
                <a:gd name="connsiteY35" fmla="*/ 2667728 h 2883984"/>
                <a:gd name="connsiteX36" fmla="*/ 222371 w 579948"/>
                <a:gd name="connsiteY36" fmla="*/ 2652317 h 2883984"/>
                <a:gd name="connsiteX37" fmla="*/ 181159 w 579948"/>
                <a:gd name="connsiteY37" fmla="*/ 256882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79948" h="2883984">
                  <a:moveTo>
                    <a:pt x="0" y="0"/>
                  </a:moveTo>
                  <a:lnTo>
                    <a:pt x="579948" y="0"/>
                  </a:lnTo>
                  <a:lnTo>
                    <a:pt x="570238" y="78023"/>
                  </a:lnTo>
                  <a:lnTo>
                    <a:pt x="330175" y="285582"/>
                  </a:lnTo>
                  <a:lnTo>
                    <a:pt x="353171" y="602084"/>
                  </a:lnTo>
                  <a:lnTo>
                    <a:pt x="158200" y="852456"/>
                  </a:lnTo>
                  <a:lnTo>
                    <a:pt x="242526" y="1158378"/>
                  </a:lnTo>
                  <a:lnTo>
                    <a:pt x="100150" y="1441993"/>
                  </a:lnTo>
                  <a:lnTo>
                    <a:pt x="242526" y="1725608"/>
                  </a:lnTo>
                  <a:lnTo>
                    <a:pt x="158200" y="2031530"/>
                  </a:lnTo>
                  <a:lnTo>
                    <a:pt x="353171" y="2281902"/>
                  </a:lnTo>
                  <a:lnTo>
                    <a:pt x="330175" y="2598404"/>
                  </a:lnTo>
                  <a:lnTo>
                    <a:pt x="570238" y="2805963"/>
                  </a:lnTo>
                  <a:lnTo>
                    <a:pt x="579948" y="2883984"/>
                  </a:lnTo>
                  <a:lnTo>
                    <a:pt x="0" y="2883984"/>
                  </a:lnTo>
                  <a:lnTo>
                    <a:pt x="0" y="0"/>
                  </a:lnTo>
                  <a:close/>
                  <a:moveTo>
                    <a:pt x="181159" y="51954"/>
                  </a:moveTo>
                  <a:lnTo>
                    <a:pt x="139947" y="135451"/>
                  </a:lnTo>
                  <a:lnTo>
                    <a:pt x="51687" y="150862"/>
                  </a:lnTo>
                  <a:lnTo>
                    <a:pt x="114476" y="217876"/>
                  </a:lnTo>
                  <a:lnTo>
                    <a:pt x="101141" y="310897"/>
                  </a:lnTo>
                  <a:lnTo>
                    <a:pt x="181159" y="268817"/>
                  </a:lnTo>
                  <a:lnTo>
                    <a:pt x="261177" y="310897"/>
                  </a:lnTo>
                  <a:lnTo>
                    <a:pt x="247842" y="217876"/>
                  </a:lnTo>
                  <a:lnTo>
                    <a:pt x="310631" y="150862"/>
                  </a:lnTo>
                  <a:lnTo>
                    <a:pt x="222371" y="135451"/>
                  </a:lnTo>
                  <a:lnTo>
                    <a:pt x="181159" y="51954"/>
                  </a:lnTo>
                  <a:close/>
                  <a:moveTo>
                    <a:pt x="181159" y="2568820"/>
                  </a:moveTo>
                  <a:lnTo>
                    <a:pt x="139947" y="2652317"/>
                  </a:lnTo>
                  <a:lnTo>
                    <a:pt x="51687" y="2667728"/>
                  </a:lnTo>
                  <a:lnTo>
                    <a:pt x="114476" y="2734742"/>
                  </a:lnTo>
                  <a:lnTo>
                    <a:pt x="101141" y="2827763"/>
                  </a:lnTo>
                  <a:lnTo>
                    <a:pt x="181159" y="2785683"/>
                  </a:lnTo>
                  <a:lnTo>
                    <a:pt x="261177" y="2827763"/>
                  </a:lnTo>
                  <a:lnTo>
                    <a:pt x="247842" y="2734742"/>
                  </a:lnTo>
                  <a:lnTo>
                    <a:pt x="310631" y="2667728"/>
                  </a:lnTo>
                  <a:lnTo>
                    <a:pt x="222371" y="2652317"/>
                  </a:lnTo>
                  <a:lnTo>
                    <a:pt x="181159" y="2568820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889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24">
              <a:extLst>
                <a:ext uri="{FF2B5EF4-FFF2-40B4-BE49-F238E27FC236}">
                  <a16:creationId xmlns:a16="http://schemas.microsoft.com/office/drawing/2014/main" id="{A489AEC9-BF0C-467C-B2CC-2DCA5ECD50FB}"/>
                </a:ext>
              </a:extLst>
            </p:cNvPr>
            <p:cNvSpPr/>
            <p:nvPr/>
          </p:nvSpPr>
          <p:spPr>
            <a:xfrm>
              <a:off x="8638076" y="1987008"/>
              <a:ext cx="579946" cy="2883984"/>
            </a:xfrm>
            <a:custGeom>
              <a:avLst/>
              <a:gdLst>
                <a:gd name="connsiteX0" fmla="*/ 0 w 579946"/>
                <a:gd name="connsiteY0" fmla="*/ 0 h 2883984"/>
                <a:gd name="connsiteX1" fmla="*/ 579946 w 579946"/>
                <a:gd name="connsiteY1" fmla="*/ 0 h 2883984"/>
                <a:gd name="connsiteX2" fmla="*/ 579946 w 579946"/>
                <a:gd name="connsiteY2" fmla="*/ 2883984 h 2883984"/>
                <a:gd name="connsiteX3" fmla="*/ 0 w 579946"/>
                <a:gd name="connsiteY3" fmla="*/ 2883984 h 2883984"/>
                <a:gd name="connsiteX4" fmla="*/ 9710 w 579946"/>
                <a:gd name="connsiteY4" fmla="*/ 2805963 h 2883984"/>
                <a:gd name="connsiteX5" fmla="*/ 249773 w 579946"/>
                <a:gd name="connsiteY5" fmla="*/ 2598404 h 2883984"/>
                <a:gd name="connsiteX6" fmla="*/ 226777 w 579946"/>
                <a:gd name="connsiteY6" fmla="*/ 2281902 h 2883984"/>
                <a:gd name="connsiteX7" fmla="*/ 421748 w 579946"/>
                <a:gd name="connsiteY7" fmla="*/ 2031530 h 2883984"/>
                <a:gd name="connsiteX8" fmla="*/ 337422 w 579946"/>
                <a:gd name="connsiteY8" fmla="*/ 1725608 h 2883984"/>
                <a:gd name="connsiteX9" fmla="*/ 479798 w 579946"/>
                <a:gd name="connsiteY9" fmla="*/ 1441993 h 2883984"/>
                <a:gd name="connsiteX10" fmla="*/ 337422 w 579946"/>
                <a:gd name="connsiteY10" fmla="*/ 1158378 h 2883984"/>
                <a:gd name="connsiteX11" fmla="*/ 421748 w 579946"/>
                <a:gd name="connsiteY11" fmla="*/ 852456 h 2883984"/>
                <a:gd name="connsiteX12" fmla="*/ 226777 w 579946"/>
                <a:gd name="connsiteY12" fmla="*/ 602084 h 2883984"/>
                <a:gd name="connsiteX13" fmla="*/ 249773 w 579946"/>
                <a:gd name="connsiteY13" fmla="*/ 285582 h 2883984"/>
                <a:gd name="connsiteX14" fmla="*/ 9710 w 579946"/>
                <a:gd name="connsiteY14" fmla="*/ 78023 h 2883984"/>
                <a:gd name="connsiteX15" fmla="*/ 0 w 579946"/>
                <a:gd name="connsiteY15" fmla="*/ 0 h 2883984"/>
                <a:gd name="connsiteX16" fmla="*/ 400400 w 579946"/>
                <a:gd name="connsiteY16" fmla="*/ 51954 h 2883984"/>
                <a:gd name="connsiteX17" fmla="*/ 359188 w 579946"/>
                <a:gd name="connsiteY17" fmla="*/ 135451 h 2883984"/>
                <a:gd name="connsiteX18" fmla="*/ 270928 w 579946"/>
                <a:gd name="connsiteY18" fmla="*/ 150862 h 2883984"/>
                <a:gd name="connsiteX19" fmla="*/ 333717 w 579946"/>
                <a:gd name="connsiteY19" fmla="*/ 217876 h 2883984"/>
                <a:gd name="connsiteX20" fmla="*/ 320382 w 579946"/>
                <a:gd name="connsiteY20" fmla="*/ 310897 h 2883984"/>
                <a:gd name="connsiteX21" fmla="*/ 400400 w 579946"/>
                <a:gd name="connsiteY21" fmla="*/ 268817 h 2883984"/>
                <a:gd name="connsiteX22" fmla="*/ 480418 w 579946"/>
                <a:gd name="connsiteY22" fmla="*/ 310897 h 2883984"/>
                <a:gd name="connsiteX23" fmla="*/ 467083 w 579946"/>
                <a:gd name="connsiteY23" fmla="*/ 217876 h 2883984"/>
                <a:gd name="connsiteX24" fmla="*/ 529872 w 579946"/>
                <a:gd name="connsiteY24" fmla="*/ 150862 h 2883984"/>
                <a:gd name="connsiteX25" fmla="*/ 441612 w 579946"/>
                <a:gd name="connsiteY25" fmla="*/ 135451 h 2883984"/>
                <a:gd name="connsiteX26" fmla="*/ 400400 w 579946"/>
                <a:gd name="connsiteY26" fmla="*/ 51954 h 2883984"/>
                <a:gd name="connsiteX27" fmla="*/ 400400 w 579946"/>
                <a:gd name="connsiteY27" fmla="*/ 2568820 h 2883984"/>
                <a:gd name="connsiteX28" fmla="*/ 359188 w 579946"/>
                <a:gd name="connsiteY28" fmla="*/ 2652317 h 2883984"/>
                <a:gd name="connsiteX29" fmla="*/ 270928 w 579946"/>
                <a:gd name="connsiteY29" fmla="*/ 2667728 h 2883984"/>
                <a:gd name="connsiteX30" fmla="*/ 333717 w 579946"/>
                <a:gd name="connsiteY30" fmla="*/ 2734742 h 2883984"/>
                <a:gd name="connsiteX31" fmla="*/ 320382 w 579946"/>
                <a:gd name="connsiteY31" fmla="*/ 2827763 h 2883984"/>
                <a:gd name="connsiteX32" fmla="*/ 400400 w 579946"/>
                <a:gd name="connsiteY32" fmla="*/ 2785683 h 2883984"/>
                <a:gd name="connsiteX33" fmla="*/ 480418 w 579946"/>
                <a:gd name="connsiteY33" fmla="*/ 2827763 h 2883984"/>
                <a:gd name="connsiteX34" fmla="*/ 467083 w 579946"/>
                <a:gd name="connsiteY34" fmla="*/ 2734742 h 2883984"/>
                <a:gd name="connsiteX35" fmla="*/ 529872 w 579946"/>
                <a:gd name="connsiteY35" fmla="*/ 2667728 h 2883984"/>
                <a:gd name="connsiteX36" fmla="*/ 441612 w 579946"/>
                <a:gd name="connsiteY36" fmla="*/ 2652317 h 2883984"/>
                <a:gd name="connsiteX37" fmla="*/ 400400 w 579946"/>
                <a:gd name="connsiteY37" fmla="*/ 256882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79946" h="2883984">
                  <a:moveTo>
                    <a:pt x="0" y="0"/>
                  </a:moveTo>
                  <a:lnTo>
                    <a:pt x="579946" y="0"/>
                  </a:lnTo>
                  <a:lnTo>
                    <a:pt x="579946" y="2883984"/>
                  </a:lnTo>
                  <a:lnTo>
                    <a:pt x="0" y="2883984"/>
                  </a:lnTo>
                  <a:lnTo>
                    <a:pt x="9710" y="2805963"/>
                  </a:lnTo>
                  <a:lnTo>
                    <a:pt x="249773" y="2598404"/>
                  </a:lnTo>
                  <a:lnTo>
                    <a:pt x="226777" y="2281902"/>
                  </a:lnTo>
                  <a:lnTo>
                    <a:pt x="421748" y="2031530"/>
                  </a:lnTo>
                  <a:lnTo>
                    <a:pt x="337422" y="1725608"/>
                  </a:lnTo>
                  <a:lnTo>
                    <a:pt x="479798" y="1441993"/>
                  </a:lnTo>
                  <a:lnTo>
                    <a:pt x="337422" y="1158378"/>
                  </a:lnTo>
                  <a:lnTo>
                    <a:pt x="421748" y="852456"/>
                  </a:lnTo>
                  <a:lnTo>
                    <a:pt x="226777" y="602084"/>
                  </a:lnTo>
                  <a:lnTo>
                    <a:pt x="249773" y="285582"/>
                  </a:lnTo>
                  <a:lnTo>
                    <a:pt x="9710" y="78023"/>
                  </a:lnTo>
                  <a:lnTo>
                    <a:pt x="0" y="0"/>
                  </a:lnTo>
                  <a:close/>
                  <a:moveTo>
                    <a:pt x="400400" y="51954"/>
                  </a:moveTo>
                  <a:lnTo>
                    <a:pt x="359188" y="135451"/>
                  </a:lnTo>
                  <a:lnTo>
                    <a:pt x="270928" y="150862"/>
                  </a:lnTo>
                  <a:lnTo>
                    <a:pt x="333717" y="217876"/>
                  </a:lnTo>
                  <a:lnTo>
                    <a:pt x="320382" y="310897"/>
                  </a:lnTo>
                  <a:lnTo>
                    <a:pt x="400400" y="268817"/>
                  </a:lnTo>
                  <a:lnTo>
                    <a:pt x="480418" y="310897"/>
                  </a:lnTo>
                  <a:lnTo>
                    <a:pt x="467083" y="217876"/>
                  </a:lnTo>
                  <a:lnTo>
                    <a:pt x="529872" y="150862"/>
                  </a:lnTo>
                  <a:lnTo>
                    <a:pt x="441612" y="135451"/>
                  </a:lnTo>
                  <a:lnTo>
                    <a:pt x="400400" y="51954"/>
                  </a:lnTo>
                  <a:close/>
                  <a:moveTo>
                    <a:pt x="400400" y="2568820"/>
                  </a:moveTo>
                  <a:lnTo>
                    <a:pt x="359188" y="2652317"/>
                  </a:lnTo>
                  <a:lnTo>
                    <a:pt x="270928" y="2667728"/>
                  </a:lnTo>
                  <a:lnTo>
                    <a:pt x="333717" y="2734742"/>
                  </a:lnTo>
                  <a:lnTo>
                    <a:pt x="320382" y="2827763"/>
                  </a:lnTo>
                  <a:lnTo>
                    <a:pt x="400400" y="2785683"/>
                  </a:lnTo>
                  <a:lnTo>
                    <a:pt x="480418" y="2827763"/>
                  </a:lnTo>
                  <a:lnTo>
                    <a:pt x="467083" y="2734742"/>
                  </a:lnTo>
                  <a:lnTo>
                    <a:pt x="529872" y="2667728"/>
                  </a:lnTo>
                  <a:lnTo>
                    <a:pt x="441612" y="2652317"/>
                  </a:lnTo>
                  <a:lnTo>
                    <a:pt x="400400" y="2568820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889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دخول">
            <a:extLst>
              <a:ext uri="{FF2B5EF4-FFF2-40B4-BE49-F238E27FC236}">
                <a16:creationId xmlns:a16="http://schemas.microsoft.com/office/drawing/2014/main" id="{92038FC7-23AA-4C1B-A898-D75D48A93D37}"/>
              </a:ext>
            </a:extLst>
          </p:cNvPr>
          <p:cNvGrpSpPr/>
          <p:nvPr/>
        </p:nvGrpSpPr>
        <p:grpSpPr>
          <a:xfrm>
            <a:off x="5186140" y="5481293"/>
            <a:ext cx="1816640" cy="645052"/>
            <a:chOff x="5186140" y="6137816"/>
            <a:chExt cx="1816640" cy="645052"/>
          </a:xfrm>
        </p:grpSpPr>
        <p:sp>
          <p:nvSpPr>
            <p:cNvPr id="13" name="Freeform 1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BAAEF3-097C-4721-B868-2B995A12F031}"/>
                </a:ext>
              </a:extLst>
            </p:cNvPr>
            <p:cNvSpPr/>
            <p:nvPr/>
          </p:nvSpPr>
          <p:spPr>
            <a:xfrm>
              <a:off x="5214757" y="6360350"/>
              <a:ext cx="161892" cy="161892"/>
            </a:xfrm>
            <a:custGeom>
              <a:avLst/>
              <a:gdLst>
                <a:gd name="connsiteX0" fmla="*/ 80946 w 161892"/>
                <a:gd name="connsiteY0" fmla="*/ 0 h 161892"/>
                <a:gd name="connsiteX1" fmla="*/ 106712 w 161892"/>
                <a:gd name="connsiteY1" fmla="*/ 52203 h 161892"/>
                <a:gd name="connsiteX2" fmla="*/ 161892 w 161892"/>
                <a:gd name="connsiteY2" fmla="*/ 61838 h 161892"/>
                <a:gd name="connsiteX3" fmla="*/ 122636 w 161892"/>
                <a:gd name="connsiteY3" fmla="*/ 103735 h 161892"/>
                <a:gd name="connsiteX4" fmla="*/ 130973 w 161892"/>
                <a:gd name="connsiteY4" fmla="*/ 161892 h 161892"/>
                <a:gd name="connsiteX5" fmla="*/ 80946 w 161892"/>
                <a:gd name="connsiteY5" fmla="*/ 135584 h 161892"/>
                <a:gd name="connsiteX6" fmla="*/ 30919 w 161892"/>
                <a:gd name="connsiteY6" fmla="*/ 161892 h 161892"/>
                <a:gd name="connsiteX7" fmla="*/ 39256 w 161892"/>
                <a:gd name="connsiteY7" fmla="*/ 103735 h 161892"/>
                <a:gd name="connsiteX8" fmla="*/ 0 w 161892"/>
                <a:gd name="connsiteY8" fmla="*/ 61838 h 161892"/>
                <a:gd name="connsiteX9" fmla="*/ 55180 w 161892"/>
                <a:gd name="connsiteY9" fmla="*/ 52203 h 161892"/>
                <a:gd name="connsiteX10" fmla="*/ 80946 w 161892"/>
                <a:gd name="connsiteY10" fmla="*/ 0 h 16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892" h="161892">
                  <a:moveTo>
                    <a:pt x="80946" y="0"/>
                  </a:moveTo>
                  <a:lnTo>
                    <a:pt x="106712" y="52203"/>
                  </a:lnTo>
                  <a:lnTo>
                    <a:pt x="161892" y="61838"/>
                  </a:lnTo>
                  <a:lnTo>
                    <a:pt x="122636" y="103735"/>
                  </a:lnTo>
                  <a:lnTo>
                    <a:pt x="130973" y="161892"/>
                  </a:lnTo>
                  <a:lnTo>
                    <a:pt x="80946" y="135584"/>
                  </a:lnTo>
                  <a:lnTo>
                    <a:pt x="30919" y="161892"/>
                  </a:lnTo>
                  <a:lnTo>
                    <a:pt x="39256" y="103735"/>
                  </a:lnTo>
                  <a:lnTo>
                    <a:pt x="0" y="61838"/>
                  </a:lnTo>
                  <a:lnTo>
                    <a:pt x="55180" y="52203"/>
                  </a:lnTo>
                  <a:lnTo>
                    <a:pt x="809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0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4FE1280-E4EB-464D-BD0A-2A7AA0346452}"/>
                </a:ext>
              </a:extLst>
            </p:cNvPr>
            <p:cNvSpPr/>
            <p:nvPr/>
          </p:nvSpPr>
          <p:spPr>
            <a:xfrm>
              <a:off x="6815352" y="6360350"/>
              <a:ext cx="161892" cy="161892"/>
            </a:xfrm>
            <a:custGeom>
              <a:avLst/>
              <a:gdLst>
                <a:gd name="connsiteX0" fmla="*/ 80946 w 161892"/>
                <a:gd name="connsiteY0" fmla="*/ 0 h 161892"/>
                <a:gd name="connsiteX1" fmla="*/ 106712 w 161892"/>
                <a:gd name="connsiteY1" fmla="*/ 52203 h 161892"/>
                <a:gd name="connsiteX2" fmla="*/ 161892 w 161892"/>
                <a:gd name="connsiteY2" fmla="*/ 61838 h 161892"/>
                <a:gd name="connsiteX3" fmla="*/ 122636 w 161892"/>
                <a:gd name="connsiteY3" fmla="*/ 103735 h 161892"/>
                <a:gd name="connsiteX4" fmla="*/ 130973 w 161892"/>
                <a:gd name="connsiteY4" fmla="*/ 161892 h 161892"/>
                <a:gd name="connsiteX5" fmla="*/ 80946 w 161892"/>
                <a:gd name="connsiteY5" fmla="*/ 135584 h 161892"/>
                <a:gd name="connsiteX6" fmla="*/ 30919 w 161892"/>
                <a:gd name="connsiteY6" fmla="*/ 161892 h 161892"/>
                <a:gd name="connsiteX7" fmla="*/ 39256 w 161892"/>
                <a:gd name="connsiteY7" fmla="*/ 103735 h 161892"/>
                <a:gd name="connsiteX8" fmla="*/ 0 w 161892"/>
                <a:gd name="connsiteY8" fmla="*/ 61838 h 161892"/>
                <a:gd name="connsiteX9" fmla="*/ 55180 w 161892"/>
                <a:gd name="connsiteY9" fmla="*/ 52203 h 161892"/>
                <a:gd name="connsiteX10" fmla="*/ 80946 w 161892"/>
                <a:gd name="connsiteY10" fmla="*/ 0 h 16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892" h="161892">
                  <a:moveTo>
                    <a:pt x="80946" y="0"/>
                  </a:moveTo>
                  <a:lnTo>
                    <a:pt x="106712" y="52203"/>
                  </a:lnTo>
                  <a:lnTo>
                    <a:pt x="161892" y="61838"/>
                  </a:lnTo>
                  <a:lnTo>
                    <a:pt x="122636" y="103735"/>
                  </a:lnTo>
                  <a:lnTo>
                    <a:pt x="130973" y="161892"/>
                  </a:lnTo>
                  <a:lnTo>
                    <a:pt x="80946" y="135584"/>
                  </a:lnTo>
                  <a:lnTo>
                    <a:pt x="30919" y="161892"/>
                  </a:lnTo>
                  <a:lnTo>
                    <a:pt x="39256" y="103735"/>
                  </a:lnTo>
                  <a:lnTo>
                    <a:pt x="0" y="61838"/>
                  </a:lnTo>
                  <a:lnTo>
                    <a:pt x="55180" y="52203"/>
                  </a:lnTo>
                  <a:lnTo>
                    <a:pt x="809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0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F804AD9-F883-42C8-A7A0-42663EA48E39}"/>
                </a:ext>
              </a:extLst>
            </p:cNvPr>
            <p:cNvSpPr/>
            <p:nvPr/>
          </p:nvSpPr>
          <p:spPr>
            <a:xfrm>
              <a:off x="5186140" y="6198633"/>
              <a:ext cx="303403" cy="523417"/>
            </a:xfrm>
            <a:custGeom>
              <a:avLst/>
              <a:gdLst>
                <a:gd name="connsiteX0" fmla="*/ 122561 w 303403"/>
                <a:gd name="connsiteY0" fmla="*/ 0 h 523417"/>
                <a:gd name="connsiteX1" fmla="*/ 129501 w 303403"/>
                <a:gd name="connsiteY1" fmla="*/ 20609 h 523417"/>
                <a:gd name="connsiteX2" fmla="*/ 168842 w 303403"/>
                <a:gd name="connsiteY2" fmla="*/ 9962 h 523417"/>
                <a:gd name="connsiteX3" fmla="*/ 174060 w 303403"/>
                <a:gd name="connsiteY3" fmla="*/ 50383 h 523417"/>
                <a:gd name="connsiteX4" fmla="*/ 214722 w 303403"/>
                <a:gd name="connsiteY4" fmla="*/ 47616 h 523417"/>
                <a:gd name="connsiteX5" fmla="*/ 211955 w 303403"/>
                <a:gd name="connsiteY5" fmla="*/ 88278 h 523417"/>
                <a:gd name="connsiteX6" fmla="*/ 252376 w 303403"/>
                <a:gd name="connsiteY6" fmla="*/ 93496 h 523417"/>
                <a:gd name="connsiteX7" fmla="*/ 241729 w 303403"/>
                <a:gd name="connsiteY7" fmla="*/ 132837 h 523417"/>
                <a:gd name="connsiteX8" fmla="*/ 280355 w 303403"/>
                <a:gd name="connsiteY8" fmla="*/ 145844 h 523417"/>
                <a:gd name="connsiteX9" fmla="*/ 262238 w 303403"/>
                <a:gd name="connsiteY9" fmla="*/ 182352 h 523417"/>
                <a:gd name="connsiteX10" fmla="*/ 297587 w 303403"/>
                <a:gd name="connsiteY10" fmla="*/ 202640 h 523417"/>
                <a:gd name="connsiteX11" fmla="*/ 272692 w 303403"/>
                <a:gd name="connsiteY11" fmla="*/ 234911 h 523417"/>
                <a:gd name="connsiteX12" fmla="*/ 303403 w 303403"/>
                <a:gd name="connsiteY12" fmla="*/ 261709 h 523417"/>
                <a:gd name="connsiteX13" fmla="*/ 272692 w 303403"/>
                <a:gd name="connsiteY13" fmla="*/ 288506 h 523417"/>
                <a:gd name="connsiteX14" fmla="*/ 297587 w 303403"/>
                <a:gd name="connsiteY14" fmla="*/ 320777 h 523417"/>
                <a:gd name="connsiteX15" fmla="*/ 262238 w 303403"/>
                <a:gd name="connsiteY15" fmla="*/ 341066 h 523417"/>
                <a:gd name="connsiteX16" fmla="*/ 280355 w 303403"/>
                <a:gd name="connsiteY16" fmla="*/ 377574 h 523417"/>
                <a:gd name="connsiteX17" fmla="*/ 241729 w 303403"/>
                <a:gd name="connsiteY17" fmla="*/ 390580 h 523417"/>
                <a:gd name="connsiteX18" fmla="*/ 252376 w 303403"/>
                <a:gd name="connsiteY18" fmla="*/ 429921 h 523417"/>
                <a:gd name="connsiteX19" fmla="*/ 211955 w 303403"/>
                <a:gd name="connsiteY19" fmla="*/ 435139 h 523417"/>
                <a:gd name="connsiteX20" fmla="*/ 214722 w 303403"/>
                <a:gd name="connsiteY20" fmla="*/ 475802 h 523417"/>
                <a:gd name="connsiteX21" fmla="*/ 174060 w 303403"/>
                <a:gd name="connsiteY21" fmla="*/ 473035 h 523417"/>
                <a:gd name="connsiteX22" fmla="*/ 168842 w 303403"/>
                <a:gd name="connsiteY22" fmla="*/ 513456 h 523417"/>
                <a:gd name="connsiteX23" fmla="*/ 129501 w 303403"/>
                <a:gd name="connsiteY23" fmla="*/ 502809 h 523417"/>
                <a:gd name="connsiteX24" fmla="*/ 122561 w 303403"/>
                <a:gd name="connsiteY24" fmla="*/ 523417 h 523417"/>
                <a:gd name="connsiteX25" fmla="*/ 85608 w 303403"/>
                <a:gd name="connsiteY25" fmla="*/ 489773 h 523417"/>
                <a:gd name="connsiteX26" fmla="*/ 0 w 303403"/>
                <a:gd name="connsiteY26" fmla="*/ 261709 h 523417"/>
                <a:gd name="connsiteX27" fmla="*/ 85608 w 303403"/>
                <a:gd name="connsiteY27" fmla="*/ 33645 h 523417"/>
                <a:gd name="connsiteX28" fmla="*/ 122561 w 303403"/>
                <a:gd name="connsiteY28" fmla="*/ 0 h 523417"/>
                <a:gd name="connsiteX29" fmla="*/ 109563 w 303403"/>
                <a:gd name="connsiteY29" fmla="*/ 161717 h 523417"/>
                <a:gd name="connsiteX30" fmla="*/ 83797 w 303403"/>
                <a:gd name="connsiteY30" fmla="*/ 213920 h 523417"/>
                <a:gd name="connsiteX31" fmla="*/ 28617 w 303403"/>
                <a:gd name="connsiteY31" fmla="*/ 223555 h 523417"/>
                <a:gd name="connsiteX32" fmla="*/ 67873 w 303403"/>
                <a:gd name="connsiteY32" fmla="*/ 265452 h 523417"/>
                <a:gd name="connsiteX33" fmla="*/ 59536 w 303403"/>
                <a:gd name="connsiteY33" fmla="*/ 323609 h 523417"/>
                <a:gd name="connsiteX34" fmla="*/ 109563 w 303403"/>
                <a:gd name="connsiteY34" fmla="*/ 297301 h 523417"/>
                <a:gd name="connsiteX35" fmla="*/ 159590 w 303403"/>
                <a:gd name="connsiteY35" fmla="*/ 323609 h 523417"/>
                <a:gd name="connsiteX36" fmla="*/ 151253 w 303403"/>
                <a:gd name="connsiteY36" fmla="*/ 265452 h 523417"/>
                <a:gd name="connsiteX37" fmla="*/ 190509 w 303403"/>
                <a:gd name="connsiteY37" fmla="*/ 223555 h 523417"/>
                <a:gd name="connsiteX38" fmla="*/ 135329 w 303403"/>
                <a:gd name="connsiteY38" fmla="*/ 213920 h 523417"/>
                <a:gd name="connsiteX39" fmla="*/ 109563 w 303403"/>
                <a:gd name="connsiteY39" fmla="*/ 161717 h 52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03403" h="523417">
                  <a:moveTo>
                    <a:pt x="122561" y="0"/>
                  </a:moveTo>
                  <a:lnTo>
                    <a:pt x="129501" y="20609"/>
                  </a:lnTo>
                  <a:lnTo>
                    <a:pt x="168842" y="9962"/>
                  </a:lnTo>
                  <a:lnTo>
                    <a:pt x="174060" y="50383"/>
                  </a:lnTo>
                  <a:lnTo>
                    <a:pt x="214722" y="47616"/>
                  </a:lnTo>
                  <a:lnTo>
                    <a:pt x="211955" y="88278"/>
                  </a:lnTo>
                  <a:lnTo>
                    <a:pt x="252376" y="93496"/>
                  </a:lnTo>
                  <a:lnTo>
                    <a:pt x="241729" y="132837"/>
                  </a:lnTo>
                  <a:lnTo>
                    <a:pt x="280355" y="145844"/>
                  </a:lnTo>
                  <a:lnTo>
                    <a:pt x="262238" y="182352"/>
                  </a:lnTo>
                  <a:lnTo>
                    <a:pt x="297587" y="202640"/>
                  </a:lnTo>
                  <a:lnTo>
                    <a:pt x="272692" y="234911"/>
                  </a:lnTo>
                  <a:lnTo>
                    <a:pt x="303403" y="261709"/>
                  </a:lnTo>
                  <a:lnTo>
                    <a:pt x="272692" y="288506"/>
                  </a:lnTo>
                  <a:lnTo>
                    <a:pt x="297587" y="320777"/>
                  </a:lnTo>
                  <a:lnTo>
                    <a:pt x="262238" y="341066"/>
                  </a:lnTo>
                  <a:lnTo>
                    <a:pt x="280355" y="377574"/>
                  </a:lnTo>
                  <a:lnTo>
                    <a:pt x="241729" y="390580"/>
                  </a:lnTo>
                  <a:lnTo>
                    <a:pt x="252376" y="429921"/>
                  </a:lnTo>
                  <a:lnTo>
                    <a:pt x="211955" y="435139"/>
                  </a:lnTo>
                  <a:lnTo>
                    <a:pt x="214722" y="475802"/>
                  </a:lnTo>
                  <a:lnTo>
                    <a:pt x="174060" y="473035"/>
                  </a:lnTo>
                  <a:lnTo>
                    <a:pt x="168842" y="513456"/>
                  </a:lnTo>
                  <a:lnTo>
                    <a:pt x="129501" y="502809"/>
                  </a:lnTo>
                  <a:lnTo>
                    <a:pt x="122561" y="523417"/>
                  </a:lnTo>
                  <a:lnTo>
                    <a:pt x="85608" y="489773"/>
                  </a:lnTo>
                  <a:cubicBezTo>
                    <a:pt x="32716" y="431409"/>
                    <a:pt x="0" y="350778"/>
                    <a:pt x="0" y="261709"/>
                  </a:cubicBezTo>
                  <a:cubicBezTo>
                    <a:pt x="0" y="172641"/>
                    <a:pt x="32716" y="92010"/>
                    <a:pt x="85608" y="33645"/>
                  </a:cubicBezTo>
                  <a:lnTo>
                    <a:pt x="122561" y="0"/>
                  </a:lnTo>
                  <a:close/>
                  <a:moveTo>
                    <a:pt x="109563" y="161717"/>
                  </a:moveTo>
                  <a:lnTo>
                    <a:pt x="83797" y="213920"/>
                  </a:lnTo>
                  <a:lnTo>
                    <a:pt x="28617" y="223555"/>
                  </a:lnTo>
                  <a:lnTo>
                    <a:pt x="67873" y="265452"/>
                  </a:lnTo>
                  <a:lnTo>
                    <a:pt x="59536" y="323609"/>
                  </a:lnTo>
                  <a:lnTo>
                    <a:pt x="109563" y="297301"/>
                  </a:lnTo>
                  <a:lnTo>
                    <a:pt x="159590" y="323609"/>
                  </a:lnTo>
                  <a:lnTo>
                    <a:pt x="151253" y="265452"/>
                  </a:lnTo>
                  <a:lnTo>
                    <a:pt x="190509" y="223555"/>
                  </a:lnTo>
                  <a:lnTo>
                    <a:pt x="135329" y="213920"/>
                  </a:lnTo>
                  <a:lnTo>
                    <a:pt x="109563" y="161717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0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013D95B-3AB8-4050-AAF3-0833CA2B1583}"/>
                </a:ext>
              </a:extLst>
            </p:cNvPr>
            <p:cNvSpPr/>
            <p:nvPr/>
          </p:nvSpPr>
          <p:spPr>
            <a:xfrm>
              <a:off x="6703340" y="6201394"/>
              <a:ext cx="299440" cy="517896"/>
            </a:xfrm>
            <a:custGeom>
              <a:avLst/>
              <a:gdLst>
                <a:gd name="connsiteX0" fmla="*/ 179913 w 299440"/>
                <a:gd name="connsiteY0" fmla="*/ 0 h 517896"/>
                <a:gd name="connsiteX1" fmla="*/ 213833 w 299440"/>
                <a:gd name="connsiteY1" fmla="*/ 30884 h 517896"/>
                <a:gd name="connsiteX2" fmla="*/ 299440 w 299440"/>
                <a:gd name="connsiteY2" fmla="*/ 258948 h 517896"/>
                <a:gd name="connsiteX3" fmla="*/ 213833 w 299440"/>
                <a:gd name="connsiteY3" fmla="*/ 487012 h 517896"/>
                <a:gd name="connsiteX4" fmla="*/ 179913 w 299440"/>
                <a:gd name="connsiteY4" fmla="*/ 517896 h 517896"/>
                <a:gd name="connsiteX5" fmla="*/ 173903 w 299440"/>
                <a:gd name="connsiteY5" fmla="*/ 500048 h 517896"/>
                <a:gd name="connsiteX6" fmla="*/ 134562 w 299440"/>
                <a:gd name="connsiteY6" fmla="*/ 510695 h 517896"/>
                <a:gd name="connsiteX7" fmla="*/ 129344 w 299440"/>
                <a:gd name="connsiteY7" fmla="*/ 470274 h 517896"/>
                <a:gd name="connsiteX8" fmla="*/ 88681 w 299440"/>
                <a:gd name="connsiteY8" fmla="*/ 473042 h 517896"/>
                <a:gd name="connsiteX9" fmla="*/ 91448 w 299440"/>
                <a:gd name="connsiteY9" fmla="*/ 432379 h 517896"/>
                <a:gd name="connsiteX10" fmla="*/ 51027 w 299440"/>
                <a:gd name="connsiteY10" fmla="*/ 427161 h 517896"/>
                <a:gd name="connsiteX11" fmla="*/ 61674 w 299440"/>
                <a:gd name="connsiteY11" fmla="*/ 387820 h 517896"/>
                <a:gd name="connsiteX12" fmla="*/ 23048 w 299440"/>
                <a:gd name="connsiteY12" fmla="*/ 374813 h 517896"/>
                <a:gd name="connsiteX13" fmla="*/ 41166 w 299440"/>
                <a:gd name="connsiteY13" fmla="*/ 338305 h 517896"/>
                <a:gd name="connsiteX14" fmla="*/ 5816 w 299440"/>
                <a:gd name="connsiteY14" fmla="*/ 318017 h 517896"/>
                <a:gd name="connsiteX15" fmla="*/ 30712 w 299440"/>
                <a:gd name="connsiteY15" fmla="*/ 285746 h 517896"/>
                <a:gd name="connsiteX16" fmla="*/ 0 w 299440"/>
                <a:gd name="connsiteY16" fmla="*/ 258948 h 517896"/>
                <a:gd name="connsiteX17" fmla="*/ 30712 w 299440"/>
                <a:gd name="connsiteY17" fmla="*/ 232151 h 517896"/>
                <a:gd name="connsiteX18" fmla="*/ 5816 w 299440"/>
                <a:gd name="connsiteY18" fmla="*/ 199880 h 517896"/>
                <a:gd name="connsiteX19" fmla="*/ 41166 w 299440"/>
                <a:gd name="connsiteY19" fmla="*/ 179591 h 517896"/>
                <a:gd name="connsiteX20" fmla="*/ 23048 w 299440"/>
                <a:gd name="connsiteY20" fmla="*/ 143083 h 517896"/>
                <a:gd name="connsiteX21" fmla="*/ 61674 w 299440"/>
                <a:gd name="connsiteY21" fmla="*/ 130077 h 517896"/>
                <a:gd name="connsiteX22" fmla="*/ 51027 w 299440"/>
                <a:gd name="connsiteY22" fmla="*/ 90736 h 517896"/>
                <a:gd name="connsiteX23" fmla="*/ 91448 w 299440"/>
                <a:gd name="connsiteY23" fmla="*/ 85518 h 517896"/>
                <a:gd name="connsiteX24" fmla="*/ 88681 w 299440"/>
                <a:gd name="connsiteY24" fmla="*/ 44855 h 517896"/>
                <a:gd name="connsiteX25" fmla="*/ 129344 w 299440"/>
                <a:gd name="connsiteY25" fmla="*/ 47622 h 517896"/>
                <a:gd name="connsiteX26" fmla="*/ 134562 w 299440"/>
                <a:gd name="connsiteY26" fmla="*/ 7201 h 517896"/>
                <a:gd name="connsiteX27" fmla="*/ 173903 w 299440"/>
                <a:gd name="connsiteY27" fmla="*/ 17848 h 517896"/>
                <a:gd name="connsiteX28" fmla="*/ 179913 w 299440"/>
                <a:gd name="connsiteY28" fmla="*/ 0 h 517896"/>
                <a:gd name="connsiteX29" fmla="*/ 192958 w 299440"/>
                <a:gd name="connsiteY29" fmla="*/ 158956 h 517896"/>
                <a:gd name="connsiteX30" fmla="*/ 167192 w 299440"/>
                <a:gd name="connsiteY30" fmla="*/ 211159 h 517896"/>
                <a:gd name="connsiteX31" fmla="*/ 112012 w 299440"/>
                <a:gd name="connsiteY31" fmla="*/ 220794 h 517896"/>
                <a:gd name="connsiteX32" fmla="*/ 151268 w 299440"/>
                <a:gd name="connsiteY32" fmla="*/ 262691 h 517896"/>
                <a:gd name="connsiteX33" fmla="*/ 142931 w 299440"/>
                <a:gd name="connsiteY33" fmla="*/ 320848 h 517896"/>
                <a:gd name="connsiteX34" fmla="*/ 192958 w 299440"/>
                <a:gd name="connsiteY34" fmla="*/ 294540 h 517896"/>
                <a:gd name="connsiteX35" fmla="*/ 242985 w 299440"/>
                <a:gd name="connsiteY35" fmla="*/ 320848 h 517896"/>
                <a:gd name="connsiteX36" fmla="*/ 234648 w 299440"/>
                <a:gd name="connsiteY36" fmla="*/ 262691 h 517896"/>
                <a:gd name="connsiteX37" fmla="*/ 273904 w 299440"/>
                <a:gd name="connsiteY37" fmla="*/ 220794 h 517896"/>
                <a:gd name="connsiteX38" fmla="*/ 218724 w 299440"/>
                <a:gd name="connsiteY38" fmla="*/ 211159 h 517896"/>
                <a:gd name="connsiteX39" fmla="*/ 192958 w 299440"/>
                <a:gd name="connsiteY39" fmla="*/ 158956 h 51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9440" h="517896">
                  <a:moveTo>
                    <a:pt x="179913" y="0"/>
                  </a:moveTo>
                  <a:lnTo>
                    <a:pt x="213833" y="30884"/>
                  </a:lnTo>
                  <a:cubicBezTo>
                    <a:pt x="266724" y="89249"/>
                    <a:pt x="299440" y="169880"/>
                    <a:pt x="299440" y="258948"/>
                  </a:cubicBezTo>
                  <a:cubicBezTo>
                    <a:pt x="299440" y="348017"/>
                    <a:pt x="266724" y="428648"/>
                    <a:pt x="213833" y="487012"/>
                  </a:cubicBezTo>
                  <a:lnTo>
                    <a:pt x="179913" y="517896"/>
                  </a:lnTo>
                  <a:lnTo>
                    <a:pt x="173903" y="500048"/>
                  </a:lnTo>
                  <a:lnTo>
                    <a:pt x="134562" y="510695"/>
                  </a:lnTo>
                  <a:lnTo>
                    <a:pt x="129344" y="470274"/>
                  </a:lnTo>
                  <a:lnTo>
                    <a:pt x="88681" y="473042"/>
                  </a:lnTo>
                  <a:lnTo>
                    <a:pt x="91448" y="432379"/>
                  </a:lnTo>
                  <a:lnTo>
                    <a:pt x="51027" y="427161"/>
                  </a:lnTo>
                  <a:lnTo>
                    <a:pt x="61674" y="387820"/>
                  </a:lnTo>
                  <a:lnTo>
                    <a:pt x="23048" y="374813"/>
                  </a:lnTo>
                  <a:lnTo>
                    <a:pt x="41166" y="338305"/>
                  </a:lnTo>
                  <a:lnTo>
                    <a:pt x="5816" y="318017"/>
                  </a:lnTo>
                  <a:lnTo>
                    <a:pt x="30712" y="285746"/>
                  </a:lnTo>
                  <a:lnTo>
                    <a:pt x="0" y="258948"/>
                  </a:lnTo>
                  <a:lnTo>
                    <a:pt x="30712" y="232151"/>
                  </a:lnTo>
                  <a:lnTo>
                    <a:pt x="5816" y="199880"/>
                  </a:lnTo>
                  <a:lnTo>
                    <a:pt x="41166" y="179591"/>
                  </a:lnTo>
                  <a:lnTo>
                    <a:pt x="23048" y="143083"/>
                  </a:lnTo>
                  <a:lnTo>
                    <a:pt x="61674" y="130077"/>
                  </a:lnTo>
                  <a:lnTo>
                    <a:pt x="51027" y="90736"/>
                  </a:lnTo>
                  <a:lnTo>
                    <a:pt x="91448" y="85518"/>
                  </a:lnTo>
                  <a:lnTo>
                    <a:pt x="88681" y="44855"/>
                  </a:lnTo>
                  <a:lnTo>
                    <a:pt x="129344" y="47622"/>
                  </a:lnTo>
                  <a:lnTo>
                    <a:pt x="134562" y="7201"/>
                  </a:lnTo>
                  <a:lnTo>
                    <a:pt x="173903" y="17848"/>
                  </a:lnTo>
                  <a:lnTo>
                    <a:pt x="179913" y="0"/>
                  </a:lnTo>
                  <a:close/>
                  <a:moveTo>
                    <a:pt x="192958" y="158956"/>
                  </a:moveTo>
                  <a:lnTo>
                    <a:pt x="167192" y="211159"/>
                  </a:lnTo>
                  <a:lnTo>
                    <a:pt x="112012" y="220794"/>
                  </a:lnTo>
                  <a:lnTo>
                    <a:pt x="151268" y="262691"/>
                  </a:lnTo>
                  <a:lnTo>
                    <a:pt x="142931" y="320848"/>
                  </a:lnTo>
                  <a:lnTo>
                    <a:pt x="192958" y="294540"/>
                  </a:lnTo>
                  <a:lnTo>
                    <a:pt x="242985" y="320848"/>
                  </a:lnTo>
                  <a:lnTo>
                    <a:pt x="234648" y="262691"/>
                  </a:lnTo>
                  <a:lnTo>
                    <a:pt x="273904" y="220794"/>
                  </a:lnTo>
                  <a:lnTo>
                    <a:pt x="218724" y="211159"/>
                  </a:lnTo>
                  <a:lnTo>
                    <a:pt x="192958" y="158956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0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D0DB887-A61A-4168-B05C-565E75FB3CC8}"/>
                </a:ext>
              </a:extLst>
            </p:cNvPr>
            <p:cNvSpPr/>
            <p:nvPr/>
          </p:nvSpPr>
          <p:spPr>
            <a:xfrm>
              <a:off x="5308699" y="6137816"/>
              <a:ext cx="1574552" cy="645052"/>
            </a:xfrm>
            <a:custGeom>
              <a:avLst/>
              <a:gdLst>
                <a:gd name="connsiteX0" fmla="*/ 131974 w 1224513"/>
                <a:gd name="connsiteY0" fmla="*/ 0 h 501650"/>
                <a:gd name="connsiteX1" fmla="*/ 1090180 w 1224513"/>
                <a:gd name="connsiteY1" fmla="*/ 0 h 501650"/>
                <a:gd name="connsiteX2" fmla="*/ 1217254 w 1224513"/>
                <a:gd name="connsiteY2" fmla="*/ 42835 h 501650"/>
                <a:gd name="connsiteX3" fmla="*/ 1224513 w 1224513"/>
                <a:gd name="connsiteY3" fmla="*/ 49444 h 501650"/>
                <a:gd name="connsiteX4" fmla="*/ 1219839 w 1224513"/>
                <a:gd name="connsiteY4" fmla="*/ 63324 h 501650"/>
                <a:gd name="connsiteX5" fmla="*/ 1189244 w 1224513"/>
                <a:gd name="connsiteY5" fmla="*/ 55044 h 501650"/>
                <a:gd name="connsiteX6" fmla="*/ 1185186 w 1224513"/>
                <a:gd name="connsiteY6" fmla="*/ 86479 h 501650"/>
                <a:gd name="connsiteX7" fmla="*/ 1153563 w 1224513"/>
                <a:gd name="connsiteY7" fmla="*/ 84327 h 501650"/>
                <a:gd name="connsiteX8" fmla="*/ 1155715 w 1224513"/>
                <a:gd name="connsiteY8" fmla="*/ 115950 h 501650"/>
                <a:gd name="connsiteX9" fmla="*/ 1124280 w 1224513"/>
                <a:gd name="connsiteY9" fmla="*/ 120008 h 501650"/>
                <a:gd name="connsiteX10" fmla="*/ 1132560 w 1224513"/>
                <a:gd name="connsiteY10" fmla="*/ 150603 h 501650"/>
                <a:gd name="connsiteX11" fmla="*/ 1102521 w 1224513"/>
                <a:gd name="connsiteY11" fmla="*/ 160718 h 501650"/>
                <a:gd name="connsiteX12" fmla="*/ 1116611 w 1224513"/>
                <a:gd name="connsiteY12" fmla="*/ 189110 h 501650"/>
                <a:gd name="connsiteX13" fmla="*/ 1089120 w 1224513"/>
                <a:gd name="connsiteY13" fmla="*/ 204888 h 501650"/>
                <a:gd name="connsiteX14" fmla="*/ 1108481 w 1224513"/>
                <a:gd name="connsiteY14" fmla="*/ 229985 h 501650"/>
                <a:gd name="connsiteX15" fmla="*/ 1084597 w 1224513"/>
                <a:gd name="connsiteY15" fmla="*/ 250825 h 501650"/>
                <a:gd name="connsiteX16" fmla="*/ 1108481 w 1224513"/>
                <a:gd name="connsiteY16" fmla="*/ 271665 h 501650"/>
                <a:gd name="connsiteX17" fmla="*/ 1089120 w 1224513"/>
                <a:gd name="connsiteY17" fmla="*/ 296762 h 501650"/>
                <a:gd name="connsiteX18" fmla="*/ 1116611 w 1224513"/>
                <a:gd name="connsiteY18" fmla="*/ 312540 h 501650"/>
                <a:gd name="connsiteX19" fmla="*/ 1102521 w 1224513"/>
                <a:gd name="connsiteY19" fmla="*/ 340932 h 501650"/>
                <a:gd name="connsiteX20" fmla="*/ 1132560 w 1224513"/>
                <a:gd name="connsiteY20" fmla="*/ 351047 h 501650"/>
                <a:gd name="connsiteX21" fmla="*/ 1124280 w 1224513"/>
                <a:gd name="connsiteY21" fmla="*/ 381642 h 501650"/>
                <a:gd name="connsiteX22" fmla="*/ 1155715 w 1224513"/>
                <a:gd name="connsiteY22" fmla="*/ 385700 h 501650"/>
                <a:gd name="connsiteX23" fmla="*/ 1153563 w 1224513"/>
                <a:gd name="connsiteY23" fmla="*/ 417323 h 501650"/>
                <a:gd name="connsiteX24" fmla="*/ 1185186 w 1224513"/>
                <a:gd name="connsiteY24" fmla="*/ 415171 h 501650"/>
                <a:gd name="connsiteX25" fmla="*/ 1189244 w 1224513"/>
                <a:gd name="connsiteY25" fmla="*/ 446606 h 501650"/>
                <a:gd name="connsiteX26" fmla="*/ 1219839 w 1224513"/>
                <a:gd name="connsiteY26" fmla="*/ 438326 h 501650"/>
                <a:gd name="connsiteX27" fmla="*/ 1224513 w 1224513"/>
                <a:gd name="connsiteY27" fmla="*/ 452206 h 501650"/>
                <a:gd name="connsiteX28" fmla="*/ 1217254 w 1224513"/>
                <a:gd name="connsiteY28" fmla="*/ 458815 h 501650"/>
                <a:gd name="connsiteX29" fmla="*/ 1090180 w 1224513"/>
                <a:gd name="connsiteY29" fmla="*/ 501650 h 501650"/>
                <a:gd name="connsiteX30" fmla="*/ 131974 w 1224513"/>
                <a:gd name="connsiteY30" fmla="*/ 501650 h 501650"/>
                <a:gd name="connsiteX31" fmla="*/ 4901 w 1224513"/>
                <a:gd name="connsiteY31" fmla="*/ 458815 h 501650"/>
                <a:gd name="connsiteX32" fmla="*/ 0 w 1224513"/>
                <a:gd name="connsiteY32" fmla="*/ 454353 h 501650"/>
                <a:gd name="connsiteX33" fmla="*/ 5397 w 1224513"/>
                <a:gd name="connsiteY33" fmla="*/ 438326 h 501650"/>
                <a:gd name="connsiteX34" fmla="*/ 35992 w 1224513"/>
                <a:gd name="connsiteY34" fmla="*/ 446606 h 501650"/>
                <a:gd name="connsiteX35" fmla="*/ 40050 w 1224513"/>
                <a:gd name="connsiteY35" fmla="*/ 415171 h 501650"/>
                <a:gd name="connsiteX36" fmla="*/ 71673 w 1224513"/>
                <a:gd name="connsiteY36" fmla="*/ 417323 h 501650"/>
                <a:gd name="connsiteX37" fmla="*/ 69521 w 1224513"/>
                <a:gd name="connsiteY37" fmla="*/ 385700 h 501650"/>
                <a:gd name="connsiteX38" fmla="*/ 100956 w 1224513"/>
                <a:gd name="connsiteY38" fmla="*/ 381642 h 501650"/>
                <a:gd name="connsiteX39" fmla="*/ 92676 w 1224513"/>
                <a:gd name="connsiteY39" fmla="*/ 351047 h 501650"/>
                <a:gd name="connsiteX40" fmla="*/ 122715 w 1224513"/>
                <a:gd name="connsiteY40" fmla="*/ 340932 h 501650"/>
                <a:gd name="connsiteX41" fmla="*/ 108625 w 1224513"/>
                <a:gd name="connsiteY41" fmla="*/ 312540 h 501650"/>
                <a:gd name="connsiteX42" fmla="*/ 136116 w 1224513"/>
                <a:gd name="connsiteY42" fmla="*/ 296762 h 501650"/>
                <a:gd name="connsiteX43" fmla="*/ 116755 w 1224513"/>
                <a:gd name="connsiteY43" fmla="*/ 271665 h 501650"/>
                <a:gd name="connsiteX44" fmla="*/ 140639 w 1224513"/>
                <a:gd name="connsiteY44" fmla="*/ 250825 h 501650"/>
                <a:gd name="connsiteX45" fmla="*/ 116755 w 1224513"/>
                <a:gd name="connsiteY45" fmla="*/ 229985 h 501650"/>
                <a:gd name="connsiteX46" fmla="*/ 136116 w 1224513"/>
                <a:gd name="connsiteY46" fmla="*/ 204888 h 501650"/>
                <a:gd name="connsiteX47" fmla="*/ 108625 w 1224513"/>
                <a:gd name="connsiteY47" fmla="*/ 189110 h 501650"/>
                <a:gd name="connsiteX48" fmla="*/ 122715 w 1224513"/>
                <a:gd name="connsiteY48" fmla="*/ 160718 h 501650"/>
                <a:gd name="connsiteX49" fmla="*/ 92676 w 1224513"/>
                <a:gd name="connsiteY49" fmla="*/ 150603 h 501650"/>
                <a:gd name="connsiteX50" fmla="*/ 100956 w 1224513"/>
                <a:gd name="connsiteY50" fmla="*/ 120008 h 501650"/>
                <a:gd name="connsiteX51" fmla="*/ 69521 w 1224513"/>
                <a:gd name="connsiteY51" fmla="*/ 115950 h 501650"/>
                <a:gd name="connsiteX52" fmla="*/ 71673 w 1224513"/>
                <a:gd name="connsiteY52" fmla="*/ 84327 h 501650"/>
                <a:gd name="connsiteX53" fmla="*/ 40050 w 1224513"/>
                <a:gd name="connsiteY53" fmla="*/ 86479 h 501650"/>
                <a:gd name="connsiteX54" fmla="*/ 35992 w 1224513"/>
                <a:gd name="connsiteY54" fmla="*/ 55044 h 501650"/>
                <a:gd name="connsiteX55" fmla="*/ 5397 w 1224513"/>
                <a:gd name="connsiteY55" fmla="*/ 63324 h 501650"/>
                <a:gd name="connsiteX56" fmla="*/ 0 w 1224513"/>
                <a:gd name="connsiteY56" fmla="*/ 47297 h 501650"/>
                <a:gd name="connsiteX57" fmla="*/ 4901 w 1224513"/>
                <a:gd name="connsiteY57" fmla="*/ 42835 h 501650"/>
                <a:gd name="connsiteX58" fmla="*/ 131974 w 1224513"/>
                <a:gd name="connsiteY58" fmla="*/ 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224513" h="501650">
                  <a:moveTo>
                    <a:pt x="131974" y="0"/>
                  </a:moveTo>
                  <a:lnTo>
                    <a:pt x="1090180" y="0"/>
                  </a:lnTo>
                  <a:cubicBezTo>
                    <a:pt x="1137249" y="0"/>
                    <a:pt x="1180978" y="15791"/>
                    <a:pt x="1217254" y="42835"/>
                  </a:cubicBezTo>
                  <a:lnTo>
                    <a:pt x="1224513" y="49444"/>
                  </a:lnTo>
                  <a:lnTo>
                    <a:pt x="1219839" y="63324"/>
                  </a:lnTo>
                  <a:lnTo>
                    <a:pt x="1189244" y="55044"/>
                  </a:lnTo>
                  <a:lnTo>
                    <a:pt x="1185186" y="86479"/>
                  </a:lnTo>
                  <a:lnTo>
                    <a:pt x="1153563" y="84327"/>
                  </a:lnTo>
                  <a:lnTo>
                    <a:pt x="1155715" y="115950"/>
                  </a:lnTo>
                  <a:lnTo>
                    <a:pt x="1124280" y="120008"/>
                  </a:lnTo>
                  <a:lnTo>
                    <a:pt x="1132560" y="150603"/>
                  </a:lnTo>
                  <a:lnTo>
                    <a:pt x="1102521" y="160718"/>
                  </a:lnTo>
                  <a:lnTo>
                    <a:pt x="1116611" y="189110"/>
                  </a:lnTo>
                  <a:lnTo>
                    <a:pt x="1089120" y="204888"/>
                  </a:lnTo>
                  <a:lnTo>
                    <a:pt x="1108481" y="229985"/>
                  </a:lnTo>
                  <a:lnTo>
                    <a:pt x="1084597" y="250825"/>
                  </a:lnTo>
                  <a:lnTo>
                    <a:pt x="1108481" y="271665"/>
                  </a:lnTo>
                  <a:lnTo>
                    <a:pt x="1089120" y="296762"/>
                  </a:lnTo>
                  <a:lnTo>
                    <a:pt x="1116611" y="312540"/>
                  </a:lnTo>
                  <a:lnTo>
                    <a:pt x="1102521" y="340932"/>
                  </a:lnTo>
                  <a:lnTo>
                    <a:pt x="1132560" y="351047"/>
                  </a:lnTo>
                  <a:lnTo>
                    <a:pt x="1124280" y="381642"/>
                  </a:lnTo>
                  <a:lnTo>
                    <a:pt x="1155715" y="385700"/>
                  </a:lnTo>
                  <a:lnTo>
                    <a:pt x="1153563" y="417323"/>
                  </a:lnTo>
                  <a:lnTo>
                    <a:pt x="1185186" y="415171"/>
                  </a:lnTo>
                  <a:lnTo>
                    <a:pt x="1189244" y="446606"/>
                  </a:lnTo>
                  <a:lnTo>
                    <a:pt x="1219839" y="438326"/>
                  </a:lnTo>
                  <a:lnTo>
                    <a:pt x="1224513" y="452206"/>
                  </a:lnTo>
                  <a:lnTo>
                    <a:pt x="1217254" y="458815"/>
                  </a:lnTo>
                  <a:cubicBezTo>
                    <a:pt x="1180978" y="485859"/>
                    <a:pt x="1137249" y="501650"/>
                    <a:pt x="1090180" y="501650"/>
                  </a:cubicBezTo>
                  <a:lnTo>
                    <a:pt x="131974" y="501650"/>
                  </a:lnTo>
                  <a:cubicBezTo>
                    <a:pt x="84906" y="501650"/>
                    <a:pt x="41176" y="485859"/>
                    <a:pt x="4901" y="458815"/>
                  </a:cubicBezTo>
                  <a:lnTo>
                    <a:pt x="0" y="454353"/>
                  </a:lnTo>
                  <a:lnTo>
                    <a:pt x="5397" y="438326"/>
                  </a:lnTo>
                  <a:lnTo>
                    <a:pt x="35992" y="446606"/>
                  </a:lnTo>
                  <a:lnTo>
                    <a:pt x="40050" y="415171"/>
                  </a:lnTo>
                  <a:lnTo>
                    <a:pt x="71673" y="417323"/>
                  </a:lnTo>
                  <a:lnTo>
                    <a:pt x="69521" y="385700"/>
                  </a:lnTo>
                  <a:lnTo>
                    <a:pt x="100956" y="381642"/>
                  </a:lnTo>
                  <a:lnTo>
                    <a:pt x="92676" y="351047"/>
                  </a:lnTo>
                  <a:lnTo>
                    <a:pt x="122715" y="340932"/>
                  </a:lnTo>
                  <a:lnTo>
                    <a:pt x="108625" y="312540"/>
                  </a:lnTo>
                  <a:lnTo>
                    <a:pt x="136116" y="296762"/>
                  </a:lnTo>
                  <a:lnTo>
                    <a:pt x="116755" y="271665"/>
                  </a:lnTo>
                  <a:lnTo>
                    <a:pt x="140639" y="250825"/>
                  </a:lnTo>
                  <a:lnTo>
                    <a:pt x="116755" y="229985"/>
                  </a:lnTo>
                  <a:lnTo>
                    <a:pt x="136116" y="204888"/>
                  </a:lnTo>
                  <a:lnTo>
                    <a:pt x="108625" y="189110"/>
                  </a:lnTo>
                  <a:lnTo>
                    <a:pt x="122715" y="160718"/>
                  </a:lnTo>
                  <a:lnTo>
                    <a:pt x="92676" y="150603"/>
                  </a:lnTo>
                  <a:lnTo>
                    <a:pt x="100956" y="120008"/>
                  </a:lnTo>
                  <a:lnTo>
                    <a:pt x="69521" y="115950"/>
                  </a:lnTo>
                  <a:lnTo>
                    <a:pt x="71673" y="84327"/>
                  </a:lnTo>
                  <a:lnTo>
                    <a:pt x="40050" y="86479"/>
                  </a:lnTo>
                  <a:lnTo>
                    <a:pt x="35992" y="55044"/>
                  </a:lnTo>
                  <a:lnTo>
                    <a:pt x="5397" y="63324"/>
                  </a:lnTo>
                  <a:lnTo>
                    <a:pt x="0" y="47297"/>
                  </a:lnTo>
                  <a:lnTo>
                    <a:pt x="4901" y="42835"/>
                  </a:lnTo>
                  <a:cubicBezTo>
                    <a:pt x="41176" y="15791"/>
                    <a:pt x="84906" y="0"/>
                    <a:pt x="13197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180000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دخول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01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AB5D49-0FE9-4601-B746-591673B8D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20917" r="20408" b="5915"/>
          <a:stretch/>
        </p:blipFill>
        <p:spPr>
          <a:xfrm>
            <a:off x="0" y="-20741"/>
            <a:ext cx="12192000" cy="6843935"/>
          </a:xfrm>
          <a:prstGeom prst="rect">
            <a:avLst/>
          </a:prstGeom>
        </p:spPr>
      </p:pic>
      <p:sp>
        <p:nvSpPr>
          <p:cNvPr id="4" name="صحيح">
            <a:extLst>
              <a:ext uri="{FF2B5EF4-FFF2-40B4-BE49-F238E27FC236}">
                <a16:creationId xmlns:a16="http://schemas.microsoft.com/office/drawing/2014/main" id="{606D038B-97F3-4CFA-B6EC-475E82DD504B}"/>
              </a:ext>
            </a:extLst>
          </p:cNvPr>
          <p:cNvSpPr/>
          <p:nvPr/>
        </p:nvSpPr>
        <p:spPr>
          <a:xfrm>
            <a:off x="3221936" y="4427874"/>
            <a:ext cx="5733702" cy="493485"/>
          </a:xfrm>
          <a:custGeom>
            <a:avLst/>
            <a:gdLst>
              <a:gd name="connsiteX0" fmla="*/ 166046 w 5733702"/>
              <a:gd name="connsiteY0" fmla="*/ 0 h 493485"/>
              <a:gd name="connsiteX1" fmla="*/ 5567656 w 5733702"/>
              <a:gd name="connsiteY1" fmla="*/ 0 h 493485"/>
              <a:gd name="connsiteX2" fmla="*/ 5733702 w 5733702"/>
              <a:gd name="connsiteY2" fmla="*/ 246742 h 493485"/>
              <a:gd name="connsiteX3" fmla="*/ 5567655 w 5733702"/>
              <a:gd name="connsiteY3" fmla="*/ 493485 h 493485"/>
              <a:gd name="connsiteX4" fmla="*/ 166047 w 5733702"/>
              <a:gd name="connsiteY4" fmla="*/ 493485 h 493485"/>
              <a:gd name="connsiteX5" fmla="*/ 0 w 5733702"/>
              <a:gd name="connsiteY5" fmla="*/ 246742 h 493485"/>
              <a:gd name="connsiteX6" fmla="*/ 166046 w 5733702"/>
              <a:gd name="connsiteY6" fmla="*/ 0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33702" h="493485">
                <a:moveTo>
                  <a:pt x="166046" y="0"/>
                </a:moveTo>
                <a:lnTo>
                  <a:pt x="5567656" y="0"/>
                </a:lnTo>
                <a:lnTo>
                  <a:pt x="5733702" y="246742"/>
                </a:lnTo>
                <a:lnTo>
                  <a:pt x="5567655" y="493485"/>
                </a:lnTo>
                <a:lnTo>
                  <a:pt x="166047" y="493485"/>
                </a:lnTo>
                <a:lnTo>
                  <a:pt x="0" y="246742"/>
                </a:lnTo>
                <a:lnTo>
                  <a:pt x="166046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اليمنى</a:t>
            </a:r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5" name="Freeform 145">
            <a:extLst>
              <a:ext uri="{FF2B5EF4-FFF2-40B4-BE49-F238E27FC236}">
                <a16:creationId xmlns:a16="http://schemas.microsoft.com/office/drawing/2014/main" id="{F4A29055-94D2-4D68-967E-6DEC342987AC}"/>
              </a:ext>
            </a:extLst>
          </p:cNvPr>
          <p:cNvSpPr/>
          <p:nvPr/>
        </p:nvSpPr>
        <p:spPr>
          <a:xfrm>
            <a:off x="2993802" y="4551714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9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8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9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8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146">
            <a:extLst>
              <a:ext uri="{FF2B5EF4-FFF2-40B4-BE49-F238E27FC236}">
                <a16:creationId xmlns:a16="http://schemas.microsoft.com/office/drawing/2014/main" id="{A476C315-59F1-45CF-93F2-278A39BC8E6E}"/>
              </a:ext>
            </a:extLst>
          </p:cNvPr>
          <p:cNvSpPr/>
          <p:nvPr/>
        </p:nvSpPr>
        <p:spPr>
          <a:xfrm>
            <a:off x="8989021" y="4551714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8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7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8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7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147">
            <a:extLst>
              <a:ext uri="{FF2B5EF4-FFF2-40B4-BE49-F238E27FC236}">
                <a16:creationId xmlns:a16="http://schemas.microsoft.com/office/drawing/2014/main" id="{D889D05B-F7E2-4AED-B27E-439D920735B6}"/>
              </a:ext>
            </a:extLst>
          </p:cNvPr>
          <p:cNvSpPr/>
          <p:nvPr/>
        </p:nvSpPr>
        <p:spPr>
          <a:xfrm>
            <a:off x="2959551" y="4423847"/>
            <a:ext cx="428432" cy="493485"/>
          </a:xfrm>
          <a:custGeom>
            <a:avLst/>
            <a:gdLst>
              <a:gd name="connsiteX0" fmla="*/ 0 w 428432"/>
              <a:gd name="connsiteY0" fmla="*/ 0 h 493485"/>
              <a:gd name="connsiteX1" fmla="*/ 428431 w 428432"/>
              <a:gd name="connsiteY1" fmla="*/ 0 h 493485"/>
              <a:gd name="connsiteX2" fmla="*/ 262385 w 428432"/>
              <a:gd name="connsiteY2" fmla="*/ 246742 h 493485"/>
              <a:gd name="connsiteX3" fmla="*/ 428432 w 428432"/>
              <a:gd name="connsiteY3" fmla="*/ 493485 h 493485"/>
              <a:gd name="connsiteX4" fmla="*/ 0 w 428432"/>
              <a:gd name="connsiteY4" fmla="*/ 493485 h 493485"/>
              <a:gd name="connsiteX5" fmla="*/ 0 w 428432"/>
              <a:gd name="connsiteY5" fmla="*/ 0 h 493485"/>
              <a:gd name="connsiteX6" fmla="*/ 138840 w 428432"/>
              <a:gd name="connsiteY6" fmla="*/ 127867 h 493485"/>
              <a:gd name="connsiteX7" fmla="*/ 105549 w 428432"/>
              <a:gd name="connsiteY7" fmla="*/ 195317 h 493485"/>
              <a:gd name="connsiteX8" fmla="*/ 34251 w 428432"/>
              <a:gd name="connsiteY8" fmla="*/ 207766 h 493485"/>
              <a:gd name="connsiteX9" fmla="*/ 84973 w 428432"/>
              <a:gd name="connsiteY9" fmla="*/ 261901 h 493485"/>
              <a:gd name="connsiteX10" fmla="*/ 74201 w 428432"/>
              <a:gd name="connsiteY10" fmla="*/ 337045 h 493485"/>
              <a:gd name="connsiteX11" fmla="*/ 138840 w 428432"/>
              <a:gd name="connsiteY11" fmla="*/ 303052 h 493485"/>
              <a:gd name="connsiteX12" fmla="*/ 203480 w 428432"/>
              <a:gd name="connsiteY12" fmla="*/ 337045 h 493485"/>
              <a:gd name="connsiteX13" fmla="*/ 192707 w 428432"/>
              <a:gd name="connsiteY13" fmla="*/ 261901 h 493485"/>
              <a:gd name="connsiteX14" fmla="*/ 243429 w 428432"/>
              <a:gd name="connsiteY14" fmla="*/ 207766 h 493485"/>
              <a:gd name="connsiteX15" fmla="*/ 172132 w 428432"/>
              <a:gd name="connsiteY15" fmla="*/ 195317 h 493485"/>
              <a:gd name="connsiteX16" fmla="*/ 138840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0" y="0"/>
                </a:moveTo>
                <a:lnTo>
                  <a:pt x="428431" y="0"/>
                </a:lnTo>
                <a:lnTo>
                  <a:pt x="262385" y="246742"/>
                </a:lnTo>
                <a:lnTo>
                  <a:pt x="428432" y="493485"/>
                </a:lnTo>
                <a:lnTo>
                  <a:pt x="0" y="493485"/>
                </a:lnTo>
                <a:lnTo>
                  <a:pt x="0" y="0"/>
                </a:lnTo>
                <a:close/>
                <a:moveTo>
                  <a:pt x="138840" y="127867"/>
                </a:moveTo>
                <a:lnTo>
                  <a:pt x="105549" y="195317"/>
                </a:lnTo>
                <a:lnTo>
                  <a:pt x="34251" y="207766"/>
                </a:lnTo>
                <a:lnTo>
                  <a:pt x="84973" y="261901"/>
                </a:lnTo>
                <a:lnTo>
                  <a:pt x="74201" y="337045"/>
                </a:lnTo>
                <a:lnTo>
                  <a:pt x="138840" y="303052"/>
                </a:lnTo>
                <a:lnTo>
                  <a:pt x="203480" y="337045"/>
                </a:lnTo>
                <a:lnTo>
                  <a:pt x="192707" y="261901"/>
                </a:lnTo>
                <a:lnTo>
                  <a:pt x="243429" y="207766"/>
                </a:lnTo>
                <a:lnTo>
                  <a:pt x="172132" y="195317"/>
                </a:lnTo>
                <a:lnTo>
                  <a:pt x="138840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148">
            <a:extLst>
              <a:ext uri="{FF2B5EF4-FFF2-40B4-BE49-F238E27FC236}">
                <a16:creationId xmlns:a16="http://schemas.microsoft.com/office/drawing/2014/main" id="{48131F35-C3CB-40DF-99D5-7755E40DF47B}"/>
              </a:ext>
            </a:extLst>
          </p:cNvPr>
          <p:cNvSpPr/>
          <p:nvPr/>
        </p:nvSpPr>
        <p:spPr>
          <a:xfrm>
            <a:off x="8789591" y="4423847"/>
            <a:ext cx="428432" cy="493485"/>
          </a:xfrm>
          <a:custGeom>
            <a:avLst/>
            <a:gdLst>
              <a:gd name="connsiteX0" fmla="*/ 1 w 428432"/>
              <a:gd name="connsiteY0" fmla="*/ 0 h 493485"/>
              <a:gd name="connsiteX1" fmla="*/ 428432 w 428432"/>
              <a:gd name="connsiteY1" fmla="*/ 0 h 493485"/>
              <a:gd name="connsiteX2" fmla="*/ 428432 w 428432"/>
              <a:gd name="connsiteY2" fmla="*/ 493485 h 493485"/>
              <a:gd name="connsiteX3" fmla="*/ 0 w 428432"/>
              <a:gd name="connsiteY3" fmla="*/ 493485 h 493485"/>
              <a:gd name="connsiteX4" fmla="*/ 166047 w 428432"/>
              <a:gd name="connsiteY4" fmla="*/ 246742 h 493485"/>
              <a:gd name="connsiteX5" fmla="*/ 1 w 428432"/>
              <a:gd name="connsiteY5" fmla="*/ 0 h 493485"/>
              <a:gd name="connsiteX6" fmla="*/ 304019 w 428432"/>
              <a:gd name="connsiteY6" fmla="*/ 127867 h 493485"/>
              <a:gd name="connsiteX7" fmla="*/ 270727 w 428432"/>
              <a:gd name="connsiteY7" fmla="*/ 195317 h 493485"/>
              <a:gd name="connsiteX8" fmla="*/ 199430 w 428432"/>
              <a:gd name="connsiteY8" fmla="*/ 207766 h 493485"/>
              <a:gd name="connsiteX9" fmla="*/ 250152 w 428432"/>
              <a:gd name="connsiteY9" fmla="*/ 261901 h 493485"/>
              <a:gd name="connsiteX10" fmla="*/ 239380 w 428432"/>
              <a:gd name="connsiteY10" fmla="*/ 337045 h 493485"/>
              <a:gd name="connsiteX11" fmla="*/ 304019 w 428432"/>
              <a:gd name="connsiteY11" fmla="*/ 303052 h 493485"/>
              <a:gd name="connsiteX12" fmla="*/ 368658 w 428432"/>
              <a:gd name="connsiteY12" fmla="*/ 337045 h 493485"/>
              <a:gd name="connsiteX13" fmla="*/ 357886 w 428432"/>
              <a:gd name="connsiteY13" fmla="*/ 261901 h 493485"/>
              <a:gd name="connsiteX14" fmla="*/ 408608 w 428432"/>
              <a:gd name="connsiteY14" fmla="*/ 207766 h 493485"/>
              <a:gd name="connsiteX15" fmla="*/ 337311 w 428432"/>
              <a:gd name="connsiteY15" fmla="*/ 195317 h 493485"/>
              <a:gd name="connsiteX16" fmla="*/ 304019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1" y="0"/>
                </a:moveTo>
                <a:lnTo>
                  <a:pt x="428432" y="0"/>
                </a:lnTo>
                <a:lnTo>
                  <a:pt x="428432" y="493485"/>
                </a:lnTo>
                <a:lnTo>
                  <a:pt x="0" y="493485"/>
                </a:lnTo>
                <a:lnTo>
                  <a:pt x="166047" y="246742"/>
                </a:lnTo>
                <a:lnTo>
                  <a:pt x="1" y="0"/>
                </a:lnTo>
                <a:close/>
                <a:moveTo>
                  <a:pt x="304019" y="127867"/>
                </a:moveTo>
                <a:lnTo>
                  <a:pt x="270727" y="195317"/>
                </a:lnTo>
                <a:lnTo>
                  <a:pt x="199430" y="207766"/>
                </a:lnTo>
                <a:lnTo>
                  <a:pt x="250152" y="261901"/>
                </a:lnTo>
                <a:lnTo>
                  <a:pt x="239380" y="337045"/>
                </a:lnTo>
                <a:lnTo>
                  <a:pt x="304019" y="303052"/>
                </a:lnTo>
                <a:lnTo>
                  <a:pt x="368658" y="337045"/>
                </a:lnTo>
                <a:lnTo>
                  <a:pt x="357886" y="261901"/>
                </a:lnTo>
                <a:lnTo>
                  <a:pt x="408608" y="207766"/>
                </a:lnTo>
                <a:lnTo>
                  <a:pt x="337311" y="195317"/>
                </a:lnTo>
                <a:lnTo>
                  <a:pt x="304019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خطأ - 1">
            <a:extLst>
              <a:ext uri="{FF2B5EF4-FFF2-40B4-BE49-F238E27FC236}">
                <a16:creationId xmlns:a16="http://schemas.microsoft.com/office/drawing/2014/main" id="{0ECC5434-F662-4667-A9B8-772E5DB18019}"/>
              </a:ext>
            </a:extLst>
          </p:cNvPr>
          <p:cNvSpPr/>
          <p:nvPr/>
        </p:nvSpPr>
        <p:spPr>
          <a:xfrm>
            <a:off x="3221936" y="3730141"/>
            <a:ext cx="5733702" cy="493485"/>
          </a:xfrm>
          <a:custGeom>
            <a:avLst/>
            <a:gdLst>
              <a:gd name="connsiteX0" fmla="*/ 166046 w 5733702"/>
              <a:gd name="connsiteY0" fmla="*/ 0 h 493485"/>
              <a:gd name="connsiteX1" fmla="*/ 5567656 w 5733702"/>
              <a:gd name="connsiteY1" fmla="*/ 0 h 493485"/>
              <a:gd name="connsiteX2" fmla="*/ 5733702 w 5733702"/>
              <a:gd name="connsiteY2" fmla="*/ 246742 h 493485"/>
              <a:gd name="connsiteX3" fmla="*/ 5567655 w 5733702"/>
              <a:gd name="connsiteY3" fmla="*/ 493485 h 493485"/>
              <a:gd name="connsiteX4" fmla="*/ 166047 w 5733702"/>
              <a:gd name="connsiteY4" fmla="*/ 493485 h 493485"/>
              <a:gd name="connsiteX5" fmla="*/ 0 w 5733702"/>
              <a:gd name="connsiteY5" fmla="*/ 246742 h 493485"/>
              <a:gd name="connsiteX6" fmla="*/ 166046 w 5733702"/>
              <a:gd name="connsiteY6" fmla="*/ 0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33702" h="493485">
                <a:moveTo>
                  <a:pt x="166046" y="0"/>
                </a:moveTo>
                <a:lnTo>
                  <a:pt x="5567656" y="0"/>
                </a:lnTo>
                <a:lnTo>
                  <a:pt x="5733702" y="246742"/>
                </a:lnTo>
                <a:lnTo>
                  <a:pt x="5567655" y="493485"/>
                </a:lnTo>
                <a:lnTo>
                  <a:pt x="166047" y="493485"/>
                </a:lnTo>
                <a:lnTo>
                  <a:pt x="0" y="246742"/>
                </a:lnTo>
                <a:lnTo>
                  <a:pt x="166046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اليسرى</a:t>
            </a:r>
          </a:p>
        </p:txBody>
      </p:sp>
      <p:sp>
        <p:nvSpPr>
          <p:cNvPr id="10" name="Freeform 142">
            <a:extLst>
              <a:ext uri="{FF2B5EF4-FFF2-40B4-BE49-F238E27FC236}">
                <a16:creationId xmlns:a16="http://schemas.microsoft.com/office/drawing/2014/main" id="{68521964-74E3-4D2D-ACC8-102844DFB7A2}"/>
              </a:ext>
            </a:extLst>
          </p:cNvPr>
          <p:cNvSpPr/>
          <p:nvPr/>
        </p:nvSpPr>
        <p:spPr>
          <a:xfrm>
            <a:off x="2993802" y="3861601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9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8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9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8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41">
            <a:extLst>
              <a:ext uri="{FF2B5EF4-FFF2-40B4-BE49-F238E27FC236}">
                <a16:creationId xmlns:a16="http://schemas.microsoft.com/office/drawing/2014/main" id="{23AE4773-368E-48E5-969E-6FD58FCE0301}"/>
              </a:ext>
            </a:extLst>
          </p:cNvPr>
          <p:cNvSpPr/>
          <p:nvPr/>
        </p:nvSpPr>
        <p:spPr>
          <a:xfrm>
            <a:off x="8989021" y="3861601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8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7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8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7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40">
            <a:extLst>
              <a:ext uri="{FF2B5EF4-FFF2-40B4-BE49-F238E27FC236}">
                <a16:creationId xmlns:a16="http://schemas.microsoft.com/office/drawing/2014/main" id="{A9BC9749-D66C-47EF-BD40-70319E67EC68}"/>
              </a:ext>
            </a:extLst>
          </p:cNvPr>
          <p:cNvSpPr/>
          <p:nvPr/>
        </p:nvSpPr>
        <p:spPr>
          <a:xfrm>
            <a:off x="2959551" y="3733734"/>
            <a:ext cx="428432" cy="493485"/>
          </a:xfrm>
          <a:custGeom>
            <a:avLst/>
            <a:gdLst>
              <a:gd name="connsiteX0" fmla="*/ 0 w 428432"/>
              <a:gd name="connsiteY0" fmla="*/ 0 h 493485"/>
              <a:gd name="connsiteX1" fmla="*/ 428431 w 428432"/>
              <a:gd name="connsiteY1" fmla="*/ 0 h 493485"/>
              <a:gd name="connsiteX2" fmla="*/ 262385 w 428432"/>
              <a:gd name="connsiteY2" fmla="*/ 246742 h 493485"/>
              <a:gd name="connsiteX3" fmla="*/ 428432 w 428432"/>
              <a:gd name="connsiteY3" fmla="*/ 493485 h 493485"/>
              <a:gd name="connsiteX4" fmla="*/ 0 w 428432"/>
              <a:gd name="connsiteY4" fmla="*/ 493485 h 493485"/>
              <a:gd name="connsiteX5" fmla="*/ 0 w 428432"/>
              <a:gd name="connsiteY5" fmla="*/ 0 h 493485"/>
              <a:gd name="connsiteX6" fmla="*/ 138840 w 428432"/>
              <a:gd name="connsiteY6" fmla="*/ 127867 h 493485"/>
              <a:gd name="connsiteX7" fmla="*/ 105549 w 428432"/>
              <a:gd name="connsiteY7" fmla="*/ 195317 h 493485"/>
              <a:gd name="connsiteX8" fmla="*/ 34251 w 428432"/>
              <a:gd name="connsiteY8" fmla="*/ 207766 h 493485"/>
              <a:gd name="connsiteX9" fmla="*/ 84973 w 428432"/>
              <a:gd name="connsiteY9" fmla="*/ 261901 h 493485"/>
              <a:gd name="connsiteX10" fmla="*/ 74201 w 428432"/>
              <a:gd name="connsiteY10" fmla="*/ 337045 h 493485"/>
              <a:gd name="connsiteX11" fmla="*/ 138840 w 428432"/>
              <a:gd name="connsiteY11" fmla="*/ 303052 h 493485"/>
              <a:gd name="connsiteX12" fmla="*/ 203480 w 428432"/>
              <a:gd name="connsiteY12" fmla="*/ 337045 h 493485"/>
              <a:gd name="connsiteX13" fmla="*/ 192707 w 428432"/>
              <a:gd name="connsiteY13" fmla="*/ 261901 h 493485"/>
              <a:gd name="connsiteX14" fmla="*/ 243429 w 428432"/>
              <a:gd name="connsiteY14" fmla="*/ 207766 h 493485"/>
              <a:gd name="connsiteX15" fmla="*/ 172132 w 428432"/>
              <a:gd name="connsiteY15" fmla="*/ 195317 h 493485"/>
              <a:gd name="connsiteX16" fmla="*/ 138840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0" y="0"/>
                </a:moveTo>
                <a:lnTo>
                  <a:pt x="428431" y="0"/>
                </a:lnTo>
                <a:lnTo>
                  <a:pt x="262385" y="246742"/>
                </a:lnTo>
                <a:lnTo>
                  <a:pt x="428432" y="493485"/>
                </a:lnTo>
                <a:lnTo>
                  <a:pt x="0" y="493485"/>
                </a:lnTo>
                <a:lnTo>
                  <a:pt x="0" y="0"/>
                </a:lnTo>
                <a:close/>
                <a:moveTo>
                  <a:pt x="138840" y="127867"/>
                </a:moveTo>
                <a:lnTo>
                  <a:pt x="105549" y="195317"/>
                </a:lnTo>
                <a:lnTo>
                  <a:pt x="34251" y="207766"/>
                </a:lnTo>
                <a:lnTo>
                  <a:pt x="84973" y="261901"/>
                </a:lnTo>
                <a:lnTo>
                  <a:pt x="74201" y="337045"/>
                </a:lnTo>
                <a:lnTo>
                  <a:pt x="138840" y="303052"/>
                </a:lnTo>
                <a:lnTo>
                  <a:pt x="203480" y="337045"/>
                </a:lnTo>
                <a:lnTo>
                  <a:pt x="192707" y="261901"/>
                </a:lnTo>
                <a:lnTo>
                  <a:pt x="243429" y="207766"/>
                </a:lnTo>
                <a:lnTo>
                  <a:pt x="172132" y="195317"/>
                </a:lnTo>
                <a:lnTo>
                  <a:pt x="138840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39">
            <a:extLst>
              <a:ext uri="{FF2B5EF4-FFF2-40B4-BE49-F238E27FC236}">
                <a16:creationId xmlns:a16="http://schemas.microsoft.com/office/drawing/2014/main" id="{F47C50D0-4509-4ACA-9290-7C7F7466DC90}"/>
              </a:ext>
            </a:extLst>
          </p:cNvPr>
          <p:cNvSpPr/>
          <p:nvPr/>
        </p:nvSpPr>
        <p:spPr>
          <a:xfrm>
            <a:off x="8789591" y="3733734"/>
            <a:ext cx="428432" cy="493485"/>
          </a:xfrm>
          <a:custGeom>
            <a:avLst/>
            <a:gdLst>
              <a:gd name="connsiteX0" fmla="*/ 1 w 428432"/>
              <a:gd name="connsiteY0" fmla="*/ 0 h 493485"/>
              <a:gd name="connsiteX1" fmla="*/ 428432 w 428432"/>
              <a:gd name="connsiteY1" fmla="*/ 0 h 493485"/>
              <a:gd name="connsiteX2" fmla="*/ 428432 w 428432"/>
              <a:gd name="connsiteY2" fmla="*/ 493485 h 493485"/>
              <a:gd name="connsiteX3" fmla="*/ 0 w 428432"/>
              <a:gd name="connsiteY3" fmla="*/ 493485 h 493485"/>
              <a:gd name="connsiteX4" fmla="*/ 166047 w 428432"/>
              <a:gd name="connsiteY4" fmla="*/ 246742 h 493485"/>
              <a:gd name="connsiteX5" fmla="*/ 1 w 428432"/>
              <a:gd name="connsiteY5" fmla="*/ 0 h 493485"/>
              <a:gd name="connsiteX6" fmla="*/ 304019 w 428432"/>
              <a:gd name="connsiteY6" fmla="*/ 127867 h 493485"/>
              <a:gd name="connsiteX7" fmla="*/ 270727 w 428432"/>
              <a:gd name="connsiteY7" fmla="*/ 195317 h 493485"/>
              <a:gd name="connsiteX8" fmla="*/ 199430 w 428432"/>
              <a:gd name="connsiteY8" fmla="*/ 207766 h 493485"/>
              <a:gd name="connsiteX9" fmla="*/ 250152 w 428432"/>
              <a:gd name="connsiteY9" fmla="*/ 261901 h 493485"/>
              <a:gd name="connsiteX10" fmla="*/ 239380 w 428432"/>
              <a:gd name="connsiteY10" fmla="*/ 337045 h 493485"/>
              <a:gd name="connsiteX11" fmla="*/ 304019 w 428432"/>
              <a:gd name="connsiteY11" fmla="*/ 303052 h 493485"/>
              <a:gd name="connsiteX12" fmla="*/ 368658 w 428432"/>
              <a:gd name="connsiteY12" fmla="*/ 337045 h 493485"/>
              <a:gd name="connsiteX13" fmla="*/ 357886 w 428432"/>
              <a:gd name="connsiteY13" fmla="*/ 261901 h 493485"/>
              <a:gd name="connsiteX14" fmla="*/ 408608 w 428432"/>
              <a:gd name="connsiteY14" fmla="*/ 207766 h 493485"/>
              <a:gd name="connsiteX15" fmla="*/ 337311 w 428432"/>
              <a:gd name="connsiteY15" fmla="*/ 195317 h 493485"/>
              <a:gd name="connsiteX16" fmla="*/ 304019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1" y="0"/>
                </a:moveTo>
                <a:lnTo>
                  <a:pt x="428432" y="0"/>
                </a:lnTo>
                <a:lnTo>
                  <a:pt x="428432" y="493485"/>
                </a:lnTo>
                <a:lnTo>
                  <a:pt x="0" y="493485"/>
                </a:lnTo>
                <a:lnTo>
                  <a:pt x="166047" y="246742"/>
                </a:lnTo>
                <a:lnTo>
                  <a:pt x="1" y="0"/>
                </a:lnTo>
                <a:close/>
                <a:moveTo>
                  <a:pt x="304019" y="127867"/>
                </a:moveTo>
                <a:lnTo>
                  <a:pt x="270727" y="195317"/>
                </a:lnTo>
                <a:lnTo>
                  <a:pt x="199430" y="207766"/>
                </a:lnTo>
                <a:lnTo>
                  <a:pt x="250152" y="261901"/>
                </a:lnTo>
                <a:lnTo>
                  <a:pt x="239380" y="337045"/>
                </a:lnTo>
                <a:lnTo>
                  <a:pt x="304019" y="303052"/>
                </a:lnTo>
                <a:lnTo>
                  <a:pt x="368658" y="337045"/>
                </a:lnTo>
                <a:lnTo>
                  <a:pt x="357886" y="261901"/>
                </a:lnTo>
                <a:lnTo>
                  <a:pt x="408608" y="207766"/>
                </a:lnTo>
                <a:lnTo>
                  <a:pt x="337311" y="195317"/>
                </a:lnTo>
                <a:lnTo>
                  <a:pt x="304019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مربع السؤال">
            <a:extLst>
              <a:ext uri="{FF2B5EF4-FFF2-40B4-BE49-F238E27FC236}">
                <a16:creationId xmlns:a16="http://schemas.microsoft.com/office/drawing/2014/main" id="{A832092C-1E82-4732-807F-A6B4C2D53667}"/>
              </a:ext>
            </a:extLst>
          </p:cNvPr>
          <p:cNvGrpSpPr/>
          <p:nvPr/>
        </p:nvGrpSpPr>
        <p:grpSpPr>
          <a:xfrm>
            <a:off x="2973977" y="573463"/>
            <a:ext cx="6244046" cy="2883984"/>
            <a:chOff x="2973977" y="1987008"/>
            <a:chExt cx="6244046" cy="2883984"/>
          </a:xfrm>
        </p:grpSpPr>
        <p:sp>
          <p:nvSpPr>
            <p:cNvPr id="20" name="Freeform 106">
              <a:extLst>
                <a:ext uri="{FF2B5EF4-FFF2-40B4-BE49-F238E27FC236}">
                  <a16:creationId xmlns:a16="http://schemas.microsoft.com/office/drawing/2014/main" id="{8692E6A8-77CE-4BCF-B67A-862A01E12133}"/>
                </a:ext>
              </a:extLst>
            </p:cNvPr>
            <p:cNvSpPr/>
            <p:nvPr/>
          </p:nvSpPr>
          <p:spPr>
            <a:xfrm>
              <a:off x="3074127" y="1987008"/>
              <a:ext cx="6043748" cy="2883984"/>
            </a:xfrm>
            <a:custGeom>
              <a:avLst/>
              <a:gdLst>
                <a:gd name="connsiteX0" fmla="*/ 479798 w 6043748"/>
                <a:gd name="connsiteY0" fmla="*/ 0 h 2883984"/>
                <a:gd name="connsiteX1" fmla="*/ 5563950 w 6043748"/>
                <a:gd name="connsiteY1" fmla="*/ 0 h 2883984"/>
                <a:gd name="connsiteX2" fmla="*/ 5573660 w 6043748"/>
                <a:gd name="connsiteY2" fmla="*/ 78023 h 2883984"/>
                <a:gd name="connsiteX3" fmla="*/ 5813723 w 6043748"/>
                <a:gd name="connsiteY3" fmla="*/ 285582 h 2883984"/>
                <a:gd name="connsiteX4" fmla="*/ 5790727 w 6043748"/>
                <a:gd name="connsiteY4" fmla="*/ 602084 h 2883984"/>
                <a:gd name="connsiteX5" fmla="*/ 5985698 w 6043748"/>
                <a:gd name="connsiteY5" fmla="*/ 852456 h 2883984"/>
                <a:gd name="connsiteX6" fmla="*/ 5901372 w 6043748"/>
                <a:gd name="connsiteY6" fmla="*/ 1158378 h 2883984"/>
                <a:gd name="connsiteX7" fmla="*/ 6043748 w 6043748"/>
                <a:gd name="connsiteY7" fmla="*/ 1441993 h 2883984"/>
                <a:gd name="connsiteX8" fmla="*/ 5901372 w 6043748"/>
                <a:gd name="connsiteY8" fmla="*/ 1725608 h 2883984"/>
                <a:gd name="connsiteX9" fmla="*/ 5985698 w 6043748"/>
                <a:gd name="connsiteY9" fmla="*/ 2031530 h 2883984"/>
                <a:gd name="connsiteX10" fmla="*/ 5790727 w 6043748"/>
                <a:gd name="connsiteY10" fmla="*/ 2281902 h 2883984"/>
                <a:gd name="connsiteX11" fmla="*/ 5813723 w 6043748"/>
                <a:gd name="connsiteY11" fmla="*/ 2598404 h 2883984"/>
                <a:gd name="connsiteX12" fmla="*/ 5573660 w 6043748"/>
                <a:gd name="connsiteY12" fmla="*/ 2805963 h 2883984"/>
                <a:gd name="connsiteX13" fmla="*/ 5563950 w 6043748"/>
                <a:gd name="connsiteY13" fmla="*/ 2883984 h 2883984"/>
                <a:gd name="connsiteX14" fmla="*/ 479798 w 6043748"/>
                <a:gd name="connsiteY14" fmla="*/ 2883984 h 2883984"/>
                <a:gd name="connsiteX15" fmla="*/ 470088 w 6043748"/>
                <a:gd name="connsiteY15" fmla="*/ 2805963 h 2883984"/>
                <a:gd name="connsiteX16" fmla="*/ 230025 w 6043748"/>
                <a:gd name="connsiteY16" fmla="*/ 2598404 h 2883984"/>
                <a:gd name="connsiteX17" fmla="*/ 253021 w 6043748"/>
                <a:gd name="connsiteY17" fmla="*/ 2281902 h 2883984"/>
                <a:gd name="connsiteX18" fmla="*/ 58050 w 6043748"/>
                <a:gd name="connsiteY18" fmla="*/ 2031530 h 2883984"/>
                <a:gd name="connsiteX19" fmla="*/ 142376 w 6043748"/>
                <a:gd name="connsiteY19" fmla="*/ 1725608 h 2883984"/>
                <a:gd name="connsiteX20" fmla="*/ 0 w 6043748"/>
                <a:gd name="connsiteY20" fmla="*/ 1441993 h 2883984"/>
                <a:gd name="connsiteX21" fmla="*/ 142376 w 6043748"/>
                <a:gd name="connsiteY21" fmla="*/ 1158378 h 2883984"/>
                <a:gd name="connsiteX22" fmla="*/ 58050 w 6043748"/>
                <a:gd name="connsiteY22" fmla="*/ 852456 h 2883984"/>
                <a:gd name="connsiteX23" fmla="*/ 253021 w 6043748"/>
                <a:gd name="connsiteY23" fmla="*/ 602084 h 2883984"/>
                <a:gd name="connsiteX24" fmla="*/ 230025 w 6043748"/>
                <a:gd name="connsiteY24" fmla="*/ 285582 h 2883984"/>
                <a:gd name="connsiteX25" fmla="*/ 470088 w 6043748"/>
                <a:gd name="connsiteY25" fmla="*/ 78023 h 2883984"/>
                <a:gd name="connsiteX26" fmla="*/ 479798 w 6043748"/>
                <a:gd name="connsiteY26" fmla="*/ 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43748" h="2883984">
                  <a:moveTo>
                    <a:pt x="479798" y="0"/>
                  </a:moveTo>
                  <a:lnTo>
                    <a:pt x="5563950" y="0"/>
                  </a:lnTo>
                  <a:lnTo>
                    <a:pt x="5573660" y="78023"/>
                  </a:lnTo>
                  <a:lnTo>
                    <a:pt x="5813723" y="285582"/>
                  </a:lnTo>
                  <a:lnTo>
                    <a:pt x="5790727" y="602084"/>
                  </a:lnTo>
                  <a:lnTo>
                    <a:pt x="5985698" y="852456"/>
                  </a:lnTo>
                  <a:lnTo>
                    <a:pt x="5901372" y="1158378"/>
                  </a:lnTo>
                  <a:lnTo>
                    <a:pt x="6043748" y="1441993"/>
                  </a:lnTo>
                  <a:lnTo>
                    <a:pt x="5901372" y="1725608"/>
                  </a:lnTo>
                  <a:lnTo>
                    <a:pt x="5985698" y="2031530"/>
                  </a:lnTo>
                  <a:lnTo>
                    <a:pt x="5790727" y="2281902"/>
                  </a:lnTo>
                  <a:lnTo>
                    <a:pt x="5813723" y="2598404"/>
                  </a:lnTo>
                  <a:lnTo>
                    <a:pt x="5573660" y="2805963"/>
                  </a:lnTo>
                  <a:lnTo>
                    <a:pt x="5563950" y="2883984"/>
                  </a:lnTo>
                  <a:lnTo>
                    <a:pt x="479798" y="2883984"/>
                  </a:lnTo>
                  <a:lnTo>
                    <a:pt x="470088" y="2805963"/>
                  </a:lnTo>
                  <a:lnTo>
                    <a:pt x="230025" y="2598404"/>
                  </a:lnTo>
                  <a:lnTo>
                    <a:pt x="253021" y="2281902"/>
                  </a:lnTo>
                  <a:lnTo>
                    <a:pt x="58050" y="2031530"/>
                  </a:lnTo>
                  <a:lnTo>
                    <a:pt x="142376" y="1725608"/>
                  </a:lnTo>
                  <a:lnTo>
                    <a:pt x="0" y="1441993"/>
                  </a:lnTo>
                  <a:lnTo>
                    <a:pt x="142376" y="1158378"/>
                  </a:lnTo>
                  <a:lnTo>
                    <a:pt x="58050" y="852456"/>
                  </a:lnTo>
                  <a:lnTo>
                    <a:pt x="253021" y="602084"/>
                  </a:lnTo>
                  <a:lnTo>
                    <a:pt x="230025" y="285582"/>
                  </a:lnTo>
                  <a:lnTo>
                    <a:pt x="470088" y="78023"/>
                  </a:lnTo>
                  <a:lnTo>
                    <a:pt x="479798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عند دخول الخلاء أقدم رجلي ........</a:t>
              </a:r>
              <a:r>
                <a:rPr lang="ar-SA" sz="2800" b="1" dirty="0">
                  <a:solidFill>
                    <a:schemeClr val="tx1"/>
                  </a:solidFill>
                  <a:latin typeface="Helvetica Neue"/>
                </a:rPr>
                <a:t> ؟</a:t>
              </a:r>
              <a:endPara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129">
              <a:extLst>
                <a:ext uri="{FF2B5EF4-FFF2-40B4-BE49-F238E27FC236}">
                  <a16:creationId xmlns:a16="http://schemas.microsoft.com/office/drawing/2014/main" id="{6270DCF0-5B5F-4D2B-B92F-E357773784DE}"/>
                </a:ext>
              </a:extLst>
            </p:cNvPr>
            <p:cNvSpPr/>
            <p:nvPr/>
          </p:nvSpPr>
          <p:spPr>
            <a:xfrm>
              <a:off x="3025664" y="2038963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128">
              <a:extLst>
                <a:ext uri="{FF2B5EF4-FFF2-40B4-BE49-F238E27FC236}">
                  <a16:creationId xmlns:a16="http://schemas.microsoft.com/office/drawing/2014/main" id="{D3B9E733-EE0B-4529-8B95-55C27AA9F98B}"/>
                </a:ext>
              </a:extLst>
            </p:cNvPr>
            <p:cNvSpPr/>
            <p:nvPr/>
          </p:nvSpPr>
          <p:spPr>
            <a:xfrm>
              <a:off x="8909005" y="2038963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127">
              <a:extLst>
                <a:ext uri="{FF2B5EF4-FFF2-40B4-BE49-F238E27FC236}">
                  <a16:creationId xmlns:a16="http://schemas.microsoft.com/office/drawing/2014/main" id="{7863B1FD-2B69-406A-8E34-327A3417A49B}"/>
                </a:ext>
              </a:extLst>
            </p:cNvPr>
            <p:cNvSpPr/>
            <p:nvPr/>
          </p:nvSpPr>
          <p:spPr>
            <a:xfrm>
              <a:off x="3025664" y="4555829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126">
              <a:extLst>
                <a:ext uri="{FF2B5EF4-FFF2-40B4-BE49-F238E27FC236}">
                  <a16:creationId xmlns:a16="http://schemas.microsoft.com/office/drawing/2014/main" id="{5A90B01B-DCF3-403A-AB83-415794539C63}"/>
                </a:ext>
              </a:extLst>
            </p:cNvPr>
            <p:cNvSpPr/>
            <p:nvPr/>
          </p:nvSpPr>
          <p:spPr>
            <a:xfrm>
              <a:off x="8909005" y="4555829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Freeform 125">
              <a:extLst>
                <a:ext uri="{FF2B5EF4-FFF2-40B4-BE49-F238E27FC236}">
                  <a16:creationId xmlns:a16="http://schemas.microsoft.com/office/drawing/2014/main" id="{D9F7E4C8-AB7E-4138-9352-4FC2C6EDCDAE}"/>
                </a:ext>
              </a:extLst>
            </p:cNvPr>
            <p:cNvSpPr/>
            <p:nvPr/>
          </p:nvSpPr>
          <p:spPr>
            <a:xfrm>
              <a:off x="2973977" y="1987008"/>
              <a:ext cx="579948" cy="2883984"/>
            </a:xfrm>
            <a:custGeom>
              <a:avLst/>
              <a:gdLst>
                <a:gd name="connsiteX0" fmla="*/ 0 w 579948"/>
                <a:gd name="connsiteY0" fmla="*/ 0 h 2883984"/>
                <a:gd name="connsiteX1" fmla="*/ 579948 w 579948"/>
                <a:gd name="connsiteY1" fmla="*/ 0 h 2883984"/>
                <a:gd name="connsiteX2" fmla="*/ 570238 w 579948"/>
                <a:gd name="connsiteY2" fmla="*/ 78023 h 2883984"/>
                <a:gd name="connsiteX3" fmla="*/ 330175 w 579948"/>
                <a:gd name="connsiteY3" fmla="*/ 285582 h 2883984"/>
                <a:gd name="connsiteX4" fmla="*/ 353171 w 579948"/>
                <a:gd name="connsiteY4" fmla="*/ 602084 h 2883984"/>
                <a:gd name="connsiteX5" fmla="*/ 158200 w 579948"/>
                <a:gd name="connsiteY5" fmla="*/ 852456 h 2883984"/>
                <a:gd name="connsiteX6" fmla="*/ 242526 w 579948"/>
                <a:gd name="connsiteY6" fmla="*/ 1158378 h 2883984"/>
                <a:gd name="connsiteX7" fmla="*/ 100150 w 579948"/>
                <a:gd name="connsiteY7" fmla="*/ 1441993 h 2883984"/>
                <a:gd name="connsiteX8" fmla="*/ 242526 w 579948"/>
                <a:gd name="connsiteY8" fmla="*/ 1725608 h 2883984"/>
                <a:gd name="connsiteX9" fmla="*/ 158200 w 579948"/>
                <a:gd name="connsiteY9" fmla="*/ 2031530 h 2883984"/>
                <a:gd name="connsiteX10" fmla="*/ 353171 w 579948"/>
                <a:gd name="connsiteY10" fmla="*/ 2281902 h 2883984"/>
                <a:gd name="connsiteX11" fmla="*/ 330175 w 579948"/>
                <a:gd name="connsiteY11" fmla="*/ 2598404 h 2883984"/>
                <a:gd name="connsiteX12" fmla="*/ 570238 w 579948"/>
                <a:gd name="connsiteY12" fmla="*/ 2805963 h 2883984"/>
                <a:gd name="connsiteX13" fmla="*/ 579948 w 579948"/>
                <a:gd name="connsiteY13" fmla="*/ 2883984 h 2883984"/>
                <a:gd name="connsiteX14" fmla="*/ 0 w 579948"/>
                <a:gd name="connsiteY14" fmla="*/ 2883984 h 2883984"/>
                <a:gd name="connsiteX15" fmla="*/ 0 w 579948"/>
                <a:gd name="connsiteY15" fmla="*/ 0 h 2883984"/>
                <a:gd name="connsiteX16" fmla="*/ 181159 w 579948"/>
                <a:gd name="connsiteY16" fmla="*/ 51954 h 2883984"/>
                <a:gd name="connsiteX17" fmla="*/ 139947 w 579948"/>
                <a:gd name="connsiteY17" fmla="*/ 135451 h 2883984"/>
                <a:gd name="connsiteX18" fmla="*/ 51687 w 579948"/>
                <a:gd name="connsiteY18" fmla="*/ 150862 h 2883984"/>
                <a:gd name="connsiteX19" fmla="*/ 114476 w 579948"/>
                <a:gd name="connsiteY19" fmla="*/ 217876 h 2883984"/>
                <a:gd name="connsiteX20" fmla="*/ 101141 w 579948"/>
                <a:gd name="connsiteY20" fmla="*/ 310897 h 2883984"/>
                <a:gd name="connsiteX21" fmla="*/ 181159 w 579948"/>
                <a:gd name="connsiteY21" fmla="*/ 268817 h 2883984"/>
                <a:gd name="connsiteX22" fmla="*/ 261177 w 579948"/>
                <a:gd name="connsiteY22" fmla="*/ 310897 h 2883984"/>
                <a:gd name="connsiteX23" fmla="*/ 247842 w 579948"/>
                <a:gd name="connsiteY23" fmla="*/ 217876 h 2883984"/>
                <a:gd name="connsiteX24" fmla="*/ 310631 w 579948"/>
                <a:gd name="connsiteY24" fmla="*/ 150862 h 2883984"/>
                <a:gd name="connsiteX25" fmla="*/ 222371 w 579948"/>
                <a:gd name="connsiteY25" fmla="*/ 135451 h 2883984"/>
                <a:gd name="connsiteX26" fmla="*/ 181159 w 579948"/>
                <a:gd name="connsiteY26" fmla="*/ 51954 h 2883984"/>
                <a:gd name="connsiteX27" fmla="*/ 181159 w 579948"/>
                <a:gd name="connsiteY27" fmla="*/ 2568820 h 2883984"/>
                <a:gd name="connsiteX28" fmla="*/ 139947 w 579948"/>
                <a:gd name="connsiteY28" fmla="*/ 2652317 h 2883984"/>
                <a:gd name="connsiteX29" fmla="*/ 51687 w 579948"/>
                <a:gd name="connsiteY29" fmla="*/ 2667728 h 2883984"/>
                <a:gd name="connsiteX30" fmla="*/ 114476 w 579948"/>
                <a:gd name="connsiteY30" fmla="*/ 2734742 h 2883984"/>
                <a:gd name="connsiteX31" fmla="*/ 101141 w 579948"/>
                <a:gd name="connsiteY31" fmla="*/ 2827763 h 2883984"/>
                <a:gd name="connsiteX32" fmla="*/ 181159 w 579948"/>
                <a:gd name="connsiteY32" fmla="*/ 2785683 h 2883984"/>
                <a:gd name="connsiteX33" fmla="*/ 261177 w 579948"/>
                <a:gd name="connsiteY33" fmla="*/ 2827763 h 2883984"/>
                <a:gd name="connsiteX34" fmla="*/ 247842 w 579948"/>
                <a:gd name="connsiteY34" fmla="*/ 2734742 h 2883984"/>
                <a:gd name="connsiteX35" fmla="*/ 310631 w 579948"/>
                <a:gd name="connsiteY35" fmla="*/ 2667728 h 2883984"/>
                <a:gd name="connsiteX36" fmla="*/ 222371 w 579948"/>
                <a:gd name="connsiteY36" fmla="*/ 2652317 h 2883984"/>
                <a:gd name="connsiteX37" fmla="*/ 181159 w 579948"/>
                <a:gd name="connsiteY37" fmla="*/ 256882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79948" h="2883984">
                  <a:moveTo>
                    <a:pt x="0" y="0"/>
                  </a:moveTo>
                  <a:lnTo>
                    <a:pt x="579948" y="0"/>
                  </a:lnTo>
                  <a:lnTo>
                    <a:pt x="570238" y="78023"/>
                  </a:lnTo>
                  <a:lnTo>
                    <a:pt x="330175" y="285582"/>
                  </a:lnTo>
                  <a:lnTo>
                    <a:pt x="353171" y="602084"/>
                  </a:lnTo>
                  <a:lnTo>
                    <a:pt x="158200" y="852456"/>
                  </a:lnTo>
                  <a:lnTo>
                    <a:pt x="242526" y="1158378"/>
                  </a:lnTo>
                  <a:lnTo>
                    <a:pt x="100150" y="1441993"/>
                  </a:lnTo>
                  <a:lnTo>
                    <a:pt x="242526" y="1725608"/>
                  </a:lnTo>
                  <a:lnTo>
                    <a:pt x="158200" y="2031530"/>
                  </a:lnTo>
                  <a:lnTo>
                    <a:pt x="353171" y="2281902"/>
                  </a:lnTo>
                  <a:lnTo>
                    <a:pt x="330175" y="2598404"/>
                  </a:lnTo>
                  <a:lnTo>
                    <a:pt x="570238" y="2805963"/>
                  </a:lnTo>
                  <a:lnTo>
                    <a:pt x="579948" y="2883984"/>
                  </a:lnTo>
                  <a:lnTo>
                    <a:pt x="0" y="2883984"/>
                  </a:lnTo>
                  <a:lnTo>
                    <a:pt x="0" y="0"/>
                  </a:lnTo>
                  <a:close/>
                  <a:moveTo>
                    <a:pt x="181159" y="51954"/>
                  </a:moveTo>
                  <a:lnTo>
                    <a:pt x="139947" y="135451"/>
                  </a:lnTo>
                  <a:lnTo>
                    <a:pt x="51687" y="150862"/>
                  </a:lnTo>
                  <a:lnTo>
                    <a:pt x="114476" y="217876"/>
                  </a:lnTo>
                  <a:lnTo>
                    <a:pt x="101141" y="310897"/>
                  </a:lnTo>
                  <a:lnTo>
                    <a:pt x="181159" y="268817"/>
                  </a:lnTo>
                  <a:lnTo>
                    <a:pt x="261177" y="310897"/>
                  </a:lnTo>
                  <a:lnTo>
                    <a:pt x="247842" y="217876"/>
                  </a:lnTo>
                  <a:lnTo>
                    <a:pt x="310631" y="150862"/>
                  </a:lnTo>
                  <a:lnTo>
                    <a:pt x="222371" y="135451"/>
                  </a:lnTo>
                  <a:lnTo>
                    <a:pt x="181159" y="51954"/>
                  </a:lnTo>
                  <a:close/>
                  <a:moveTo>
                    <a:pt x="181159" y="2568820"/>
                  </a:moveTo>
                  <a:lnTo>
                    <a:pt x="139947" y="2652317"/>
                  </a:lnTo>
                  <a:lnTo>
                    <a:pt x="51687" y="2667728"/>
                  </a:lnTo>
                  <a:lnTo>
                    <a:pt x="114476" y="2734742"/>
                  </a:lnTo>
                  <a:lnTo>
                    <a:pt x="101141" y="2827763"/>
                  </a:lnTo>
                  <a:lnTo>
                    <a:pt x="181159" y="2785683"/>
                  </a:lnTo>
                  <a:lnTo>
                    <a:pt x="261177" y="2827763"/>
                  </a:lnTo>
                  <a:lnTo>
                    <a:pt x="247842" y="2734742"/>
                  </a:lnTo>
                  <a:lnTo>
                    <a:pt x="310631" y="2667728"/>
                  </a:lnTo>
                  <a:lnTo>
                    <a:pt x="222371" y="2652317"/>
                  </a:lnTo>
                  <a:lnTo>
                    <a:pt x="181159" y="2568820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889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124">
              <a:extLst>
                <a:ext uri="{FF2B5EF4-FFF2-40B4-BE49-F238E27FC236}">
                  <a16:creationId xmlns:a16="http://schemas.microsoft.com/office/drawing/2014/main" id="{9E189C77-15B4-4923-93E1-067F8340DAD0}"/>
                </a:ext>
              </a:extLst>
            </p:cNvPr>
            <p:cNvSpPr/>
            <p:nvPr/>
          </p:nvSpPr>
          <p:spPr>
            <a:xfrm>
              <a:off x="8638077" y="1987008"/>
              <a:ext cx="579946" cy="2883984"/>
            </a:xfrm>
            <a:custGeom>
              <a:avLst/>
              <a:gdLst>
                <a:gd name="connsiteX0" fmla="*/ 0 w 579946"/>
                <a:gd name="connsiteY0" fmla="*/ 0 h 2883984"/>
                <a:gd name="connsiteX1" fmla="*/ 579946 w 579946"/>
                <a:gd name="connsiteY1" fmla="*/ 0 h 2883984"/>
                <a:gd name="connsiteX2" fmla="*/ 579946 w 579946"/>
                <a:gd name="connsiteY2" fmla="*/ 2883984 h 2883984"/>
                <a:gd name="connsiteX3" fmla="*/ 0 w 579946"/>
                <a:gd name="connsiteY3" fmla="*/ 2883984 h 2883984"/>
                <a:gd name="connsiteX4" fmla="*/ 9710 w 579946"/>
                <a:gd name="connsiteY4" fmla="*/ 2805963 h 2883984"/>
                <a:gd name="connsiteX5" fmla="*/ 249773 w 579946"/>
                <a:gd name="connsiteY5" fmla="*/ 2598404 h 2883984"/>
                <a:gd name="connsiteX6" fmla="*/ 226777 w 579946"/>
                <a:gd name="connsiteY6" fmla="*/ 2281902 h 2883984"/>
                <a:gd name="connsiteX7" fmla="*/ 421748 w 579946"/>
                <a:gd name="connsiteY7" fmla="*/ 2031530 h 2883984"/>
                <a:gd name="connsiteX8" fmla="*/ 337422 w 579946"/>
                <a:gd name="connsiteY8" fmla="*/ 1725608 h 2883984"/>
                <a:gd name="connsiteX9" fmla="*/ 479798 w 579946"/>
                <a:gd name="connsiteY9" fmla="*/ 1441993 h 2883984"/>
                <a:gd name="connsiteX10" fmla="*/ 337422 w 579946"/>
                <a:gd name="connsiteY10" fmla="*/ 1158378 h 2883984"/>
                <a:gd name="connsiteX11" fmla="*/ 421748 w 579946"/>
                <a:gd name="connsiteY11" fmla="*/ 852456 h 2883984"/>
                <a:gd name="connsiteX12" fmla="*/ 226777 w 579946"/>
                <a:gd name="connsiteY12" fmla="*/ 602084 h 2883984"/>
                <a:gd name="connsiteX13" fmla="*/ 249773 w 579946"/>
                <a:gd name="connsiteY13" fmla="*/ 285582 h 2883984"/>
                <a:gd name="connsiteX14" fmla="*/ 9710 w 579946"/>
                <a:gd name="connsiteY14" fmla="*/ 78023 h 2883984"/>
                <a:gd name="connsiteX15" fmla="*/ 0 w 579946"/>
                <a:gd name="connsiteY15" fmla="*/ 0 h 2883984"/>
                <a:gd name="connsiteX16" fmla="*/ 400400 w 579946"/>
                <a:gd name="connsiteY16" fmla="*/ 51954 h 2883984"/>
                <a:gd name="connsiteX17" fmla="*/ 359188 w 579946"/>
                <a:gd name="connsiteY17" fmla="*/ 135451 h 2883984"/>
                <a:gd name="connsiteX18" fmla="*/ 270928 w 579946"/>
                <a:gd name="connsiteY18" fmla="*/ 150862 h 2883984"/>
                <a:gd name="connsiteX19" fmla="*/ 333717 w 579946"/>
                <a:gd name="connsiteY19" fmla="*/ 217876 h 2883984"/>
                <a:gd name="connsiteX20" fmla="*/ 320382 w 579946"/>
                <a:gd name="connsiteY20" fmla="*/ 310897 h 2883984"/>
                <a:gd name="connsiteX21" fmla="*/ 400400 w 579946"/>
                <a:gd name="connsiteY21" fmla="*/ 268817 h 2883984"/>
                <a:gd name="connsiteX22" fmla="*/ 480418 w 579946"/>
                <a:gd name="connsiteY22" fmla="*/ 310897 h 2883984"/>
                <a:gd name="connsiteX23" fmla="*/ 467083 w 579946"/>
                <a:gd name="connsiteY23" fmla="*/ 217876 h 2883984"/>
                <a:gd name="connsiteX24" fmla="*/ 529872 w 579946"/>
                <a:gd name="connsiteY24" fmla="*/ 150862 h 2883984"/>
                <a:gd name="connsiteX25" fmla="*/ 441612 w 579946"/>
                <a:gd name="connsiteY25" fmla="*/ 135451 h 2883984"/>
                <a:gd name="connsiteX26" fmla="*/ 400400 w 579946"/>
                <a:gd name="connsiteY26" fmla="*/ 51954 h 2883984"/>
                <a:gd name="connsiteX27" fmla="*/ 400400 w 579946"/>
                <a:gd name="connsiteY27" fmla="*/ 2568820 h 2883984"/>
                <a:gd name="connsiteX28" fmla="*/ 359188 w 579946"/>
                <a:gd name="connsiteY28" fmla="*/ 2652317 h 2883984"/>
                <a:gd name="connsiteX29" fmla="*/ 270928 w 579946"/>
                <a:gd name="connsiteY29" fmla="*/ 2667728 h 2883984"/>
                <a:gd name="connsiteX30" fmla="*/ 333717 w 579946"/>
                <a:gd name="connsiteY30" fmla="*/ 2734742 h 2883984"/>
                <a:gd name="connsiteX31" fmla="*/ 320382 w 579946"/>
                <a:gd name="connsiteY31" fmla="*/ 2827763 h 2883984"/>
                <a:gd name="connsiteX32" fmla="*/ 400400 w 579946"/>
                <a:gd name="connsiteY32" fmla="*/ 2785683 h 2883984"/>
                <a:gd name="connsiteX33" fmla="*/ 480418 w 579946"/>
                <a:gd name="connsiteY33" fmla="*/ 2827763 h 2883984"/>
                <a:gd name="connsiteX34" fmla="*/ 467083 w 579946"/>
                <a:gd name="connsiteY34" fmla="*/ 2734742 h 2883984"/>
                <a:gd name="connsiteX35" fmla="*/ 529872 w 579946"/>
                <a:gd name="connsiteY35" fmla="*/ 2667728 h 2883984"/>
                <a:gd name="connsiteX36" fmla="*/ 441612 w 579946"/>
                <a:gd name="connsiteY36" fmla="*/ 2652317 h 2883984"/>
                <a:gd name="connsiteX37" fmla="*/ 400400 w 579946"/>
                <a:gd name="connsiteY37" fmla="*/ 256882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79946" h="2883984">
                  <a:moveTo>
                    <a:pt x="0" y="0"/>
                  </a:moveTo>
                  <a:lnTo>
                    <a:pt x="579946" y="0"/>
                  </a:lnTo>
                  <a:lnTo>
                    <a:pt x="579946" y="2883984"/>
                  </a:lnTo>
                  <a:lnTo>
                    <a:pt x="0" y="2883984"/>
                  </a:lnTo>
                  <a:lnTo>
                    <a:pt x="9710" y="2805963"/>
                  </a:lnTo>
                  <a:lnTo>
                    <a:pt x="249773" y="2598404"/>
                  </a:lnTo>
                  <a:lnTo>
                    <a:pt x="226777" y="2281902"/>
                  </a:lnTo>
                  <a:lnTo>
                    <a:pt x="421748" y="2031530"/>
                  </a:lnTo>
                  <a:lnTo>
                    <a:pt x="337422" y="1725608"/>
                  </a:lnTo>
                  <a:lnTo>
                    <a:pt x="479798" y="1441993"/>
                  </a:lnTo>
                  <a:lnTo>
                    <a:pt x="337422" y="1158378"/>
                  </a:lnTo>
                  <a:lnTo>
                    <a:pt x="421748" y="852456"/>
                  </a:lnTo>
                  <a:lnTo>
                    <a:pt x="226777" y="602084"/>
                  </a:lnTo>
                  <a:lnTo>
                    <a:pt x="249773" y="285582"/>
                  </a:lnTo>
                  <a:lnTo>
                    <a:pt x="9710" y="78023"/>
                  </a:lnTo>
                  <a:lnTo>
                    <a:pt x="0" y="0"/>
                  </a:lnTo>
                  <a:close/>
                  <a:moveTo>
                    <a:pt x="400400" y="51954"/>
                  </a:moveTo>
                  <a:lnTo>
                    <a:pt x="359188" y="135451"/>
                  </a:lnTo>
                  <a:lnTo>
                    <a:pt x="270928" y="150862"/>
                  </a:lnTo>
                  <a:lnTo>
                    <a:pt x="333717" y="217876"/>
                  </a:lnTo>
                  <a:lnTo>
                    <a:pt x="320382" y="310897"/>
                  </a:lnTo>
                  <a:lnTo>
                    <a:pt x="400400" y="268817"/>
                  </a:lnTo>
                  <a:lnTo>
                    <a:pt x="480418" y="310897"/>
                  </a:lnTo>
                  <a:lnTo>
                    <a:pt x="467083" y="217876"/>
                  </a:lnTo>
                  <a:lnTo>
                    <a:pt x="529872" y="150862"/>
                  </a:lnTo>
                  <a:lnTo>
                    <a:pt x="441612" y="135451"/>
                  </a:lnTo>
                  <a:lnTo>
                    <a:pt x="400400" y="51954"/>
                  </a:lnTo>
                  <a:close/>
                  <a:moveTo>
                    <a:pt x="400400" y="2568820"/>
                  </a:moveTo>
                  <a:lnTo>
                    <a:pt x="359188" y="2652317"/>
                  </a:lnTo>
                  <a:lnTo>
                    <a:pt x="270928" y="2667728"/>
                  </a:lnTo>
                  <a:lnTo>
                    <a:pt x="333717" y="2734742"/>
                  </a:lnTo>
                  <a:lnTo>
                    <a:pt x="320382" y="2827763"/>
                  </a:lnTo>
                  <a:lnTo>
                    <a:pt x="400400" y="2785683"/>
                  </a:lnTo>
                  <a:lnTo>
                    <a:pt x="480418" y="2827763"/>
                  </a:lnTo>
                  <a:lnTo>
                    <a:pt x="467083" y="2734742"/>
                  </a:lnTo>
                  <a:lnTo>
                    <a:pt x="529872" y="2667728"/>
                  </a:lnTo>
                  <a:lnTo>
                    <a:pt x="441612" y="2652317"/>
                  </a:lnTo>
                  <a:lnTo>
                    <a:pt x="400400" y="2568820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889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السؤال التالي">
            <a:extLst>
              <a:ext uri="{FF2B5EF4-FFF2-40B4-BE49-F238E27FC236}">
                <a16:creationId xmlns:a16="http://schemas.microsoft.com/office/drawing/2014/main" id="{1F65A8A8-83AF-42D1-BA6F-2E1454AB193E}"/>
              </a:ext>
            </a:extLst>
          </p:cNvPr>
          <p:cNvGrpSpPr/>
          <p:nvPr/>
        </p:nvGrpSpPr>
        <p:grpSpPr>
          <a:xfrm>
            <a:off x="5186140" y="5843676"/>
            <a:ext cx="1816640" cy="645052"/>
            <a:chOff x="5186140" y="6137816"/>
            <a:chExt cx="1816640" cy="645052"/>
          </a:xfrm>
        </p:grpSpPr>
        <p:sp>
          <p:nvSpPr>
            <p:cNvPr id="28" name="Freeform 1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8884062-DD41-4062-92A8-07F2ABA83EB5}"/>
                </a:ext>
              </a:extLst>
            </p:cNvPr>
            <p:cNvSpPr/>
            <p:nvPr/>
          </p:nvSpPr>
          <p:spPr>
            <a:xfrm>
              <a:off x="5214757" y="6360350"/>
              <a:ext cx="161892" cy="161892"/>
            </a:xfrm>
            <a:custGeom>
              <a:avLst/>
              <a:gdLst>
                <a:gd name="connsiteX0" fmla="*/ 80946 w 161892"/>
                <a:gd name="connsiteY0" fmla="*/ 0 h 161892"/>
                <a:gd name="connsiteX1" fmla="*/ 106712 w 161892"/>
                <a:gd name="connsiteY1" fmla="*/ 52203 h 161892"/>
                <a:gd name="connsiteX2" fmla="*/ 161892 w 161892"/>
                <a:gd name="connsiteY2" fmla="*/ 61838 h 161892"/>
                <a:gd name="connsiteX3" fmla="*/ 122636 w 161892"/>
                <a:gd name="connsiteY3" fmla="*/ 103735 h 161892"/>
                <a:gd name="connsiteX4" fmla="*/ 130973 w 161892"/>
                <a:gd name="connsiteY4" fmla="*/ 161892 h 161892"/>
                <a:gd name="connsiteX5" fmla="*/ 80946 w 161892"/>
                <a:gd name="connsiteY5" fmla="*/ 135584 h 161892"/>
                <a:gd name="connsiteX6" fmla="*/ 30919 w 161892"/>
                <a:gd name="connsiteY6" fmla="*/ 161892 h 161892"/>
                <a:gd name="connsiteX7" fmla="*/ 39256 w 161892"/>
                <a:gd name="connsiteY7" fmla="*/ 103735 h 161892"/>
                <a:gd name="connsiteX8" fmla="*/ 0 w 161892"/>
                <a:gd name="connsiteY8" fmla="*/ 61838 h 161892"/>
                <a:gd name="connsiteX9" fmla="*/ 55180 w 161892"/>
                <a:gd name="connsiteY9" fmla="*/ 52203 h 161892"/>
                <a:gd name="connsiteX10" fmla="*/ 80946 w 161892"/>
                <a:gd name="connsiteY10" fmla="*/ 0 h 16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892" h="161892">
                  <a:moveTo>
                    <a:pt x="80946" y="0"/>
                  </a:moveTo>
                  <a:lnTo>
                    <a:pt x="106712" y="52203"/>
                  </a:lnTo>
                  <a:lnTo>
                    <a:pt x="161892" y="61838"/>
                  </a:lnTo>
                  <a:lnTo>
                    <a:pt x="122636" y="103735"/>
                  </a:lnTo>
                  <a:lnTo>
                    <a:pt x="130973" y="161892"/>
                  </a:lnTo>
                  <a:lnTo>
                    <a:pt x="80946" y="135584"/>
                  </a:lnTo>
                  <a:lnTo>
                    <a:pt x="30919" y="161892"/>
                  </a:lnTo>
                  <a:lnTo>
                    <a:pt x="39256" y="103735"/>
                  </a:lnTo>
                  <a:lnTo>
                    <a:pt x="0" y="61838"/>
                  </a:lnTo>
                  <a:lnTo>
                    <a:pt x="55180" y="52203"/>
                  </a:lnTo>
                  <a:lnTo>
                    <a:pt x="809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reeform 10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CD892A6-6A72-442F-B05F-2EAA99E9A88F}"/>
                </a:ext>
              </a:extLst>
            </p:cNvPr>
            <p:cNvSpPr/>
            <p:nvPr/>
          </p:nvSpPr>
          <p:spPr>
            <a:xfrm>
              <a:off x="6815352" y="6360350"/>
              <a:ext cx="161892" cy="161892"/>
            </a:xfrm>
            <a:custGeom>
              <a:avLst/>
              <a:gdLst>
                <a:gd name="connsiteX0" fmla="*/ 80946 w 161892"/>
                <a:gd name="connsiteY0" fmla="*/ 0 h 161892"/>
                <a:gd name="connsiteX1" fmla="*/ 106712 w 161892"/>
                <a:gd name="connsiteY1" fmla="*/ 52203 h 161892"/>
                <a:gd name="connsiteX2" fmla="*/ 161892 w 161892"/>
                <a:gd name="connsiteY2" fmla="*/ 61838 h 161892"/>
                <a:gd name="connsiteX3" fmla="*/ 122636 w 161892"/>
                <a:gd name="connsiteY3" fmla="*/ 103735 h 161892"/>
                <a:gd name="connsiteX4" fmla="*/ 130973 w 161892"/>
                <a:gd name="connsiteY4" fmla="*/ 161892 h 161892"/>
                <a:gd name="connsiteX5" fmla="*/ 80946 w 161892"/>
                <a:gd name="connsiteY5" fmla="*/ 135584 h 161892"/>
                <a:gd name="connsiteX6" fmla="*/ 30919 w 161892"/>
                <a:gd name="connsiteY6" fmla="*/ 161892 h 161892"/>
                <a:gd name="connsiteX7" fmla="*/ 39256 w 161892"/>
                <a:gd name="connsiteY7" fmla="*/ 103735 h 161892"/>
                <a:gd name="connsiteX8" fmla="*/ 0 w 161892"/>
                <a:gd name="connsiteY8" fmla="*/ 61838 h 161892"/>
                <a:gd name="connsiteX9" fmla="*/ 55180 w 161892"/>
                <a:gd name="connsiteY9" fmla="*/ 52203 h 161892"/>
                <a:gd name="connsiteX10" fmla="*/ 80946 w 161892"/>
                <a:gd name="connsiteY10" fmla="*/ 0 h 16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892" h="161892">
                  <a:moveTo>
                    <a:pt x="80946" y="0"/>
                  </a:moveTo>
                  <a:lnTo>
                    <a:pt x="106712" y="52203"/>
                  </a:lnTo>
                  <a:lnTo>
                    <a:pt x="161892" y="61838"/>
                  </a:lnTo>
                  <a:lnTo>
                    <a:pt x="122636" y="103735"/>
                  </a:lnTo>
                  <a:lnTo>
                    <a:pt x="130973" y="161892"/>
                  </a:lnTo>
                  <a:lnTo>
                    <a:pt x="80946" y="135584"/>
                  </a:lnTo>
                  <a:lnTo>
                    <a:pt x="30919" y="161892"/>
                  </a:lnTo>
                  <a:lnTo>
                    <a:pt x="39256" y="103735"/>
                  </a:lnTo>
                  <a:lnTo>
                    <a:pt x="0" y="61838"/>
                  </a:lnTo>
                  <a:lnTo>
                    <a:pt x="55180" y="52203"/>
                  </a:lnTo>
                  <a:lnTo>
                    <a:pt x="809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10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BCE400B-48FC-4A2B-B2DE-C58D5B5E6D8B}"/>
                </a:ext>
              </a:extLst>
            </p:cNvPr>
            <p:cNvSpPr/>
            <p:nvPr/>
          </p:nvSpPr>
          <p:spPr>
            <a:xfrm>
              <a:off x="5186140" y="6198633"/>
              <a:ext cx="303403" cy="523417"/>
            </a:xfrm>
            <a:custGeom>
              <a:avLst/>
              <a:gdLst>
                <a:gd name="connsiteX0" fmla="*/ 122561 w 303403"/>
                <a:gd name="connsiteY0" fmla="*/ 0 h 523417"/>
                <a:gd name="connsiteX1" fmla="*/ 129501 w 303403"/>
                <a:gd name="connsiteY1" fmla="*/ 20609 h 523417"/>
                <a:gd name="connsiteX2" fmla="*/ 168842 w 303403"/>
                <a:gd name="connsiteY2" fmla="*/ 9962 h 523417"/>
                <a:gd name="connsiteX3" fmla="*/ 174060 w 303403"/>
                <a:gd name="connsiteY3" fmla="*/ 50383 h 523417"/>
                <a:gd name="connsiteX4" fmla="*/ 214722 w 303403"/>
                <a:gd name="connsiteY4" fmla="*/ 47616 h 523417"/>
                <a:gd name="connsiteX5" fmla="*/ 211955 w 303403"/>
                <a:gd name="connsiteY5" fmla="*/ 88278 h 523417"/>
                <a:gd name="connsiteX6" fmla="*/ 252376 w 303403"/>
                <a:gd name="connsiteY6" fmla="*/ 93496 h 523417"/>
                <a:gd name="connsiteX7" fmla="*/ 241729 w 303403"/>
                <a:gd name="connsiteY7" fmla="*/ 132837 h 523417"/>
                <a:gd name="connsiteX8" fmla="*/ 280355 w 303403"/>
                <a:gd name="connsiteY8" fmla="*/ 145844 h 523417"/>
                <a:gd name="connsiteX9" fmla="*/ 262238 w 303403"/>
                <a:gd name="connsiteY9" fmla="*/ 182352 h 523417"/>
                <a:gd name="connsiteX10" fmla="*/ 297587 w 303403"/>
                <a:gd name="connsiteY10" fmla="*/ 202640 h 523417"/>
                <a:gd name="connsiteX11" fmla="*/ 272692 w 303403"/>
                <a:gd name="connsiteY11" fmla="*/ 234911 h 523417"/>
                <a:gd name="connsiteX12" fmla="*/ 303403 w 303403"/>
                <a:gd name="connsiteY12" fmla="*/ 261709 h 523417"/>
                <a:gd name="connsiteX13" fmla="*/ 272692 w 303403"/>
                <a:gd name="connsiteY13" fmla="*/ 288506 h 523417"/>
                <a:gd name="connsiteX14" fmla="*/ 297587 w 303403"/>
                <a:gd name="connsiteY14" fmla="*/ 320777 h 523417"/>
                <a:gd name="connsiteX15" fmla="*/ 262238 w 303403"/>
                <a:gd name="connsiteY15" fmla="*/ 341066 h 523417"/>
                <a:gd name="connsiteX16" fmla="*/ 280355 w 303403"/>
                <a:gd name="connsiteY16" fmla="*/ 377574 h 523417"/>
                <a:gd name="connsiteX17" fmla="*/ 241729 w 303403"/>
                <a:gd name="connsiteY17" fmla="*/ 390580 h 523417"/>
                <a:gd name="connsiteX18" fmla="*/ 252376 w 303403"/>
                <a:gd name="connsiteY18" fmla="*/ 429921 h 523417"/>
                <a:gd name="connsiteX19" fmla="*/ 211955 w 303403"/>
                <a:gd name="connsiteY19" fmla="*/ 435139 h 523417"/>
                <a:gd name="connsiteX20" fmla="*/ 214722 w 303403"/>
                <a:gd name="connsiteY20" fmla="*/ 475802 h 523417"/>
                <a:gd name="connsiteX21" fmla="*/ 174060 w 303403"/>
                <a:gd name="connsiteY21" fmla="*/ 473035 h 523417"/>
                <a:gd name="connsiteX22" fmla="*/ 168842 w 303403"/>
                <a:gd name="connsiteY22" fmla="*/ 513456 h 523417"/>
                <a:gd name="connsiteX23" fmla="*/ 129501 w 303403"/>
                <a:gd name="connsiteY23" fmla="*/ 502809 h 523417"/>
                <a:gd name="connsiteX24" fmla="*/ 122561 w 303403"/>
                <a:gd name="connsiteY24" fmla="*/ 523417 h 523417"/>
                <a:gd name="connsiteX25" fmla="*/ 85608 w 303403"/>
                <a:gd name="connsiteY25" fmla="*/ 489773 h 523417"/>
                <a:gd name="connsiteX26" fmla="*/ 0 w 303403"/>
                <a:gd name="connsiteY26" fmla="*/ 261709 h 523417"/>
                <a:gd name="connsiteX27" fmla="*/ 85608 w 303403"/>
                <a:gd name="connsiteY27" fmla="*/ 33645 h 523417"/>
                <a:gd name="connsiteX28" fmla="*/ 122561 w 303403"/>
                <a:gd name="connsiteY28" fmla="*/ 0 h 523417"/>
                <a:gd name="connsiteX29" fmla="*/ 109563 w 303403"/>
                <a:gd name="connsiteY29" fmla="*/ 161717 h 523417"/>
                <a:gd name="connsiteX30" fmla="*/ 83797 w 303403"/>
                <a:gd name="connsiteY30" fmla="*/ 213920 h 523417"/>
                <a:gd name="connsiteX31" fmla="*/ 28617 w 303403"/>
                <a:gd name="connsiteY31" fmla="*/ 223555 h 523417"/>
                <a:gd name="connsiteX32" fmla="*/ 67873 w 303403"/>
                <a:gd name="connsiteY32" fmla="*/ 265452 h 523417"/>
                <a:gd name="connsiteX33" fmla="*/ 59536 w 303403"/>
                <a:gd name="connsiteY33" fmla="*/ 323609 h 523417"/>
                <a:gd name="connsiteX34" fmla="*/ 109563 w 303403"/>
                <a:gd name="connsiteY34" fmla="*/ 297301 h 523417"/>
                <a:gd name="connsiteX35" fmla="*/ 159590 w 303403"/>
                <a:gd name="connsiteY35" fmla="*/ 323609 h 523417"/>
                <a:gd name="connsiteX36" fmla="*/ 151253 w 303403"/>
                <a:gd name="connsiteY36" fmla="*/ 265452 h 523417"/>
                <a:gd name="connsiteX37" fmla="*/ 190509 w 303403"/>
                <a:gd name="connsiteY37" fmla="*/ 223555 h 523417"/>
                <a:gd name="connsiteX38" fmla="*/ 135329 w 303403"/>
                <a:gd name="connsiteY38" fmla="*/ 213920 h 523417"/>
                <a:gd name="connsiteX39" fmla="*/ 109563 w 303403"/>
                <a:gd name="connsiteY39" fmla="*/ 161717 h 52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03403" h="523417">
                  <a:moveTo>
                    <a:pt x="122561" y="0"/>
                  </a:moveTo>
                  <a:lnTo>
                    <a:pt x="129501" y="20609"/>
                  </a:lnTo>
                  <a:lnTo>
                    <a:pt x="168842" y="9962"/>
                  </a:lnTo>
                  <a:lnTo>
                    <a:pt x="174060" y="50383"/>
                  </a:lnTo>
                  <a:lnTo>
                    <a:pt x="214722" y="47616"/>
                  </a:lnTo>
                  <a:lnTo>
                    <a:pt x="211955" y="88278"/>
                  </a:lnTo>
                  <a:lnTo>
                    <a:pt x="252376" y="93496"/>
                  </a:lnTo>
                  <a:lnTo>
                    <a:pt x="241729" y="132837"/>
                  </a:lnTo>
                  <a:lnTo>
                    <a:pt x="280355" y="145844"/>
                  </a:lnTo>
                  <a:lnTo>
                    <a:pt x="262238" y="182352"/>
                  </a:lnTo>
                  <a:lnTo>
                    <a:pt x="297587" y="202640"/>
                  </a:lnTo>
                  <a:lnTo>
                    <a:pt x="272692" y="234911"/>
                  </a:lnTo>
                  <a:lnTo>
                    <a:pt x="303403" y="261709"/>
                  </a:lnTo>
                  <a:lnTo>
                    <a:pt x="272692" y="288506"/>
                  </a:lnTo>
                  <a:lnTo>
                    <a:pt x="297587" y="320777"/>
                  </a:lnTo>
                  <a:lnTo>
                    <a:pt x="262238" y="341066"/>
                  </a:lnTo>
                  <a:lnTo>
                    <a:pt x="280355" y="377574"/>
                  </a:lnTo>
                  <a:lnTo>
                    <a:pt x="241729" y="390580"/>
                  </a:lnTo>
                  <a:lnTo>
                    <a:pt x="252376" y="429921"/>
                  </a:lnTo>
                  <a:lnTo>
                    <a:pt x="211955" y="435139"/>
                  </a:lnTo>
                  <a:lnTo>
                    <a:pt x="214722" y="475802"/>
                  </a:lnTo>
                  <a:lnTo>
                    <a:pt x="174060" y="473035"/>
                  </a:lnTo>
                  <a:lnTo>
                    <a:pt x="168842" y="513456"/>
                  </a:lnTo>
                  <a:lnTo>
                    <a:pt x="129501" y="502809"/>
                  </a:lnTo>
                  <a:lnTo>
                    <a:pt x="122561" y="523417"/>
                  </a:lnTo>
                  <a:lnTo>
                    <a:pt x="85608" y="489773"/>
                  </a:lnTo>
                  <a:cubicBezTo>
                    <a:pt x="32716" y="431409"/>
                    <a:pt x="0" y="350778"/>
                    <a:pt x="0" y="261709"/>
                  </a:cubicBezTo>
                  <a:cubicBezTo>
                    <a:pt x="0" y="172641"/>
                    <a:pt x="32716" y="92010"/>
                    <a:pt x="85608" y="33645"/>
                  </a:cubicBezTo>
                  <a:lnTo>
                    <a:pt x="122561" y="0"/>
                  </a:lnTo>
                  <a:close/>
                  <a:moveTo>
                    <a:pt x="109563" y="161717"/>
                  </a:moveTo>
                  <a:lnTo>
                    <a:pt x="83797" y="213920"/>
                  </a:lnTo>
                  <a:lnTo>
                    <a:pt x="28617" y="223555"/>
                  </a:lnTo>
                  <a:lnTo>
                    <a:pt x="67873" y="265452"/>
                  </a:lnTo>
                  <a:lnTo>
                    <a:pt x="59536" y="323609"/>
                  </a:lnTo>
                  <a:lnTo>
                    <a:pt x="109563" y="297301"/>
                  </a:lnTo>
                  <a:lnTo>
                    <a:pt x="159590" y="323609"/>
                  </a:lnTo>
                  <a:lnTo>
                    <a:pt x="151253" y="265452"/>
                  </a:lnTo>
                  <a:lnTo>
                    <a:pt x="190509" y="223555"/>
                  </a:lnTo>
                  <a:lnTo>
                    <a:pt x="135329" y="213920"/>
                  </a:lnTo>
                  <a:lnTo>
                    <a:pt x="109563" y="161717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Freeform 10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59F22D4-BC1B-4D5B-B34E-D010D406F3AE}"/>
                </a:ext>
              </a:extLst>
            </p:cNvPr>
            <p:cNvSpPr/>
            <p:nvPr/>
          </p:nvSpPr>
          <p:spPr>
            <a:xfrm>
              <a:off x="6703340" y="6201394"/>
              <a:ext cx="299440" cy="517896"/>
            </a:xfrm>
            <a:custGeom>
              <a:avLst/>
              <a:gdLst>
                <a:gd name="connsiteX0" fmla="*/ 179913 w 299440"/>
                <a:gd name="connsiteY0" fmla="*/ 0 h 517896"/>
                <a:gd name="connsiteX1" fmla="*/ 213833 w 299440"/>
                <a:gd name="connsiteY1" fmla="*/ 30884 h 517896"/>
                <a:gd name="connsiteX2" fmla="*/ 299440 w 299440"/>
                <a:gd name="connsiteY2" fmla="*/ 258948 h 517896"/>
                <a:gd name="connsiteX3" fmla="*/ 213833 w 299440"/>
                <a:gd name="connsiteY3" fmla="*/ 487012 h 517896"/>
                <a:gd name="connsiteX4" fmla="*/ 179913 w 299440"/>
                <a:gd name="connsiteY4" fmla="*/ 517896 h 517896"/>
                <a:gd name="connsiteX5" fmla="*/ 173903 w 299440"/>
                <a:gd name="connsiteY5" fmla="*/ 500048 h 517896"/>
                <a:gd name="connsiteX6" fmla="*/ 134562 w 299440"/>
                <a:gd name="connsiteY6" fmla="*/ 510695 h 517896"/>
                <a:gd name="connsiteX7" fmla="*/ 129344 w 299440"/>
                <a:gd name="connsiteY7" fmla="*/ 470274 h 517896"/>
                <a:gd name="connsiteX8" fmla="*/ 88681 w 299440"/>
                <a:gd name="connsiteY8" fmla="*/ 473042 h 517896"/>
                <a:gd name="connsiteX9" fmla="*/ 91448 w 299440"/>
                <a:gd name="connsiteY9" fmla="*/ 432379 h 517896"/>
                <a:gd name="connsiteX10" fmla="*/ 51027 w 299440"/>
                <a:gd name="connsiteY10" fmla="*/ 427161 h 517896"/>
                <a:gd name="connsiteX11" fmla="*/ 61674 w 299440"/>
                <a:gd name="connsiteY11" fmla="*/ 387820 h 517896"/>
                <a:gd name="connsiteX12" fmla="*/ 23048 w 299440"/>
                <a:gd name="connsiteY12" fmla="*/ 374813 h 517896"/>
                <a:gd name="connsiteX13" fmla="*/ 41166 w 299440"/>
                <a:gd name="connsiteY13" fmla="*/ 338305 h 517896"/>
                <a:gd name="connsiteX14" fmla="*/ 5816 w 299440"/>
                <a:gd name="connsiteY14" fmla="*/ 318017 h 517896"/>
                <a:gd name="connsiteX15" fmla="*/ 30712 w 299440"/>
                <a:gd name="connsiteY15" fmla="*/ 285746 h 517896"/>
                <a:gd name="connsiteX16" fmla="*/ 0 w 299440"/>
                <a:gd name="connsiteY16" fmla="*/ 258948 h 517896"/>
                <a:gd name="connsiteX17" fmla="*/ 30712 w 299440"/>
                <a:gd name="connsiteY17" fmla="*/ 232151 h 517896"/>
                <a:gd name="connsiteX18" fmla="*/ 5816 w 299440"/>
                <a:gd name="connsiteY18" fmla="*/ 199880 h 517896"/>
                <a:gd name="connsiteX19" fmla="*/ 41166 w 299440"/>
                <a:gd name="connsiteY19" fmla="*/ 179591 h 517896"/>
                <a:gd name="connsiteX20" fmla="*/ 23048 w 299440"/>
                <a:gd name="connsiteY20" fmla="*/ 143083 h 517896"/>
                <a:gd name="connsiteX21" fmla="*/ 61674 w 299440"/>
                <a:gd name="connsiteY21" fmla="*/ 130077 h 517896"/>
                <a:gd name="connsiteX22" fmla="*/ 51027 w 299440"/>
                <a:gd name="connsiteY22" fmla="*/ 90736 h 517896"/>
                <a:gd name="connsiteX23" fmla="*/ 91448 w 299440"/>
                <a:gd name="connsiteY23" fmla="*/ 85518 h 517896"/>
                <a:gd name="connsiteX24" fmla="*/ 88681 w 299440"/>
                <a:gd name="connsiteY24" fmla="*/ 44855 h 517896"/>
                <a:gd name="connsiteX25" fmla="*/ 129344 w 299440"/>
                <a:gd name="connsiteY25" fmla="*/ 47622 h 517896"/>
                <a:gd name="connsiteX26" fmla="*/ 134562 w 299440"/>
                <a:gd name="connsiteY26" fmla="*/ 7201 h 517896"/>
                <a:gd name="connsiteX27" fmla="*/ 173903 w 299440"/>
                <a:gd name="connsiteY27" fmla="*/ 17848 h 517896"/>
                <a:gd name="connsiteX28" fmla="*/ 179913 w 299440"/>
                <a:gd name="connsiteY28" fmla="*/ 0 h 517896"/>
                <a:gd name="connsiteX29" fmla="*/ 192958 w 299440"/>
                <a:gd name="connsiteY29" fmla="*/ 158956 h 517896"/>
                <a:gd name="connsiteX30" fmla="*/ 167192 w 299440"/>
                <a:gd name="connsiteY30" fmla="*/ 211159 h 517896"/>
                <a:gd name="connsiteX31" fmla="*/ 112012 w 299440"/>
                <a:gd name="connsiteY31" fmla="*/ 220794 h 517896"/>
                <a:gd name="connsiteX32" fmla="*/ 151268 w 299440"/>
                <a:gd name="connsiteY32" fmla="*/ 262691 h 517896"/>
                <a:gd name="connsiteX33" fmla="*/ 142931 w 299440"/>
                <a:gd name="connsiteY33" fmla="*/ 320848 h 517896"/>
                <a:gd name="connsiteX34" fmla="*/ 192958 w 299440"/>
                <a:gd name="connsiteY34" fmla="*/ 294540 h 517896"/>
                <a:gd name="connsiteX35" fmla="*/ 242985 w 299440"/>
                <a:gd name="connsiteY35" fmla="*/ 320848 h 517896"/>
                <a:gd name="connsiteX36" fmla="*/ 234648 w 299440"/>
                <a:gd name="connsiteY36" fmla="*/ 262691 h 517896"/>
                <a:gd name="connsiteX37" fmla="*/ 273904 w 299440"/>
                <a:gd name="connsiteY37" fmla="*/ 220794 h 517896"/>
                <a:gd name="connsiteX38" fmla="*/ 218724 w 299440"/>
                <a:gd name="connsiteY38" fmla="*/ 211159 h 517896"/>
                <a:gd name="connsiteX39" fmla="*/ 192958 w 299440"/>
                <a:gd name="connsiteY39" fmla="*/ 158956 h 51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9440" h="517896">
                  <a:moveTo>
                    <a:pt x="179913" y="0"/>
                  </a:moveTo>
                  <a:lnTo>
                    <a:pt x="213833" y="30884"/>
                  </a:lnTo>
                  <a:cubicBezTo>
                    <a:pt x="266724" y="89249"/>
                    <a:pt x="299440" y="169880"/>
                    <a:pt x="299440" y="258948"/>
                  </a:cubicBezTo>
                  <a:cubicBezTo>
                    <a:pt x="299440" y="348017"/>
                    <a:pt x="266724" y="428648"/>
                    <a:pt x="213833" y="487012"/>
                  </a:cubicBezTo>
                  <a:lnTo>
                    <a:pt x="179913" y="517896"/>
                  </a:lnTo>
                  <a:lnTo>
                    <a:pt x="173903" y="500048"/>
                  </a:lnTo>
                  <a:lnTo>
                    <a:pt x="134562" y="510695"/>
                  </a:lnTo>
                  <a:lnTo>
                    <a:pt x="129344" y="470274"/>
                  </a:lnTo>
                  <a:lnTo>
                    <a:pt x="88681" y="473042"/>
                  </a:lnTo>
                  <a:lnTo>
                    <a:pt x="91448" y="432379"/>
                  </a:lnTo>
                  <a:lnTo>
                    <a:pt x="51027" y="427161"/>
                  </a:lnTo>
                  <a:lnTo>
                    <a:pt x="61674" y="387820"/>
                  </a:lnTo>
                  <a:lnTo>
                    <a:pt x="23048" y="374813"/>
                  </a:lnTo>
                  <a:lnTo>
                    <a:pt x="41166" y="338305"/>
                  </a:lnTo>
                  <a:lnTo>
                    <a:pt x="5816" y="318017"/>
                  </a:lnTo>
                  <a:lnTo>
                    <a:pt x="30712" y="285746"/>
                  </a:lnTo>
                  <a:lnTo>
                    <a:pt x="0" y="258948"/>
                  </a:lnTo>
                  <a:lnTo>
                    <a:pt x="30712" y="232151"/>
                  </a:lnTo>
                  <a:lnTo>
                    <a:pt x="5816" y="199880"/>
                  </a:lnTo>
                  <a:lnTo>
                    <a:pt x="41166" y="179591"/>
                  </a:lnTo>
                  <a:lnTo>
                    <a:pt x="23048" y="143083"/>
                  </a:lnTo>
                  <a:lnTo>
                    <a:pt x="61674" y="130077"/>
                  </a:lnTo>
                  <a:lnTo>
                    <a:pt x="51027" y="90736"/>
                  </a:lnTo>
                  <a:lnTo>
                    <a:pt x="91448" y="85518"/>
                  </a:lnTo>
                  <a:lnTo>
                    <a:pt x="88681" y="44855"/>
                  </a:lnTo>
                  <a:lnTo>
                    <a:pt x="129344" y="47622"/>
                  </a:lnTo>
                  <a:lnTo>
                    <a:pt x="134562" y="7201"/>
                  </a:lnTo>
                  <a:lnTo>
                    <a:pt x="173903" y="17848"/>
                  </a:lnTo>
                  <a:lnTo>
                    <a:pt x="179913" y="0"/>
                  </a:lnTo>
                  <a:close/>
                  <a:moveTo>
                    <a:pt x="192958" y="158956"/>
                  </a:moveTo>
                  <a:lnTo>
                    <a:pt x="167192" y="211159"/>
                  </a:lnTo>
                  <a:lnTo>
                    <a:pt x="112012" y="220794"/>
                  </a:lnTo>
                  <a:lnTo>
                    <a:pt x="151268" y="262691"/>
                  </a:lnTo>
                  <a:lnTo>
                    <a:pt x="142931" y="320848"/>
                  </a:lnTo>
                  <a:lnTo>
                    <a:pt x="192958" y="294540"/>
                  </a:lnTo>
                  <a:lnTo>
                    <a:pt x="242985" y="320848"/>
                  </a:lnTo>
                  <a:lnTo>
                    <a:pt x="234648" y="262691"/>
                  </a:lnTo>
                  <a:lnTo>
                    <a:pt x="273904" y="220794"/>
                  </a:lnTo>
                  <a:lnTo>
                    <a:pt x="218724" y="211159"/>
                  </a:lnTo>
                  <a:lnTo>
                    <a:pt x="192958" y="158956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10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146D93-AFFB-4C90-BFD4-B24BAFA1EBB1}"/>
                </a:ext>
              </a:extLst>
            </p:cNvPr>
            <p:cNvSpPr/>
            <p:nvPr/>
          </p:nvSpPr>
          <p:spPr>
            <a:xfrm>
              <a:off x="5308699" y="6137816"/>
              <a:ext cx="1574552" cy="645052"/>
            </a:xfrm>
            <a:custGeom>
              <a:avLst/>
              <a:gdLst>
                <a:gd name="connsiteX0" fmla="*/ 131974 w 1224513"/>
                <a:gd name="connsiteY0" fmla="*/ 0 h 501650"/>
                <a:gd name="connsiteX1" fmla="*/ 1090180 w 1224513"/>
                <a:gd name="connsiteY1" fmla="*/ 0 h 501650"/>
                <a:gd name="connsiteX2" fmla="*/ 1217254 w 1224513"/>
                <a:gd name="connsiteY2" fmla="*/ 42835 h 501650"/>
                <a:gd name="connsiteX3" fmla="*/ 1224513 w 1224513"/>
                <a:gd name="connsiteY3" fmla="*/ 49444 h 501650"/>
                <a:gd name="connsiteX4" fmla="*/ 1219839 w 1224513"/>
                <a:gd name="connsiteY4" fmla="*/ 63324 h 501650"/>
                <a:gd name="connsiteX5" fmla="*/ 1189244 w 1224513"/>
                <a:gd name="connsiteY5" fmla="*/ 55044 h 501650"/>
                <a:gd name="connsiteX6" fmla="*/ 1185186 w 1224513"/>
                <a:gd name="connsiteY6" fmla="*/ 86479 h 501650"/>
                <a:gd name="connsiteX7" fmla="*/ 1153563 w 1224513"/>
                <a:gd name="connsiteY7" fmla="*/ 84327 h 501650"/>
                <a:gd name="connsiteX8" fmla="*/ 1155715 w 1224513"/>
                <a:gd name="connsiteY8" fmla="*/ 115950 h 501650"/>
                <a:gd name="connsiteX9" fmla="*/ 1124280 w 1224513"/>
                <a:gd name="connsiteY9" fmla="*/ 120008 h 501650"/>
                <a:gd name="connsiteX10" fmla="*/ 1132560 w 1224513"/>
                <a:gd name="connsiteY10" fmla="*/ 150603 h 501650"/>
                <a:gd name="connsiteX11" fmla="*/ 1102521 w 1224513"/>
                <a:gd name="connsiteY11" fmla="*/ 160718 h 501650"/>
                <a:gd name="connsiteX12" fmla="*/ 1116611 w 1224513"/>
                <a:gd name="connsiteY12" fmla="*/ 189110 h 501650"/>
                <a:gd name="connsiteX13" fmla="*/ 1089120 w 1224513"/>
                <a:gd name="connsiteY13" fmla="*/ 204888 h 501650"/>
                <a:gd name="connsiteX14" fmla="*/ 1108481 w 1224513"/>
                <a:gd name="connsiteY14" fmla="*/ 229985 h 501650"/>
                <a:gd name="connsiteX15" fmla="*/ 1084597 w 1224513"/>
                <a:gd name="connsiteY15" fmla="*/ 250825 h 501650"/>
                <a:gd name="connsiteX16" fmla="*/ 1108481 w 1224513"/>
                <a:gd name="connsiteY16" fmla="*/ 271665 h 501650"/>
                <a:gd name="connsiteX17" fmla="*/ 1089120 w 1224513"/>
                <a:gd name="connsiteY17" fmla="*/ 296762 h 501650"/>
                <a:gd name="connsiteX18" fmla="*/ 1116611 w 1224513"/>
                <a:gd name="connsiteY18" fmla="*/ 312540 h 501650"/>
                <a:gd name="connsiteX19" fmla="*/ 1102521 w 1224513"/>
                <a:gd name="connsiteY19" fmla="*/ 340932 h 501650"/>
                <a:gd name="connsiteX20" fmla="*/ 1132560 w 1224513"/>
                <a:gd name="connsiteY20" fmla="*/ 351047 h 501650"/>
                <a:gd name="connsiteX21" fmla="*/ 1124280 w 1224513"/>
                <a:gd name="connsiteY21" fmla="*/ 381642 h 501650"/>
                <a:gd name="connsiteX22" fmla="*/ 1155715 w 1224513"/>
                <a:gd name="connsiteY22" fmla="*/ 385700 h 501650"/>
                <a:gd name="connsiteX23" fmla="*/ 1153563 w 1224513"/>
                <a:gd name="connsiteY23" fmla="*/ 417323 h 501650"/>
                <a:gd name="connsiteX24" fmla="*/ 1185186 w 1224513"/>
                <a:gd name="connsiteY24" fmla="*/ 415171 h 501650"/>
                <a:gd name="connsiteX25" fmla="*/ 1189244 w 1224513"/>
                <a:gd name="connsiteY25" fmla="*/ 446606 h 501650"/>
                <a:gd name="connsiteX26" fmla="*/ 1219839 w 1224513"/>
                <a:gd name="connsiteY26" fmla="*/ 438326 h 501650"/>
                <a:gd name="connsiteX27" fmla="*/ 1224513 w 1224513"/>
                <a:gd name="connsiteY27" fmla="*/ 452206 h 501650"/>
                <a:gd name="connsiteX28" fmla="*/ 1217254 w 1224513"/>
                <a:gd name="connsiteY28" fmla="*/ 458815 h 501650"/>
                <a:gd name="connsiteX29" fmla="*/ 1090180 w 1224513"/>
                <a:gd name="connsiteY29" fmla="*/ 501650 h 501650"/>
                <a:gd name="connsiteX30" fmla="*/ 131974 w 1224513"/>
                <a:gd name="connsiteY30" fmla="*/ 501650 h 501650"/>
                <a:gd name="connsiteX31" fmla="*/ 4901 w 1224513"/>
                <a:gd name="connsiteY31" fmla="*/ 458815 h 501650"/>
                <a:gd name="connsiteX32" fmla="*/ 0 w 1224513"/>
                <a:gd name="connsiteY32" fmla="*/ 454353 h 501650"/>
                <a:gd name="connsiteX33" fmla="*/ 5397 w 1224513"/>
                <a:gd name="connsiteY33" fmla="*/ 438326 h 501650"/>
                <a:gd name="connsiteX34" fmla="*/ 35992 w 1224513"/>
                <a:gd name="connsiteY34" fmla="*/ 446606 h 501650"/>
                <a:gd name="connsiteX35" fmla="*/ 40050 w 1224513"/>
                <a:gd name="connsiteY35" fmla="*/ 415171 h 501650"/>
                <a:gd name="connsiteX36" fmla="*/ 71673 w 1224513"/>
                <a:gd name="connsiteY36" fmla="*/ 417323 h 501650"/>
                <a:gd name="connsiteX37" fmla="*/ 69521 w 1224513"/>
                <a:gd name="connsiteY37" fmla="*/ 385700 h 501650"/>
                <a:gd name="connsiteX38" fmla="*/ 100956 w 1224513"/>
                <a:gd name="connsiteY38" fmla="*/ 381642 h 501650"/>
                <a:gd name="connsiteX39" fmla="*/ 92676 w 1224513"/>
                <a:gd name="connsiteY39" fmla="*/ 351047 h 501650"/>
                <a:gd name="connsiteX40" fmla="*/ 122715 w 1224513"/>
                <a:gd name="connsiteY40" fmla="*/ 340932 h 501650"/>
                <a:gd name="connsiteX41" fmla="*/ 108625 w 1224513"/>
                <a:gd name="connsiteY41" fmla="*/ 312540 h 501650"/>
                <a:gd name="connsiteX42" fmla="*/ 136116 w 1224513"/>
                <a:gd name="connsiteY42" fmla="*/ 296762 h 501650"/>
                <a:gd name="connsiteX43" fmla="*/ 116755 w 1224513"/>
                <a:gd name="connsiteY43" fmla="*/ 271665 h 501650"/>
                <a:gd name="connsiteX44" fmla="*/ 140639 w 1224513"/>
                <a:gd name="connsiteY44" fmla="*/ 250825 h 501650"/>
                <a:gd name="connsiteX45" fmla="*/ 116755 w 1224513"/>
                <a:gd name="connsiteY45" fmla="*/ 229985 h 501650"/>
                <a:gd name="connsiteX46" fmla="*/ 136116 w 1224513"/>
                <a:gd name="connsiteY46" fmla="*/ 204888 h 501650"/>
                <a:gd name="connsiteX47" fmla="*/ 108625 w 1224513"/>
                <a:gd name="connsiteY47" fmla="*/ 189110 h 501650"/>
                <a:gd name="connsiteX48" fmla="*/ 122715 w 1224513"/>
                <a:gd name="connsiteY48" fmla="*/ 160718 h 501650"/>
                <a:gd name="connsiteX49" fmla="*/ 92676 w 1224513"/>
                <a:gd name="connsiteY49" fmla="*/ 150603 h 501650"/>
                <a:gd name="connsiteX50" fmla="*/ 100956 w 1224513"/>
                <a:gd name="connsiteY50" fmla="*/ 120008 h 501650"/>
                <a:gd name="connsiteX51" fmla="*/ 69521 w 1224513"/>
                <a:gd name="connsiteY51" fmla="*/ 115950 h 501650"/>
                <a:gd name="connsiteX52" fmla="*/ 71673 w 1224513"/>
                <a:gd name="connsiteY52" fmla="*/ 84327 h 501650"/>
                <a:gd name="connsiteX53" fmla="*/ 40050 w 1224513"/>
                <a:gd name="connsiteY53" fmla="*/ 86479 h 501650"/>
                <a:gd name="connsiteX54" fmla="*/ 35992 w 1224513"/>
                <a:gd name="connsiteY54" fmla="*/ 55044 h 501650"/>
                <a:gd name="connsiteX55" fmla="*/ 5397 w 1224513"/>
                <a:gd name="connsiteY55" fmla="*/ 63324 h 501650"/>
                <a:gd name="connsiteX56" fmla="*/ 0 w 1224513"/>
                <a:gd name="connsiteY56" fmla="*/ 47297 h 501650"/>
                <a:gd name="connsiteX57" fmla="*/ 4901 w 1224513"/>
                <a:gd name="connsiteY57" fmla="*/ 42835 h 501650"/>
                <a:gd name="connsiteX58" fmla="*/ 131974 w 1224513"/>
                <a:gd name="connsiteY58" fmla="*/ 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224513" h="501650">
                  <a:moveTo>
                    <a:pt x="131974" y="0"/>
                  </a:moveTo>
                  <a:lnTo>
                    <a:pt x="1090180" y="0"/>
                  </a:lnTo>
                  <a:cubicBezTo>
                    <a:pt x="1137249" y="0"/>
                    <a:pt x="1180978" y="15791"/>
                    <a:pt x="1217254" y="42835"/>
                  </a:cubicBezTo>
                  <a:lnTo>
                    <a:pt x="1224513" y="49444"/>
                  </a:lnTo>
                  <a:lnTo>
                    <a:pt x="1219839" y="63324"/>
                  </a:lnTo>
                  <a:lnTo>
                    <a:pt x="1189244" y="55044"/>
                  </a:lnTo>
                  <a:lnTo>
                    <a:pt x="1185186" y="86479"/>
                  </a:lnTo>
                  <a:lnTo>
                    <a:pt x="1153563" y="84327"/>
                  </a:lnTo>
                  <a:lnTo>
                    <a:pt x="1155715" y="115950"/>
                  </a:lnTo>
                  <a:lnTo>
                    <a:pt x="1124280" y="120008"/>
                  </a:lnTo>
                  <a:lnTo>
                    <a:pt x="1132560" y="150603"/>
                  </a:lnTo>
                  <a:lnTo>
                    <a:pt x="1102521" y="160718"/>
                  </a:lnTo>
                  <a:lnTo>
                    <a:pt x="1116611" y="189110"/>
                  </a:lnTo>
                  <a:lnTo>
                    <a:pt x="1089120" y="204888"/>
                  </a:lnTo>
                  <a:lnTo>
                    <a:pt x="1108481" y="229985"/>
                  </a:lnTo>
                  <a:lnTo>
                    <a:pt x="1084597" y="250825"/>
                  </a:lnTo>
                  <a:lnTo>
                    <a:pt x="1108481" y="271665"/>
                  </a:lnTo>
                  <a:lnTo>
                    <a:pt x="1089120" y="296762"/>
                  </a:lnTo>
                  <a:lnTo>
                    <a:pt x="1116611" y="312540"/>
                  </a:lnTo>
                  <a:lnTo>
                    <a:pt x="1102521" y="340932"/>
                  </a:lnTo>
                  <a:lnTo>
                    <a:pt x="1132560" y="351047"/>
                  </a:lnTo>
                  <a:lnTo>
                    <a:pt x="1124280" y="381642"/>
                  </a:lnTo>
                  <a:lnTo>
                    <a:pt x="1155715" y="385700"/>
                  </a:lnTo>
                  <a:lnTo>
                    <a:pt x="1153563" y="417323"/>
                  </a:lnTo>
                  <a:lnTo>
                    <a:pt x="1185186" y="415171"/>
                  </a:lnTo>
                  <a:lnTo>
                    <a:pt x="1189244" y="446606"/>
                  </a:lnTo>
                  <a:lnTo>
                    <a:pt x="1219839" y="438326"/>
                  </a:lnTo>
                  <a:lnTo>
                    <a:pt x="1224513" y="452206"/>
                  </a:lnTo>
                  <a:lnTo>
                    <a:pt x="1217254" y="458815"/>
                  </a:lnTo>
                  <a:cubicBezTo>
                    <a:pt x="1180978" y="485859"/>
                    <a:pt x="1137249" y="501650"/>
                    <a:pt x="1090180" y="501650"/>
                  </a:cubicBezTo>
                  <a:lnTo>
                    <a:pt x="131974" y="501650"/>
                  </a:lnTo>
                  <a:cubicBezTo>
                    <a:pt x="84906" y="501650"/>
                    <a:pt x="41176" y="485859"/>
                    <a:pt x="4901" y="458815"/>
                  </a:cubicBezTo>
                  <a:lnTo>
                    <a:pt x="0" y="454353"/>
                  </a:lnTo>
                  <a:lnTo>
                    <a:pt x="5397" y="438326"/>
                  </a:lnTo>
                  <a:lnTo>
                    <a:pt x="35992" y="446606"/>
                  </a:lnTo>
                  <a:lnTo>
                    <a:pt x="40050" y="415171"/>
                  </a:lnTo>
                  <a:lnTo>
                    <a:pt x="71673" y="417323"/>
                  </a:lnTo>
                  <a:lnTo>
                    <a:pt x="69521" y="385700"/>
                  </a:lnTo>
                  <a:lnTo>
                    <a:pt x="100956" y="381642"/>
                  </a:lnTo>
                  <a:lnTo>
                    <a:pt x="92676" y="351047"/>
                  </a:lnTo>
                  <a:lnTo>
                    <a:pt x="122715" y="340932"/>
                  </a:lnTo>
                  <a:lnTo>
                    <a:pt x="108625" y="312540"/>
                  </a:lnTo>
                  <a:lnTo>
                    <a:pt x="136116" y="296762"/>
                  </a:lnTo>
                  <a:lnTo>
                    <a:pt x="116755" y="271665"/>
                  </a:lnTo>
                  <a:lnTo>
                    <a:pt x="140639" y="250825"/>
                  </a:lnTo>
                  <a:lnTo>
                    <a:pt x="116755" y="229985"/>
                  </a:lnTo>
                  <a:lnTo>
                    <a:pt x="136116" y="204888"/>
                  </a:lnTo>
                  <a:lnTo>
                    <a:pt x="108625" y="189110"/>
                  </a:lnTo>
                  <a:lnTo>
                    <a:pt x="122715" y="160718"/>
                  </a:lnTo>
                  <a:lnTo>
                    <a:pt x="92676" y="150603"/>
                  </a:lnTo>
                  <a:lnTo>
                    <a:pt x="100956" y="120008"/>
                  </a:lnTo>
                  <a:lnTo>
                    <a:pt x="69521" y="115950"/>
                  </a:lnTo>
                  <a:lnTo>
                    <a:pt x="71673" y="84327"/>
                  </a:lnTo>
                  <a:lnTo>
                    <a:pt x="40050" y="86479"/>
                  </a:lnTo>
                  <a:lnTo>
                    <a:pt x="35992" y="55044"/>
                  </a:lnTo>
                  <a:lnTo>
                    <a:pt x="5397" y="63324"/>
                  </a:lnTo>
                  <a:lnTo>
                    <a:pt x="0" y="47297"/>
                  </a:lnTo>
                  <a:lnTo>
                    <a:pt x="4901" y="42835"/>
                  </a:lnTo>
                  <a:cubicBezTo>
                    <a:pt x="41176" y="15791"/>
                    <a:pt x="84906" y="0"/>
                    <a:pt x="13197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180000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إجابة صحيحة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السؤال التالي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293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 Game Collect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AB5D49-0FE9-4601-B746-591673B8D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20917" r="20408" b="5915"/>
          <a:stretch/>
        </p:blipFill>
        <p:spPr>
          <a:xfrm>
            <a:off x="0" y="0"/>
            <a:ext cx="12192000" cy="6843935"/>
          </a:xfrm>
          <a:prstGeom prst="rect">
            <a:avLst/>
          </a:prstGeom>
        </p:spPr>
      </p:pic>
      <p:sp>
        <p:nvSpPr>
          <p:cNvPr id="4" name="صحيح">
            <a:extLst>
              <a:ext uri="{FF2B5EF4-FFF2-40B4-BE49-F238E27FC236}">
                <a16:creationId xmlns:a16="http://schemas.microsoft.com/office/drawing/2014/main" id="{D7F75C98-5E60-45DF-BC3E-F95A0299010B}"/>
              </a:ext>
            </a:extLst>
          </p:cNvPr>
          <p:cNvSpPr/>
          <p:nvPr/>
        </p:nvSpPr>
        <p:spPr>
          <a:xfrm>
            <a:off x="3221936" y="3733734"/>
            <a:ext cx="5733702" cy="493485"/>
          </a:xfrm>
          <a:custGeom>
            <a:avLst/>
            <a:gdLst>
              <a:gd name="connsiteX0" fmla="*/ 166046 w 5733702"/>
              <a:gd name="connsiteY0" fmla="*/ 0 h 493485"/>
              <a:gd name="connsiteX1" fmla="*/ 5567656 w 5733702"/>
              <a:gd name="connsiteY1" fmla="*/ 0 h 493485"/>
              <a:gd name="connsiteX2" fmla="*/ 5733702 w 5733702"/>
              <a:gd name="connsiteY2" fmla="*/ 246742 h 493485"/>
              <a:gd name="connsiteX3" fmla="*/ 5567655 w 5733702"/>
              <a:gd name="connsiteY3" fmla="*/ 493485 h 493485"/>
              <a:gd name="connsiteX4" fmla="*/ 166047 w 5733702"/>
              <a:gd name="connsiteY4" fmla="*/ 493485 h 493485"/>
              <a:gd name="connsiteX5" fmla="*/ 0 w 5733702"/>
              <a:gd name="connsiteY5" fmla="*/ 246742 h 493485"/>
              <a:gd name="connsiteX6" fmla="*/ 166046 w 5733702"/>
              <a:gd name="connsiteY6" fmla="*/ 0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33702" h="493485">
                <a:moveTo>
                  <a:pt x="166046" y="0"/>
                </a:moveTo>
                <a:lnTo>
                  <a:pt x="5567656" y="0"/>
                </a:lnTo>
                <a:lnTo>
                  <a:pt x="5733702" y="246742"/>
                </a:lnTo>
                <a:lnTo>
                  <a:pt x="5567655" y="493485"/>
                </a:lnTo>
                <a:lnTo>
                  <a:pt x="166047" y="493485"/>
                </a:lnTo>
                <a:lnTo>
                  <a:pt x="0" y="246742"/>
                </a:lnTo>
                <a:lnTo>
                  <a:pt x="166046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لا أستقبل القبلة</a:t>
            </a:r>
            <a:endParaRPr kumimoji="0" lang="ar-J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142">
            <a:extLst>
              <a:ext uri="{FF2B5EF4-FFF2-40B4-BE49-F238E27FC236}">
                <a16:creationId xmlns:a16="http://schemas.microsoft.com/office/drawing/2014/main" id="{4E545B7B-E6E3-4D6D-B900-C4521C88C0B7}"/>
              </a:ext>
            </a:extLst>
          </p:cNvPr>
          <p:cNvSpPr/>
          <p:nvPr/>
        </p:nvSpPr>
        <p:spPr>
          <a:xfrm>
            <a:off x="2993802" y="3861601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9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8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9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8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141">
            <a:extLst>
              <a:ext uri="{FF2B5EF4-FFF2-40B4-BE49-F238E27FC236}">
                <a16:creationId xmlns:a16="http://schemas.microsoft.com/office/drawing/2014/main" id="{2F05A9ED-1B98-41BD-B198-8BAC8FF91937}"/>
              </a:ext>
            </a:extLst>
          </p:cNvPr>
          <p:cNvSpPr/>
          <p:nvPr/>
        </p:nvSpPr>
        <p:spPr>
          <a:xfrm>
            <a:off x="8989021" y="3861601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8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7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8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7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140">
            <a:extLst>
              <a:ext uri="{FF2B5EF4-FFF2-40B4-BE49-F238E27FC236}">
                <a16:creationId xmlns:a16="http://schemas.microsoft.com/office/drawing/2014/main" id="{826E2FB4-E646-49F5-BE4E-034EA658863B}"/>
              </a:ext>
            </a:extLst>
          </p:cNvPr>
          <p:cNvSpPr/>
          <p:nvPr/>
        </p:nvSpPr>
        <p:spPr>
          <a:xfrm>
            <a:off x="2959551" y="3733734"/>
            <a:ext cx="428432" cy="493485"/>
          </a:xfrm>
          <a:custGeom>
            <a:avLst/>
            <a:gdLst>
              <a:gd name="connsiteX0" fmla="*/ 0 w 428432"/>
              <a:gd name="connsiteY0" fmla="*/ 0 h 493485"/>
              <a:gd name="connsiteX1" fmla="*/ 428431 w 428432"/>
              <a:gd name="connsiteY1" fmla="*/ 0 h 493485"/>
              <a:gd name="connsiteX2" fmla="*/ 262385 w 428432"/>
              <a:gd name="connsiteY2" fmla="*/ 246742 h 493485"/>
              <a:gd name="connsiteX3" fmla="*/ 428432 w 428432"/>
              <a:gd name="connsiteY3" fmla="*/ 493485 h 493485"/>
              <a:gd name="connsiteX4" fmla="*/ 0 w 428432"/>
              <a:gd name="connsiteY4" fmla="*/ 493485 h 493485"/>
              <a:gd name="connsiteX5" fmla="*/ 0 w 428432"/>
              <a:gd name="connsiteY5" fmla="*/ 0 h 493485"/>
              <a:gd name="connsiteX6" fmla="*/ 138840 w 428432"/>
              <a:gd name="connsiteY6" fmla="*/ 127867 h 493485"/>
              <a:gd name="connsiteX7" fmla="*/ 105549 w 428432"/>
              <a:gd name="connsiteY7" fmla="*/ 195317 h 493485"/>
              <a:gd name="connsiteX8" fmla="*/ 34251 w 428432"/>
              <a:gd name="connsiteY8" fmla="*/ 207766 h 493485"/>
              <a:gd name="connsiteX9" fmla="*/ 84973 w 428432"/>
              <a:gd name="connsiteY9" fmla="*/ 261901 h 493485"/>
              <a:gd name="connsiteX10" fmla="*/ 74201 w 428432"/>
              <a:gd name="connsiteY10" fmla="*/ 337045 h 493485"/>
              <a:gd name="connsiteX11" fmla="*/ 138840 w 428432"/>
              <a:gd name="connsiteY11" fmla="*/ 303052 h 493485"/>
              <a:gd name="connsiteX12" fmla="*/ 203480 w 428432"/>
              <a:gd name="connsiteY12" fmla="*/ 337045 h 493485"/>
              <a:gd name="connsiteX13" fmla="*/ 192707 w 428432"/>
              <a:gd name="connsiteY13" fmla="*/ 261901 h 493485"/>
              <a:gd name="connsiteX14" fmla="*/ 243429 w 428432"/>
              <a:gd name="connsiteY14" fmla="*/ 207766 h 493485"/>
              <a:gd name="connsiteX15" fmla="*/ 172132 w 428432"/>
              <a:gd name="connsiteY15" fmla="*/ 195317 h 493485"/>
              <a:gd name="connsiteX16" fmla="*/ 138840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0" y="0"/>
                </a:moveTo>
                <a:lnTo>
                  <a:pt x="428431" y="0"/>
                </a:lnTo>
                <a:lnTo>
                  <a:pt x="262385" y="246742"/>
                </a:lnTo>
                <a:lnTo>
                  <a:pt x="428432" y="493485"/>
                </a:lnTo>
                <a:lnTo>
                  <a:pt x="0" y="493485"/>
                </a:lnTo>
                <a:lnTo>
                  <a:pt x="0" y="0"/>
                </a:lnTo>
                <a:close/>
                <a:moveTo>
                  <a:pt x="138840" y="127867"/>
                </a:moveTo>
                <a:lnTo>
                  <a:pt x="105549" y="195317"/>
                </a:lnTo>
                <a:lnTo>
                  <a:pt x="34251" y="207766"/>
                </a:lnTo>
                <a:lnTo>
                  <a:pt x="84973" y="261901"/>
                </a:lnTo>
                <a:lnTo>
                  <a:pt x="74201" y="337045"/>
                </a:lnTo>
                <a:lnTo>
                  <a:pt x="138840" y="303052"/>
                </a:lnTo>
                <a:lnTo>
                  <a:pt x="203480" y="337045"/>
                </a:lnTo>
                <a:lnTo>
                  <a:pt x="192707" y="261901"/>
                </a:lnTo>
                <a:lnTo>
                  <a:pt x="243429" y="207766"/>
                </a:lnTo>
                <a:lnTo>
                  <a:pt x="172132" y="195317"/>
                </a:lnTo>
                <a:lnTo>
                  <a:pt x="138840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139">
            <a:extLst>
              <a:ext uri="{FF2B5EF4-FFF2-40B4-BE49-F238E27FC236}">
                <a16:creationId xmlns:a16="http://schemas.microsoft.com/office/drawing/2014/main" id="{8069DC91-DE55-4BE8-A99C-8493E314FCA0}"/>
              </a:ext>
            </a:extLst>
          </p:cNvPr>
          <p:cNvSpPr/>
          <p:nvPr/>
        </p:nvSpPr>
        <p:spPr>
          <a:xfrm>
            <a:off x="8789591" y="3733734"/>
            <a:ext cx="428432" cy="493485"/>
          </a:xfrm>
          <a:custGeom>
            <a:avLst/>
            <a:gdLst>
              <a:gd name="connsiteX0" fmla="*/ 1 w 428432"/>
              <a:gd name="connsiteY0" fmla="*/ 0 h 493485"/>
              <a:gd name="connsiteX1" fmla="*/ 428432 w 428432"/>
              <a:gd name="connsiteY1" fmla="*/ 0 h 493485"/>
              <a:gd name="connsiteX2" fmla="*/ 428432 w 428432"/>
              <a:gd name="connsiteY2" fmla="*/ 493485 h 493485"/>
              <a:gd name="connsiteX3" fmla="*/ 0 w 428432"/>
              <a:gd name="connsiteY3" fmla="*/ 493485 h 493485"/>
              <a:gd name="connsiteX4" fmla="*/ 166047 w 428432"/>
              <a:gd name="connsiteY4" fmla="*/ 246742 h 493485"/>
              <a:gd name="connsiteX5" fmla="*/ 1 w 428432"/>
              <a:gd name="connsiteY5" fmla="*/ 0 h 493485"/>
              <a:gd name="connsiteX6" fmla="*/ 304019 w 428432"/>
              <a:gd name="connsiteY6" fmla="*/ 127867 h 493485"/>
              <a:gd name="connsiteX7" fmla="*/ 270727 w 428432"/>
              <a:gd name="connsiteY7" fmla="*/ 195317 h 493485"/>
              <a:gd name="connsiteX8" fmla="*/ 199430 w 428432"/>
              <a:gd name="connsiteY8" fmla="*/ 207766 h 493485"/>
              <a:gd name="connsiteX9" fmla="*/ 250152 w 428432"/>
              <a:gd name="connsiteY9" fmla="*/ 261901 h 493485"/>
              <a:gd name="connsiteX10" fmla="*/ 239380 w 428432"/>
              <a:gd name="connsiteY10" fmla="*/ 337045 h 493485"/>
              <a:gd name="connsiteX11" fmla="*/ 304019 w 428432"/>
              <a:gd name="connsiteY11" fmla="*/ 303052 h 493485"/>
              <a:gd name="connsiteX12" fmla="*/ 368658 w 428432"/>
              <a:gd name="connsiteY12" fmla="*/ 337045 h 493485"/>
              <a:gd name="connsiteX13" fmla="*/ 357886 w 428432"/>
              <a:gd name="connsiteY13" fmla="*/ 261901 h 493485"/>
              <a:gd name="connsiteX14" fmla="*/ 408608 w 428432"/>
              <a:gd name="connsiteY14" fmla="*/ 207766 h 493485"/>
              <a:gd name="connsiteX15" fmla="*/ 337311 w 428432"/>
              <a:gd name="connsiteY15" fmla="*/ 195317 h 493485"/>
              <a:gd name="connsiteX16" fmla="*/ 304019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1" y="0"/>
                </a:moveTo>
                <a:lnTo>
                  <a:pt x="428432" y="0"/>
                </a:lnTo>
                <a:lnTo>
                  <a:pt x="428432" y="493485"/>
                </a:lnTo>
                <a:lnTo>
                  <a:pt x="0" y="493485"/>
                </a:lnTo>
                <a:lnTo>
                  <a:pt x="166047" y="246742"/>
                </a:lnTo>
                <a:lnTo>
                  <a:pt x="1" y="0"/>
                </a:lnTo>
                <a:close/>
                <a:moveTo>
                  <a:pt x="304019" y="127867"/>
                </a:moveTo>
                <a:lnTo>
                  <a:pt x="270727" y="195317"/>
                </a:lnTo>
                <a:lnTo>
                  <a:pt x="199430" y="207766"/>
                </a:lnTo>
                <a:lnTo>
                  <a:pt x="250152" y="261901"/>
                </a:lnTo>
                <a:lnTo>
                  <a:pt x="239380" y="337045"/>
                </a:lnTo>
                <a:lnTo>
                  <a:pt x="304019" y="303052"/>
                </a:lnTo>
                <a:lnTo>
                  <a:pt x="368658" y="337045"/>
                </a:lnTo>
                <a:lnTo>
                  <a:pt x="357886" y="261901"/>
                </a:lnTo>
                <a:lnTo>
                  <a:pt x="408608" y="207766"/>
                </a:lnTo>
                <a:lnTo>
                  <a:pt x="337311" y="195317"/>
                </a:lnTo>
                <a:lnTo>
                  <a:pt x="304019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خطأ - 1">
            <a:extLst>
              <a:ext uri="{FF2B5EF4-FFF2-40B4-BE49-F238E27FC236}">
                <a16:creationId xmlns:a16="http://schemas.microsoft.com/office/drawing/2014/main" id="{490B568D-94AA-4011-BF9A-47E420F66D74}"/>
              </a:ext>
            </a:extLst>
          </p:cNvPr>
          <p:cNvSpPr/>
          <p:nvPr/>
        </p:nvSpPr>
        <p:spPr>
          <a:xfrm>
            <a:off x="3221936" y="4423847"/>
            <a:ext cx="5733702" cy="493485"/>
          </a:xfrm>
          <a:custGeom>
            <a:avLst/>
            <a:gdLst>
              <a:gd name="connsiteX0" fmla="*/ 166046 w 5733702"/>
              <a:gd name="connsiteY0" fmla="*/ 0 h 493485"/>
              <a:gd name="connsiteX1" fmla="*/ 5567656 w 5733702"/>
              <a:gd name="connsiteY1" fmla="*/ 0 h 493485"/>
              <a:gd name="connsiteX2" fmla="*/ 5733702 w 5733702"/>
              <a:gd name="connsiteY2" fmla="*/ 246742 h 493485"/>
              <a:gd name="connsiteX3" fmla="*/ 5567655 w 5733702"/>
              <a:gd name="connsiteY3" fmla="*/ 493485 h 493485"/>
              <a:gd name="connsiteX4" fmla="*/ 166047 w 5733702"/>
              <a:gd name="connsiteY4" fmla="*/ 493485 h 493485"/>
              <a:gd name="connsiteX5" fmla="*/ 0 w 5733702"/>
              <a:gd name="connsiteY5" fmla="*/ 246742 h 493485"/>
              <a:gd name="connsiteX6" fmla="*/ 166046 w 5733702"/>
              <a:gd name="connsiteY6" fmla="*/ 0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33702" h="493485">
                <a:moveTo>
                  <a:pt x="166046" y="0"/>
                </a:moveTo>
                <a:lnTo>
                  <a:pt x="5567656" y="0"/>
                </a:lnTo>
                <a:lnTo>
                  <a:pt x="5733702" y="246742"/>
                </a:lnTo>
                <a:lnTo>
                  <a:pt x="5567655" y="493485"/>
                </a:lnTo>
                <a:lnTo>
                  <a:pt x="166047" y="493485"/>
                </a:lnTo>
                <a:lnTo>
                  <a:pt x="0" y="246742"/>
                </a:lnTo>
                <a:lnTo>
                  <a:pt x="166046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أستقبل القبلة </a:t>
            </a:r>
            <a:endParaRPr kumimoji="0" lang="ar-J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45">
            <a:extLst>
              <a:ext uri="{FF2B5EF4-FFF2-40B4-BE49-F238E27FC236}">
                <a16:creationId xmlns:a16="http://schemas.microsoft.com/office/drawing/2014/main" id="{D223D806-A67F-47E4-9C1D-1F43C3B30FC5}"/>
              </a:ext>
            </a:extLst>
          </p:cNvPr>
          <p:cNvSpPr/>
          <p:nvPr/>
        </p:nvSpPr>
        <p:spPr>
          <a:xfrm>
            <a:off x="2993802" y="4551714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9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8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9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8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46">
            <a:extLst>
              <a:ext uri="{FF2B5EF4-FFF2-40B4-BE49-F238E27FC236}">
                <a16:creationId xmlns:a16="http://schemas.microsoft.com/office/drawing/2014/main" id="{916FCCAC-2A57-4FE6-AACA-8FF410667DD2}"/>
              </a:ext>
            </a:extLst>
          </p:cNvPr>
          <p:cNvSpPr/>
          <p:nvPr/>
        </p:nvSpPr>
        <p:spPr>
          <a:xfrm>
            <a:off x="8989021" y="4551714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8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7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8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7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47">
            <a:extLst>
              <a:ext uri="{FF2B5EF4-FFF2-40B4-BE49-F238E27FC236}">
                <a16:creationId xmlns:a16="http://schemas.microsoft.com/office/drawing/2014/main" id="{BF4FE918-2E1C-4151-9975-B14FD9A299B8}"/>
              </a:ext>
            </a:extLst>
          </p:cNvPr>
          <p:cNvSpPr/>
          <p:nvPr/>
        </p:nvSpPr>
        <p:spPr>
          <a:xfrm>
            <a:off x="2959551" y="4423847"/>
            <a:ext cx="428432" cy="493485"/>
          </a:xfrm>
          <a:custGeom>
            <a:avLst/>
            <a:gdLst>
              <a:gd name="connsiteX0" fmla="*/ 0 w 428432"/>
              <a:gd name="connsiteY0" fmla="*/ 0 h 493485"/>
              <a:gd name="connsiteX1" fmla="*/ 428431 w 428432"/>
              <a:gd name="connsiteY1" fmla="*/ 0 h 493485"/>
              <a:gd name="connsiteX2" fmla="*/ 262385 w 428432"/>
              <a:gd name="connsiteY2" fmla="*/ 246742 h 493485"/>
              <a:gd name="connsiteX3" fmla="*/ 428432 w 428432"/>
              <a:gd name="connsiteY3" fmla="*/ 493485 h 493485"/>
              <a:gd name="connsiteX4" fmla="*/ 0 w 428432"/>
              <a:gd name="connsiteY4" fmla="*/ 493485 h 493485"/>
              <a:gd name="connsiteX5" fmla="*/ 0 w 428432"/>
              <a:gd name="connsiteY5" fmla="*/ 0 h 493485"/>
              <a:gd name="connsiteX6" fmla="*/ 138840 w 428432"/>
              <a:gd name="connsiteY6" fmla="*/ 127867 h 493485"/>
              <a:gd name="connsiteX7" fmla="*/ 105549 w 428432"/>
              <a:gd name="connsiteY7" fmla="*/ 195317 h 493485"/>
              <a:gd name="connsiteX8" fmla="*/ 34251 w 428432"/>
              <a:gd name="connsiteY8" fmla="*/ 207766 h 493485"/>
              <a:gd name="connsiteX9" fmla="*/ 84973 w 428432"/>
              <a:gd name="connsiteY9" fmla="*/ 261901 h 493485"/>
              <a:gd name="connsiteX10" fmla="*/ 74201 w 428432"/>
              <a:gd name="connsiteY10" fmla="*/ 337045 h 493485"/>
              <a:gd name="connsiteX11" fmla="*/ 138840 w 428432"/>
              <a:gd name="connsiteY11" fmla="*/ 303052 h 493485"/>
              <a:gd name="connsiteX12" fmla="*/ 203480 w 428432"/>
              <a:gd name="connsiteY12" fmla="*/ 337045 h 493485"/>
              <a:gd name="connsiteX13" fmla="*/ 192707 w 428432"/>
              <a:gd name="connsiteY13" fmla="*/ 261901 h 493485"/>
              <a:gd name="connsiteX14" fmla="*/ 243429 w 428432"/>
              <a:gd name="connsiteY14" fmla="*/ 207766 h 493485"/>
              <a:gd name="connsiteX15" fmla="*/ 172132 w 428432"/>
              <a:gd name="connsiteY15" fmla="*/ 195317 h 493485"/>
              <a:gd name="connsiteX16" fmla="*/ 138840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0" y="0"/>
                </a:moveTo>
                <a:lnTo>
                  <a:pt x="428431" y="0"/>
                </a:lnTo>
                <a:lnTo>
                  <a:pt x="262385" y="246742"/>
                </a:lnTo>
                <a:lnTo>
                  <a:pt x="428432" y="493485"/>
                </a:lnTo>
                <a:lnTo>
                  <a:pt x="0" y="493485"/>
                </a:lnTo>
                <a:lnTo>
                  <a:pt x="0" y="0"/>
                </a:lnTo>
                <a:close/>
                <a:moveTo>
                  <a:pt x="138840" y="127867"/>
                </a:moveTo>
                <a:lnTo>
                  <a:pt x="105549" y="195317"/>
                </a:lnTo>
                <a:lnTo>
                  <a:pt x="34251" y="207766"/>
                </a:lnTo>
                <a:lnTo>
                  <a:pt x="84973" y="261901"/>
                </a:lnTo>
                <a:lnTo>
                  <a:pt x="74201" y="337045"/>
                </a:lnTo>
                <a:lnTo>
                  <a:pt x="138840" y="303052"/>
                </a:lnTo>
                <a:lnTo>
                  <a:pt x="203480" y="337045"/>
                </a:lnTo>
                <a:lnTo>
                  <a:pt x="192707" y="261901"/>
                </a:lnTo>
                <a:lnTo>
                  <a:pt x="243429" y="207766"/>
                </a:lnTo>
                <a:lnTo>
                  <a:pt x="172132" y="195317"/>
                </a:lnTo>
                <a:lnTo>
                  <a:pt x="138840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48">
            <a:extLst>
              <a:ext uri="{FF2B5EF4-FFF2-40B4-BE49-F238E27FC236}">
                <a16:creationId xmlns:a16="http://schemas.microsoft.com/office/drawing/2014/main" id="{5B738749-5AC9-44B0-98D8-A529BA0FE02B}"/>
              </a:ext>
            </a:extLst>
          </p:cNvPr>
          <p:cNvSpPr/>
          <p:nvPr/>
        </p:nvSpPr>
        <p:spPr>
          <a:xfrm>
            <a:off x="8789591" y="4423847"/>
            <a:ext cx="428432" cy="493485"/>
          </a:xfrm>
          <a:custGeom>
            <a:avLst/>
            <a:gdLst>
              <a:gd name="connsiteX0" fmla="*/ 1 w 428432"/>
              <a:gd name="connsiteY0" fmla="*/ 0 h 493485"/>
              <a:gd name="connsiteX1" fmla="*/ 428432 w 428432"/>
              <a:gd name="connsiteY1" fmla="*/ 0 h 493485"/>
              <a:gd name="connsiteX2" fmla="*/ 428432 w 428432"/>
              <a:gd name="connsiteY2" fmla="*/ 493485 h 493485"/>
              <a:gd name="connsiteX3" fmla="*/ 0 w 428432"/>
              <a:gd name="connsiteY3" fmla="*/ 493485 h 493485"/>
              <a:gd name="connsiteX4" fmla="*/ 166047 w 428432"/>
              <a:gd name="connsiteY4" fmla="*/ 246742 h 493485"/>
              <a:gd name="connsiteX5" fmla="*/ 1 w 428432"/>
              <a:gd name="connsiteY5" fmla="*/ 0 h 493485"/>
              <a:gd name="connsiteX6" fmla="*/ 304019 w 428432"/>
              <a:gd name="connsiteY6" fmla="*/ 127867 h 493485"/>
              <a:gd name="connsiteX7" fmla="*/ 270727 w 428432"/>
              <a:gd name="connsiteY7" fmla="*/ 195317 h 493485"/>
              <a:gd name="connsiteX8" fmla="*/ 199430 w 428432"/>
              <a:gd name="connsiteY8" fmla="*/ 207766 h 493485"/>
              <a:gd name="connsiteX9" fmla="*/ 250152 w 428432"/>
              <a:gd name="connsiteY9" fmla="*/ 261901 h 493485"/>
              <a:gd name="connsiteX10" fmla="*/ 239380 w 428432"/>
              <a:gd name="connsiteY10" fmla="*/ 337045 h 493485"/>
              <a:gd name="connsiteX11" fmla="*/ 304019 w 428432"/>
              <a:gd name="connsiteY11" fmla="*/ 303052 h 493485"/>
              <a:gd name="connsiteX12" fmla="*/ 368658 w 428432"/>
              <a:gd name="connsiteY12" fmla="*/ 337045 h 493485"/>
              <a:gd name="connsiteX13" fmla="*/ 357886 w 428432"/>
              <a:gd name="connsiteY13" fmla="*/ 261901 h 493485"/>
              <a:gd name="connsiteX14" fmla="*/ 408608 w 428432"/>
              <a:gd name="connsiteY14" fmla="*/ 207766 h 493485"/>
              <a:gd name="connsiteX15" fmla="*/ 337311 w 428432"/>
              <a:gd name="connsiteY15" fmla="*/ 195317 h 493485"/>
              <a:gd name="connsiteX16" fmla="*/ 304019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1" y="0"/>
                </a:moveTo>
                <a:lnTo>
                  <a:pt x="428432" y="0"/>
                </a:lnTo>
                <a:lnTo>
                  <a:pt x="428432" y="493485"/>
                </a:lnTo>
                <a:lnTo>
                  <a:pt x="0" y="493485"/>
                </a:lnTo>
                <a:lnTo>
                  <a:pt x="166047" y="246742"/>
                </a:lnTo>
                <a:lnTo>
                  <a:pt x="1" y="0"/>
                </a:lnTo>
                <a:close/>
                <a:moveTo>
                  <a:pt x="304019" y="127867"/>
                </a:moveTo>
                <a:lnTo>
                  <a:pt x="270727" y="195317"/>
                </a:lnTo>
                <a:lnTo>
                  <a:pt x="199430" y="207766"/>
                </a:lnTo>
                <a:lnTo>
                  <a:pt x="250152" y="261901"/>
                </a:lnTo>
                <a:lnTo>
                  <a:pt x="239380" y="337045"/>
                </a:lnTo>
                <a:lnTo>
                  <a:pt x="304019" y="303052"/>
                </a:lnTo>
                <a:lnTo>
                  <a:pt x="368658" y="337045"/>
                </a:lnTo>
                <a:lnTo>
                  <a:pt x="357886" y="261901"/>
                </a:lnTo>
                <a:lnTo>
                  <a:pt x="408608" y="207766"/>
                </a:lnTo>
                <a:lnTo>
                  <a:pt x="337311" y="195317"/>
                </a:lnTo>
                <a:lnTo>
                  <a:pt x="304019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مربع السؤال">
            <a:extLst>
              <a:ext uri="{FF2B5EF4-FFF2-40B4-BE49-F238E27FC236}">
                <a16:creationId xmlns:a16="http://schemas.microsoft.com/office/drawing/2014/main" id="{C954C129-E0C9-4282-A82B-DC0857DC8B2D}"/>
              </a:ext>
            </a:extLst>
          </p:cNvPr>
          <p:cNvGrpSpPr/>
          <p:nvPr/>
        </p:nvGrpSpPr>
        <p:grpSpPr>
          <a:xfrm>
            <a:off x="2973977" y="573463"/>
            <a:ext cx="6244046" cy="2883984"/>
            <a:chOff x="2973977" y="1987008"/>
            <a:chExt cx="6244046" cy="2883984"/>
          </a:xfrm>
        </p:grpSpPr>
        <p:sp>
          <p:nvSpPr>
            <p:cNvPr id="20" name="Freeform 106">
              <a:extLst>
                <a:ext uri="{FF2B5EF4-FFF2-40B4-BE49-F238E27FC236}">
                  <a16:creationId xmlns:a16="http://schemas.microsoft.com/office/drawing/2014/main" id="{0D3069DD-DDC0-4A12-97ED-693EA514B933}"/>
                </a:ext>
              </a:extLst>
            </p:cNvPr>
            <p:cNvSpPr/>
            <p:nvPr/>
          </p:nvSpPr>
          <p:spPr>
            <a:xfrm>
              <a:off x="3074127" y="1987008"/>
              <a:ext cx="6043748" cy="2883984"/>
            </a:xfrm>
            <a:custGeom>
              <a:avLst/>
              <a:gdLst>
                <a:gd name="connsiteX0" fmla="*/ 479798 w 6043748"/>
                <a:gd name="connsiteY0" fmla="*/ 0 h 2883984"/>
                <a:gd name="connsiteX1" fmla="*/ 5563950 w 6043748"/>
                <a:gd name="connsiteY1" fmla="*/ 0 h 2883984"/>
                <a:gd name="connsiteX2" fmla="*/ 5573660 w 6043748"/>
                <a:gd name="connsiteY2" fmla="*/ 78023 h 2883984"/>
                <a:gd name="connsiteX3" fmla="*/ 5813723 w 6043748"/>
                <a:gd name="connsiteY3" fmla="*/ 285582 h 2883984"/>
                <a:gd name="connsiteX4" fmla="*/ 5790727 w 6043748"/>
                <a:gd name="connsiteY4" fmla="*/ 602084 h 2883984"/>
                <a:gd name="connsiteX5" fmla="*/ 5985698 w 6043748"/>
                <a:gd name="connsiteY5" fmla="*/ 852456 h 2883984"/>
                <a:gd name="connsiteX6" fmla="*/ 5901372 w 6043748"/>
                <a:gd name="connsiteY6" fmla="*/ 1158378 h 2883984"/>
                <a:gd name="connsiteX7" fmla="*/ 6043748 w 6043748"/>
                <a:gd name="connsiteY7" fmla="*/ 1441993 h 2883984"/>
                <a:gd name="connsiteX8" fmla="*/ 5901372 w 6043748"/>
                <a:gd name="connsiteY8" fmla="*/ 1725608 h 2883984"/>
                <a:gd name="connsiteX9" fmla="*/ 5985698 w 6043748"/>
                <a:gd name="connsiteY9" fmla="*/ 2031530 h 2883984"/>
                <a:gd name="connsiteX10" fmla="*/ 5790727 w 6043748"/>
                <a:gd name="connsiteY10" fmla="*/ 2281902 h 2883984"/>
                <a:gd name="connsiteX11" fmla="*/ 5813723 w 6043748"/>
                <a:gd name="connsiteY11" fmla="*/ 2598404 h 2883984"/>
                <a:gd name="connsiteX12" fmla="*/ 5573660 w 6043748"/>
                <a:gd name="connsiteY12" fmla="*/ 2805963 h 2883984"/>
                <a:gd name="connsiteX13" fmla="*/ 5563950 w 6043748"/>
                <a:gd name="connsiteY13" fmla="*/ 2883984 h 2883984"/>
                <a:gd name="connsiteX14" fmla="*/ 479798 w 6043748"/>
                <a:gd name="connsiteY14" fmla="*/ 2883984 h 2883984"/>
                <a:gd name="connsiteX15" fmla="*/ 470088 w 6043748"/>
                <a:gd name="connsiteY15" fmla="*/ 2805963 h 2883984"/>
                <a:gd name="connsiteX16" fmla="*/ 230025 w 6043748"/>
                <a:gd name="connsiteY16" fmla="*/ 2598404 h 2883984"/>
                <a:gd name="connsiteX17" fmla="*/ 253021 w 6043748"/>
                <a:gd name="connsiteY17" fmla="*/ 2281902 h 2883984"/>
                <a:gd name="connsiteX18" fmla="*/ 58050 w 6043748"/>
                <a:gd name="connsiteY18" fmla="*/ 2031530 h 2883984"/>
                <a:gd name="connsiteX19" fmla="*/ 142376 w 6043748"/>
                <a:gd name="connsiteY19" fmla="*/ 1725608 h 2883984"/>
                <a:gd name="connsiteX20" fmla="*/ 0 w 6043748"/>
                <a:gd name="connsiteY20" fmla="*/ 1441993 h 2883984"/>
                <a:gd name="connsiteX21" fmla="*/ 142376 w 6043748"/>
                <a:gd name="connsiteY21" fmla="*/ 1158378 h 2883984"/>
                <a:gd name="connsiteX22" fmla="*/ 58050 w 6043748"/>
                <a:gd name="connsiteY22" fmla="*/ 852456 h 2883984"/>
                <a:gd name="connsiteX23" fmla="*/ 253021 w 6043748"/>
                <a:gd name="connsiteY23" fmla="*/ 602084 h 2883984"/>
                <a:gd name="connsiteX24" fmla="*/ 230025 w 6043748"/>
                <a:gd name="connsiteY24" fmla="*/ 285582 h 2883984"/>
                <a:gd name="connsiteX25" fmla="*/ 470088 w 6043748"/>
                <a:gd name="connsiteY25" fmla="*/ 78023 h 2883984"/>
                <a:gd name="connsiteX26" fmla="*/ 479798 w 6043748"/>
                <a:gd name="connsiteY26" fmla="*/ 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43748" h="2883984">
                  <a:moveTo>
                    <a:pt x="479798" y="0"/>
                  </a:moveTo>
                  <a:lnTo>
                    <a:pt x="5563950" y="0"/>
                  </a:lnTo>
                  <a:lnTo>
                    <a:pt x="5573660" y="78023"/>
                  </a:lnTo>
                  <a:lnTo>
                    <a:pt x="5813723" y="285582"/>
                  </a:lnTo>
                  <a:lnTo>
                    <a:pt x="5790727" y="602084"/>
                  </a:lnTo>
                  <a:lnTo>
                    <a:pt x="5985698" y="852456"/>
                  </a:lnTo>
                  <a:lnTo>
                    <a:pt x="5901372" y="1158378"/>
                  </a:lnTo>
                  <a:lnTo>
                    <a:pt x="6043748" y="1441993"/>
                  </a:lnTo>
                  <a:lnTo>
                    <a:pt x="5901372" y="1725608"/>
                  </a:lnTo>
                  <a:lnTo>
                    <a:pt x="5985698" y="2031530"/>
                  </a:lnTo>
                  <a:lnTo>
                    <a:pt x="5790727" y="2281902"/>
                  </a:lnTo>
                  <a:lnTo>
                    <a:pt x="5813723" y="2598404"/>
                  </a:lnTo>
                  <a:lnTo>
                    <a:pt x="5573660" y="2805963"/>
                  </a:lnTo>
                  <a:lnTo>
                    <a:pt x="5563950" y="2883984"/>
                  </a:lnTo>
                  <a:lnTo>
                    <a:pt x="479798" y="2883984"/>
                  </a:lnTo>
                  <a:lnTo>
                    <a:pt x="470088" y="2805963"/>
                  </a:lnTo>
                  <a:lnTo>
                    <a:pt x="230025" y="2598404"/>
                  </a:lnTo>
                  <a:lnTo>
                    <a:pt x="253021" y="2281902"/>
                  </a:lnTo>
                  <a:lnTo>
                    <a:pt x="58050" y="2031530"/>
                  </a:lnTo>
                  <a:lnTo>
                    <a:pt x="142376" y="1725608"/>
                  </a:lnTo>
                  <a:lnTo>
                    <a:pt x="0" y="1441993"/>
                  </a:lnTo>
                  <a:lnTo>
                    <a:pt x="142376" y="1158378"/>
                  </a:lnTo>
                  <a:lnTo>
                    <a:pt x="58050" y="852456"/>
                  </a:lnTo>
                  <a:lnTo>
                    <a:pt x="253021" y="602084"/>
                  </a:lnTo>
                  <a:lnTo>
                    <a:pt x="230025" y="285582"/>
                  </a:lnTo>
                  <a:lnTo>
                    <a:pt x="470088" y="78023"/>
                  </a:lnTo>
                  <a:lnTo>
                    <a:pt x="479798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من </a:t>
              </a:r>
              <a:r>
                <a:rPr lang="ar-SA" sz="2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اداب</a:t>
              </a:r>
              <a:r>
                <a:rPr lang="ar-SA" sz="2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 قضاء الحاجة</a:t>
              </a:r>
              <a:endPara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129">
              <a:extLst>
                <a:ext uri="{FF2B5EF4-FFF2-40B4-BE49-F238E27FC236}">
                  <a16:creationId xmlns:a16="http://schemas.microsoft.com/office/drawing/2014/main" id="{60CFFEA9-1F68-43A1-9218-3F9103B075A5}"/>
                </a:ext>
              </a:extLst>
            </p:cNvPr>
            <p:cNvSpPr/>
            <p:nvPr/>
          </p:nvSpPr>
          <p:spPr>
            <a:xfrm>
              <a:off x="3025664" y="2038963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128">
              <a:extLst>
                <a:ext uri="{FF2B5EF4-FFF2-40B4-BE49-F238E27FC236}">
                  <a16:creationId xmlns:a16="http://schemas.microsoft.com/office/drawing/2014/main" id="{7ED34C2A-BE00-40A8-B7ED-0876D51C388B}"/>
                </a:ext>
              </a:extLst>
            </p:cNvPr>
            <p:cNvSpPr/>
            <p:nvPr/>
          </p:nvSpPr>
          <p:spPr>
            <a:xfrm>
              <a:off x="8909005" y="2038963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127">
              <a:extLst>
                <a:ext uri="{FF2B5EF4-FFF2-40B4-BE49-F238E27FC236}">
                  <a16:creationId xmlns:a16="http://schemas.microsoft.com/office/drawing/2014/main" id="{CC7DF4D1-1FF0-48CD-8098-F891702B9776}"/>
                </a:ext>
              </a:extLst>
            </p:cNvPr>
            <p:cNvSpPr/>
            <p:nvPr/>
          </p:nvSpPr>
          <p:spPr>
            <a:xfrm>
              <a:off x="3025664" y="4555829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126">
              <a:extLst>
                <a:ext uri="{FF2B5EF4-FFF2-40B4-BE49-F238E27FC236}">
                  <a16:creationId xmlns:a16="http://schemas.microsoft.com/office/drawing/2014/main" id="{F091EDB3-7C56-4FFB-B66E-124ECE81E286}"/>
                </a:ext>
              </a:extLst>
            </p:cNvPr>
            <p:cNvSpPr/>
            <p:nvPr/>
          </p:nvSpPr>
          <p:spPr>
            <a:xfrm>
              <a:off x="8909005" y="4555829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Freeform 125">
              <a:extLst>
                <a:ext uri="{FF2B5EF4-FFF2-40B4-BE49-F238E27FC236}">
                  <a16:creationId xmlns:a16="http://schemas.microsoft.com/office/drawing/2014/main" id="{8E56175E-2B45-498C-8EA1-5D35876D1D85}"/>
                </a:ext>
              </a:extLst>
            </p:cNvPr>
            <p:cNvSpPr/>
            <p:nvPr/>
          </p:nvSpPr>
          <p:spPr>
            <a:xfrm>
              <a:off x="2973977" y="1987008"/>
              <a:ext cx="579948" cy="2883984"/>
            </a:xfrm>
            <a:custGeom>
              <a:avLst/>
              <a:gdLst>
                <a:gd name="connsiteX0" fmla="*/ 0 w 579948"/>
                <a:gd name="connsiteY0" fmla="*/ 0 h 2883984"/>
                <a:gd name="connsiteX1" fmla="*/ 579948 w 579948"/>
                <a:gd name="connsiteY1" fmla="*/ 0 h 2883984"/>
                <a:gd name="connsiteX2" fmla="*/ 570238 w 579948"/>
                <a:gd name="connsiteY2" fmla="*/ 78023 h 2883984"/>
                <a:gd name="connsiteX3" fmla="*/ 330175 w 579948"/>
                <a:gd name="connsiteY3" fmla="*/ 285582 h 2883984"/>
                <a:gd name="connsiteX4" fmla="*/ 353171 w 579948"/>
                <a:gd name="connsiteY4" fmla="*/ 602084 h 2883984"/>
                <a:gd name="connsiteX5" fmla="*/ 158200 w 579948"/>
                <a:gd name="connsiteY5" fmla="*/ 852456 h 2883984"/>
                <a:gd name="connsiteX6" fmla="*/ 242526 w 579948"/>
                <a:gd name="connsiteY6" fmla="*/ 1158378 h 2883984"/>
                <a:gd name="connsiteX7" fmla="*/ 100150 w 579948"/>
                <a:gd name="connsiteY7" fmla="*/ 1441993 h 2883984"/>
                <a:gd name="connsiteX8" fmla="*/ 242526 w 579948"/>
                <a:gd name="connsiteY8" fmla="*/ 1725608 h 2883984"/>
                <a:gd name="connsiteX9" fmla="*/ 158200 w 579948"/>
                <a:gd name="connsiteY9" fmla="*/ 2031530 h 2883984"/>
                <a:gd name="connsiteX10" fmla="*/ 353171 w 579948"/>
                <a:gd name="connsiteY10" fmla="*/ 2281902 h 2883984"/>
                <a:gd name="connsiteX11" fmla="*/ 330175 w 579948"/>
                <a:gd name="connsiteY11" fmla="*/ 2598404 h 2883984"/>
                <a:gd name="connsiteX12" fmla="*/ 570238 w 579948"/>
                <a:gd name="connsiteY12" fmla="*/ 2805963 h 2883984"/>
                <a:gd name="connsiteX13" fmla="*/ 579948 w 579948"/>
                <a:gd name="connsiteY13" fmla="*/ 2883984 h 2883984"/>
                <a:gd name="connsiteX14" fmla="*/ 0 w 579948"/>
                <a:gd name="connsiteY14" fmla="*/ 2883984 h 2883984"/>
                <a:gd name="connsiteX15" fmla="*/ 0 w 579948"/>
                <a:gd name="connsiteY15" fmla="*/ 0 h 2883984"/>
                <a:gd name="connsiteX16" fmla="*/ 181159 w 579948"/>
                <a:gd name="connsiteY16" fmla="*/ 51954 h 2883984"/>
                <a:gd name="connsiteX17" fmla="*/ 139947 w 579948"/>
                <a:gd name="connsiteY17" fmla="*/ 135451 h 2883984"/>
                <a:gd name="connsiteX18" fmla="*/ 51687 w 579948"/>
                <a:gd name="connsiteY18" fmla="*/ 150862 h 2883984"/>
                <a:gd name="connsiteX19" fmla="*/ 114476 w 579948"/>
                <a:gd name="connsiteY19" fmla="*/ 217876 h 2883984"/>
                <a:gd name="connsiteX20" fmla="*/ 101141 w 579948"/>
                <a:gd name="connsiteY20" fmla="*/ 310897 h 2883984"/>
                <a:gd name="connsiteX21" fmla="*/ 181159 w 579948"/>
                <a:gd name="connsiteY21" fmla="*/ 268817 h 2883984"/>
                <a:gd name="connsiteX22" fmla="*/ 261177 w 579948"/>
                <a:gd name="connsiteY22" fmla="*/ 310897 h 2883984"/>
                <a:gd name="connsiteX23" fmla="*/ 247842 w 579948"/>
                <a:gd name="connsiteY23" fmla="*/ 217876 h 2883984"/>
                <a:gd name="connsiteX24" fmla="*/ 310631 w 579948"/>
                <a:gd name="connsiteY24" fmla="*/ 150862 h 2883984"/>
                <a:gd name="connsiteX25" fmla="*/ 222371 w 579948"/>
                <a:gd name="connsiteY25" fmla="*/ 135451 h 2883984"/>
                <a:gd name="connsiteX26" fmla="*/ 181159 w 579948"/>
                <a:gd name="connsiteY26" fmla="*/ 51954 h 2883984"/>
                <a:gd name="connsiteX27" fmla="*/ 181159 w 579948"/>
                <a:gd name="connsiteY27" fmla="*/ 2568820 h 2883984"/>
                <a:gd name="connsiteX28" fmla="*/ 139947 w 579948"/>
                <a:gd name="connsiteY28" fmla="*/ 2652317 h 2883984"/>
                <a:gd name="connsiteX29" fmla="*/ 51687 w 579948"/>
                <a:gd name="connsiteY29" fmla="*/ 2667728 h 2883984"/>
                <a:gd name="connsiteX30" fmla="*/ 114476 w 579948"/>
                <a:gd name="connsiteY30" fmla="*/ 2734742 h 2883984"/>
                <a:gd name="connsiteX31" fmla="*/ 101141 w 579948"/>
                <a:gd name="connsiteY31" fmla="*/ 2827763 h 2883984"/>
                <a:gd name="connsiteX32" fmla="*/ 181159 w 579948"/>
                <a:gd name="connsiteY32" fmla="*/ 2785683 h 2883984"/>
                <a:gd name="connsiteX33" fmla="*/ 261177 w 579948"/>
                <a:gd name="connsiteY33" fmla="*/ 2827763 h 2883984"/>
                <a:gd name="connsiteX34" fmla="*/ 247842 w 579948"/>
                <a:gd name="connsiteY34" fmla="*/ 2734742 h 2883984"/>
                <a:gd name="connsiteX35" fmla="*/ 310631 w 579948"/>
                <a:gd name="connsiteY35" fmla="*/ 2667728 h 2883984"/>
                <a:gd name="connsiteX36" fmla="*/ 222371 w 579948"/>
                <a:gd name="connsiteY36" fmla="*/ 2652317 h 2883984"/>
                <a:gd name="connsiteX37" fmla="*/ 181159 w 579948"/>
                <a:gd name="connsiteY37" fmla="*/ 256882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79948" h="2883984">
                  <a:moveTo>
                    <a:pt x="0" y="0"/>
                  </a:moveTo>
                  <a:lnTo>
                    <a:pt x="579948" y="0"/>
                  </a:lnTo>
                  <a:lnTo>
                    <a:pt x="570238" y="78023"/>
                  </a:lnTo>
                  <a:lnTo>
                    <a:pt x="330175" y="285582"/>
                  </a:lnTo>
                  <a:lnTo>
                    <a:pt x="353171" y="602084"/>
                  </a:lnTo>
                  <a:lnTo>
                    <a:pt x="158200" y="852456"/>
                  </a:lnTo>
                  <a:lnTo>
                    <a:pt x="242526" y="1158378"/>
                  </a:lnTo>
                  <a:lnTo>
                    <a:pt x="100150" y="1441993"/>
                  </a:lnTo>
                  <a:lnTo>
                    <a:pt x="242526" y="1725608"/>
                  </a:lnTo>
                  <a:lnTo>
                    <a:pt x="158200" y="2031530"/>
                  </a:lnTo>
                  <a:lnTo>
                    <a:pt x="353171" y="2281902"/>
                  </a:lnTo>
                  <a:lnTo>
                    <a:pt x="330175" y="2598404"/>
                  </a:lnTo>
                  <a:lnTo>
                    <a:pt x="570238" y="2805963"/>
                  </a:lnTo>
                  <a:lnTo>
                    <a:pt x="579948" y="2883984"/>
                  </a:lnTo>
                  <a:lnTo>
                    <a:pt x="0" y="2883984"/>
                  </a:lnTo>
                  <a:lnTo>
                    <a:pt x="0" y="0"/>
                  </a:lnTo>
                  <a:close/>
                  <a:moveTo>
                    <a:pt x="181159" y="51954"/>
                  </a:moveTo>
                  <a:lnTo>
                    <a:pt x="139947" y="135451"/>
                  </a:lnTo>
                  <a:lnTo>
                    <a:pt x="51687" y="150862"/>
                  </a:lnTo>
                  <a:lnTo>
                    <a:pt x="114476" y="217876"/>
                  </a:lnTo>
                  <a:lnTo>
                    <a:pt x="101141" y="310897"/>
                  </a:lnTo>
                  <a:lnTo>
                    <a:pt x="181159" y="268817"/>
                  </a:lnTo>
                  <a:lnTo>
                    <a:pt x="261177" y="310897"/>
                  </a:lnTo>
                  <a:lnTo>
                    <a:pt x="247842" y="217876"/>
                  </a:lnTo>
                  <a:lnTo>
                    <a:pt x="310631" y="150862"/>
                  </a:lnTo>
                  <a:lnTo>
                    <a:pt x="222371" y="135451"/>
                  </a:lnTo>
                  <a:lnTo>
                    <a:pt x="181159" y="51954"/>
                  </a:lnTo>
                  <a:close/>
                  <a:moveTo>
                    <a:pt x="181159" y="2568820"/>
                  </a:moveTo>
                  <a:lnTo>
                    <a:pt x="139947" y="2652317"/>
                  </a:lnTo>
                  <a:lnTo>
                    <a:pt x="51687" y="2667728"/>
                  </a:lnTo>
                  <a:lnTo>
                    <a:pt x="114476" y="2734742"/>
                  </a:lnTo>
                  <a:lnTo>
                    <a:pt x="101141" y="2827763"/>
                  </a:lnTo>
                  <a:lnTo>
                    <a:pt x="181159" y="2785683"/>
                  </a:lnTo>
                  <a:lnTo>
                    <a:pt x="261177" y="2827763"/>
                  </a:lnTo>
                  <a:lnTo>
                    <a:pt x="247842" y="2734742"/>
                  </a:lnTo>
                  <a:lnTo>
                    <a:pt x="310631" y="2667728"/>
                  </a:lnTo>
                  <a:lnTo>
                    <a:pt x="222371" y="2652317"/>
                  </a:lnTo>
                  <a:lnTo>
                    <a:pt x="181159" y="2568820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889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124">
              <a:extLst>
                <a:ext uri="{FF2B5EF4-FFF2-40B4-BE49-F238E27FC236}">
                  <a16:creationId xmlns:a16="http://schemas.microsoft.com/office/drawing/2014/main" id="{6B7EE83E-1540-4DF3-8346-B73073FA4150}"/>
                </a:ext>
              </a:extLst>
            </p:cNvPr>
            <p:cNvSpPr/>
            <p:nvPr/>
          </p:nvSpPr>
          <p:spPr>
            <a:xfrm>
              <a:off x="8638077" y="1987008"/>
              <a:ext cx="579946" cy="2883984"/>
            </a:xfrm>
            <a:custGeom>
              <a:avLst/>
              <a:gdLst>
                <a:gd name="connsiteX0" fmla="*/ 0 w 579946"/>
                <a:gd name="connsiteY0" fmla="*/ 0 h 2883984"/>
                <a:gd name="connsiteX1" fmla="*/ 579946 w 579946"/>
                <a:gd name="connsiteY1" fmla="*/ 0 h 2883984"/>
                <a:gd name="connsiteX2" fmla="*/ 579946 w 579946"/>
                <a:gd name="connsiteY2" fmla="*/ 2883984 h 2883984"/>
                <a:gd name="connsiteX3" fmla="*/ 0 w 579946"/>
                <a:gd name="connsiteY3" fmla="*/ 2883984 h 2883984"/>
                <a:gd name="connsiteX4" fmla="*/ 9710 w 579946"/>
                <a:gd name="connsiteY4" fmla="*/ 2805963 h 2883984"/>
                <a:gd name="connsiteX5" fmla="*/ 249773 w 579946"/>
                <a:gd name="connsiteY5" fmla="*/ 2598404 h 2883984"/>
                <a:gd name="connsiteX6" fmla="*/ 226777 w 579946"/>
                <a:gd name="connsiteY6" fmla="*/ 2281902 h 2883984"/>
                <a:gd name="connsiteX7" fmla="*/ 421748 w 579946"/>
                <a:gd name="connsiteY7" fmla="*/ 2031530 h 2883984"/>
                <a:gd name="connsiteX8" fmla="*/ 337422 w 579946"/>
                <a:gd name="connsiteY8" fmla="*/ 1725608 h 2883984"/>
                <a:gd name="connsiteX9" fmla="*/ 479798 w 579946"/>
                <a:gd name="connsiteY9" fmla="*/ 1441993 h 2883984"/>
                <a:gd name="connsiteX10" fmla="*/ 337422 w 579946"/>
                <a:gd name="connsiteY10" fmla="*/ 1158378 h 2883984"/>
                <a:gd name="connsiteX11" fmla="*/ 421748 w 579946"/>
                <a:gd name="connsiteY11" fmla="*/ 852456 h 2883984"/>
                <a:gd name="connsiteX12" fmla="*/ 226777 w 579946"/>
                <a:gd name="connsiteY12" fmla="*/ 602084 h 2883984"/>
                <a:gd name="connsiteX13" fmla="*/ 249773 w 579946"/>
                <a:gd name="connsiteY13" fmla="*/ 285582 h 2883984"/>
                <a:gd name="connsiteX14" fmla="*/ 9710 w 579946"/>
                <a:gd name="connsiteY14" fmla="*/ 78023 h 2883984"/>
                <a:gd name="connsiteX15" fmla="*/ 0 w 579946"/>
                <a:gd name="connsiteY15" fmla="*/ 0 h 2883984"/>
                <a:gd name="connsiteX16" fmla="*/ 400400 w 579946"/>
                <a:gd name="connsiteY16" fmla="*/ 51954 h 2883984"/>
                <a:gd name="connsiteX17" fmla="*/ 359188 w 579946"/>
                <a:gd name="connsiteY17" fmla="*/ 135451 h 2883984"/>
                <a:gd name="connsiteX18" fmla="*/ 270928 w 579946"/>
                <a:gd name="connsiteY18" fmla="*/ 150862 h 2883984"/>
                <a:gd name="connsiteX19" fmla="*/ 333717 w 579946"/>
                <a:gd name="connsiteY19" fmla="*/ 217876 h 2883984"/>
                <a:gd name="connsiteX20" fmla="*/ 320382 w 579946"/>
                <a:gd name="connsiteY20" fmla="*/ 310897 h 2883984"/>
                <a:gd name="connsiteX21" fmla="*/ 400400 w 579946"/>
                <a:gd name="connsiteY21" fmla="*/ 268817 h 2883984"/>
                <a:gd name="connsiteX22" fmla="*/ 480418 w 579946"/>
                <a:gd name="connsiteY22" fmla="*/ 310897 h 2883984"/>
                <a:gd name="connsiteX23" fmla="*/ 467083 w 579946"/>
                <a:gd name="connsiteY23" fmla="*/ 217876 h 2883984"/>
                <a:gd name="connsiteX24" fmla="*/ 529872 w 579946"/>
                <a:gd name="connsiteY24" fmla="*/ 150862 h 2883984"/>
                <a:gd name="connsiteX25" fmla="*/ 441612 w 579946"/>
                <a:gd name="connsiteY25" fmla="*/ 135451 h 2883984"/>
                <a:gd name="connsiteX26" fmla="*/ 400400 w 579946"/>
                <a:gd name="connsiteY26" fmla="*/ 51954 h 2883984"/>
                <a:gd name="connsiteX27" fmla="*/ 400400 w 579946"/>
                <a:gd name="connsiteY27" fmla="*/ 2568820 h 2883984"/>
                <a:gd name="connsiteX28" fmla="*/ 359188 w 579946"/>
                <a:gd name="connsiteY28" fmla="*/ 2652317 h 2883984"/>
                <a:gd name="connsiteX29" fmla="*/ 270928 w 579946"/>
                <a:gd name="connsiteY29" fmla="*/ 2667728 h 2883984"/>
                <a:gd name="connsiteX30" fmla="*/ 333717 w 579946"/>
                <a:gd name="connsiteY30" fmla="*/ 2734742 h 2883984"/>
                <a:gd name="connsiteX31" fmla="*/ 320382 w 579946"/>
                <a:gd name="connsiteY31" fmla="*/ 2827763 h 2883984"/>
                <a:gd name="connsiteX32" fmla="*/ 400400 w 579946"/>
                <a:gd name="connsiteY32" fmla="*/ 2785683 h 2883984"/>
                <a:gd name="connsiteX33" fmla="*/ 480418 w 579946"/>
                <a:gd name="connsiteY33" fmla="*/ 2827763 h 2883984"/>
                <a:gd name="connsiteX34" fmla="*/ 467083 w 579946"/>
                <a:gd name="connsiteY34" fmla="*/ 2734742 h 2883984"/>
                <a:gd name="connsiteX35" fmla="*/ 529872 w 579946"/>
                <a:gd name="connsiteY35" fmla="*/ 2667728 h 2883984"/>
                <a:gd name="connsiteX36" fmla="*/ 441612 w 579946"/>
                <a:gd name="connsiteY36" fmla="*/ 2652317 h 2883984"/>
                <a:gd name="connsiteX37" fmla="*/ 400400 w 579946"/>
                <a:gd name="connsiteY37" fmla="*/ 256882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79946" h="2883984">
                  <a:moveTo>
                    <a:pt x="0" y="0"/>
                  </a:moveTo>
                  <a:lnTo>
                    <a:pt x="579946" y="0"/>
                  </a:lnTo>
                  <a:lnTo>
                    <a:pt x="579946" y="2883984"/>
                  </a:lnTo>
                  <a:lnTo>
                    <a:pt x="0" y="2883984"/>
                  </a:lnTo>
                  <a:lnTo>
                    <a:pt x="9710" y="2805963"/>
                  </a:lnTo>
                  <a:lnTo>
                    <a:pt x="249773" y="2598404"/>
                  </a:lnTo>
                  <a:lnTo>
                    <a:pt x="226777" y="2281902"/>
                  </a:lnTo>
                  <a:lnTo>
                    <a:pt x="421748" y="2031530"/>
                  </a:lnTo>
                  <a:lnTo>
                    <a:pt x="337422" y="1725608"/>
                  </a:lnTo>
                  <a:lnTo>
                    <a:pt x="479798" y="1441993"/>
                  </a:lnTo>
                  <a:lnTo>
                    <a:pt x="337422" y="1158378"/>
                  </a:lnTo>
                  <a:lnTo>
                    <a:pt x="421748" y="852456"/>
                  </a:lnTo>
                  <a:lnTo>
                    <a:pt x="226777" y="602084"/>
                  </a:lnTo>
                  <a:lnTo>
                    <a:pt x="249773" y="285582"/>
                  </a:lnTo>
                  <a:lnTo>
                    <a:pt x="9710" y="78023"/>
                  </a:lnTo>
                  <a:lnTo>
                    <a:pt x="0" y="0"/>
                  </a:lnTo>
                  <a:close/>
                  <a:moveTo>
                    <a:pt x="400400" y="51954"/>
                  </a:moveTo>
                  <a:lnTo>
                    <a:pt x="359188" y="135451"/>
                  </a:lnTo>
                  <a:lnTo>
                    <a:pt x="270928" y="150862"/>
                  </a:lnTo>
                  <a:lnTo>
                    <a:pt x="333717" y="217876"/>
                  </a:lnTo>
                  <a:lnTo>
                    <a:pt x="320382" y="310897"/>
                  </a:lnTo>
                  <a:lnTo>
                    <a:pt x="400400" y="268817"/>
                  </a:lnTo>
                  <a:lnTo>
                    <a:pt x="480418" y="310897"/>
                  </a:lnTo>
                  <a:lnTo>
                    <a:pt x="467083" y="217876"/>
                  </a:lnTo>
                  <a:lnTo>
                    <a:pt x="529872" y="150862"/>
                  </a:lnTo>
                  <a:lnTo>
                    <a:pt x="441612" y="135451"/>
                  </a:lnTo>
                  <a:lnTo>
                    <a:pt x="400400" y="51954"/>
                  </a:lnTo>
                  <a:close/>
                  <a:moveTo>
                    <a:pt x="400400" y="2568820"/>
                  </a:moveTo>
                  <a:lnTo>
                    <a:pt x="359188" y="2652317"/>
                  </a:lnTo>
                  <a:lnTo>
                    <a:pt x="270928" y="2667728"/>
                  </a:lnTo>
                  <a:lnTo>
                    <a:pt x="333717" y="2734742"/>
                  </a:lnTo>
                  <a:lnTo>
                    <a:pt x="320382" y="2827763"/>
                  </a:lnTo>
                  <a:lnTo>
                    <a:pt x="400400" y="2785683"/>
                  </a:lnTo>
                  <a:lnTo>
                    <a:pt x="480418" y="2827763"/>
                  </a:lnTo>
                  <a:lnTo>
                    <a:pt x="467083" y="2734742"/>
                  </a:lnTo>
                  <a:lnTo>
                    <a:pt x="529872" y="2667728"/>
                  </a:lnTo>
                  <a:lnTo>
                    <a:pt x="441612" y="2652317"/>
                  </a:lnTo>
                  <a:lnTo>
                    <a:pt x="400400" y="2568820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889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السؤال التالي">
            <a:extLst>
              <a:ext uri="{FF2B5EF4-FFF2-40B4-BE49-F238E27FC236}">
                <a16:creationId xmlns:a16="http://schemas.microsoft.com/office/drawing/2014/main" id="{2B8B6176-A73C-4EFC-AEFB-AED422E916DA}"/>
              </a:ext>
            </a:extLst>
          </p:cNvPr>
          <p:cNvGrpSpPr/>
          <p:nvPr/>
        </p:nvGrpSpPr>
        <p:grpSpPr>
          <a:xfrm>
            <a:off x="5186140" y="5843676"/>
            <a:ext cx="1816640" cy="645052"/>
            <a:chOff x="5186140" y="6137816"/>
            <a:chExt cx="1816640" cy="645052"/>
          </a:xfrm>
        </p:grpSpPr>
        <p:sp>
          <p:nvSpPr>
            <p:cNvPr id="28" name="Freeform 1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7E56DA-632F-4296-B3DD-8B71C294516F}"/>
                </a:ext>
              </a:extLst>
            </p:cNvPr>
            <p:cNvSpPr/>
            <p:nvPr/>
          </p:nvSpPr>
          <p:spPr>
            <a:xfrm>
              <a:off x="5214757" y="6360350"/>
              <a:ext cx="161892" cy="161892"/>
            </a:xfrm>
            <a:custGeom>
              <a:avLst/>
              <a:gdLst>
                <a:gd name="connsiteX0" fmla="*/ 80946 w 161892"/>
                <a:gd name="connsiteY0" fmla="*/ 0 h 161892"/>
                <a:gd name="connsiteX1" fmla="*/ 106712 w 161892"/>
                <a:gd name="connsiteY1" fmla="*/ 52203 h 161892"/>
                <a:gd name="connsiteX2" fmla="*/ 161892 w 161892"/>
                <a:gd name="connsiteY2" fmla="*/ 61838 h 161892"/>
                <a:gd name="connsiteX3" fmla="*/ 122636 w 161892"/>
                <a:gd name="connsiteY3" fmla="*/ 103735 h 161892"/>
                <a:gd name="connsiteX4" fmla="*/ 130973 w 161892"/>
                <a:gd name="connsiteY4" fmla="*/ 161892 h 161892"/>
                <a:gd name="connsiteX5" fmla="*/ 80946 w 161892"/>
                <a:gd name="connsiteY5" fmla="*/ 135584 h 161892"/>
                <a:gd name="connsiteX6" fmla="*/ 30919 w 161892"/>
                <a:gd name="connsiteY6" fmla="*/ 161892 h 161892"/>
                <a:gd name="connsiteX7" fmla="*/ 39256 w 161892"/>
                <a:gd name="connsiteY7" fmla="*/ 103735 h 161892"/>
                <a:gd name="connsiteX8" fmla="*/ 0 w 161892"/>
                <a:gd name="connsiteY8" fmla="*/ 61838 h 161892"/>
                <a:gd name="connsiteX9" fmla="*/ 55180 w 161892"/>
                <a:gd name="connsiteY9" fmla="*/ 52203 h 161892"/>
                <a:gd name="connsiteX10" fmla="*/ 80946 w 161892"/>
                <a:gd name="connsiteY10" fmla="*/ 0 h 16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892" h="161892">
                  <a:moveTo>
                    <a:pt x="80946" y="0"/>
                  </a:moveTo>
                  <a:lnTo>
                    <a:pt x="106712" y="52203"/>
                  </a:lnTo>
                  <a:lnTo>
                    <a:pt x="161892" y="61838"/>
                  </a:lnTo>
                  <a:lnTo>
                    <a:pt x="122636" y="103735"/>
                  </a:lnTo>
                  <a:lnTo>
                    <a:pt x="130973" y="161892"/>
                  </a:lnTo>
                  <a:lnTo>
                    <a:pt x="80946" y="135584"/>
                  </a:lnTo>
                  <a:lnTo>
                    <a:pt x="30919" y="161892"/>
                  </a:lnTo>
                  <a:lnTo>
                    <a:pt x="39256" y="103735"/>
                  </a:lnTo>
                  <a:lnTo>
                    <a:pt x="0" y="61838"/>
                  </a:lnTo>
                  <a:lnTo>
                    <a:pt x="55180" y="52203"/>
                  </a:lnTo>
                  <a:lnTo>
                    <a:pt x="809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reeform 10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D40F168-7928-423F-A48F-431CCA358BEC}"/>
                </a:ext>
              </a:extLst>
            </p:cNvPr>
            <p:cNvSpPr/>
            <p:nvPr/>
          </p:nvSpPr>
          <p:spPr>
            <a:xfrm>
              <a:off x="6815352" y="6360350"/>
              <a:ext cx="161892" cy="161892"/>
            </a:xfrm>
            <a:custGeom>
              <a:avLst/>
              <a:gdLst>
                <a:gd name="connsiteX0" fmla="*/ 80946 w 161892"/>
                <a:gd name="connsiteY0" fmla="*/ 0 h 161892"/>
                <a:gd name="connsiteX1" fmla="*/ 106712 w 161892"/>
                <a:gd name="connsiteY1" fmla="*/ 52203 h 161892"/>
                <a:gd name="connsiteX2" fmla="*/ 161892 w 161892"/>
                <a:gd name="connsiteY2" fmla="*/ 61838 h 161892"/>
                <a:gd name="connsiteX3" fmla="*/ 122636 w 161892"/>
                <a:gd name="connsiteY3" fmla="*/ 103735 h 161892"/>
                <a:gd name="connsiteX4" fmla="*/ 130973 w 161892"/>
                <a:gd name="connsiteY4" fmla="*/ 161892 h 161892"/>
                <a:gd name="connsiteX5" fmla="*/ 80946 w 161892"/>
                <a:gd name="connsiteY5" fmla="*/ 135584 h 161892"/>
                <a:gd name="connsiteX6" fmla="*/ 30919 w 161892"/>
                <a:gd name="connsiteY6" fmla="*/ 161892 h 161892"/>
                <a:gd name="connsiteX7" fmla="*/ 39256 w 161892"/>
                <a:gd name="connsiteY7" fmla="*/ 103735 h 161892"/>
                <a:gd name="connsiteX8" fmla="*/ 0 w 161892"/>
                <a:gd name="connsiteY8" fmla="*/ 61838 h 161892"/>
                <a:gd name="connsiteX9" fmla="*/ 55180 w 161892"/>
                <a:gd name="connsiteY9" fmla="*/ 52203 h 161892"/>
                <a:gd name="connsiteX10" fmla="*/ 80946 w 161892"/>
                <a:gd name="connsiteY10" fmla="*/ 0 h 16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892" h="161892">
                  <a:moveTo>
                    <a:pt x="80946" y="0"/>
                  </a:moveTo>
                  <a:lnTo>
                    <a:pt x="106712" y="52203"/>
                  </a:lnTo>
                  <a:lnTo>
                    <a:pt x="161892" y="61838"/>
                  </a:lnTo>
                  <a:lnTo>
                    <a:pt x="122636" y="103735"/>
                  </a:lnTo>
                  <a:lnTo>
                    <a:pt x="130973" y="161892"/>
                  </a:lnTo>
                  <a:lnTo>
                    <a:pt x="80946" y="135584"/>
                  </a:lnTo>
                  <a:lnTo>
                    <a:pt x="30919" y="161892"/>
                  </a:lnTo>
                  <a:lnTo>
                    <a:pt x="39256" y="103735"/>
                  </a:lnTo>
                  <a:lnTo>
                    <a:pt x="0" y="61838"/>
                  </a:lnTo>
                  <a:lnTo>
                    <a:pt x="55180" y="52203"/>
                  </a:lnTo>
                  <a:lnTo>
                    <a:pt x="809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10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D0180BE-8CCB-4BD2-92B8-8DE5D4CAAB09}"/>
                </a:ext>
              </a:extLst>
            </p:cNvPr>
            <p:cNvSpPr/>
            <p:nvPr/>
          </p:nvSpPr>
          <p:spPr>
            <a:xfrm>
              <a:off x="5186140" y="6198633"/>
              <a:ext cx="303403" cy="523417"/>
            </a:xfrm>
            <a:custGeom>
              <a:avLst/>
              <a:gdLst>
                <a:gd name="connsiteX0" fmla="*/ 122561 w 303403"/>
                <a:gd name="connsiteY0" fmla="*/ 0 h 523417"/>
                <a:gd name="connsiteX1" fmla="*/ 129501 w 303403"/>
                <a:gd name="connsiteY1" fmla="*/ 20609 h 523417"/>
                <a:gd name="connsiteX2" fmla="*/ 168842 w 303403"/>
                <a:gd name="connsiteY2" fmla="*/ 9962 h 523417"/>
                <a:gd name="connsiteX3" fmla="*/ 174060 w 303403"/>
                <a:gd name="connsiteY3" fmla="*/ 50383 h 523417"/>
                <a:gd name="connsiteX4" fmla="*/ 214722 w 303403"/>
                <a:gd name="connsiteY4" fmla="*/ 47616 h 523417"/>
                <a:gd name="connsiteX5" fmla="*/ 211955 w 303403"/>
                <a:gd name="connsiteY5" fmla="*/ 88278 h 523417"/>
                <a:gd name="connsiteX6" fmla="*/ 252376 w 303403"/>
                <a:gd name="connsiteY6" fmla="*/ 93496 h 523417"/>
                <a:gd name="connsiteX7" fmla="*/ 241729 w 303403"/>
                <a:gd name="connsiteY7" fmla="*/ 132837 h 523417"/>
                <a:gd name="connsiteX8" fmla="*/ 280355 w 303403"/>
                <a:gd name="connsiteY8" fmla="*/ 145844 h 523417"/>
                <a:gd name="connsiteX9" fmla="*/ 262238 w 303403"/>
                <a:gd name="connsiteY9" fmla="*/ 182352 h 523417"/>
                <a:gd name="connsiteX10" fmla="*/ 297587 w 303403"/>
                <a:gd name="connsiteY10" fmla="*/ 202640 h 523417"/>
                <a:gd name="connsiteX11" fmla="*/ 272692 w 303403"/>
                <a:gd name="connsiteY11" fmla="*/ 234911 h 523417"/>
                <a:gd name="connsiteX12" fmla="*/ 303403 w 303403"/>
                <a:gd name="connsiteY12" fmla="*/ 261709 h 523417"/>
                <a:gd name="connsiteX13" fmla="*/ 272692 w 303403"/>
                <a:gd name="connsiteY13" fmla="*/ 288506 h 523417"/>
                <a:gd name="connsiteX14" fmla="*/ 297587 w 303403"/>
                <a:gd name="connsiteY14" fmla="*/ 320777 h 523417"/>
                <a:gd name="connsiteX15" fmla="*/ 262238 w 303403"/>
                <a:gd name="connsiteY15" fmla="*/ 341066 h 523417"/>
                <a:gd name="connsiteX16" fmla="*/ 280355 w 303403"/>
                <a:gd name="connsiteY16" fmla="*/ 377574 h 523417"/>
                <a:gd name="connsiteX17" fmla="*/ 241729 w 303403"/>
                <a:gd name="connsiteY17" fmla="*/ 390580 h 523417"/>
                <a:gd name="connsiteX18" fmla="*/ 252376 w 303403"/>
                <a:gd name="connsiteY18" fmla="*/ 429921 h 523417"/>
                <a:gd name="connsiteX19" fmla="*/ 211955 w 303403"/>
                <a:gd name="connsiteY19" fmla="*/ 435139 h 523417"/>
                <a:gd name="connsiteX20" fmla="*/ 214722 w 303403"/>
                <a:gd name="connsiteY20" fmla="*/ 475802 h 523417"/>
                <a:gd name="connsiteX21" fmla="*/ 174060 w 303403"/>
                <a:gd name="connsiteY21" fmla="*/ 473035 h 523417"/>
                <a:gd name="connsiteX22" fmla="*/ 168842 w 303403"/>
                <a:gd name="connsiteY22" fmla="*/ 513456 h 523417"/>
                <a:gd name="connsiteX23" fmla="*/ 129501 w 303403"/>
                <a:gd name="connsiteY23" fmla="*/ 502809 h 523417"/>
                <a:gd name="connsiteX24" fmla="*/ 122561 w 303403"/>
                <a:gd name="connsiteY24" fmla="*/ 523417 h 523417"/>
                <a:gd name="connsiteX25" fmla="*/ 85608 w 303403"/>
                <a:gd name="connsiteY25" fmla="*/ 489773 h 523417"/>
                <a:gd name="connsiteX26" fmla="*/ 0 w 303403"/>
                <a:gd name="connsiteY26" fmla="*/ 261709 h 523417"/>
                <a:gd name="connsiteX27" fmla="*/ 85608 w 303403"/>
                <a:gd name="connsiteY27" fmla="*/ 33645 h 523417"/>
                <a:gd name="connsiteX28" fmla="*/ 122561 w 303403"/>
                <a:gd name="connsiteY28" fmla="*/ 0 h 523417"/>
                <a:gd name="connsiteX29" fmla="*/ 109563 w 303403"/>
                <a:gd name="connsiteY29" fmla="*/ 161717 h 523417"/>
                <a:gd name="connsiteX30" fmla="*/ 83797 w 303403"/>
                <a:gd name="connsiteY30" fmla="*/ 213920 h 523417"/>
                <a:gd name="connsiteX31" fmla="*/ 28617 w 303403"/>
                <a:gd name="connsiteY31" fmla="*/ 223555 h 523417"/>
                <a:gd name="connsiteX32" fmla="*/ 67873 w 303403"/>
                <a:gd name="connsiteY32" fmla="*/ 265452 h 523417"/>
                <a:gd name="connsiteX33" fmla="*/ 59536 w 303403"/>
                <a:gd name="connsiteY33" fmla="*/ 323609 h 523417"/>
                <a:gd name="connsiteX34" fmla="*/ 109563 w 303403"/>
                <a:gd name="connsiteY34" fmla="*/ 297301 h 523417"/>
                <a:gd name="connsiteX35" fmla="*/ 159590 w 303403"/>
                <a:gd name="connsiteY35" fmla="*/ 323609 h 523417"/>
                <a:gd name="connsiteX36" fmla="*/ 151253 w 303403"/>
                <a:gd name="connsiteY36" fmla="*/ 265452 h 523417"/>
                <a:gd name="connsiteX37" fmla="*/ 190509 w 303403"/>
                <a:gd name="connsiteY37" fmla="*/ 223555 h 523417"/>
                <a:gd name="connsiteX38" fmla="*/ 135329 w 303403"/>
                <a:gd name="connsiteY38" fmla="*/ 213920 h 523417"/>
                <a:gd name="connsiteX39" fmla="*/ 109563 w 303403"/>
                <a:gd name="connsiteY39" fmla="*/ 161717 h 52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03403" h="523417">
                  <a:moveTo>
                    <a:pt x="122561" y="0"/>
                  </a:moveTo>
                  <a:lnTo>
                    <a:pt x="129501" y="20609"/>
                  </a:lnTo>
                  <a:lnTo>
                    <a:pt x="168842" y="9962"/>
                  </a:lnTo>
                  <a:lnTo>
                    <a:pt x="174060" y="50383"/>
                  </a:lnTo>
                  <a:lnTo>
                    <a:pt x="214722" y="47616"/>
                  </a:lnTo>
                  <a:lnTo>
                    <a:pt x="211955" y="88278"/>
                  </a:lnTo>
                  <a:lnTo>
                    <a:pt x="252376" y="93496"/>
                  </a:lnTo>
                  <a:lnTo>
                    <a:pt x="241729" y="132837"/>
                  </a:lnTo>
                  <a:lnTo>
                    <a:pt x="280355" y="145844"/>
                  </a:lnTo>
                  <a:lnTo>
                    <a:pt x="262238" y="182352"/>
                  </a:lnTo>
                  <a:lnTo>
                    <a:pt x="297587" y="202640"/>
                  </a:lnTo>
                  <a:lnTo>
                    <a:pt x="272692" y="234911"/>
                  </a:lnTo>
                  <a:lnTo>
                    <a:pt x="303403" y="261709"/>
                  </a:lnTo>
                  <a:lnTo>
                    <a:pt x="272692" y="288506"/>
                  </a:lnTo>
                  <a:lnTo>
                    <a:pt x="297587" y="320777"/>
                  </a:lnTo>
                  <a:lnTo>
                    <a:pt x="262238" y="341066"/>
                  </a:lnTo>
                  <a:lnTo>
                    <a:pt x="280355" y="377574"/>
                  </a:lnTo>
                  <a:lnTo>
                    <a:pt x="241729" y="390580"/>
                  </a:lnTo>
                  <a:lnTo>
                    <a:pt x="252376" y="429921"/>
                  </a:lnTo>
                  <a:lnTo>
                    <a:pt x="211955" y="435139"/>
                  </a:lnTo>
                  <a:lnTo>
                    <a:pt x="214722" y="475802"/>
                  </a:lnTo>
                  <a:lnTo>
                    <a:pt x="174060" y="473035"/>
                  </a:lnTo>
                  <a:lnTo>
                    <a:pt x="168842" y="513456"/>
                  </a:lnTo>
                  <a:lnTo>
                    <a:pt x="129501" y="502809"/>
                  </a:lnTo>
                  <a:lnTo>
                    <a:pt x="122561" y="523417"/>
                  </a:lnTo>
                  <a:lnTo>
                    <a:pt x="85608" y="489773"/>
                  </a:lnTo>
                  <a:cubicBezTo>
                    <a:pt x="32716" y="431409"/>
                    <a:pt x="0" y="350778"/>
                    <a:pt x="0" y="261709"/>
                  </a:cubicBezTo>
                  <a:cubicBezTo>
                    <a:pt x="0" y="172641"/>
                    <a:pt x="32716" y="92010"/>
                    <a:pt x="85608" y="33645"/>
                  </a:cubicBezTo>
                  <a:lnTo>
                    <a:pt x="122561" y="0"/>
                  </a:lnTo>
                  <a:close/>
                  <a:moveTo>
                    <a:pt x="109563" y="161717"/>
                  </a:moveTo>
                  <a:lnTo>
                    <a:pt x="83797" y="213920"/>
                  </a:lnTo>
                  <a:lnTo>
                    <a:pt x="28617" y="223555"/>
                  </a:lnTo>
                  <a:lnTo>
                    <a:pt x="67873" y="265452"/>
                  </a:lnTo>
                  <a:lnTo>
                    <a:pt x="59536" y="323609"/>
                  </a:lnTo>
                  <a:lnTo>
                    <a:pt x="109563" y="297301"/>
                  </a:lnTo>
                  <a:lnTo>
                    <a:pt x="159590" y="323609"/>
                  </a:lnTo>
                  <a:lnTo>
                    <a:pt x="151253" y="265452"/>
                  </a:lnTo>
                  <a:lnTo>
                    <a:pt x="190509" y="223555"/>
                  </a:lnTo>
                  <a:lnTo>
                    <a:pt x="135329" y="213920"/>
                  </a:lnTo>
                  <a:lnTo>
                    <a:pt x="109563" y="161717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Freeform 10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A2C0CE8-8102-43B8-A929-941A601DE40B}"/>
                </a:ext>
              </a:extLst>
            </p:cNvPr>
            <p:cNvSpPr/>
            <p:nvPr/>
          </p:nvSpPr>
          <p:spPr>
            <a:xfrm>
              <a:off x="6703340" y="6201394"/>
              <a:ext cx="299440" cy="517896"/>
            </a:xfrm>
            <a:custGeom>
              <a:avLst/>
              <a:gdLst>
                <a:gd name="connsiteX0" fmla="*/ 179913 w 299440"/>
                <a:gd name="connsiteY0" fmla="*/ 0 h 517896"/>
                <a:gd name="connsiteX1" fmla="*/ 213833 w 299440"/>
                <a:gd name="connsiteY1" fmla="*/ 30884 h 517896"/>
                <a:gd name="connsiteX2" fmla="*/ 299440 w 299440"/>
                <a:gd name="connsiteY2" fmla="*/ 258948 h 517896"/>
                <a:gd name="connsiteX3" fmla="*/ 213833 w 299440"/>
                <a:gd name="connsiteY3" fmla="*/ 487012 h 517896"/>
                <a:gd name="connsiteX4" fmla="*/ 179913 w 299440"/>
                <a:gd name="connsiteY4" fmla="*/ 517896 h 517896"/>
                <a:gd name="connsiteX5" fmla="*/ 173903 w 299440"/>
                <a:gd name="connsiteY5" fmla="*/ 500048 h 517896"/>
                <a:gd name="connsiteX6" fmla="*/ 134562 w 299440"/>
                <a:gd name="connsiteY6" fmla="*/ 510695 h 517896"/>
                <a:gd name="connsiteX7" fmla="*/ 129344 w 299440"/>
                <a:gd name="connsiteY7" fmla="*/ 470274 h 517896"/>
                <a:gd name="connsiteX8" fmla="*/ 88681 w 299440"/>
                <a:gd name="connsiteY8" fmla="*/ 473042 h 517896"/>
                <a:gd name="connsiteX9" fmla="*/ 91448 w 299440"/>
                <a:gd name="connsiteY9" fmla="*/ 432379 h 517896"/>
                <a:gd name="connsiteX10" fmla="*/ 51027 w 299440"/>
                <a:gd name="connsiteY10" fmla="*/ 427161 h 517896"/>
                <a:gd name="connsiteX11" fmla="*/ 61674 w 299440"/>
                <a:gd name="connsiteY11" fmla="*/ 387820 h 517896"/>
                <a:gd name="connsiteX12" fmla="*/ 23048 w 299440"/>
                <a:gd name="connsiteY12" fmla="*/ 374813 h 517896"/>
                <a:gd name="connsiteX13" fmla="*/ 41166 w 299440"/>
                <a:gd name="connsiteY13" fmla="*/ 338305 h 517896"/>
                <a:gd name="connsiteX14" fmla="*/ 5816 w 299440"/>
                <a:gd name="connsiteY14" fmla="*/ 318017 h 517896"/>
                <a:gd name="connsiteX15" fmla="*/ 30712 w 299440"/>
                <a:gd name="connsiteY15" fmla="*/ 285746 h 517896"/>
                <a:gd name="connsiteX16" fmla="*/ 0 w 299440"/>
                <a:gd name="connsiteY16" fmla="*/ 258948 h 517896"/>
                <a:gd name="connsiteX17" fmla="*/ 30712 w 299440"/>
                <a:gd name="connsiteY17" fmla="*/ 232151 h 517896"/>
                <a:gd name="connsiteX18" fmla="*/ 5816 w 299440"/>
                <a:gd name="connsiteY18" fmla="*/ 199880 h 517896"/>
                <a:gd name="connsiteX19" fmla="*/ 41166 w 299440"/>
                <a:gd name="connsiteY19" fmla="*/ 179591 h 517896"/>
                <a:gd name="connsiteX20" fmla="*/ 23048 w 299440"/>
                <a:gd name="connsiteY20" fmla="*/ 143083 h 517896"/>
                <a:gd name="connsiteX21" fmla="*/ 61674 w 299440"/>
                <a:gd name="connsiteY21" fmla="*/ 130077 h 517896"/>
                <a:gd name="connsiteX22" fmla="*/ 51027 w 299440"/>
                <a:gd name="connsiteY22" fmla="*/ 90736 h 517896"/>
                <a:gd name="connsiteX23" fmla="*/ 91448 w 299440"/>
                <a:gd name="connsiteY23" fmla="*/ 85518 h 517896"/>
                <a:gd name="connsiteX24" fmla="*/ 88681 w 299440"/>
                <a:gd name="connsiteY24" fmla="*/ 44855 h 517896"/>
                <a:gd name="connsiteX25" fmla="*/ 129344 w 299440"/>
                <a:gd name="connsiteY25" fmla="*/ 47622 h 517896"/>
                <a:gd name="connsiteX26" fmla="*/ 134562 w 299440"/>
                <a:gd name="connsiteY26" fmla="*/ 7201 h 517896"/>
                <a:gd name="connsiteX27" fmla="*/ 173903 w 299440"/>
                <a:gd name="connsiteY27" fmla="*/ 17848 h 517896"/>
                <a:gd name="connsiteX28" fmla="*/ 179913 w 299440"/>
                <a:gd name="connsiteY28" fmla="*/ 0 h 517896"/>
                <a:gd name="connsiteX29" fmla="*/ 192958 w 299440"/>
                <a:gd name="connsiteY29" fmla="*/ 158956 h 517896"/>
                <a:gd name="connsiteX30" fmla="*/ 167192 w 299440"/>
                <a:gd name="connsiteY30" fmla="*/ 211159 h 517896"/>
                <a:gd name="connsiteX31" fmla="*/ 112012 w 299440"/>
                <a:gd name="connsiteY31" fmla="*/ 220794 h 517896"/>
                <a:gd name="connsiteX32" fmla="*/ 151268 w 299440"/>
                <a:gd name="connsiteY32" fmla="*/ 262691 h 517896"/>
                <a:gd name="connsiteX33" fmla="*/ 142931 w 299440"/>
                <a:gd name="connsiteY33" fmla="*/ 320848 h 517896"/>
                <a:gd name="connsiteX34" fmla="*/ 192958 w 299440"/>
                <a:gd name="connsiteY34" fmla="*/ 294540 h 517896"/>
                <a:gd name="connsiteX35" fmla="*/ 242985 w 299440"/>
                <a:gd name="connsiteY35" fmla="*/ 320848 h 517896"/>
                <a:gd name="connsiteX36" fmla="*/ 234648 w 299440"/>
                <a:gd name="connsiteY36" fmla="*/ 262691 h 517896"/>
                <a:gd name="connsiteX37" fmla="*/ 273904 w 299440"/>
                <a:gd name="connsiteY37" fmla="*/ 220794 h 517896"/>
                <a:gd name="connsiteX38" fmla="*/ 218724 w 299440"/>
                <a:gd name="connsiteY38" fmla="*/ 211159 h 517896"/>
                <a:gd name="connsiteX39" fmla="*/ 192958 w 299440"/>
                <a:gd name="connsiteY39" fmla="*/ 158956 h 51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9440" h="517896">
                  <a:moveTo>
                    <a:pt x="179913" y="0"/>
                  </a:moveTo>
                  <a:lnTo>
                    <a:pt x="213833" y="30884"/>
                  </a:lnTo>
                  <a:cubicBezTo>
                    <a:pt x="266724" y="89249"/>
                    <a:pt x="299440" y="169880"/>
                    <a:pt x="299440" y="258948"/>
                  </a:cubicBezTo>
                  <a:cubicBezTo>
                    <a:pt x="299440" y="348017"/>
                    <a:pt x="266724" y="428648"/>
                    <a:pt x="213833" y="487012"/>
                  </a:cubicBezTo>
                  <a:lnTo>
                    <a:pt x="179913" y="517896"/>
                  </a:lnTo>
                  <a:lnTo>
                    <a:pt x="173903" y="500048"/>
                  </a:lnTo>
                  <a:lnTo>
                    <a:pt x="134562" y="510695"/>
                  </a:lnTo>
                  <a:lnTo>
                    <a:pt x="129344" y="470274"/>
                  </a:lnTo>
                  <a:lnTo>
                    <a:pt x="88681" y="473042"/>
                  </a:lnTo>
                  <a:lnTo>
                    <a:pt x="91448" y="432379"/>
                  </a:lnTo>
                  <a:lnTo>
                    <a:pt x="51027" y="427161"/>
                  </a:lnTo>
                  <a:lnTo>
                    <a:pt x="61674" y="387820"/>
                  </a:lnTo>
                  <a:lnTo>
                    <a:pt x="23048" y="374813"/>
                  </a:lnTo>
                  <a:lnTo>
                    <a:pt x="41166" y="338305"/>
                  </a:lnTo>
                  <a:lnTo>
                    <a:pt x="5816" y="318017"/>
                  </a:lnTo>
                  <a:lnTo>
                    <a:pt x="30712" y="285746"/>
                  </a:lnTo>
                  <a:lnTo>
                    <a:pt x="0" y="258948"/>
                  </a:lnTo>
                  <a:lnTo>
                    <a:pt x="30712" y="232151"/>
                  </a:lnTo>
                  <a:lnTo>
                    <a:pt x="5816" y="199880"/>
                  </a:lnTo>
                  <a:lnTo>
                    <a:pt x="41166" y="179591"/>
                  </a:lnTo>
                  <a:lnTo>
                    <a:pt x="23048" y="143083"/>
                  </a:lnTo>
                  <a:lnTo>
                    <a:pt x="61674" y="130077"/>
                  </a:lnTo>
                  <a:lnTo>
                    <a:pt x="51027" y="90736"/>
                  </a:lnTo>
                  <a:lnTo>
                    <a:pt x="91448" y="85518"/>
                  </a:lnTo>
                  <a:lnTo>
                    <a:pt x="88681" y="44855"/>
                  </a:lnTo>
                  <a:lnTo>
                    <a:pt x="129344" y="47622"/>
                  </a:lnTo>
                  <a:lnTo>
                    <a:pt x="134562" y="7201"/>
                  </a:lnTo>
                  <a:lnTo>
                    <a:pt x="173903" y="17848"/>
                  </a:lnTo>
                  <a:lnTo>
                    <a:pt x="179913" y="0"/>
                  </a:lnTo>
                  <a:close/>
                  <a:moveTo>
                    <a:pt x="192958" y="158956"/>
                  </a:moveTo>
                  <a:lnTo>
                    <a:pt x="167192" y="211159"/>
                  </a:lnTo>
                  <a:lnTo>
                    <a:pt x="112012" y="220794"/>
                  </a:lnTo>
                  <a:lnTo>
                    <a:pt x="151268" y="262691"/>
                  </a:lnTo>
                  <a:lnTo>
                    <a:pt x="142931" y="320848"/>
                  </a:lnTo>
                  <a:lnTo>
                    <a:pt x="192958" y="294540"/>
                  </a:lnTo>
                  <a:lnTo>
                    <a:pt x="242985" y="320848"/>
                  </a:lnTo>
                  <a:lnTo>
                    <a:pt x="234648" y="262691"/>
                  </a:lnTo>
                  <a:lnTo>
                    <a:pt x="273904" y="220794"/>
                  </a:lnTo>
                  <a:lnTo>
                    <a:pt x="218724" y="211159"/>
                  </a:lnTo>
                  <a:lnTo>
                    <a:pt x="192958" y="158956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10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7E9FCE3-FF13-40B4-8ACF-F05F3762D344}"/>
                </a:ext>
              </a:extLst>
            </p:cNvPr>
            <p:cNvSpPr/>
            <p:nvPr/>
          </p:nvSpPr>
          <p:spPr>
            <a:xfrm>
              <a:off x="5308699" y="6137816"/>
              <a:ext cx="1574552" cy="645052"/>
            </a:xfrm>
            <a:custGeom>
              <a:avLst/>
              <a:gdLst>
                <a:gd name="connsiteX0" fmla="*/ 131974 w 1224513"/>
                <a:gd name="connsiteY0" fmla="*/ 0 h 501650"/>
                <a:gd name="connsiteX1" fmla="*/ 1090180 w 1224513"/>
                <a:gd name="connsiteY1" fmla="*/ 0 h 501650"/>
                <a:gd name="connsiteX2" fmla="*/ 1217254 w 1224513"/>
                <a:gd name="connsiteY2" fmla="*/ 42835 h 501650"/>
                <a:gd name="connsiteX3" fmla="*/ 1224513 w 1224513"/>
                <a:gd name="connsiteY3" fmla="*/ 49444 h 501650"/>
                <a:gd name="connsiteX4" fmla="*/ 1219839 w 1224513"/>
                <a:gd name="connsiteY4" fmla="*/ 63324 h 501650"/>
                <a:gd name="connsiteX5" fmla="*/ 1189244 w 1224513"/>
                <a:gd name="connsiteY5" fmla="*/ 55044 h 501650"/>
                <a:gd name="connsiteX6" fmla="*/ 1185186 w 1224513"/>
                <a:gd name="connsiteY6" fmla="*/ 86479 h 501650"/>
                <a:gd name="connsiteX7" fmla="*/ 1153563 w 1224513"/>
                <a:gd name="connsiteY7" fmla="*/ 84327 h 501650"/>
                <a:gd name="connsiteX8" fmla="*/ 1155715 w 1224513"/>
                <a:gd name="connsiteY8" fmla="*/ 115950 h 501650"/>
                <a:gd name="connsiteX9" fmla="*/ 1124280 w 1224513"/>
                <a:gd name="connsiteY9" fmla="*/ 120008 h 501650"/>
                <a:gd name="connsiteX10" fmla="*/ 1132560 w 1224513"/>
                <a:gd name="connsiteY10" fmla="*/ 150603 h 501650"/>
                <a:gd name="connsiteX11" fmla="*/ 1102521 w 1224513"/>
                <a:gd name="connsiteY11" fmla="*/ 160718 h 501650"/>
                <a:gd name="connsiteX12" fmla="*/ 1116611 w 1224513"/>
                <a:gd name="connsiteY12" fmla="*/ 189110 h 501650"/>
                <a:gd name="connsiteX13" fmla="*/ 1089120 w 1224513"/>
                <a:gd name="connsiteY13" fmla="*/ 204888 h 501650"/>
                <a:gd name="connsiteX14" fmla="*/ 1108481 w 1224513"/>
                <a:gd name="connsiteY14" fmla="*/ 229985 h 501650"/>
                <a:gd name="connsiteX15" fmla="*/ 1084597 w 1224513"/>
                <a:gd name="connsiteY15" fmla="*/ 250825 h 501650"/>
                <a:gd name="connsiteX16" fmla="*/ 1108481 w 1224513"/>
                <a:gd name="connsiteY16" fmla="*/ 271665 h 501650"/>
                <a:gd name="connsiteX17" fmla="*/ 1089120 w 1224513"/>
                <a:gd name="connsiteY17" fmla="*/ 296762 h 501650"/>
                <a:gd name="connsiteX18" fmla="*/ 1116611 w 1224513"/>
                <a:gd name="connsiteY18" fmla="*/ 312540 h 501650"/>
                <a:gd name="connsiteX19" fmla="*/ 1102521 w 1224513"/>
                <a:gd name="connsiteY19" fmla="*/ 340932 h 501650"/>
                <a:gd name="connsiteX20" fmla="*/ 1132560 w 1224513"/>
                <a:gd name="connsiteY20" fmla="*/ 351047 h 501650"/>
                <a:gd name="connsiteX21" fmla="*/ 1124280 w 1224513"/>
                <a:gd name="connsiteY21" fmla="*/ 381642 h 501650"/>
                <a:gd name="connsiteX22" fmla="*/ 1155715 w 1224513"/>
                <a:gd name="connsiteY22" fmla="*/ 385700 h 501650"/>
                <a:gd name="connsiteX23" fmla="*/ 1153563 w 1224513"/>
                <a:gd name="connsiteY23" fmla="*/ 417323 h 501650"/>
                <a:gd name="connsiteX24" fmla="*/ 1185186 w 1224513"/>
                <a:gd name="connsiteY24" fmla="*/ 415171 h 501650"/>
                <a:gd name="connsiteX25" fmla="*/ 1189244 w 1224513"/>
                <a:gd name="connsiteY25" fmla="*/ 446606 h 501650"/>
                <a:gd name="connsiteX26" fmla="*/ 1219839 w 1224513"/>
                <a:gd name="connsiteY26" fmla="*/ 438326 h 501650"/>
                <a:gd name="connsiteX27" fmla="*/ 1224513 w 1224513"/>
                <a:gd name="connsiteY27" fmla="*/ 452206 h 501650"/>
                <a:gd name="connsiteX28" fmla="*/ 1217254 w 1224513"/>
                <a:gd name="connsiteY28" fmla="*/ 458815 h 501650"/>
                <a:gd name="connsiteX29" fmla="*/ 1090180 w 1224513"/>
                <a:gd name="connsiteY29" fmla="*/ 501650 h 501650"/>
                <a:gd name="connsiteX30" fmla="*/ 131974 w 1224513"/>
                <a:gd name="connsiteY30" fmla="*/ 501650 h 501650"/>
                <a:gd name="connsiteX31" fmla="*/ 4901 w 1224513"/>
                <a:gd name="connsiteY31" fmla="*/ 458815 h 501650"/>
                <a:gd name="connsiteX32" fmla="*/ 0 w 1224513"/>
                <a:gd name="connsiteY32" fmla="*/ 454353 h 501650"/>
                <a:gd name="connsiteX33" fmla="*/ 5397 w 1224513"/>
                <a:gd name="connsiteY33" fmla="*/ 438326 h 501650"/>
                <a:gd name="connsiteX34" fmla="*/ 35992 w 1224513"/>
                <a:gd name="connsiteY34" fmla="*/ 446606 h 501650"/>
                <a:gd name="connsiteX35" fmla="*/ 40050 w 1224513"/>
                <a:gd name="connsiteY35" fmla="*/ 415171 h 501650"/>
                <a:gd name="connsiteX36" fmla="*/ 71673 w 1224513"/>
                <a:gd name="connsiteY36" fmla="*/ 417323 h 501650"/>
                <a:gd name="connsiteX37" fmla="*/ 69521 w 1224513"/>
                <a:gd name="connsiteY37" fmla="*/ 385700 h 501650"/>
                <a:gd name="connsiteX38" fmla="*/ 100956 w 1224513"/>
                <a:gd name="connsiteY38" fmla="*/ 381642 h 501650"/>
                <a:gd name="connsiteX39" fmla="*/ 92676 w 1224513"/>
                <a:gd name="connsiteY39" fmla="*/ 351047 h 501650"/>
                <a:gd name="connsiteX40" fmla="*/ 122715 w 1224513"/>
                <a:gd name="connsiteY40" fmla="*/ 340932 h 501650"/>
                <a:gd name="connsiteX41" fmla="*/ 108625 w 1224513"/>
                <a:gd name="connsiteY41" fmla="*/ 312540 h 501650"/>
                <a:gd name="connsiteX42" fmla="*/ 136116 w 1224513"/>
                <a:gd name="connsiteY42" fmla="*/ 296762 h 501650"/>
                <a:gd name="connsiteX43" fmla="*/ 116755 w 1224513"/>
                <a:gd name="connsiteY43" fmla="*/ 271665 h 501650"/>
                <a:gd name="connsiteX44" fmla="*/ 140639 w 1224513"/>
                <a:gd name="connsiteY44" fmla="*/ 250825 h 501650"/>
                <a:gd name="connsiteX45" fmla="*/ 116755 w 1224513"/>
                <a:gd name="connsiteY45" fmla="*/ 229985 h 501650"/>
                <a:gd name="connsiteX46" fmla="*/ 136116 w 1224513"/>
                <a:gd name="connsiteY46" fmla="*/ 204888 h 501650"/>
                <a:gd name="connsiteX47" fmla="*/ 108625 w 1224513"/>
                <a:gd name="connsiteY47" fmla="*/ 189110 h 501650"/>
                <a:gd name="connsiteX48" fmla="*/ 122715 w 1224513"/>
                <a:gd name="connsiteY48" fmla="*/ 160718 h 501650"/>
                <a:gd name="connsiteX49" fmla="*/ 92676 w 1224513"/>
                <a:gd name="connsiteY49" fmla="*/ 150603 h 501650"/>
                <a:gd name="connsiteX50" fmla="*/ 100956 w 1224513"/>
                <a:gd name="connsiteY50" fmla="*/ 120008 h 501650"/>
                <a:gd name="connsiteX51" fmla="*/ 69521 w 1224513"/>
                <a:gd name="connsiteY51" fmla="*/ 115950 h 501650"/>
                <a:gd name="connsiteX52" fmla="*/ 71673 w 1224513"/>
                <a:gd name="connsiteY52" fmla="*/ 84327 h 501650"/>
                <a:gd name="connsiteX53" fmla="*/ 40050 w 1224513"/>
                <a:gd name="connsiteY53" fmla="*/ 86479 h 501650"/>
                <a:gd name="connsiteX54" fmla="*/ 35992 w 1224513"/>
                <a:gd name="connsiteY54" fmla="*/ 55044 h 501650"/>
                <a:gd name="connsiteX55" fmla="*/ 5397 w 1224513"/>
                <a:gd name="connsiteY55" fmla="*/ 63324 h 501650"/>
                <a:gd name="connsiteX56" fmla="*/ 0 w 1224513"/>
                <a:gd name="connsiteY56" fmla="*/ 47297 h 501650"/>
                <a:gd name="connsiteX57" fmla="*/ 4901 w 1224513"/>
                <a:gd name="connsiteY57" fmla="*/ 42835 h 501650"/>
                <a:gd name="connsiteX58" fmla="*/ 131974 w 1224513"/>
                <a:gd name="connsiteY58" fmla="*/ 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224513" h="501650">
                  <a:moveTo>
                    <a:pt x="131974" y="0"/>
                  </a:moveTo>
                  <a:lnTo>
                    <a:pt x="1090180" y="0"/>
                  </a:lnTo>
                  <a:cubicBezTo>
                    <a:pt x="1137249" y="0"/>
                    <a:pt x="1180978" y="15791"/>
                    <a:pt x="1217254" y="42835"/>
                  </a:cubicBezTo>
                  <a:lnTo>
                    <a:pt x="1224513" y="49444"/>
                  </a:lnTo>
                  <a:lnTo>
                    <a:pt x="1219839" y="63324"/>
                  </a:lnTo>
                  <a:lnTo>
                    <a:pt x="1189244" y="55044"/>
                  </a:lnTo>
                  <a:lnTo>
                    <a:pt x="1185186" y="86479"/>
                  </a:lnTo>
                  <a:lnTo>
                    <a:pt x="1153563" y="84327"/>
                  </a:lnTo>
                  <a:lnTo>
                    <a:pt x="1155715" y="115950"/>
                  </a:lnTo>
                  <a:lnTo>
                    <a:pt x="1124280" y="120008"/>
                  </a:lnTo>
                  <a:lnTo>
                    <a:pt x="1132560" y="150603"/>
                  </a:lnTo>
                  <a:lnTo>
                    <a:pt x="1102521" y="160718"/>
                  </a:lnTo>
                  <a:lnTo>
                    <a:pt x="1116611" y="189110"/>
                  </a:lnTo>
                  <a:lnTo>
                    <a:pt x="1089120" y="204888"/>
                  </a:lnTo>
                  <a:lnTo>
                    <a:pt x="1108481" y="229985"/>
                  </a:lnTo>
                  <a:lnTo>
                    <a:pt x="1084597" y="250825"/>
                  </a:lnTo>
                  <a:lnTo>
                    <a:pt x="1108481" y="271665"/>
                  </a:lnTo>
                  <a:lnTo>
                    <a:pt x="1089120" y="296762"/>
                  </a:lnTo>
                  <a:lnTo>
                    <a:pt x="1116611" y="312540"/>
                  </a:lnTo>
                  <a:lnTo>
                    <a:pt x="1102521" y="340932"/>
                  </a:lnTo>
                  <a:lnTo>
                    <a:pt x="1132560" y="351047"/>
                  </a:lnTo>
                  <a:lnTo>
                    <a:pt x="1124280" y="381642"/>
                  </a:lnTo>
                  <a:lnTo>
                    <a:pt x="1155715" y="385700"/>
                  </a:lnTo>
                  <a:lnTo>
                    <a:pt x="1153563" y="417323"/>
                  </a:lnTo>
                  <a:lnTo>
                    <a:pt x="1185186" y="415171"/>
                  </a:lnTo>
                  <a:lnTo>
                    <a:pt x="1189244" y="446606"/>
                  </a:lnTo>
                  <a:lnTo>
                    <a:pt x="1219839" y="438326"/>
                  </a:lnTo>
                  <a:lnTo>
                    <a:pt x="1224513" y="452206"/>
                  </a:lnTo>
                  <a:lnTo>
                    <a:pt x="1217254" y="458815"/>
                  </a:lnTo>
                  <a:cubicBezTo>
                    <a:pt x="1180978" y="485859"/>
                    <a:pt x="1137249" y="501650"/>
                    <a:pt x="1090180" y="501650"/>
                  </a:cubicBezTo>
                  <a:lnTo>
                    <a:pt x="131974" y="501650"/>
                  </a:lnTo>
                  <a:cubicBezTo>
                    <a:pt x="84906" y="501650"/>
                    <a:pt x="41176" y="485859"/>
                    <a:pt x="4901" y="458815"/>
                  </a:cubicBezTo>
                  <a:lnTo>
                    <a:pt x="0" y="454353"/>
                  </a:lnTo>
                  <a:lnTo>
                    <a:pt x="5397" y="438326"/>
                  </a:lnTo>
                  <a:lnTo>
                    <a:pt x="35992" y="446606"/>
                  </a:lnTo>
                  <a:lnTo>
                    <a:pt x="40050" y="415171"/>
                  </a:lnTo>
                  <a:lnTo>
                    <a:pt x="71673" y="417323"/>
                  </a:lnTo>
                  <a:lnTo>
                    <a:pt x="69521" y="385700"/>
                  </a:lnTo>
                  <a:lnTo>
                    <a:pt x="100956" y="381642"/>
                  </a:lnTo>
                  <a:lnTo>
                    <a:pt x="92676" y="351047"/>
                  </a:lnTo>
                  <a:lnTo>
                    <a:pt x="122715" y="340932"/>
                  </a:lnTo>
                  <a:lnTo>
                    <a:pt x="108625" y="312540"/>
                  </a:lnTo>
                  <a:lnTo>
                    <a:pt x="136116" y="296762"/>
                  </a:lnTo>
                  <a:lnTo>
                    <a:pt x="116755" y="271665"/>
                  </a:lnTo>
                  <a:lnTo>
                    <a:pt x="140639" y="250825"/>
                  </a:lnTo>
                  <a:lnTo>
                    <a:pt x="116755" y="229985"/>
                  </a:lnTo>
                  <a:lnTo>
                    <a:pt x="136116" y="204888"/>
                  </a:lnTo>
                  <a:lnTo>
                    <a:pt x="108625" y="189110"/>
                  </a:lnTo>
                  <a:lnTo>
                    <a:pt x="122715" y="160718"/>
                  </a:lnTo>
                  <a:lnTo>
                    <a:pt x="92676" y="150603"/>
                  </a:lnTo>
                  <a:lnTo>
                    <a:pt x="100956" y="120008"/>
                  </a:lnTo>
                  <a:lnTo>
                    <a:pt x="69521" y="115950"/>
                  </a:lnTo>
                  <a:lnTo>
                    <a:pt x="71673" y="84327"/>
                  </a:lnTo>
                  <a:lnTo>
                    <a:pt x="40050" y="86479"/>
                  </a:lnTo>
                  <a:lnTo>
                    <a:pt x="35992" y="55044"/>
                  </a:lnTo>
                  <a:lnTo>
                    <a:pt x="5397" y="63324"/>
                  </a:lnTo>
                  <a:lnTo>
                    <a:pt x="0" y="47297"/>
                  </a:lnTo>
                  <a:lnTo>
                    <a:pt x="4901" y="42835"/>
                  </a:lnTo>
                  <a:cubicBezTo>
                    <a:pt x="41176" y="15791"/>
                    <a:pt x="84906" y="0"/>
                    <a:pt x="13197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180000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إجابة صحيحة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السؤال التالي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6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 Game Collect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AB5D49-0FE9-4601-B746-591673B8D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20917" r="20408" b="5915"/>
          <a:stretch/>
        </p:blipFill>
        <p:spPr>
          <a:xfrm>
            <a:off x="0" y="0"/>
            <a:ext cx="12192000" cy="6843935"/>
          </a:xfrm>
          <a:prstGeom prst="rect">
            <a:avLst/>
          </a:prstGeom>
        </p:spPr>
      </p:pic>
      <p:sp>
        <p:nvSpPr>
          <p:cNvPr id="4" name="صحيح">
            <a:extLst>
              <a:ext uri="{FF2B5EF4-FFF2-40B4-BE49-F238E27FC236}">
                <a16:creationId xmlns:a16="http://schemas.microsoft.com/office/drawing/2014/main" id="{D7F75C98-5E60-45DF-BC3E-F95A0299010B}"/>
              </a:ext>
            </a:extLst>
          </p:cNvPr>
          <p:cNvSpPr/>
          <p:nvPr/>
        </p:nvSpPr>
        <p:spPr>
          <a:xfrm>
            <a:off x="3221936" y="3733734"/>
            <a:ext cx="5733702" cy="493485"/>
          </a:xfrm>
          <a:custGeom>
            <a:avLst/>
            <a:gdLst>
              <a:gd name="connsiteX0" fmla="*/ 166046 w 5733702"/>
              <a:gd name="connsiteY0" fmla="*/ 0 h 493485"/>
              <a:gd name="connsiteX1" fmla="*/ 5567656 w 5733702"/>
              <a:gd name="connsiteY1" fmla="*/ 0 h 493485"/>
              <a:gd name="connsiteX2" fmla="*/ 5733702 w 5733702"/>
              <a:gd name="connsiteY2" fmla="*/ 246742 h 493485"/>
              <a:gd name="connsiteX3" fmla="*/ 5567655 w 5733702"/>
              <a:gd name="connsiteY3" fmla="*/ 493485 h 493485"/>
              <a:gd name="connsiteX4" fmla="*/ 166047 w 5733702"/>
              <a:gd name="connsiteY4" fmla="*/ 493485 h 493485"/>
              <a:gd name="connsiteX5" fmla="*/ 0 w 5733702"/>
              <a:gd name="connsiteY5" fmla="*/ 246742 h 493485"/>
              <a:gd name="connsiteX6" fmla="*/ 166046 w 5733702"/>
              <a:gd name="connsiteY6" fmla="*/ 0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33702" h="493485">
                <a:moveTo>
                  <a:pt x="166046" y="0"/>
                </a:moveTo>
                <a:lnTo>
                  <a:pt x="5567656" y="0"/>
                </a:lnTo>
                <a:lnTo>
                  <a:pt x="5733702" y="246742"/>
                </a:lnTo>
                <a:lnTo>
                  <a:pt x="5567655" y="493485"/>
                </a:lnTo>
                <a:lnTo>
                  <a:pt x="166047" y="493485"/>
                </a:lnTo>
                <a:lnTo>
                  <a:pt x="0" y="246742"/>
                </a:lnTo>
                <a:lnTo>
                  <a:pt x="166046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قضاء الحاجة</a:t>
            </a:r>
            <a:endParaRPr kumimoji="0" lang="ar-J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142">
            <a:extLst>
              <a:ext uri="{FF2B5EF4-FFF2-40B4-BE49-F238E27FC236}">
                <a16:creationId xmlns:a16="http://schemas.microsoft.com/office/drawing/2014/main" id="{4E545B7B-E6E3-4D6D-B900-C4521C88C0B7}"/>
              </a:ext>
            </a:extLst>
          </p:cNvPr>
          <p:cNvSpPr/>
          <p:nvPr/>
        </p:nvSpPr>
        <p:spPr>
          <a:xfrm>
            <a:off x="2993802" y="3861601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9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8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9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8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141">
            <a:extLst>
              <a:ext uri="{FF2B5EF4-FFF2-40B4-BE49-F238E27FC236}">
                <a16:creationId xmlns:a16="http://schemas.microsoft.com/office/drawing/2014/main" id="{2F05A9ED-1B98-41BD-B198-8BAC8FF91937}"/>
              </a:ext>
            </a:extLst>
          </p:cNvPr>
          <p:cNvSpPr/>
          <p:nvPr/>
        </p:nvSpPr>
        <p:spPr>
          <a:xfrm>
            <a:off x="8989021" y="3861601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8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7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8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7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140">
            <a:extLst>
              <a:ext uri="{FF2B5EF4-FFF2-40B4-BE49-F238E27FC236}">
                <a16:creationId xmlns:a16="http://schemas.microsoft.com/office/drawing/2014/main" id="{826E2FB4-E646-49F5-BE4E-034EA658863B}"/>
              </a:ext>
            </a:extLst>
          </p:cNvPr>
          <p:cNvSpPr/>
          <p:nvPr/>
        </p:nvSpPr>
        <p:spPr>
          <a:xfrm>
            <a:off x="2959551" y="3733734"/>
            <a:ext cx="428432" cy="493485"/>
          </a:xfrm>
          <a:custGeom>
            <a:avLst/>
            <a:gdLst>
              <a:gd name="connsiteX0" fmla="*/ 0 w 428432"/>
              <a:gd name="connsiteY0" fmla="*/ 0 h 493485"/>
              <a:gd name="connsiteX1" fmla="*/ 428431 w 428432"/>
              <a:gd name="connsiteY1" fmla="*/ 0 h 493485"/>
              <a:gd name="connsiteX2" fmla="*/ 262385 w 428432"/>
              <a:gd name="connsiteY2" fmla="*/ 246742 h 493485"/>
              <a:gd name="connsiteX3" fmla="*/ 428432 w 428432"/>
              <a:gd name="connsiteY3" fmla="*/ 493485 h 493485"/>
              <a:gd name="connsiteX4" fmla="*/ 0 w 428432"/>
              <a:gd name="connsiteY4" fmla="*/ 493485 h 493485"/>
              <a:gd name="connsiteX5" fmla="*/ 0 w 428432"/>
              <a:gd name="connsiteY5" fmla="*/ 0 h 493485"/>
              <a:gd name="connsiteX6" fmla="*/ 138840 w 428432"/>
              <a:gd name="connsiteY6" fmla="*/ 127867 h 493485"/>
              <a:gd name="connsiteX7" fmla="*/ 105549 w 428432"/>
              <a:gd name="connsiteY7" fmla="*/ 195317 h 493485"/>
              <a:gd name="connsiteX8" fmla="*/ 34251 w 428432"/>
              <a:gd name="connsiteY8" fmla="*/ 207766 h 493485"/>
              <a:gd name="connsiteX9" fmla="*/ 84973 w 428432"/>
              <a:gd name="connsiteY9" fmla="*/ 261901 h 493485"/>
              <a:gd name="connsiteX10" fmla="*/ 74201 w 428432"/>
              <a:gd name="connsiteY10" fmla="*/ 337045 h 493485"/>
              <a:gd name="connsiteX11" fmla="*/ 138840 w 428432"/>
              <a:gd name="connsiteY11" fmla="*/ 303052 h 493485"/>
              <a:gd name="connsiteX12" fmla="*/ 203480 w 428432"/>
              <a:gd name="connsiteY12" fmla="*/ 337045 h 493485"/>
              <a:gd name="connsiteX13" fmla="*/ 192707 w 428432"/>
              <a:gd name="connsiteY13" fmla="*/ 261901 h 493485"/>
              <a:gd name="connsiteX14" fmla="*/ 243429 w 428432"/>
              <a:gd name="connsiteY14" fmla="*/ 207766 h 493485"/>
              <a:gd name="connsiteX15" fmla="*/ 172132 w 428432"/>
              <a:gd name="connsiteY15" fmla="*/ 195317 h 493485"/>
              <a:gd name="connsiteX16" fmla="*/ 138840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0" y="0"/>
                </a:moveTo>
                <a:lnTo>
                  <a:pt x="428431" y="0"/>
                </a:lnTo>
                <a:lnTo>
                  <a:pt x="262385" y="246742"/>
                </a:lnTo>
                <a:lnTo>
                  <a:pt x="428432" y="493485"/>
                </a:lnTo>
                <a:lnTo>
                  <a:pt x="0" y="493485"/>
                </a:lnTo>
                <a:lnTo>
                  <a:pt x="0" y="0"/>
                </a:lnTo>
                <a:close/>
                <a:moveTo>
                  <a:pt x="138840" y="127867"/>
                </a:moveTo>
                <a:lnTo>
                  <a:pt x="105549" y="195317"/>
                </a:lnTo>
                <a:lnTo>
                  <a:pt x="34251" y="207766"/>
                </a:lnTo>
                <a:lnTo>
                  <a:pt x="84973" y="261901"/>
                </a:lnTo>
                <a:lnTo>
                  <a:pt x="74201" y="337045"/>
                </a:lnTo>
                <a:lnTo>
                  <a:pt x="138840" y="303052"/>
                </a:lnTo>
                <a:lnTo>
                  <a:pt x="203480" y="337045"/>
                </a:lnTo>
                <a:lnTo>
                  <a:pt x="192707" y="261901"/>
                </a:lnTo>
                <a:lnTo>
                  <a:pt x="243429" y="207766"/>
                </a:lnTo>
                <a:lnTo>
                  <a:pt x="172132" y="195317"/>
                </a:lnTo>
                <a:lnTo>
                  <a:pt x="138840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139">
            <a:extLst>
              <a:ext uri="{FF2B5EF4-FFF2-40B4-BE49-F238E27FC236}">
                <a16:creationId xmlns:a16="http://schemas.microsoft.com/office/drawing/2014/main" id="{8069DC91-DE55-4BE8-A99C-8493E314FCA0}"/>
              </a:ext>
            </a:extLst>
          </p:cNvPr>
          <p:cNvSpPr/>
          <p:nvPr/>
        </p:nvSpPr>
        <p:spPr>
          <a:xfrm>
            <a:off x="8789591" y="3733734"/>
            <a:ext cx="428432" cy="493485"/>
          </a:xfrm>
          <a:custGeom>
            <a:avLst/>
            <a:gdLst>
              <a:gd name="connsiteX0" fmla="*/ 1 w 428432"/>
              <a:gd name="connsiteY0" fmla="*/ 0 h 493485"/>
              <a:gd name="connsiteX1" fmla="*/ 428432 w 428432"/>
              <a:gd name="connsiteY1" fmla="*/ 0 h 493485"/>
              <a:gd name="connsiteX2" fmla="*/ 428432 w 428432"/>
              <a:gd name="connsiteY2" fmla="*/ 493485 h 493485"/>
              <a:gd name="connsiteX3" fmla="*/ 0 w 428432"/>
              <a:gd name="connsiteY3" fmla="*/ 493485 h 493485"/>
              <a:gd name="connsiteX4" fmla="*/ 166047 w 428432"/>
              <a:gd name="connsiteY4" fmla="*/ 246742 h 493485"/>
              <a:gd name="connsiteX5" fmla="*/ 1 w 428432"/>
              <a:gd name="connsiteY5" fmla="*/ 0 h 493485"/>
              <a:gd name="connsiteX6" fmla="*/ 304019 w 428432"/>
              <a:gd name="connsiteY6" fmla="*/ 127867 h 493485"/>
              <a:gd name="connsiteX7" fmla="*/ 270727 w 428432"/>
              <a:gd name="connsiteY7" fmla="*/ 195317 h 493485"/>
              <a:gd name="connsiteX8" fmla="*/ 199430 w 428432"/>
              <a:gd name="connsiteY8" fmla="*/ 207766 h 493485"/>
              <a:gd name="connsiteX9" fmla="*/ 250152 w 428432"/>
              <a:gd name="connsiteY9" fmla="*/ 261901 h 493485"/>
              <a:gd name="connsiteX10" fmla="*/ 239380 w 428432"/>
              <a:gd name="connsiteY10" fmla="*/ 337045 h 493485"/>
              <a:gd name="connsiteX11" fmla="*/ 304019 w 428432"/>
              <a:gd name="connsiteY11" fmla="*/ 303052 h 493485"/>
              <a:gd name="connsiteX12" fmla="*/ 368658 w 428432"/>
              <a:gd name="connsiteY12" fmla="*/ 337045 h 493485"/>
              <a:gd name="connsiteX13" fmla="*/ 357886 w 428432"/>
              <a:gd name="connsiteY13" fmla="*/ 261901 h 493485"/>
              <a:gd name="connsiteX14" fmla="*/ 408608 w 428432"/>
              <a:gd name="connsiteY14" fmla="*/ 207766 h 493485"/>
              <a:gd name="connsiteX15" fmla="*/ 337311 w 428432"/>
              <a:gd name="connsiteY15" fmla="*/ 195317 h 493485"/>
              <a:gd name="connsiteX16" fmla="*/ 304019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1" y="0"/>
                </a:moveTo>
                <a:lnTo>
                  <a:pt x="428432" y="0"/>
                </a:lnTo>
                <a:lnTo>
                  <a:pt x="428432" y="493485"/>
                </a:lnTo>
                <a:lnTo>
                  <a:pt x="0" y="493485"/>
                </a:lnTo>
                <a:lnTo>
                  <a:pt x="166047" y="246742"/>
                </a:lnTo>
                <a:lnTo>
                  <a:pt x="1" y="0"/>
                </a:lnTo>
                <a:close/>
                <a:moveTo>
                  <a:pt x="304019" y="127867"/>
                </a:moveTo>
                <a:lnTo>
                  <a:pt x="270727" y="195317"/>
                </a:lnTo>
                <a:lnTo>
                  <a:pt x="199430" y="207766"/>
                </a:lnTo>
                <a:lnTo>
                  <a:pt x="250152" y="261901"/>
                </a:lnTo>
                <a:lnTo>
                  <a:pt x="239380" y="337045"/>
                </a:lnTo>
                <a:lnTo>
                  <a:pt x="304019" y="303052"/>
                </a:lnTo>
                <a:lnTo>
                  <a:pt x="368658" y="337045"/>
                </a:lnTo>
                <a:lnTo>
                  <a:pt x="357886" y="261901"/>
                </a:lnTo>
                <a:lnTo>
                  <a:pt x="408608" y="207766"/>
                </a:lnTo>
                <a:lnTo>
                  <a:pt x="337311" y="195317"/>
                </a:lnTo>
                <a:lnTo>
                  <a:pt x="304019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خطأ - 1">
            <a:extLst>
              <a:ext uri="{FF2B5EF4-FFF2-40B4-BE49-F238E27FC236}">
                <a16:creationId xmlns:a16="http://schemas.microsoft.com/office/drawing/2014/main" id="{490B568D-94AA-4011-BF9A-47E420F66D74}"/>
              </a:ext>
            </a:extLst>
          </p:cNvPr>
          <p:cNvSpPr/>
          <p:nvPr/>
        </p:nvSpPr>
        <p:spPr>
          <a:xfrm>
            <a:off x="3221936" y="4423847"/>
            <a:ext cx="5733702" cy="493485"/>
          </a:xfrm>
          <a:custGeom>
            <a:avLst/>
            <a:gdLst>
              <a:gd name="connsiteX0" fmla="*/ 166046 w 5733702"/>
              <a:gd name="connsiteY0" fmla="*/ 0 h 493485"/>
              <a:gd name="connsiteX1" fmla="*/ 5567656 w 5733702"/>
              <a:gd name="connsiteY1" fmla="*/ 0 h 493485"/>
              <a:gd name="connsiteX2" fmla="*/ 5733702 w 5733702"/>
              <a:gd name="connsiteY2" fmla="*/ 246742 h 493485"/>
              <a:gd name="connsiteX3" fmla="*/ 5567655 w 5733702"/>
              <a:gd name="connsiteY3" fmla="*/ 493485 h 493485"/>
              <a:gd name="connsiteX4" fmla="*/ 166047 w 5733702"/>
              <a:gd name="connsiteY4" fmla="*/ 493485 h 493485"/>
              <a:gd name="connsiteX5" fmla="*/ 0 w 5733702"/>
              <a:gd name="connsiteY5" fmla="*/ 246742 h 493485"/>
              <a:gd name="connsiteX6" fmla="*/ 166046 w 5733702"/>
              <a:gd name="connsiteY6" fmla="*/ 0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33702" h="493485">
                <a:moveTo>
                  <a:pt x="166046" y="0"/>
                </a:moveTo>
                <a:lnTo>
                  <a:pt x="5567656" y="0"/>
                </a:lnTo>
                <a:lnTo>
                  <a:pt x="5733702" y="246742"/>
                </a:lnTo>
                <a:lnTo>
                  <a:pt x="5567655" y="493485"/>
                </a:lnTo>
                <a:lnTo>
                  <a:pt x="166047" y="493485"/>
                </a:lnTo>
                <a:lnTo>
                  <a:pt x="0" y="246742"/>
                </a:lnTo>
                <a:lnTo>
                  <a:pt x="166046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دخول الخلاء</a:t>
            </a:r>
            <a:endParaRPr kumimoji="0" lang="ar-J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45">
            <a:extLst>
              <a:ext uri="{FF2B5EF4-FFF2-40B4-BE49-F238E27FC236}">
                <a16:creationId xmlns:a16="http://schemas.microsoft.com/office/drawing/2014/main" id="{D223D806-A67F-47E4-9C1D-1F43C3B30FC5}"/>
              </a:ext>
            </a:extLst>
          </p:cNvPr>
          <p:cNvSpPr/>
          <p:nvPr/>
        </p:nvSpPr>
        <p:spPr>
          <a:xfrm>
            <a:off x="2993802" y="4551714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9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8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9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8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46">
            <a:extLst>
              <a:ext uri="{FF2B5EF4-FFF2-40B4-BE49-F238E27FC236}">
                <a16:creationId xmlns:a16="http://schemas.microsoft.com/office/drawing/2014/main" id="{916FCCAC-2A57-4FE6-AACA-8FF410667DD2}"/>
              </a:ext>
            </a:extLst>
          </p:cNvPr>
          <p:cNvSpPr/>
          <p:nvPr/>
        </p:nvSpPr>
        <p:spPr>
          <a:xfrm>
            <a:off x="8989021" y="4551714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8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7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8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7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47">
            <a:extLst>
              <a:ext uri="{FF2B5EF4-FFF2-40B4-BE49-F238E27FC236}">
                <a16:creationId xmlns:a16="http://schemas.microsoft.com/office/drawing/2014/main" id="{BF4FE918-2E1C-4151-9975-B14FD9A299B8}"/>
              </a:ext>
            </a:extLst>
          </p:cNvPr>
          <p:cNvSpPr/>
          <p:nvPr/>
        </p:nvSpPr>
        <p:spPr>
          <a:xfrm>
            <a:off x="2959551" y="4423847"/>
            <a:ext cx="428432" cy="493485"/>
          </a:xfrm>
          <a:custGeom>
            <a:avLst/>
            <a:gdLst>
              <a:gd name="connsiteX0" fmla="*/ 0 w 428432"/>
              <a:gd name="connsiteY0" fmla="*/ 0 h 493485"/>
              <a:gd name="connsiteX1" fmla="*/ 428431 w 428432"/>
              <a:gd name="connsiteY1" fmla="*/ 0 h 493485"/>
              <a:gd name="connsiteX2" fmla="*/ 262385 w 428432"/>
              <a:gd name="connsiteY2" fmla="*/ 246742 h 493485"/>
              <a:gd name="connsiteX3" fmla="*/ 428432 w 428432"/>
              <a:gd name="connsiteY3" fmla="*/ 493485 h 493485"/>
              <a:gd name="connsiteX4" fmla="*/ 0 w 428432"/>
              <a:gd name="connsiteY4" fmla="*/ 493485 h 493485"/>
              <a:gd name="connsiteX5" fmla="*/ 0 w 428432"/>
              <a:gd name="connsiteY5" fmla="*/ 0 h 493485"/>
              <a:gd name="connsiteX6" fmla="*/ 138840 w 428432"/>
              <a:gd name="connsiteY6" fmla="*/ 127867 h 493485"/>
              <a:gd name="connsiteX7" fmla="*/ 105549 w 428432"/>
              <a:gd name="connsiteY7" fmla="*/ 195317 h 493485"/>
              <a:gd name="connsiteX8" fmla="*/ 34251 w 428432"/>
              <a:gd name="connsiteY8" fmla="*/ 207766 h 493485"/>
              <a:gd name="connsiteX9" fmla="*/ 84973 w 428432"/>
              <a:gd name="connsiteY9" fmla="*/ 261901 h 493485"/>
              <a:gd name="connsiteX10" fmla="*/ 74201 w 428432"/>
              <a:gd name="connsiteY10" fmla="*/ 337045 h 493485"/>
              <a:gd name="connsiteX11" fmla="*/ 138840 w 428432"/>
              <a:gd name="connsiteY11" fmla="*/ 303052 h 493485"/>
              <a:gd name="connsiteX12" fmla="*/ 203480 w 428432"/>
              <a:gd name="connsiteY12" fmla="*/ 337045 h 493485"/>
              <a:gd name="connsiteX13" fmla="*/ 192707 w 428432"/>
              <a:gd name="connsiteY13" fmla="*/ 261901 h 493485"/>
              <a:gd name="connsiteX14" fmla="*/ 243429 w 428432"/>
              <a:gd name="connsiteY14" fmla="*/ 207766 h 493485"/>
              <a:gd name="connsiteX15" fmla="*/ 172132 w 428432"/>
              <a:gd name="connsiteY15" fmla="*/ 195317 h 493485"/>
              <a:gd name="connsiteX16" fmla="*/ 138840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0" y="0"/>
                </a:moveTo>
                <a:lnTo>
                  <a:pt x="428431" y="0"/>
                </a:lnTo>
                <a:lnTo>
                  <a:pt x="262385" y="246742"/>
                </a:lnTo>
                <a:lnTo>
                  <a:pt x="428432" y="493485"/>
                </a:lnTo>
                <a:lnTo>
                  <a:pt x="0" y="493485"/>
                </a:lnTo>
                <a:lnTo>
                  <a:pt x="0" y="0"/>
                </a:lnTo>
                <a:close/>
                <a:moveTo>
                  <a:pt x="138840" y="127867"/>
                </a:moveTo>
                <a:lnTo>
                  <a:pt x="105549" y="195317"/>
                </a:lnTo>
                <a:lnTo>
                  <a:pt x="34251" y="207766"/>
                </a:lnTo>
                <a:lnTo>
                  <a:pt x="84973" y="261901"/>
                </a:lnTo>
                <a:lnTo>
                  <a:pt x="74201" y="337045"/>
                </a:lnTo>
                <a:lnTo>
                  <a:pt x="138840" y="303052"/>
                </a:lnTo>
                <a:lnTo>
                  <a:pt x="203480" y="337045"/>
                </a:lnTo>
                <a:lnTo>
                  <a:pt x="192707" y="261901"/>
                </a:lnTo>
                <a:lnTo>
                  <a:pt x="243429" y="207766"/>
                </a:lnTo>
                <a:lnTo>
                  <a:pt x="172132" y="195317"/>
                </a:lnTo>
                <a:lnTo>
                  <a:pt x="138840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48">
            <a:extLst>
              <a:ext uri="{FF2B5EF4-FFF2-40B4-BE49-F238E27FC236}">
                <a16:creationId xmlns:a16="http://schemas.microsoft.com/office/drawing/2014/main" id="{5B738749-5AC9-44B0-98D8-A529BA0FE02B}"/>
              </a:ext>
            </a:extLst>
          </p:cNvPr>
          <p:cNvSpPr/>
          <p:nvPr/>
        </p:nvSpPr>
        <p:spPr>
          <a:xfrm>
            <a:off x="8789591" y="4423847"/>
            <a:ext cx="428432" cy="493485"/>
          </a:xfrm>
          <a:custGeom>
            <a:avLst/>
            <a:gdLst>
              <a:gd name="connsiteX0" fmla="*/ 1 w 428432"/>
              <a:gd name="connsiteY0" fmla="*/ 0 h 493485"/>
              <a:gd name="connsiteX1" fmla="*/ 428432 w 428432"/>
              <a:gd name="connsiteY1" fmla="*/ 0 h 493485"/>
              <a:gd name="connsiteX2" fmla="*/ 428432 w 428432"/>
              <a:gd name="connsiteY2" fmla="*/ 493485 h 493485"/>
              <a:gd name="connsiteX3" fmla="*/ 0 w 428432"/>
              <a:gd name="connsiteY3" fmla="*/ 493485 h 493485"/>
              <a:gd name="connsiteX4" fmla="*/ 166047 w 428432"/>
              <a:gd name="connsiteY4" fmla="*/ 246742 h 493485"/>
              <a:gd name="connsiteX5" fmla="*/ 1 w 428432"/>
              <a:gd name="connsiteY5" fmla="*/ 0 h 493485"/>
              <a:gd name="connsiteX6" fmla="*/ 304019 w 428432"/>
              <a:gd name="connsiteY6" fmla="*/ 127867 h 493485"/>
              <a:gd name="connsiteX7" fmla="*/ 270727 w 428432"/>
              <a:gd name="connsiteY7" fmla="*/ 195317 h 493485"/>
              <a:gd name="connsiteX8" fmla="*/ 199430 w 428432"/>
              <a:gd name="connsiteY8" fmla="*/ 207766 h 493485"/>
              <a:gd name="connsiteX9" fmla="*/ 250152 w 428432"/>
              <a:gd name="connsiteY9" fmla="*/ 261901 h 493485"/>
              <a:gd name="connsiteX10" fmla="*/ 239380 w 428432"/>
              <a:gd name="connsiteY10" fmla="*/ 337045 h 493485"/>
              <a:gd name="connsiteX11" fmla="*/ 304019 w 428432"/>
              <a:gd name="connsiteY11" fmla="*/ 303052 h 493485"/>
              <a:gd name="connsiteX12" fmla="*/ 368658 w 428432"/>
              <a:gd name="connsiteY12" fmla="*/ 337045 h 493485"/>
              <a:gd name="connsiteX13" fmla="*/ 357886 w 428432"/>
              <a:gd name="connsiteY13" fmla="*/ 261901 h 493485"/>
              <a:gd name="connsiteX14" fmla="*/ 408608 w 428432"/>
              <a:gd name="connsiteY14" fmla="*/ 207766 h 493485"/>
              <a:gd name="connsiteX15" fmla="*/ 337311 w 428432"/>
              <a:gd name="connsiteY15" fmla="*/ 195317 h 493485"/>
              <a:gd name="connsiteX16" fmla="*/ 304019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1" y="0"/>
                </a:moveTo>
                <a:lnTo>
                  <a:pt x="428432" y="0"/>
                </a:lnTo>
                <a:lnTo>
                  <a:pt x="428432" y="493485"/>
                </a:lnTo>
                <a:lnTo>
                  <a:pt x="0" y="493485"/>
                </a:lnTo>
                <a:lnTo>
                  <a:pt x="166047" y="246742"/>
                </a:lnTo>
                <a:lnTo>
                  <a:pt x="1" y="0"/>
                </a:lnTo>
                <a:close/>
                <a:moveTo>
                  <a:pt x="304019" y="127867"/>
                </a:moveTo>
                <a:lnTo>
                  <a:pt x="270727" y="195317"/>
                </a:lnTo>
                <a:lnTo>
                  <a:pt x="199430" y="207766"/>
                </a:lnTo>
                <a:lnTo>
                  <a:pt x="250152" y="261901"/>
                </a:lnTo>
                <a:lnTo>
                  <a:pt x="239380" y="337045"/>
                </a:lnTo>
                <a:lnTo>
                  <a:pt x="304019" y="303052"/>
                </a:lnTo>
                <a:lnTo>
                  <a:pt x="368658" y="337045"/>
                </a:lnTo>
                <a:lnTo>
                  <a:pt x="357886" y="261901"/>
                </a:lnTo>
                <a:lnTo>
                  <a:pt x="408608" y="207766"/>
                </a:lnTo>
                <a:lnTo>
                  <a:pt x="337311" y="195317"/>
                </a:lnTo>
                <a:lnTo>
                  <a:pt x="304019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مربع السؤال">
            <a:extLst>
              <a:ext uri="{FF2B5EF4-FFF2-40B4-BE49-F238E27FC236}">
                <a16:creationId xmlns:a16="http://schemas.microsoft.com/office/drawing/2014/main" id="{C954C129-E0C9-4282-A82B-DC0857DC8B2D}"/>
              </a:ext>
            </a:extLst>
          </p:cNvPr>
          <p:cNvGrpSpPr/>
          <p:nvPr/>
        </p:nvGrpSpPr>
        <p:grpSpPr>
          <a:xfrm>
            <a:off x="2973977" y="573463"/>
            <a:ext cx="6244046" cy="2883984"/>
            <a:chOff x="2973977" y="1987008"/>
            <a:chExt cx="6244046" cy="2883984"/>
          </a:xfrm>
        </p:grpSpPr>
        <p:sp>
          <p:nvSpPr>
            <p:cNvPr id="20" name="Freeform 106">
              <a:extLst>
                <a:ext uri="{FF2B5EF4-FFF2-40B4-BE49-F238E27FC236}">
                  <a16:creationId xmlns:a16="http://schemas.microsoft.com/office/drawing/2014/main" id="{0D3069DD-DDC0-4A12-97ED-693EA514B933}"/>
                </a:ext>
              </a:extLst>
            </p:cNvPr>
            <p:cNvSpPr/>
            <p:nvPr/>
          </p:nvSpPr>
          <p:spPr>
            <a:xfrm>
              <a:off x="3074127" y="1987008"/>
              <a:ext cx="6043748" cy="2883984"/>
            </a:xfrm>
            <a:custGeom>
              <a:avLst/>
              <a:gdLst>
                <a:gd name="connsiteX0" fmla="*/ 479798 w 6043748"/>
                <a:gd name="connsiteY0" fmla="*/ 0 h 2883984"/>
                <a:gd name="connsiteX1" fmla="*/ 5563950 w 6043748"/>
                <a:gd name="connsiteY1" fmla="*/ 0 h 2883984"/>
                <a:gd name="connsiteX2" fmla="*/ 5573660 w 6043748"/>
                <a:gd name="connsiteY2" fmla="*/ 78023 h 2883984"/>
                <a:gd name="connsiteX3" fmla="*/ 5813723 w 6043748"/>
                <a:gd name="connsiteY3" fmla="*/ 285582 h 2883984"/>
                <a:gd name="connsiteX4" fmla="*/ 5790727 w 6043748"/>
                <a:gd name="connsiteY4" fmla="*/ 602084 h 2883984"/>
                <a:gd name="connsiteX5" fmla="*/ 5985698 w 6043748"/>
                <a:gd name="connsiteY5" fmla="*/ 852456 h 2883984"/>
                <a:gd name="connsiteX6" fmla="*/ 5901372 w 6043748"/>
                <a:gd name="connsiteY6" fmla="*/ 1158378 h 2883984"/>
                <a:gd name="connsiteX7" fmla="*/ 6043748 w 6043748"/>
                <a:gd name="connsiteY7" fmla="*/ 1441993 h 2883984"/>
                <a:gd name="connsiteX8" fmla="*/ 5901372 w 6043748"/>
                <a:gd name="connsiteY8" fmla="*/ 1725608 h 2883984"/>
                <a:gd name="connsiteX9" fmla="*/ 5985698 w 6043748"/>
                <a:gd name="connsiteY9" fmla="*/ 2031530 h 2883984"/>
                <a:gd name="connsiteX10" fmla="*/ 5790727 w 6043748"/>
                <a:gd name="connsiteY10" fmla="*/ 2281902 h 2883984"/>
                <a:gd name="connsiteX11" fmla="*/ 5813723 w 6043748"/>
                <a:gd name="connsiteY11" fmla="*/ 2598404 h 2883984"/>
                <a:gd name="connsiteX12" fmla="*/ 5573660 w 6043748"/>
                <a:gd name="connsiteY12" fmla="*/ 2805963 h 2883984"/>
                <a:gd name="connsiteX13" fmla="*/ 5563950 w 6043748"/>
                <a:gd name="connsiteY13" fmla="*/ 2883984 h 2883984"/>
                <a:gd name="connsiteX14" fmla="*/ 479798 w 6043748"/>
                <a:gd name="connsiteY14" fmla="*/ 2883984 h 2883984"/>
                <a:gd name="connsiteX15" fmla="*/ 470088 w 6043748"/>
                <a:gd name="connsiteY15" fmla="*/ 2805963 h 2883984"/>
                <a:gd name="connsiteX16" fmla="*/ 230025 w 6043748"/>
                <a:gd name="connsiteY16" fmla="*/ 2598404 h 2883984"/>
                <a:gd name="connsiteX17" fmla="*/ 253021 w 6043748"/>
                <a:gd name="connsiteY17" fmla="*/ 2281902 h 2883984"/>
                <a:gd name="connsiteX18" fmla="*/ 58050 w 6043748"/>
                <a:gd name="connsiteY18" fmla="*/ 2031530 h 2883984"/>
                <a:gd name="connsiteX19" fmla="*/ 142376 w 6043748"/>
                <a:gd name="connsiteY19" fmla="*/ 1725608 h 2883984"/>
                <a:gd name="connsiteX20" fmla="*/ 0 w 6043748"/>
                <a:gd name="connsiteY20" fmla="*/ 1441993 h 2883984"/>
                <a:gd name="connsiteX21" fmla="*/ 142376 w 6043748"/>
                <a:gd name="connsiteY21" fmla="*/ 1158378 h 2883984"/>
                <a:gd name="connsiteX22" fmla="*/ 58050 w 6043748"/>
                <a:gd name="connsiteY22" fmla="*/ 852456 h 2883984"/>
                <a:gd name="connsiteX23" fmla="*/ 253021 w 6043748"/>
                <a:gd name="connsiteY23" fmla="*/ 602084 h 2883984"/>
                <a:gd name="connsiteX24" fmla="*/ 230025 w 6043748"/>
                <a:gd name="connsiteY24" fmla="*/ 285582 h 2883984"/>
                <a:gd name="connsiteX25" fmla="*/ 470088 w 6043748"/>
                <a:gd name="connsiteY25" fmla="*/ 78023 h 2883984"/>
                <a:gd name="connsiteX26" fmla="*/ 479798 w 6043748"/>
                <a:gd name="connsiteY26" fmla="*/ 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43748" h="2883984">
                  <a:moveTo>
                    <a:pt x="479798" y="0"/>
                  </a:moveTo>
                  <a:lnTo>
                    <a:pt x="5563950" y="0"/>
                  </a:lnTo>
                  <a:lnTo>
                    <a:pt x="5573660" y="78023"/>
                  </a:lnTo>
                  <a:lnTo>
                    <a:pt x="5813723" y="285582"/>
                  </a:lnTo>
                  <a:lnTo>
                    <a:pt x="5790727" y="602084"/>
                  </a:lnTo>
                  <a:lnTo>
                    <a:pt x="5985698" y="852456"/>
                  </a:lnTo>
                  <a:lnTo>
                    <a:pt x="5901372" y="1158378"/>
                  </a:lnTo>
                  <a:lnTo>
                    <a:pt x="6043748" y="1441993"/>
                  </a:lnTo>
                  <a:lnTo>
                    <a:pt x="5901372" y="1725608"/>
                  </a:lnTo>
                  <a:lnTo>
                    <a:pt x="5985698" y="2031530"/>
                  </a:lnTo>
                  <a:lnTo>
                    <a:pt x="5790727" y="2281902"/>
                  </a:lnTo>
                  <a:lnTo>
                    <a:pt x="5813723" y="2598404"/>
                  </a:lnTo>
                  <a:lnTo>
                    <a:pt x="5573660" y="2805963"/>
                  </a:lnTo>
                  <a:lnTo>
                    <a:pt x="5563950" y="2883984"/>
                  </a:lnTo>
                  <a:lnTo>
                    <a:pt x="479798" y="2883984"/>
                  </a:lnTo>
                  <a:lnTo>
                    <a:pt x="470088" y="2805963"/>
                  </a:lnTo>
                  <a:lnTo>
                    <a:pt x="230025" y="2598404"/>
                  </a:lnTo>
                  <a:lnTo>
                    <a:pt x="253021" y="2281902"/>
                  </a:lnTo>
                  <a:lnTo>
                    <a:pt x="58050" y="2031530"/>
                  </a:lnTo>
                  <a:lnTo>
                    <a:pt x="142376" y="1725608"/>
                  </a:lnTo>
                  <a:lnTo>
                    <a:pt x="0" y="1441993"/>
                  </a:lnTo>
                  <a:lnTo>
                    <a:pt x="142376" y="1158378"/>
                  </a:lnTo>
                  <a:lnTo>
                    <a:pt x="58050" y="852456"/>
                  </a:lnTo>
                  <a:lnTo>
                    <a:pt x="253021" y="602084"/>
                  </a:lnTo>
                  <a:lnTo>
                    <a:pt x="230025" y="285582"/>
                  </a:lnTo>
                  <a:lnTo>
                    <a:pt x="470088" y="78023"/>
                  </a:lnTo>
                  <a:lnTo>
                    <a:pt x="479798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استتر عن انظار الناس عند</a:t>
              </a:r>
              <a:endPara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129">
              <a:extLst>
                <a:ext uri="{FF2B5EF4-FFF2-40B4-BE49-F238E27FC236}">
                  <a16:creationId xmlns:a16="http://schemas.microsoft.com/office/drawing/2014/main" id="{60CFFEA9-1F68-43A1-9218-3F9103B075A5}"/>
                </a:ext>
              </a:extLst>
            </p:cNvPr>
            <p:cNvSpPr/>
            <p:nvPr/>
          </p:nvSpPr>
          <p:spPr>
            <a:xfrm>
              <a:off x="3025664" y="2038963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128">
              <a:extLst>
                <a:ext uri="{FF2B5EF4-FFF2-40B4-BE49-F238E27FC236}">
                  <a16:creationId xmlns:a16="http://schemas.microsoft.com/office/drawing/2014/main" id="{7ED34C2A-BE00-40A8-B7ED-0876D51C388B}"/>
                </a:ext>
              </a:extLst>
            </p:cNvPr>
            <p:cNvSpPr/>
            <p:nvPr/>
          </p:nvSpPr>
          <p:spPr>
            <a:xfrm>
              <a:off x="8909005" y="2038963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127">
              <a:extLst>
                <a:ext uri="{FF2B5EF4-FFF2-40B4-BE49-F238E27FC236}">
                  <a16:creationId xmlns:a16="http://schemas.microsoft.com/office/drawing/2014/main" id="{CC7DF4D1-1FF0-48CD-8098-F891702B9776}"/>
                </a:ext>
              </a:extLst>
            </p:cNvPr>
            <p:cNvSpPr/>
            <p:nvPr/>
          </p:nvSpPr>
          <p:spPr>
            <a:xfrm>
              <a:off x="3025664" y="4555829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126">
              <a:extLst>
                <a:ext uri="{FF2B5EF4-FFF2-40B4-BE49-F238E27FC236}">
                  <a16:creationId xmlns:a16="http://schemas.microsoft.com/office/drawing/2014/main" id="{F091EDB3-7C56-4FFB-B66E-124ECE81E286}"/>
                </a:ext>
              </a:extLst>
            </p:cNvPr>
            <p:cNvSpPr/>
            <p:nvPr/>
          </p:nvSpPr>
          <p:spPr>
            <a:xfrm>
              <a:off x="8909005" y="4555829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Freeform 125">
              <a:extLst>
                <a:ext uri="{FF2B5EF4-FFF2-40B4-BE49-F238E27FC236}">
                  <a16:creationId xmlns:a16="http://schemas.microsoft.com/office/drawing/2014/main" id="{8E56175E-2B45-498C-8EA1-5D35876D1D85}"/>
                </a:ext>
              </a:extLst>
            </p:cNvPr>
            <p:cNvSpPr/>
            <p:nvPr/>
          </p:nvSpPr>
          <p:spPr>
            <a:xfrm>
              <a:off x="2973977" y="1987008"/>
              <a:ext cx="579948" cy="2883984"/>
            </a:xfrm>
            <a:custGeom>
              <a:avLst/>
              <a:gdLst>
                <a:gd name="connsiteX0" fmla="*/ 0 w 579948"/>
                <a:gd name="connsiteY0" fmla="*/ 0 h 2883984"/>
                <a:gd name="connsiteX1" fmla="*/ 579948 w 579948"/>
                <a:gd name="connsiteY1" fmla="*/ 0 h 2883984"/>
                <a:gd name="connsiteX2" fmla="*/ 570238 w 579948"/>
                <a:gd name="connsiteY2" fmla="*/ 78023 h 2883984"/>
                <a:gd name="connsiteX3" fmla="*/ 330175 w 579948"/>
                <a:gd name="connsiteY3" fmla="*/ 285582 h 2883984"/>
                <a:gd name="connsiteX4" fmla="*/ 353171 w 579948"/>
                <a:gd name="connsiteY4" fmla="*/ 602084 h 2883984"/>
                <a:gd name="connsiteX5" fmla="*/ 158200 w 579948"/>
                <a:gd name="connsiteY5" fmla="*/ 852456 h 2883984"/>
                <a:gd name="connsiteX6" fmla="*/ 242526 w 579948"/>
                <a:gd name="connsiteY6" fmla="*/ 1158378 h 2883984"/>
                <a:gd name="connsiteX7" fmla="*/ 100150 w 579948"/>
                <a:gd name="connsiteY7" fmla="*/ 1441993 h 2883984"/>
                <a:gd name="connsiteX8" fmla="*/ 242526 w 579948"/>
                <a:gd name="connsiteY8" fmla="*/ 1725608 h 2883984"/>
                <a:gd name="connsiteX9" fmla="*/ 158200 w 579948"/>
                <a:gd name="connsiteY9" fmla="*/ 2031530 h 2883984"/>
                <a:gd name="connsiteX10" fmla="*/ 353171 w 579948"/>
                <a:gd name="connsiteY10" fmla="*/ 2281902 h 2883984"/>
                <a:gd name="connsiteX11" fmla="*/ 330175 w 579948"/>
                <a:gd name="connsiteY11" fmla="*/ 2598404 h 2883984"/>
                <a:gd name="connsiteX12" fmla="*/ 570238 w 579948"/>
                <a:gd name="connsiteY12" fmla="*/ 2805963 h 2883984"/>
                <a:gd name="connsiteX13" fmla="*/ 579948 w 579948"/>
                <a:gd name="connsiteY13" fmla="*/ 2883984 h 2883984"/>
                <a:gd name="connsiteX14" fmla="*/ 0 w 579948"/>
                <a:gd name="connsiteY14" fmla="*/ 2883984 h 2883984"/>
                <a:gd name="connsiteX15" fmla="*/ 0 w 579948"/>
                <a:gd name="connsiteY15" fmla="*/ 0 h 2883984"/>
                <a:gd name="connsiteX16" fmla="*/ 181159 w 579948"/>
                <a:gd name="connsiteY16" fmla="*/ 51954 h 2883984"/>
                <a:gd name="connsiteX17" fmla="*/ 139947 w 579948"/>
                <a:gd name="connsiteY17" fmla="*/ 135451 h 2883984"/>
                <a:gd name="connsiteX18" fmla="*/ 51687 w 579948"/>
                <a:gd name="connsiteY18" fmla="*/ 150862 h 2883984"/>
                <a:gd name="connsiteX19" fmla="*/ 114476 w 579948"/>
                <a:gd name="connsiteY19" fmla="*/ 217876 h 2883984"/>
                <a:gd name="connsiteX20" fmla="*/ 101141 w 579948"/>
                <a:gd name="connsiteY20" fmla="*/ 310897 h 2883984"/>
                <a:gd name="connsiteX21" fmla="*/ 181159 w 579948"/>
                <a:gd name="connsiteY21" fmla="*/ 268817 h 2883984"/>
                <a:gd name="connsiteX22" fmla="*/ 261177 w 579948"/>
                <a:gd name="connsiteY22" fmla="*/ 310897 h 2883984"/>
                <a:gd name="connsiteX23" fmla="*/ 247842 w 579948"/>
                <a:gd name="connsiteY23" fmla="*/ 217876 h 2883984"/>
                <a:gd name="connsiteX24" fmla="*/ 310631 w 579948"/>
                <a:gd name="connsiteY24" fmla="*/ 150862 h 2883984"/>
                <a:gd name="connsiteX25" fmla="*/ 222371 w 579948"/>
                <a:gd name="connsiteY25" fmla="*/ 135451 h 2883984"/>
                <a:gd name="connsiteX26" fmla="*/ 181159 w 579948"/>
                <a:gd name="connsiteY26" fmla="*/ 51954 h 2883984"/>
                <a:gd name="connsiteX27" fmla="*/ 181159 w 579948"/>
                <a:gd name="connsiteY27" fmla="*/ 2568820 h 2883984"/>
                <a:gd name="connsiteX28" fmla="*/ 139947 w 579948"/>
                <a:gd name="connsiteY28" fmla="*/ 2652317 h 2883984"/>
                <a:gd name="connsiteX29" fmla="*/ 51687 w 579948"/>
                <a:gd name="connsiteY29" fmla="*/ 2667728 h 2883984"/>
                <a:gd name="connsiteX30" fmla="*/ 114476 w 579948"/>
                <a:gd name="connsiteY30" fmla="*/ 2734742 h 2883984"/>
                <a:gd name="connsiteX31" fmla="*/ 101141 w 579948"/>
                <a:gd name="connsiteY31" fmla="*/ 2827763 h 2883984"/>
                <a:gd name="connsiteX32" fmla="*/ 181159 w 579948"/>
                <a:gd name="connsiteY32" fmla="*/ 2785683 h 2883984"/>
                <a:gd name="connsiteX33" fmla="*/ 261177 w 579948"/>
                <a:gd name="connsiteY33" fmla="*/ 2827763 h 2883984"/>
                <a:gd name="connsiteX34" fmla="*/ 247842 w 579948"/>
                <a:gd name="connsiteY34" fmla="*/ 2734742 h 2883984"/>
                <a:gd name="connsiteX35" fmla="*/ 310631 w 579948"/>
                <a:gd name="connsiteY35" fmla="*/ 2667728 h 2883984"/>
                <a:gd name="connsiteX36" fmla="*/ 222371 w 579948"/>
                <a:gd name="connsiteY36" fmla="*/ 2652317 h 2883984"/>
                <a:gd name="connsiteX37" fmla="*/ 181159 w 579948"/>
                <a:gd name="connsiteY37" fmla="*/ 256882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79948" h="2883984">
                  <a:moveTo>
                    <a:pt x="0" y="0"/>
                  </a:moveTo>
                  <a:lnTo>
                    <a:pt x="579948" y="0"/>
                  </a:lnTo>
                  <a:lnTo>
                    <a:pt x="570238" y="78023"/>
                  </a:lnTo>
                  <a:lnTo>
                    <a:pt x="330175" y="285582"/>
                  </a:lnTo>
                  <a:lnTo>
                    <a:pt x="353171" y="602084"/>
                  </a:lnTo>
                  <a:lnTo>
                    <a:pt x="158200" y="852456"/>
                  </a:lnTo>
                  <a:lnTo>
                    <a:pt x="242526" y="1158378"/>
                  </a:lnTo>
                  <a:lnTo>
                    <a:pt x="100150" y="1441993"/>
                  </a:lnTo>
                  <a:lnTo>
                    <a:pt x="242526" y="1725608"/>
                  </a:lnTo>
                  <a:lnTo>
                    <a:pt x="158200" y="2031530"/>
                  </a:lnTo>
                  <a:lnTo>
                    <a:pt x="353171" y="2281902"/>
                  </a:lnTo>
                  <a:lnTo>
                    <a:pt x="330175" y="2598404"/>
                  </a:lnTo>
                  <a:lnTo>
                    <a:pt x="570238" y="2805963"/>
                  </a:lnTo>
                  <a:lnTo>
                    <a:pt x="579948" y="2883984"/>
                  </a:lnTo>
                  <a:lnTo>
                    <a:pt x="0" y="2883984"/>
                  </a:lnTo>
                  <a:lnTo>
                    <a:pt x="0" y="0"/>
                  </a:lnTo>
                  <a:close/>
                  <a:moveTo>
                    <a:pt x="181159" y="51954"/>
                  </a:moveTo>
                  <a:lnTo>
                    <a:pt x="139947" y="135451"/>
                  </a:lnTo>
                  <a:lnTo>
                    <a:pt x="51687" y="150862"/>
                  </a:lnTo>
                  <a:lnTo>
                    <a:pt x="114476" y="217876"/>
                  </a:lnTo>
                  <a:lnTo>
                    <a:pt x="101141" y="310897"/>
                  </a:lnTo>
                  <a:lnTo>
                    <a:pt x="181159" y="268817"/>
                  </a:lnTo>
                  <a:lnTo>
                    <a:pt x="261177" y="310897"/>
                  </a:lnTo>
                  <a:lnTo>
                    <a:pt x="247842" y="217876"/>
                  </a:lnTo>
                  <a:lnTo>
                    <a:pt x="310631" y="150862"/>
                  </a:lnTo>
                  <a:lnTo>
                    <a:pt x="222371" y="135451"/>
                  </a:lnTo>
                  <a:lnTo>
                    <a:pt x="181159" y="51954"/>
                  </a:lnTo>
                  <a:close/>
                  <a:moveTo>
                    <a:pt x="181159" y="2568820"/>
                  </a:moveTo>
                  <a:lnTo>
                    <a:pt x="139947" y="2652317"/>
                  </a:lnTo>
                  <a:lnTo>
                    <a:pt x="51687" y="2667728"/>
                  </a:lnTo>
                  <a:lnTo>
                    <a:pt x="114476" y="2734742"/>
                  </a:lnTo>
                  <a:lnTo>
                    <a:pt x="101141" y="2827763"/>
                  </a:lnTo>
                  <a:lnTo>
                    <a:pt x="181159" y="2785683"/>
                  </a:lnTo>
                  <a:lnTo>
                    <a:pt x="261177" y="2827763"/>
                  </a:lnTo>
                  <a:lnTo>
                    <a:pt x="247842" y="2734742"/>
                  </a:lnTo>
                  <a:lnTo>
                    <a:pt x="310631" y="2667728"/>
                  </a:lnTo>
                  <a:lnTo>
                    <a:pt x="222371" y="2652317"/>
                  </a:lnTo>
                  <a:lnTo>
                    <a:pt x="181159" y="2568820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889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124">
              <a:extLst>
                <a:ext uri="{FF2B5EF4-FFF2-40B4-BE49-F238E27FC236}">
                  <a16:creationId xmlns:a16="http://schemas.microsoft.com/office/drawing/2014/main" id="{6B7EE83E-1540-4DF3-8346-B73073FA4150}"/>
                </a:ext>
              </a:extLst>
            </p:cNvPr>
            <p:cNvSpPr/>
            <p:nvPr/>
          </p:nvSpPr>
          <p:spPr>
            <a:xfrm>
              <a:off x="8638077" y="1987008"/>
              <a:ext cx="579946" cy="2883984"/>
            </a:xfrm>
            <a:custGeom>
              <a:avLst/>
              <a:gdLst>
                <a:gd name="connsiteX0" fmla="*/ 0 w 579946"/>
                <a:gd name="connsiteY0" fmla="*/ 0 h 2883984"/>
                <a:gd name="connsiteX1" fmla="*/ 579946 w 579946"/>
                <a:gd name="connsiteY1" fmla="*/ 0 h 2883984"/>
                <a:gd name="connsiteX2" fmla="*/ 579946 w 579946"/>
                <a:gd name="connsiteY2" fmla="*/ 2883984 h 2883984"/>
                <a:gd name="connsiteX3" fmla="*/ 0 w 579946"/>
                <a:gd name="connsiteY3" fmla="*/ 2883984 h 2883984"/>
                <a:gd name="connsiteX4" fmla="*/ 9710 w 579946"/>
                <a:gd name="connsiteY4" fmla="*/ 2805963 h 2883984"/>
                <a:gd name="connsiteX5" fmla="*/ 249773 w 579946"/>
                <a:gd name="connsiteY5" fmla="*/ 2598404 h 2883984"/>
                <a:gd name="connsiteX6" fmla="*/ 226777 w 579946"/>
                <a:gd name="connsiteY6" fmla="*/ 2281902 h 2883984"/>
                <a:gd name="connsiteX7" fmla="*/ 421748 w 579946"/>
                <a:gd name="connsiteY7" fmla="*/ 2031530 h 2883984"/>
                <a:gd name="connsiteX8" fmla="*/ 337422 w 579946"/>
                <a:gd name="connsiteY8" fmla="*/ 1725608 h 2883984"/>
                <a:gd name="connsiteX9" fmla="*/ 479798 w 579946"/>
                <a:gd name="connsiteY9" fmla="*/ 1441993 h 2883984"/>
                <a:gd name="connsiteX10" fmla="*/ 337422 w 579946"/>
                <a:gd name="connsiteY10" fmla="*/ 1158378 h 2883984"/>
                <a:gd name="connsiteX11" fmla="*/ 421748 w 579946"/>
                <a:gd name="connsiteY11" fmla="*/ 852456 h 2883984"/>
                <a:gd name="connsiteX12" fmla="*/ 226777 w 579946"/>
                <a:gd name="connsiteY12" fmla="*/ 602084 h 2883984"/>
                <a:gd name="connsiteX13" fmla="*/ 249773 w 579946"/>
                <a:gd name="connsiteY13" fmla="*/ 285582 h 2883984"/>
                <a:gd name="connsiteX14" fmla="*/ 9710 w 579946"/>
                <a:gd name="connsiteY14" fmla="*/ 78023 h 2883984"/>
                <a:gd name="connsiteX15" fmla="*/ 0 w 579946"/>
                <a:gd name="connsiteY15" fmla="*/ 0 h 2883984"/>
                <a:gd name="connsiteX16" fmla="*/ 400400 w 579946"/>
                <a:gd name="connsiteY16" fmla="*/ 51954 h 2883984"/>
                <a:gd name="connsiteX17" fmla="*/ 359188 w 579946"/>
                <a:gd name="connsiteY17" fmla="*/ 135451 h 2883984"/>
                <a:gd name="connsiteX18" fmla="*/ 270928 w 579946"/>
                <a:gd name="connsiteY18" fmla="*/ 150862 h 2883984"/>
                <a:gd name="connsiteX19" fmla="*/ 333717 w 579946"/>
                <a:gd name="connsiteY19" fmla="*/ 217876 h 2883984"/>
                <a:gd name="connsiteX20" fmla="*/ 320382 w 579946"/>
                <a:gd name="connsiteY20" fmla="*/ 310897 h 2883984"/>
                <a:gd name="connsiteX21" fmla="*/ 400400 w 579946"/>
                <a:gd name="connsiteY21" fmla="*/ 268817 h 2883984"/>
                <a:gd name="connsiteX22" fmla="*/ 480418 w 579946"/>
                <a:gd name="connsiteY22" fmla="*/ 310897 h 2883984"/>
                <a:gd name="connsiteX23" fmla="*/ 467083 w 579946"/>
                <a:gd name="connsiteY23" fmla="*/ 217876 h 2883984"/>
                <a:gd name="connsiteX24" fmla="*/ 529872 w 579946"/>
                <a:gd name="connsiteY24" fmla="*/ 150862 h 2883984"/>
                <a:gd name="connsiteX25" fmla="*/ 441612 w 579946"/>
                <a:gd name="connsiteY25" fmla="*/ 135451 h 2883984"/>
                <a:gd name="connsiteX26" fmla="*/ 400400 w 579946"/>
                <a:gd name="connsiteY26" fmla="*/ 51954 h 2883984"/>
                <a:gd name="connsiteX27" fmla="*/ 400400 w 579946"/>
                <a:gd name="connsiteY27" fmla="*/ 2568820 h 2883984"/>
                <a:gd name="connsiteX28" fmla="*/ 359188 w 579946"/>
                <a:gd name="connsiteY28" fmla="*/ 2652317 h 2883984"/>
                <a:gd name="connsiteX29" fmla="*/ 270928 w 579946"/>
                <a:gd name="connsiteY29" fmla="*/ 2667728 h 2883984"/>
                <a:gd name="connsiteX30" fmla="*/ 333717 w 579946"/>
                <a:gd name="connsiteY30" fmla="*/ 2734742 h 2883984"/>
                <a:gd name="connsiteX31" fmla="*/ 320382 w 579946"/>
                <a:gd name="connsiteY31" fmla="*/ 2827763 h 2883984"/>
                <a:gd name="connsiteX32" fmla="*/ 400400 w 579946"/>
                <a:gd name="connsiteY32" fmla="*/ 2785683 h 2883984"/>
                <a:gd name="connsiteX33" fmla="*/ 480418 w 579946"/>
                <a:gd name="connsiteY33" fmla="*/ 2827763 h 2883984"/>
                <a:gd name="connsiteX34" fmla="*/ 467083 w 579946"/>
                <a:gd name="connsiteY34" fmla="*/ 2734742 h 2883984"/>
                <a:gd name="connsiteX35" fmla="*/ 529872 w 579946"/>
                <a:gd name="connsiteY35" fmla="*/ 2667728 h 2883984"/>
                <a:gd name="connsiteX36" fmla="*/ 441612 w 579946"/>
                <a:gd name="connsiteY36" fmla="*/ 2652317 h 2883984"/>
                <a:gd name="connsiteX37" fmla="*/ 400400 w 579946"/>
                <a:gd name="connsiteY37" fmla="*/ 256882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79946" h="2883984">
                  <a:moveTo>
                    <a:pt x="0" y="0"/>
                  </a:moveTo>
                  <a:lnTo>
                    <a:pt x="579946" y="0"/>
                  </a:lnTo>
                  <a:lnTo>
                    <a:pt x="579946" y="2883984"/>
                  </a:lnTo>
                  <a:lnTo>
                    <a:pt x="0" y="2883984"/>
                  </a:lnTo>
                  <a:lnTo>
                    <a:pt x="9710" y="2805963"/>
                  </a:lnTo>
                  <a:lnTo>
                    <a:pt x="249773" y="2598404"/>
                  </a:lnTo>
                  <a:lnTo>
                    <a:pt x="226777" y="2281902"/>
                  </a:lnTo>
                  <a:lnTo>
                    <a:pt x="421748" y="2031530"/>
                  </a:lnTo>
                  <a:lnTo>
                    <a:pt x="337422" y="1725608"/>
                  </a:lnTo>
                  <a:lnTo>
                    <a:pt x="479798" y="1441993"/>
                  </a:lnTo>
                  <a:lnTo>
                    <a:pt x="337422" y="1158378"/>
                  </a:lnTo>
                  <a:lnTo>
                    <a:pt x="421748" y="852456"/>
                  </a:lnTo>
                  <a:lnTo>
                    <a:pt x="226777" y="602084"/>
                  </a:lnTo>
                  <a:lnTo>
                    <a:pt x="249773" y="285582"/>
                  </a:lnTo>
                  <a:lnTo>
                    <a:pt x="9710" y="78023"/>
                  </a:lnTo>
                  <a:lnTo>
                    <a:pt x="0" y="0"/>
                  </a:lnTo>
                  <a:close/>
                  <a:moveTo>
                    <a:pt x="400400" y="51954"/>
                  </a:moveTo>
                  <a:lnTo>
                    <a:pt x="359188" y="135451"/>
                  </a:lnTo>
                  <a:lnTo>
                    <a:pt x="270928" y="150862"/>
                  </a:lnTo>
                  <a:lnTo>
                    <a:pt x="333717" y="217876"/>
                  </a:lnTo>
                  <a:lnTo>
                    <a:pt x="320382" y="310897"/>
                  </a:lnTo>
                  <a:lnTo>
                    <a:pt x="400400" y="268817"/>
                  </a:lnTo>
                  <a:lnTo>
                    <a:pt x="480418" y="310897"/>
                  </a:lnTo>
                  <a:lnTo>
                    <a:pt x="467083" y="217876"/>
                  </a:lnTo>
                  <a:lnTo>
                    <a:pt x="529872" y="150862"/>
                  </a:lnTo>
                  <a:lnTo>
                    <a:pt x="441612" y="135451"/>
                  </a:lnTo>
                  <a:lnTo>
                    <a:pt x="400400" y="51954"/>
                  </a:lnTo>
                  <a:close/>
                  <a:moveTo>
                    <a:pt x="400400" y="2568820"/>
                  </a:moveTo>
                  <a:lnTo>
                    <a:pt x="359188" y="2652317"/>
                  </a:lnTo>
                  <a:lnTo>
                    <a:pt x="270928" y="2667728"/>
                  </a:lnTo>
                  <a:lnTo>
                    <a:pt x="333717" y="2734742"/>
                  </a:lnTo>
                  <a:lnTo>
                    <a:pt x="320382" y="2827763"/>
                  </a:lnTo>
                  <a:lnTo>
                    <a:pt x="400400" y="2785683"/>
                  </a:lnTo>
                  <a:lnTo>
                    <a:pt x="480418" y="2827763"/>
                  </a:lnTo>
                  <a:lnTo>
                    <a:pt x="467083" y="2734742"/>
                  </a:lnTo>
                  <a:lnTo>
                    <a:pt x="529872" y="2667728"/>
                  </a:lnTo>
                  <a:lnTo>
                    <a:pt x="441612" y="2652317"/>
                  </a:lnTo>
                  <a:lnTo>
                    <a:pt x="400400" y="2568820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889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السؤال التالي">
            <a:extLst>
              <a:ext uri="{FF2B5EF4-FFF2-40B4-BE49-F238E27FC236}">
                <a16:creationId xmlns:a16="http://schemas.microsoft.com/office/drawing/2014/main" id="{2B8B6176-A73C-4EFC-AEFB-AED422E916DA}"/>
              </a:ext>
            </a:extLst>
          </p:cNvPr>
          <p:cNvGrpSpPr/>
          <p:nvPr/>
        </p:nvGrpSpPr>
        <p:grpSpPr>
          <a:xfrm>
            <a:off x="5186140" y="5843676"/>
            <a:ext cx="1816640" cy="645052"/>
            <a:chOff x="5186140" y="6137816"/>
            <a:chExt cx="1816640" cy="645052"/>
          </a:xfrm>
        </p:grpSpPr>
        <p:sp>
          <p:nvSpPr>
            <p:cNvPr id="28" name="Freeform 1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7E56DA-632F-4296-B3DD-8B71C294516F}"/>
                </a:ext>
              </a:extLst>
            </p:cNvPr>
            <p:cNvSpPr/>
            <p:nvPr/>
          </p:nvSpPr>
          <p:spPr>
            <a:xfrm>
              <a:off x="5214757" y="6360350"/>
              <a:ext cx="161892" cy="161892"/>
            </a:xfrm>
            <a:custGeom>
              <a:avLst/>
              <a:gdLst>
                <a:gd name="connsiteX0" fmla="*/ 80946 w 161892"/>
                <a:gd name="connsiteY0" fmla="*/ 0 h 161892"/>
                <a:gd name="connsiteX1" fmla="*/ 106712 w 161892"/>
                <a:gd name="connsiteY1" fmla="*/ 52203 h 161892"/>
                <a:gd name="connsiteX2" fmla="*/ 161892 w 161892"/>
                <a:gd name="connsiteY2" fmla="*/ 61838 h 161892"/>
                <a:gd name="connsiteX3" fmla="*/ 122636 w 161892"/>
                <a:gd name="connsiteY3" fmla="*/ 103735 h 161892"/>
                <a:gd name="connsiteX4" fmla="*/ 130973 w 161892"/>
                <a:gd name="connsiteY4" fmla="*/ 161892 h 161892"/>
                <a:gd name="connsiteX5" fmla="*/ 80946 w 161892"/>
                <a:gd name="connsiteY5" fmla="*/ 135584 h 161892"/>
                <a:gd name="connsiteX6" fmla="*/ 30919 w 161892"/>
                <a:gd name="connsiteY6" fmla="*/ 161892 h 161892"/>
                <a:gd name="connsiteX7" fmla="*/ 39256 w 161892"/>
                <a:gd name="connsiteY7" fmla="*/ 103735 h 161892"/>
                <a:gd name="connsiteX8" fmla="*/ 0 w 161892"/>
                <a:gd name="connsiteY8" fmla="*/ 61838 h 161892"/>
                <a:gd name="connsiteX9" fmla="*/ 55180 w 161892"/>
                <a:gd name="connsiteY9" fmla="*/ 52203 h 161892"/>
                <a:gd name="connsiteX10" fmla="*/ 80946 w 161892"/>
                <a:gd name="connsiteY10" fmla="*/ 0 h 16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892" h="161892">
                  <a:moveTo>
                    <a:pt x="80946" y="0"/>
                  </a:moveTo>
                  <a:lnTo>
                    <a:pt x="106712" y="52203"/>
                  </a:lnTo>
                  <a:lnTo>
                    <a:pt x="161892" y="61838"/>
                  </a:lnTo>
                  <a:lnTo>
                    <a:pt x="122636" y="103735"/>
                  </a:lnTo>
                  <a:lnTo>
                    <a:pt x="130973" y="161892"/>
                  </a:lnTo>
                  <a:lnTo>
                    <a:pt x="80946" y="135584"/>
                  </a:lnTo>
                  <a:lnTo>
                    <a:pt x="30919" y="161892"/>
                  </a:lnTo>
                  <a:lnTo>
                    <a:pt x="39256" y="103735"/>
                  </a:lnTo>
                  <a:lnTo>
                    <a:pt x="0" y="61838"/>
                  </a:lnTo>
                  <a:lnTo>
                    <a:pt x="55180" y="52203"/>
                  </a:lnTo>
                  <a:lnTo>
                    <a:pt x="809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reeform 10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D40F168-7928-423F-A48F-431CCA358BEC}"/>
                </a:ext>
              </a:extLst>
            </p:cNvPr>
            <p:cNvSpPr/>
            <p:nvPr/>
          </p:nvSpPr>
          <p:spPr>
            <a:xfrm>
              <a:off x="6815352" y="6360350"/>
              <a:ext cx="161892" cy="161892"/>
            </a:xfrm>
            <a:custGeom>
              <a:avLst/>
              <a:gdLst>
                <a:gd name="connsiteX0" fmla="*/ 80946 w 161892"/>
                <a:gd name="connsiteY0" fmla="*/ 0 h 161892"/>
                <a:gd name="connsiteX1" fmla="*/ 106712 w 161892"/>
                <a:gd name="connsiteY1" fmla="*/ 52203 h 161892"/>
                <a:gd name="connsiteX2" fmla="*/ 161892 w 161892"/>
                <a:gd name="connsiteY2" fmla="*/ 61838 h 161892"/>
                <a:gd name="connsiteX3" fmla="*/ 122636 w 161892"/>
                <a:gd name="connsiteY3" fmla="*/ 103735 h 161892"/>
                <a:gd name="connsiteX4" fmla="*/ 130973 w 161892"/>
                <a:gd name="connsiteY4" fmla="*/ 161892 h 161892"/>
                <a:gd name="connsiteX5" fmla="*/ 80946 w 161892"/>
                <a:gd name="connsiteY5" fmla="*/ 135584 h 161892"/>
                <a:gd name="connsiteX6" fmla="*/ 30919 w 161892"/>
                <a:gd name="connsiteY6" fmla="*/ 161892 h 161892"/>
                <a:gd name="connsiteX7" fmla="*/ 39256 w 161892"/>
                <a:gd name="connsiteY7" fmla="*/ 103735 h 161892"/>
                <a:gd name="connsiteX8" fmla="*/ 0 w 161892"/>
                <a:gd name="connsiteY8" fmla="*/ 61838 h 161892"/>
                <a:gd name="connsiteX9" fmla="*/ 55180 w 161892"/>
                <a:gd name="connsiteY9" fmla="*/ 52203 h 161892"/>
                <a:gd name="connsiteX10" fmla="*/ 80946 w 161892"/>
                <a:gd name="connsiteY10" fmla="*/ 0 h 16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892" h="161892">
                  <a:moveTo>
                    <a:pt x="80946" y="0"/>
                  </a:moveTo>
                  <a:lnTo>
                    <a:pt x="106712" y="52203"/>
                  </a:lnTo>
                  <a:lnTo>
                    <a:pt x="161892" y="61838"/>
                  </a:lnTo>
                  <a:lnTo>
                    <a:pt x="122636" y="103735"/>
                  </a:lnTo>
                  <a:lnTo>
                    <a:pt x="130973" y="161892"/>
                  </a:lnTo>
                  <a:lnTo>
                    <a:pt x="80946" y="135584"/>
                  </a:lnTo>
                  <a:lnTo>
                    <a:pt x="30919" y="161892"/>
                  </a:lnTo>
                  <a:lnTo>
                    <a:pt x="39256" y="103735"/>
                  </a:lnTo>
                  <a:lnTo>
                    <a:pt x="0" y="61838"/>
                  </a:lnTo>
                  <a:lnTo>
                    <a:pt x="55180" y="52203"/>
                  </a:lnTo>
                  <a:lnTo>
                    <a:pt x="809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10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D0180BE-8CCB-4BD2-92B8-8DE5D4CAAB09}"/>
                </a:ext>
              </a:extLst>
            </p:cNvPr>
            <p:cNvSpPr/>
            <p:nvPr/>
          </p:nvSpPr>
          <p:spPr>
            <a:xfrm>
              <a:off x="5186140" y="6198633"/>
              <a:ext cx="303403" cy="523417"/>
            </a:xfrm>
            <a:custGeom>
              <a:avLst/>
              <a:gdLst>
                <a:gd name="connsiteX0" fmla="*/ 122561 w 303403"/>
                <a:gd name="connsiteY0" fmla="*/ 0 h 523417"/>
                <a:gd name="connsiteX1" fmla="*/ 129501 w 303403"/>
                <a:gd name="connsiteY1" fmla="*/ 20609 h 523417"/>
                <a:gd name="connsiteX2" fmla="*/ 168842 w 303403"/>
                <a:gd name="connsiteY2" fmla="*/ 9962 h 523417"/>
                <a:gd name="connsiteX3" fmla="*/ 174060 w 303403"/>
                <a:gd name="connsiteY3" fmla="*/ 50383 h 523417"/>
                <a:gd name="connsiteX4" fmla="*/ 214722 w 303403"/>
                <a:gd name="connsiteY4" fmla="*/ 47616 h 523417"/>
                <a:gd name="connsiteX5" fmla="*/ 211955 w 303403"/>
                <a:gd name="connsiteY5" fmla="*/ 88278 h 523417"/>
                <a:gd name="connsiteX6" fmla="*/ 252376 w 303403"/>
                <a:gd name="connsiteY6" fmla="*/ 93496 h 523417"/>
                <a:gd name="connsiteX7" fmla="*/ 241729 w 303403"/>
                <a:gd name="connsiteY7" fmla="*/ 132837 h 523417"/>
                <a:gd name="connsiteX8" fmla="*/ 280355 w 303403"/>
                <a:gd name="connsiteY8" fmla="*/ 145844 h 523417"/>
                <a:gd name="connsiteX9" fmla="*/ 262238 w 303403"/>
                <a:gd name="connsiteY9" fmla="*/ 182352 h 523417"/>
                <a:gd name="connsiteX10" fmla="*/ 297587 w 303403"/>
                <a:gd name="connsiteY10" fmla="*/ 202640 h 523417"/>
                <a:gd name="connsiteX11" fmla="*/ 272692 w 303403"/>
                <a:gd name="connsiteY11" fmla="*/ 234911 h 523417"/>
                <a:gd name="connsiteX12" fmla="*/ 303403 w 303403"/>
                <a:gd name="connsiteY12" fmla="*/ 261709 h 523417"/>
                <a:gd name="connsiteX13" fmla="*/ 272692 w 303403"/>
                <a:gd name="connsiteY13" fmla="*/ 288506 h 523417"/>
                <a:gd name="connsiteX14" fmla="*/ 297587 w 303403"/>
                <a:gd name="connsiteY14" fmla="*/ 320777 h 523417"/>
                <a:gd name="connsiteX15" fmla="*/ 262238 w 303403"/>
                <a:gd name="connsiteY15" fmla="*/ 341066 h 523417"/>
                <a:gd name="connsiteX16" fmla="*/ 280355 w 303403"/>
                <a:gd name="connsiteY16" fmla="*/ 377574 h 523417"/>
                <a:gd name="connsiteX17" fmla="*/ 241729 w 303403"/>
                <a:gd name="connsiteY17" fmla="*/ 390580 h 523417"/>
                <a:gd name="connsiteX18" fmla="*/ 252376 w 303403"/>
                <a:gd name="connsiteY18" fmla="*/ 429921 h 523417"/>
                <a:gd name="connsiteX19" fmla="*/ 211955 w 303403"/>
                <a:gd name="connsiteY19" fmla="*/ 435139 h 523417"/>
                <a:gd name="connsiteX20" fmla="*/ 214722 w 303403"/>
                <a:gd name="connsiteY20" fmla="*/ 475802 h 523417"/>
                <a:gd name="connsiteX21" fmla="*/ 174060 w 303403"/>
                <a:gd name="connsiteY21" fmla="*/ 473035 h 523417"/>
                <a:gd name="connsiteX22" fmla="*/ 168842 w 303403"/>
                <a:gd name="connsiteY22" fmla="*/ 513456 h 523417"/>
                <a:gd name="connsiteX23" fmla="*/ 129501 w 303403"/>
                <a:gd name="connsiteY23" fmla="*/ 502809 h 523417"/>
                <a:gd name="connsiteX24" fmla="*/ 122561 w 303403"/>
                <a:gd name="connsiteY24" fmla="*/ 523417 h 523417"/>
                <a:gd name="connsiteX25" fmla="*/ 85608 w 303403"/>
                <a:gd name="connsiteY25" fmla="*/ 489773 h 523417"/>
                <a:gd name="connsiteX26" fmla="*/ 0 w 303403"/>
                <a:gd name="connsiteY26" fmla="*/ 261709 h 523417"/>
                <a:gd name="connsiteX27" fmla="*/ 85608 w 303403"/>
                <a:gd name="connsiteY27" fmla="*/ 33645 h 523417"/>
                <a:gd name="connsiteX28" fmla="*/ 122561 w 303403"/>
                <a:gd name="connsiteY28" fmla="*/ 0 h 523417"/>
                <a:gd name="connsiteX29" fmla="*/ 109563 w 303403"/>
                <a:gd name="connsiteY29" fmla="*/ 161717 h 523417"/>
                <a:gd name="connsiteX30" fmla="*/ 83797 w 303403"/>
                <a:gd name="connsiteY30" fmla="*/ 213920 h 523417"/>
                <a:gd name="connsiteX31" fmla="*/ 28617 w 303403"/>
                <a:gd name="connsiteY31" fmla="*/ 223555 h 523417"/>
                <a:gd name="connsiteX32" fmla="*/ 67873 w 303403"/>
                <a:gd name="connsiteY32" fmla="*/ 265452 h 523417"/>
                <a:gd name="connsiteX33" fmla="*/ 59536 w 303403"/>
                <a:gd name="connsiteY33" fmla="*/ 323609 h 523417"/>
                <a:gd name="connsiteX34" fmla="*/ 109563 w 303403"/>
                <a:gd name="connsiteY34" fmla="*/ 297301 h 523417"/>
                <a:gd name="connsiteX35" fmla="*/ 159590 w 303403"/>
                <a:gd name="connsiteY35" fmla="*/ 323609 h 523417"/>
                <a:gd name="connsiteX36" fmla="*/ 151253 w 303403"/>
                <a:gd name="connsiteY36" fmla="*/ 265452 h 523417"/>
                <a:gd name="connsiteX37" fmla="*/ 190509 w 303403"/>
                <a:gd name="connsiteY37" fmla="*/ 223555 h 523417"/>
                <a:gd name="connsiteX38" fmla="*/ 135329 w 303403"/>
                <a:gd name="connsiteY38" fmla="*/ 213920 h 523417"/>
                <a:gd name="connsiteX39" fmla="*/ 109563 w 303403"/>
                <a:gd name="connsiteY39" fmla="*/ 161717 h 52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03403" h="523417">
                  <a:moveTo>
                    <a:pt x="122561" y="0"/>
                  </a:moveTo>
                  <a:lnTo>
                    <a:pt x="129501" y="20609"/>
                  </a:lnTo>
                  <a:lnTo>
                    <a:pt x="168842" y="9962"/>
                  </a:lnTo>
                  <a:lnTo>
                    <a:pt x="174060" y="50383"/>
                  </a:lnTo>
                  <a:lnTo>
                    <a:pt x="214722" y="47616"/>
                  </a:lnTo>
                  <a:lnTo>
                    <a:pt x="211955" y="88278"/>
                  </a:lnTo>
                  <a:lnTo>
                    <a:pt x="252376" y="93496"/>
                  </a:lnTo>
                  <a:lnTo>
                    <a:pt x="241729" y="132837"/>
                  </a:lnTo>
                  <a:lnTo>
                    <a:pt x="280355" y="145844"/>
                  </a:lnTo>
                  <a:lnTo>
                    <a:pt x="262238" y="182352"/>
                  </a:lnTo>
                  <a:lnTo>
                    <a:pt x="297587" y="202640"/>
                  </a:lnTo>
                  <a:lnTo>
                    <a:pt x="272692" y="234911"/>
                  </a:lnTo>
                  <a:lnTo>
                    <a:pt x="303403" y="261709"/>
                  </a:lnTo>
                  <a:lnTo>
                    <a:pt x="272692" y="288506"/>
                  </a:lnTo>
                  <a:lnTo>
                    <a:pt x="297587" y="320777"/>
                  </a:lnTo>
                  <a:lnTo>
                    <a:pt x="262238" y="341066"/>
                  </a:lnTo>
                  <a:lnTo>
                    <a:pt x="280355" y="377574"/>
                  </a:lnTo>
                  <a:lnTo>
                    <a:pt x="241729" y="390580"/>
                  </a:lnTo>
                  <a:lnTo>
                    <a:pt x="252376" y="429921"/>
                  </a:lnTo>
                  <a:lnTo>
                    <a:pt x="211955" y="435139"/>
                  </a:lnTo>
                  <a:lnTo>
                    <a:pt x="214722" y="475802"/>
                  </a:lnTo>
                  <a:lnTo>
                    <a:pt x="174060" y="473035"/>
                  </a:lnTo>
                  <a:lnTo>
                    <a:pt x="168842" y="513456"/>
                  </a:lnTo>
                  <a:lnTo>
                    <a:pt x="129501" y="502809"/>
                  </a:lnTo>
                  <a:lnTo>
                    <a:pt x="122561" y="523417"/>
                  </a:lnTo>
                  <a:lnTo>
                    <a:pt x="85608" y="489773"/>
                  </a:lnTo>
                  <a:cubicBezTo>
                    <a:pt x="32716" y="431409"/>
                    <a:pt x="0" y="350778"/>
                    <a:pt x="0" y="261709"/>
                  </a:cubicBezTo>
                  <a:cubicBezTo>
                    <a:pt x="0" y="172641"/>
                    <a:pt x="32716" y="92010"/>
                    <a:pt x="85608" y="33645"/>
                  </a:cubicBezTo>
                  <a:lnTo>
                    <a:pt x="122561" y="0"/>
                  </a:lnTo>
                  <a:close/>
                  <a:moveTo>
                    <a:pt x="109563" y="161717"/>
                  </a:moveTo>
                  <a:lnTo>
                    <a:pt x="83797" y="213920"/>
                  </a:lnTo>
                  <a:lnTo>
                    <a:pt x="28617" y="223555"/>
                  </a:lnTo>
                  <a:lnTo>
                    <a:pt x="67873" y="265452"/>
                  </a:lnTo>
                  <a:lnTo>
                    <a:pt x="59536" y="323609"/>
                  </a:lnTo>
                  <a:lnTo>
                    <a:pt x="109563" y="297301"/>
                  </a:lnTo>
                  <a:lnTo>
                    <a:pt x="159590" y="323609"/>
                  </a:lnTo>
                  <a:lnTo>
                    <a:pt x="151253" y="265452"/>
                  </a:lnTo>
                  <a:lnTo>
                    <a:pt x="190509" y="223555"/>
                  </a:lnTo>
                  <a:lnTo>
                    <a:pt x="135329" y="213920"/>
                  </a:lnTo>
                  <a:lnTo>
                    <a:pt x="109563" y="161717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Freeform 10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A2C0CE8-8102-43B8-A929-941A601DE40B}"/>
                </a:ext>
              </a:extLst>
            </p:cNvPr>
            <p:cNvSpPr/>
            <p:nvPr/>
          </p:nvSpPr>
          <p:spPr>
            <a:xfrm>
              <a:off x="6703340" y="6201394"/>
              <a:ext cx="299440" cy="517896"/>
            </a:xfrm>
            <a:custGeom>
              <a:avLst/>
              <a:gdLst>
                <a:gd name="connsiteX0" fmla="*/ 179913 w 299440"/>
                <a:gd name="connsiteY0" fmla="*/ 0 h 517896"/>
                <a:gd name="connsiteX1" fmla="*/ 213833 w 299440"/>
                <a:gd name="connsiteY1" fmla="*/ 30884 h 517896"/>
                <a:gd name="connsiteX2" fmla="*/ 299440 w 299440"/>
                <a:gd name="connsiteY2" fmla="*/ 258948 h 517896"/>
                <a:gd name="connsiteX3" fmla="*/ 213833 w 299440"/>
                <a:gd name="connsiteY3" fmla="*/ 487012 h 517896"/>
                <a:gd name="connsiteX4" fmla="*/ 179913 w 299440"/>
                <a:gd name="connsiteY4" fmla="*/ 517896 h 517896"/>
                <a:gd name="connsiteX5" fmla="*/ 173903 w 299440"/>
                <a:gd name="connsiteY5" fmla="*/ 500048 h 517896"/>
                <a:gd name="connsiteX6" fmla="*/ 134562 w 299440"/>
                <a:gd name="connsiteY6" fmla="*/ 510695 h 517896"/>
                <a:gd name="connsiteX7" fmla="*/ 129344 w 299440"/>
                <a:gd name="connsiteY7" fmla="*/ 470274 h 517896"/>
                <a:gd name="connsiteX8" fmla="*/ 88681 w 299440"/>
                <a:gd name="connsiteY8" fmla="*/ 473042 h 517896"/>
                <a:gd name="connsiteX9" fmla="*/ 91448 w 299440"/>
                <a:gd name="connsiteY9" fmla="*/ 432379 h 517896"/>
                <a:gd name="connsiteX10" fmla="*/ 51027 w 299440"/>
                <a:gd name="connsiteY10" fmla="*/ 427161 h 517896"/>
                <a:gd name="connsiteX11" fmla="*/ 61674 w 299440"/>
                <a:gd name="connsiteY11" fmla="*/ 387820 h 517896"/>
                <a:gd name="connsiteX12" fmla="*/ 23048 w 299440"/>
                <a:gd name="connsiteY12" fmla="*/ 374813 h 517896"/>
                <a:gd name="connsiteX13" fmla="*/ 41166 w 299440"/>
                <a:gd name="connsiteY13" fmla="*/ 338305 h 517896"/>
                <a:gd name="connsiteX14" fmla="*/ 5816 w 299440"/>
                <a:gd name="connsiteY14" fmla="*/ 318017 h 517896"/>
                <a:gd name="connsiteX15" fmla="*/ 30712 w 299440"/>
                <a:gd name="connsiteY15" fmla="*/ 285746 h 517896"/>
                <a:gd name="connsiteX16" fmla="*/ 0 w 299440"/>
                <a:gd name="connsiteY16" fmla="*/ 258948 h 517896"/>
                <a:gd name="connsiteX17" fmla="*/ 30712 w 299440"/>
                <a:gd name="connsiteY17" fmla="*/ 232151 h 517896"/>
                <a:gd name="connsiteX18" fmla="*/ 5816 w 299440"/>
                <a:gd name="connsiteY18" fmla="*/ 199880 h 517896"/>
                <a:gd name="connsiteX19" fmla="*/ 41166 w 299440"/>
                <a:gd name="connsiteY19" fmla="*/ 179591 h 517896"/>
                <a:gd name="connsiteX20" fmla="*/ 23048 w 299440"/>
                <a:gd name="connsiteY20" fmla="*/ 143083 h 517896"/>
                <a:gd name="connsiteX21" fmla="*/ 61674 w 299440"/>
                <a:gd name="connsiteY21" fmla="*/ 130077 h 517896"/>
                <a:gd name="connsiteX22" fmla="*/ 51027 w 299440"/>
                <a:gd name="connsiteY22" fmla="*/ 90736 h 517896"/>
                <a:gd name="connsiteX23" fmla="*/ 91448 w 299440"/>
                <a:gd name="connsiteY23" fmla="*/ 85518 h 517896"/>
                <a:gd name="connsiteX24" fmla="*/ 88681 w 299440"/>
                <a:gd name="connsiteY24" fmla="*/ 44855 h 517896"/>
                <a:gd name="connsiteX25" fmla="*/ 129344 w 299440"/>
                <a:gd name="connsiteY25" fmla="*/ 47622 h 517896"/>
                <a:gd name="connsiteX26" fmla="*/ 134562 w 299440"/>
                <a:gd name="connsiteY26" fmla="*/ 7201 h 517896"/>
                <a:gd name="connsiteX27" fmla="*/ 173903 w 299440"/>
                <a:gd name="connsiteY27" fmla="*/ 17848 h 517896"/>
                <a:gd name="connsiteX28" fmla="*/ 179913 w 299440"/>
                <a:gd name="connsiteY28" fmla="*/ 0 h 517896"/>
                <a:gd name="connsiteX29" fmla="*/ 192958 w 299440"/>
                <a:gd name="connsiteY29" fmla="*/ 158956 h 517896"/>
                <a:gd name="connsiteX30" fmla="*/ 167192 w 299440"/>
                <a:gd name="connsiteY30" fmla="*/ 211159 h 517896"/>
                <a:gd name="connsiteX31" fmla="*/ 112012 w 299440"/>
                <a:gd name="connsiteY31" fmla="*/ 220794 h 517896"/>
                <a:gd name="connsiteX32" fmla="*/ 151268 w 299440"/>
                <a:gd name="connsiteY32" fmla="*/ 262691 h 517896"/>
                <a:gd name="connsiteX33" fmla="*/ 142931 w 299440"/>
                <a:gd name="connsiteY33" fmla="*/ 320848 h 517896"/>
                <a:gd name="connsiteX34" fmla="*/ 192958 w 299440"/>
                <a:gd name="connsiteY34" fmla="*/ 294540 h 517896"/>
                <a:gd name="connsiteX35" fmla="*/ 242985 w 299440"/>
                <a:gd name="connsiteY35" fmla="*/ 320848 h 517896"/>
                <a:gd name="connsiteX36" fmla="*/ 234648 w 299440"/>
                <a:gd name="connsiteY36" fmla="*/ 262691 h 517896"/>
                <a:gd name="connsiteX37" fmla="*/ 273904 w 299440"/>
                <a:gd name="connsiteY37" fmla="*/ 220794 h 517896"/>
                <a:gd name="connsiteX38" fmla="*/ 218724 w 299440"/>
                <a:gd name="connsiteY38" fmla="*/ 211159 h 517896"/>
                <a:gd name="connsiteX39" fmla="*/ 192958 w 299440"/>
                <a:gd name="connsiteY39" fmla="*/ 158956 h 51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9440" h="517896">
                  <a:moveTo>
                    <a:pt x="179913" y="0"/>
                  </a:moveTo>
                  <a:lnTo>
                    <a:pt x="213833" y="30884"/>
                  </a:lnTo>
                  <a:cubicBezTo>
                    <a:pt x="266724" y="89249"/>
                    <a:pt x="299440" y="169880"/>
                    <a:pt x="299440" y="258948"/>
                  </a:cubicBezTo>
                  <a:cubicBezTo>
                    <a:pt x="299440" y="348017"/>
                    <a:pt x="266724" y="428648"/>
                    <a:pt x="213833" y="487012"/>
                  </a:cubicBezTo>
                  <a:lnTo>
                    <a:pt x="179913" y="517896"/>
                  </a:lnTo>
                  <a:lnTo>
                    <a:pt x="173903" y="500048"/>
                  </a:lnTo>
                  <a:lnTo>
                    <a:pt x="134562" y="510695"/>
                  </a:lnTo>
                  <a:lnTo>
                    <a:pt x="129344" y="470274"/>
                  </a:lnTo>
                  <a:lnTo>
                    <a:pt x="88681" y="473042"/>
                  </a:lnTo>
                  <a:lnTo>
                    <a:pt x="91448" y="432379"/>
                  </a:lnTo>
                  <a:lnTo>
                    <a:pt x="51027" y="427161"/>
                  </a:lnTo>
                  <a:lnTo>
                    <a:pt x="61674" y="387820"/>
                  </a:lnTo>
                  <a:lnTo>
                    <a:pt x="23048" y="374813"/>
                  </a:lnTo>
                  <a:lnTo>
                    <a:pt x="41166" y="338305"/>
                  </a:lnTo>
                  <a:lnTo>
                    <a:pt x="5816" y="318017"/>
                  </a:lnTo>
                  <a:lnTo>
                    <a:pt x="30712" y="285746"/>
                  </a:lnTo>
                  <a:lnTo>
                    <a:pt x="0" y="258948"/>
                  </a:lnTo>
                  <a:lnTo>
                    <a:pt x="30712" y="232151"/>
                  </a:lnTo>
                  <a:lnTo>
                    <a:pt x="5816" y="199880"/>
                  </a:lnTo>
                  <a:lnTo>
                    <a:pt x="41166" y="179591"/>
                  </a:lnTo>
                  <a:lnTo>
                    <a:pt x="23048" y="143083"/>
                  </a:lnTo>
                  <a:lnTo>
                    <a:pt x="61674" y="130077"/>
                  </a:lnTo>
                  <a:lnTo>
                    <a:pt x="51027" y="90736"/>
                  </a:lnTo>
                  <a:lnTo>
                    <a:pt x="91448" y="85518"/>
                  </a:lnTo>
                  <a:lnTo>
                    <a:pt x="88681" y="44855"/>
                  </a:lnTo>
                  <a:lnTo>
                    <a:pt x="129344" y="47622"/>
                  </a:lnTo>
                  <a:lnTo>
                    <a:pt x="134562" y="7201"/>
                  </a:lnTo>
                  <a:lnTo>
                    <a:pt x="173903" y="17848"/>
                  </a:lnTo>
                  <a:lnTo>
                    <a:pt x="179913" y="0"/>
                  </a:lnTo>
                  <a:close/>
                  <a:moveTo>
                    <a:pt x="192958" y="158956"/>
                  </a:moveTo>
                  <a:lnTo>
                    <a:pt x="167192" y="211159"/>
                  </a:lnTo>
                  <a:lnTo>
                    <a:pt x="112012" y="220794"/>
                  </a:lnTo>
                  <a:lnTo>
                    <a:pt x="151268" y="262691"/>
                  </a:lnTo>
                  <a:lnTo>
                    <a:pt x="142931" y="320848"/>
                  </a:lnTo>
                  <a:lnTo>
                    <a:pt x="192958" y="294540"/>
                  </a:lnTo>
                  <a:lnTo>
                    <a:pt x="242985" y="320848"/>
                  </a:lnTo>
                  <a:lnTo>
                    <a:pt x="234648" y="262691"/>
                  </a:lnTo>
                  <a:lnTo>
                    <a:pt x="273904" y="220794"/>
                  </a:lnTo>
                  <a:lnTo>
                    <a:pt x="218724" y="211159"/>
                  </a:lnTo>
                  <a:lnTo>
                    <a:pt x="192958" y="158956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10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7E9FCE3-FF13-40B4-8ACF-F05F3762D344}"/>
                </a:ext>
              </a:extLst>
            </p:cNvPr>
            <p:cNvSpPr/>
            <p:nvPr/>
          </p:nvSpPr>
          <p:spPr>
            <a:xfrm>
              <a:off x="5308699" y="6137816"/>
              <a:ext cx="1574552" cy="645052"/>
            </a:xfrm>
            <a:custGeom>
              <a:avLst/>
              <a:gdLst>
                <a:gd name="connsiteX0" fmla="*/ 131974 w 1224513"/>
                <a:gd name="connsiteY0" fmla="*/ 0 h 501650"/>
                <a:gd name="connsiteX1" fmla="*/ 1090180 w 1224513"/>
                <a:gd name="connsiteY1" fmla="*/ 0 h 501650"/>
                <a:gd name="connsiteX2" fmla="*/ 1217254 w 1224513"/>
                <a:gd name="connsiteY2" fmla="*/ 42835 h 501650"/>
                <a:gd name="connsiteX3" fmla="*/ 1224513 w 1224513"/>
                <a:gd name="connsiteY3" fmla="*/ 49444 h 501650"/>
                <a:gd name="connsiteX4" fmla="*/ 1219839 w 1224513"/>
                <a:gd name="connsiteY4" fmla="*/ 63324 h 501650"/>
                <a:gd name="connsiteX5" fmla="*/ 1189244 w 1224513"/>
                <a:gd name="connsiteY5" fmla="*/ 55044 h 501650"/>
                <a:gd name="connsiteX6" fmla="*/ 1185186 w 1224513"/>
                <a:gd name="connsiteY6" fmla="*/ 86479 h 501650"/>
                <a:gd name="connsiteX7" fmla="*/ 1153563 w 1224513"/>
                <a:gd name="connsiteY7" fmla="*/ 84327 h 501650"/>
                <a:gd name="connsiteX8" fmla="*/ 1155715 w 1224513"/>
                <a:gd name="connsiteY8" fmla="*/ 115950 h 501650"/>
                <a:gd name="connsiteX9" fmla="*/ 1124280 w 1224513"/>
                <a:gd name="connsiteY9" fmla="*/ 120008 h 501650"/>
                <a:gd name="connsiteX10" fmla="*/ 1132560 w 1224513"/>
                <a:gd name="connsiteY10" fmla="*/ 150603 h 501650"/>
                <a:gd name="connsiteX11" fmla="*/ 1102521 w 1224513"/>
                <a:gd name="connsiteY11" fmla="*/ 160718 h 501650"/>
                <a:gd name="connsiteX12" fmla="*/ 1116611 w 1224513"/>
                <a:gd name="connsiteY12" fmla="*/ 189110 h 501650"/>
                <a:gd name="connsiteX13" fmla="*/ 1089120 w 1224513"/>
                <a:gd name="connsiteY13" fmla="*/ 204888 h 501650"/>
                <a:gd name="connsiteX14" fmla="*/ 1108481 w 1224513"/>
                <a:gd name="connsiteY14" fmla="*/ 229985 h 501650"/>
                <a:gd name="connsiteX15" fmla="*/ 1084597 w 1224513"/>
                <a:gd name="connsiteY15" fmla="*/ 250825 h 501650"/>
                <a:gd name="connsiteX16" fmla="*/ 1108481 w 1224513"/>
                <a:gd name="connsiteY16" fmla="*/ 271665 h 501650"/>
                <a:gd name="connsiteX17" fmla="*/ 1089120 w 1224513"/>
                <a:gd name="connsiteY17" fmla="*/ 296762 h 501650"/>
                <a:gd name="connsiteX18" fmla="*/ 1116611 w 1224513"/>
                <a:gd name="connsiteY18" fmla="*/ 312540 h 501650"/>
                <a:gd name="connsiteX19" fmla="*/ 1102521 w 1224513"/>
                <a:gd name="connsiteY19" fmla="*/ 340932 h 501650"/>
                <a:gd name="connsiteX20" fmla="*/ 1132560 w 1224513"/>
                <a:gd name="connsiteY20" fmla="*/ 351047 h 501650"/>
                <a:gd name="connsiteX21" fmla="*/ 1124280 w 1224513"/>
                <a:gd name="connsiteY21" fmla="*/ 381642 h 501650"/>
                <a:gd name="connsiteX22" fmla="*/ 1155715 w 1224513"/>
                <a:gd name="connsiteY22" fmla="*/ 385700 h 501650"/>
                <a:gd name="connsiteX23" fmla="*/ 1153563 w 1224513"/>
                <a:gd name="connsiteY23" fmla="*/ 417323 h 501650"/>
                <a:gd name="connsiteX24" fmla="*/ 1185186 w 1224513"/>
                <a:gd name="connsiteY24" fmla="*/ 415171 h 501650"/>
                <a:gd name="connsiteX25" fmla="*/ 1189244 w 1224513"/>
                <a:gd name="connsiteY25" fmla="*/ 446606 h 501650"/>
                <a:gd name="connsiteX26" fmla="*/ 1219839 w 1224513"/>
                <a:gd name="connsiteY26" fmla="*/ 438326 h 501650"/>
                <a:gd name="connsiteX27" fmla="*/ 1224513 w 1224513"/>
                <a:gd name="connsiteY27" fmla="*/ 452206 h 501650"/>
                <a:gd name="connsiteX28" fmla="*/ 1217254 w 1224513"/>
                <a:gd name="connsiteY28" fmla="*/ 458815 h 501650"/>
                <a:gd name="connsiteX29" fmla="*/ 1090180 w 1224513"/>
                <a:gd name="connsiteY29" fmla="*/ 501650 h 501650"/>
                <a:gd name="connsiteX30" fmla="*/ 131974 w 1224513"/>
                <a:gd name="connsiteY30" fmla="*/ 501650 h 501650"/>
                <a:gd name="connsiteX31" fmla="*/ 4901 w 1224513"/>
                <a:gd name="connsiteY31" fmla="*/ 458815 h 501650"/>
                <a:gd name="connsiteX32" fmla="*/ 0 w 1224513"/>
                <a:gd name="connsiteY32" fmla="*/ 454353 h 501650"/>
                <a:gd name="connsiteX33" fmla="*/ 5397 w 1224513"/>
                <a:gd name="connsiteY33" fmla="*/ 438326 h 501650"/>
                <a:gd name="connsiteX34" fmla="*/ 35992 w 1224513"/>
                <a:gd name="connsiteY34" fmla="*/ 446606 h 501650"/>
                <a:gd name="connsiteX35" fmla="*/ 40050 w 1224513"/>
                <a:gd name="connsiteY35" fmla="*/ 415171 h 501650"/>
                <a:gd name="connsiteX36" fmla="*/ 71673 w 1224513"/>
                <a:gd name="connsiteY36" fmla="*/ 417323 h 501650"/>
                <a:gd name="connsiteX37" fmla="*/ 69521 w 1224513"/>
                <a:gd name="connsiteY37" fmla="*/ 385700 h 501650"/>
                <a:gd name="connsiteX38" fmla="*/ 100956 w 1224513"/>
                <a:gd name="connsiteY38" fmla="*/ 381642 h 501650"/>
                <a:gd name="connsiteX39" fmla="*/ 92676 w 1224513"/>
                <a:gd name="connsiteY39" fmla="*/ 351047 h 501650"/>
                <a:gd name="connsiteX40" fmla="*/ 122715 w 1224513"/>
                <a:gd name="connsiteY40" fmla="*/ 340932 h 501650"/>
                <a:gd name="connsiteX41" fmla="*/ 108625 w 1224513"/>
                <a:gd name="connsiteY41" fmla="*/ 312540 h 501650"/>
                <a:gd name="connsiteX42" fmla="*/ 136116 w 1224513"/>
                <a:gd name="connsiteY42" fmla="*/ 296762 h 501650"/>
                <a:gd name="connsiteX43" fmla="*/ 116755 w 1224513"/>
                <a:gd name="connsiteY43" fmla="*/ 271665 h 501650"/>
                <a:gd name="connsiteX44" fmla="*/ 140639 w 1224513"/>
                <a:gd name="connsiteY44" fmla="*/ 250825 h 501650"/>
                <a:gd name="connsiteX45" fmla="*/ 116755 w 1224513"/>
                <a:gd name="connsiteY45" fmla="*/ 229985 h 501650"/>
                <a:gd name="connsiteX46" fmla="*/ 136116 w 1224513"/>
                <a:gd name="connsiteY46" fmla="*/ 204888 h 501650"/>
                <a:gd name="connsiteX47" fmla="*/ 108625 w 1224513"/>
                <a:gd name="connsiteY47" fmla="*/ 189110 h 501650"/>
                <a:gd name="connsiteX48" fmla="*/ 122715 w 1224513"/>
                <a:gd name="connsiteY48" fmla="*/ 160718 h 501650"/>
                <a:gd name="connsiteX49" fmla="*/ 92676 w 1224513"/>
                <a:gd name="connsiteY49" fmla="*/ 150603 h 501650"/>
                <a:gd name="connsiteX50" fmla="*/ 100956 w 1224513"/>
                <a:gd name="connsiteY50" fmla="*/ 120008 h 501650"/>
                <a:gd name="connsiteX51" fmla="*/ 69521 w 1224513"/>
                <a:gd name="connsiteY51" fmla="*/ 115950 h 501650"/>
                <a:gd name="connsiteX52" fmla="*/ 71673 w 1224513"/>
                <a:gd name="connsiteY52" fmla="*/ 84327 h 501650"/>
                <a:gd name="connsiteX53" fmla="*/ 40050 w 1224513"/>
                <a:gd name="connsiteY53" fmla="*/ 86479 h 501650"/>
                <a:gd name="connsiteX54" fmla="*/ 35992 w 1224513"/>
                <a:gd name="connsiteY54" fmla="*/ 55044 h 501650"/>
                <a:gd name="connsiteX55" fmla="*/ 5397 w 1224513"/>
                <a:gd name="connsiteY55" fmla="*/ 63324 h 501650"/>
                <a:gd name="connsiteX56" fmla="*/ 0 w 1224513"/>
                <a:gd name="connsiteY56" fmla="*/ 47297 h 501650"/>
                <a:gd name="connsiteX57" fmla="*/ 4901 w 1224513"/>
                <a:gd name="connsiteY57" fmla="*/ 42835 h 501650"/>
                <a:gd name="connsiteX58" fmla="*/ 131974 w 1224513"/>
                <a:gd name="connsiteY58" fmla="*/ 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224513" h="501650">
                  <a:moveTo>
                    <a:pt x="131974" y="0"/>
                  </a:moveTo>
                  <a:lnTo>
                    <a:pt x="1090180" y="0"/>
                  </a:lnTo>
                  <a:cubicBezTo>
                    <a:pt x="1137249" y="0"/>
                    <a:pt x="1180978" y="15791"/>
                    <a:pt x="1217254" y="42835"/>
                  </a:cubicBezTo>
                  <a:lnTo>
                    <a:pt x="1224513" y="49444"/>
                  </a:lnTo>
                  <a:lnTo>
                    <a:pt x="1219839" y="63324"/>
                  </a:lnTo>
                  <a:lnTo>
                    <a:pt x="1189244" y="55044"/>
                  </a:lnTo>
                  <a:lnTo>
                    <a:pt x="1185186" y="86479"/>
                  </a:lnTo>
                  <a:lnTo>
                    <a:pt x="1153563" y="84327"/>
                  </a:lnTo>
                  <a:lnTo>
                    <a:pt x="1155715" y="115950"/>
                  </a:lnTo>
                  <a:lnTo>
                    <a:pt x="1124280" y="120008"/>
                  </a:lnTo>
                  <a:lnTo>
                    <a:pt x="1132560" y="150603"/>
                  </a:lnTo>
                  <a:lnTo>
                    <a:pt x="1102521" y="160718"/>
                  </a:lnTo>
                  <a:lnTo>
                    <a:pt x="1116611" y="189110"/>
                  </a:lnTo>
                  <a:lnTo>
                    <a:pt x="1089120" y="204888"/>
                  </a:lnTo>
                  <a:lnTo>
                    <a:pt x="1108481" y="229985"/>
                  </a:lnTo>
                  <a:lnTo>
                    <a:pt x="1084597" y="250825"/>
                  </a:lnTo>
                  <a:lnTo>
                    <a:pt x="1108481" y="271665"/>
                  </a:lnTo>
                  <a:lnTo>
                    <a:pt x="1089120" y="296762"/>
                  </a:lnTo>
                  <a:lnTo>
                    <a:pt x="1116611" y="312540"/>
                  </a:lnTo>
                  <a:lnTo>
                    <a:pt x="1102521" y="340932"/>
                  </a:lnTo>
                  <a:lnTo>
                    <a:pt x="1132560" y="351047"/>
                  </a:lnTo>
                  <a:lnTo>
                    <a:pt x="1124280" y="381642"/>
                  </a:lnTo>
                  <a:lnTo>
                    <a:pt x="1155715" y="385700"/>
                  </a:lnTo>
                  <a:lnTo>
                    <a:pt x="1153563" y="417323"/>
                  </a:lnTo>
                  <a:lnTo>
                    <a:pt x="1185186" y="415171"/>
                  </a:lnTo>
                  <a:lnTo>
                    <a:pt x="1189244" y="446606"/>
                  </a:lnTo>
                  <a:lnTo>
                    <a:pt x="1219839" y="438326"/>
                  </a:lnTo>
                  <a:lnTo>
                    <a:pt x="1224513" y="452206"/>
                  </a:lnTo>
                  <a:lnTo>
                    <a:pt x="1217254" y="458815"/>
                  </a:lnTo>
                  <a:cubicBezTo>
                    <a:pt x="1180978" y="485859"/>
                    <a:pt x="1137249" y="501650"/>
                    <a:pt x="1090180" y="501650"/>
                  </a:cubicBezTo>
                  <a:lnTo>
                    <a:pt x="131974" y="501650"/>
                  </a:lnTo>
                  <a:cubicBezTo>
                    <a:pt x="84906" y="501650"/>
                    <a:pt x="41176" y="485859"/>
                    <a:pt x="4901" y="458815"/>
                  </a:cubicBezTo>
                  <a:lnTo>
                    <a:pt x="0" y="454353"/>
                  </a:lnTo>
                  <a:lnTo>
                    <a:pt x="5397" y="438326"/>
                  </a:lnTo>
                  <a:lnTo>
                    <a:pt x="35992" y="446606"/>
                  </a:lnTo>
                  <a:lnTo>
                    <a:pt x="40050" y="415171"/>
                  </a:lnTo>
                  <a:lnTo>
                    <a:pt x="71673" y="417323"/>
                  </a:lnTo>
                  <a:lnTo>
                    <a:pt x="69521" y="385700"/>
                  </a:lnTo>
                  <a:lnTo>
                    <a:pt x="100956" y="381642"/>
                  </a:lnTo>
                  <a:lnTo>
                    <a:pt x="92676" y="351047"/>
                  </a:lnTo>
                  <a:lnTo>
                    <a:pt x="122715" y="340932"/>
                  </a:lnTo>
                  <a:lnTo>
                    <a:pt x="108625" y="312540"/>
                  </a:lnTo>
                  <a:lnTo>
                    <a:pt x="136116" y="296762"/>
                  </a:lnTo>
                  <a:lnTo>
                    <a:pt x="116755" y="271665"/>
                  </a:lnTo>
                  <a:lnTo>
                    <a:pt x="140639" y="250825"/>
                  </a:lnTo>
                  <a:lnTo>
                    <a:pt x="116755" y="229985"/>
                  </a:lnTo>
                  <a:lnTo>
                    <a:pt x="136116" y="204888"/>
                  </a:lnTo>
                  <a:lnTo>
                    <a:pt x="108625" y="189110"/>
                  </a:lnTo>
                  <a:lnTo>
                    <a:pt x="122715" y="160718"/>
                  </a:lnTo>
                  <a:lnTo>
                    <a:pt x="92676" y="150603"/>
                  </a:lnTo>
                  <a:lnTo>
                    <a:pt x="100956" y="120008"/>
                  </a:lnTo>
                  <a:lnTo>
                    <a:pt x="69521" y="115950"/>
                  </a:lnTo>
                  <a:lnTo>
                    <a:pt x="71673" y="84327"/>
                  </a:lnTo>
                  <a:lnTo>
                    <a:pt x="40050" y="86479"/>
                  </a:lnTo>
                  <a:lnTo>
                    <a:pt x="35992" y="55044"/>
                  </a:lnTo>
                  <a:lnTo>
                    <a:pt x="5397" y="63324"/>
                  </a:lnTo>
                  <a:lnTo>
                    <a:pt x="0" y="47297"/>
                  </a:lnTo>
                  <a:lnTo>
                    <a:pt x="4901" y="42835"/>
                  </a:lnTo>
                  <a:cubicBezTo>
                    <a:pt x="41176" y="15791"/>
                    <a:pt x="84906" y="0"/>
                    <a:pt x="13197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180000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إجابة صحيحة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السؤال التالي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6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 Game Collect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AB5D49-0FE9-4601-B746-591673B8D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20917" r="20408" b="5915"/>
          <a:stretch/>
        </p:blipFill>
        <p:spPr>
          <a:xfrm>
            <a:off x="0" y="-20741"/>
            <a:ext cx="12192000" cy="6843935"/>
          </a:xfrm>
          <a:prstGeom prst="rect">
            <a:avLst/>
          </a:prstGeom>
        </p:spPr>
      </p:pic>
      <p:sp>
        <p:nvSpPr>
          <p:cNvPr id="4" name="صحيح">
            <a:extLst>
              <a:ext uri="{FF2B5EF4-FFF2-40B4-BE49-F238E27FC236}">
                <a16:creationId xmlns:a16="http://schemas.microsoft.com/office/drawing/2014/main" id="{606D038B-97F3-4CFA-B6EC-475E82DD504B}"/>
              </a:ext>
            </a:extLst>
          </p:cNvPr>
          <p:cNvSpPr/>
          <p:nvPr/>
        </p:nvSpPr>
        <p:spPr>
          <a:xfrm>
            <a:off x="3221936" y="4427874"/>
            <a:ext cx="5733702" cy="493485"/>
          </a:xfrm>
          <a:custGeom>
            <a:avLst/>
            <a:gdLst>
              <a:gd name="connsiteX0" fmla="*/ 166046 w 5733702"/>
              <a:gd name="connsiteY0" fmla="*/ 0 h 493485"/>
              <a:gd name="connsiteX1" fmla="*/ 5567656 w 5733702"/>
              <a:gd name="connsiteY1" fmla="*/ 0 h 493485"/>
              <a:gd name="connsiteX2" fmla="*/ 5733702 w 5733702"/>
              <a:gd name="connsiteY2" fmla="*/ 246742 h 493485"/>
              <a:gd name="connsiteX3" fmla="*/ 5567655 w 5733702"/>
              <a:gd name="connsiteY3" fmla="*/ 493485 h 493485"/>
              <a:gd name="connsiteX4" fmla="*/ 166047 w 5733702"/>
              <a:gd name="connsiteY4" fmla="*/ 493485 h 493485"/>
              <a:gd name="connsiteX5" fmla="*/ 0 w 5733702"/>
              <a:gd name="connsiteY5" fmla="*/ 246742 h 493485"/>
              <a:gd name="connsiteX6" fmla="*/ 166046 w 5733702"/>
              <a:gd name="connsiteY6" fmla="*/ 0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33702" h="493485">
                <a:moveTo>
                  <a:pt x="166046" y="0"/>
                </a:moveTo>
                <a:lnTo>
                  <a:pt x="5567656" y="0"/>
                </a:lnTo>
                <a:lnTo>
                  <a:pt x="5733702" y="246742"/>
                </a:lnTo>
                <a:lnTo>
                  <a:pt x="5567655" y="493485"/>
                </a:lnTo>
                <a:lnTo>
                  <a:pt x="166047" y="493485"/>
                </a:lnTo>
                <a:lnTo>
                  <a:pt x="0" y="246742"/>
                </a:lnTo>
                <a:lnTo>
                  <a:pt x="166046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محمد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5" name="Freeform 145">
            <a:extLst>
              <a:ext uri="{FF2B5EF4-FFF2-40B4-BE49-F238E27FC236}">
                <a16:creationId xmlns:a16="http://schemas.microsoft.com/office/drawing/2014/main" id="{F4A29055-94D2-4D68-967E-6DEC342987AC}"/>
              </a:ext>
            </a:extLst>
          </p:cNvPr>
          <p:cNvSpPr/>
          <p:nvPr/>
        </p:nvSpPr>
        <p:spPr>
          <a:xfrm>
            <a:off x="2993802" y="4551714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9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8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9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8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146">
            <a:extLst>
              <a:ext uri="{FF2B5EF4-FFF2-40B4-BE49-F238E27FC236}">
                <a16:creationId xmlns:a16="http://schemas.microsoft.com/office/drawing/2014/main" id="{A476C315-59F1-45CF-93F2-278A39BC8E6E}"/>
              </a:ext>
            </a:extLst>
          </p:cNvPr>
          <p:cNvSpPr/>
          <p:nvPr/>
        </p:nvSpPr>
        <p:spPr>
          <a:xfrm>
            <a:off x="8989021" y="4551714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8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7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8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7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147">
            <a:extLst>
              <a:ext uri="{FF2B5EF4-FFF2-40B4-BE49-F238E27FC236}">
                <a16:creationId xmlns:a16="http://schemas.microsoft.com/office/drawing/2014/main" id="{D889D05B-F7E2-4AED-B27E-439D920735B6}"/>
              </a:ext>
            </a:extLst>
          </p:cNvPr>
          <p:cNvSpPr/>
          <p:nvPr/>
        </p:nvSpPr>
        <p:spPr>
          <a:xfrm>
            <a:off x="2959551" y="4423847"/>
            <a:ext cx="428432" cy="493485"/>
          </a:xfrm>
          <a:custGeom>
            <a:avLst/>
            <a:gdLst>
              <a:gd name="connsiteX0" fmla="*/ 0 w 428432"/>
              <a:gd name="connsiteY0" fmla="*/ 0 h 493485"/>
              <a:gd name="connsiteX1" fmla="*/ 428431 w 428432"/>
              <a:gd name="connsiteY1" fmla="*/ 0 h 493485"/>
              <a:gd name="connsiteX2" fmla="*/ 262385 w 428432"/>
              <a:gd name="connsiteY2" fmla="*/ 246742 h 493485"/>
              <a:gd name="connsiteX3" fmla="*/ 428432 w 428432"/>
              <a:gd name="connsiteY3" fmla="*/ 493485 h 493485"/>
              <a:gd name="connsiteX4" fmla="*/ 0 w 428432"/>
              <a:gd name="connsiteY4" fmla="*/ 493485 h 493485"/>
              <a:gd name="connsiteX5" fmla="*/ 0 w 428432"/>
              <a:gd name="connsiteY5" fmla="*/ 0 h 493485"/>
              <a:gd name="connsiteX6" fmla="*/ 138840 w 428432"/>
              <a:gd name="connsiteY6" fmla="*/ 127867 h 493485"/>
              <a:gd name="connsiteX7" fmla="*/ 105549 w 428432"/>
              <a:gd name="connsiteY7" fmla="*/ 195317 h 493485"/>
              <a:gd name="connsiteX8" fmla="*/ 34251 w 428432"/>
              <a:gd name="connsiteY8" fmla="*/ 207766 h 493485"/>
              <a:gd name="connsiteX9" fmla="*/ 84973 w 428432"/>
              <a:gd name="connsiteY9" fmla="*/ 261901 h 493485"/>
              <a:gd name="connsiteX10" fmla="*/ 74201 w 428432"/>
              <a:gd name="connsiteY10" fmla="*/ 337045 h 493485"/>
              <a:gd name="connsiteX11" fmla="*/ 138840 w 428432"/>
              <a:gd name="connsiteY11" fmla="*/ 303052 h 493485"/>
              <a:gd name="connsiteX12" fmla="*/ 203480 w 428432"/>
              <a:gd name="connsiteY12" fmla="*/ 337045 h 493485"/>
              <a:gd name="connsiteX13" fmla="*/ 192707 w 428432"/>
              <a:gd name="connsiteY13" fmla="*/ 261901 h 493485"/>
              <a:gd name="connsiteX14" fmla="*/ 243429 w 428432"/>
              <a:gd name="connsiteY14" fmla="*/ 207766 h 493485"/>
              <a:gd name="connsiteX15" fmla="*/ 172132 w 428432"/>
              <a:gd name="connsiteY15" fmla="*/ 195317 h 493485"/>
              <a:gd name="connsiteX16" fmla="*/ 138840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0" y="0"/>
                </a:moveTo>
                <a:lnTo>
                  <a:pt x="428431" y="0"/>
                </a:lnTo>
                <a:lnTo>
                  <a:pt x="262385" y="246742"/>
                </a:lnTo>
                <a:lnTo>
                  <a:pt x="428432" y="493485"/>
                </a:lnTo>
                <a:lnTo>
                  <a:pt x="0" y="493485"/>
                </a:lnTo>
                <a:lnTo>
                  <a:pt x="0" y="0"/>
                </a:lnTo>
                <a:close/>
                <a:moveTo>
                  <a:pt x="138840" y="127867"/>
                </a:moveTo>
                <a:lnTo>
                  <a:pt x="105549" y="195317"/>
                </a:lnTo>
                <a:lnTo>
                  <a:pt x="34251" y="207766"/>
                </a:lnTo>
                <a:lnTo>
                  <a:pt x="84973" y="261901"/>
                </a:lnTo>
                <a:lnTo>
                  <a:pt x="74201" y="337045"/>
                </a:lnTo>
                <a:lnTo>
                  <a:pt x="138840" y="303052"/>
                </a:lnTo>
                <a:lnTo>
                  <a:pt x="203480" y="337045"/>
                </a:lnTo>
                <a:lnTo>
                  <a:pt x="192707" y="261901"/>
                </a:lnTo>
                <a:lnTo>
                  <a:pt x="243429" y="207766"/>
                </a:lnTo>
                <a:lnTo>
                  <a:pt x="172132" y="195317"/>
                </a:lnTo>
                <a:lnTo>
                  <a:pt x="138840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148">
            <a:extLst>
              <a:ext uri="{FF2B5EF4-FFF2-40B4-BE49-F238E27FC236}">
                <a16:creationId xmlns:a16="http://schemas.microsoft.com/office/drawing/2014/main" id="{48131F35-C3CB-40DF-99D5-7755E40DF47B}"/>
              </a:ext>
            </a:extLst>
          </p:cNvPr>
          <p:cNvSpPr/>
          <p:nvPr/>
        </p:nvSpPr>
        <p:spPr>
          <a:xfrm>
            <a:off x="8789591" y="4423847"/>
            <a:ext cx="428432" cy="493485"/>
          </a:xfrm>
          <a:custGeom>
            <a:avLst/>
            <a:gdLst>
              <a:gd name="connsiteX0" fmla="*/ 1 w 428432"/>
              <a:gd name="connsiteY0" fmla="*/ 0 h 493485"/>
              <a:gd name="connsiteX1" fmla="*/ 428432 w 428432"/>
              <a:gd name="connsiteY1" fmla="*/ 0 h 493485"/>
              <a:gd name="connsiteX2" fmla="*/ 428432 w 428432"/>
              <a:gd name="connsiteY2" fmla="*/ 493485 h 493485"/>
              <a:gd name="connsiteX3" fmla="*/ 0 w 428432"/>
              <a:gd name="connsiteY3" fmla="*/ 493485 h 493485"/>
              <a:gd name="connsiteX4" fmla="*/ 166047 w 428432"/>
              <a:gd name="connsiteY4" fmla="*/ 246742 h 493485"/>
              <a:gd name="connsiteX5" fmla="*/ 1 w 428432"/>
              <a:gd name="connsiteY5" fmla="*/ 0 h 493485"/>
              <a:gd name="connsiteX6" fmla="*/ 304019 w 428432"/>
              <a:gd name="connsiteY6" fmla="*/ 127867 h 493485"/>
              <a:gd name="connsiteX7" fmla="*/ 270727 w 428432"/>
              <a:gd name="connsiteY7" fmla="*/ 195317 h 493485"/>
              <a:gd name="connsiteX8" fmla="*/ 199430 w 428432"/>
              <a:gd name="connsiteY8" fmla="*/ 207766 h 493485"/>
              <a:gd name="connsiteX9" fmla="*/ 250152 w 428432"/>
              <a:gd name="connsiteY9" fmla="*/ 261901 h 493485"/>
              <a:gd name="connsiteX10" fmla="*/ 239380 w 428432"/>
              <a:gd name="connsiteY10" fmla="*/ 337045 h 493485"/>
              <a:gd name="connsiteX11" fmla="*/ 304019 w 428432"/>
              <a:gd name="connsiteY11" fmla="*/ 303052 h 493485"/>
              <a:gd name="connsiteX12" fmla="*/ 368658 w 428432"/>
              <a:gd name="connsiteY12" fmla="*/ 337045 h 493485"/>
              <a:gd name="connsiteX13" fmla="*/ 357886 w 428432"/>
              <a:gd name="connsiteY13" fmla="*/ 261901 h 493485"/>
              <a:gd name="connsiteX14" fmla="*/ 408608 w 428432"/>
              <a:gd name="connsiteY14" fmla="*/ 207766 h 493485"/>
              <a:gd name="connsiteX15" fmla="*/ 337311 w 428432"/>
              <a:gd name="connsiteY15" fmla="*/ 195317 h 493485"/>
              <a:gd name="connsiteX16" fmla="*/ 304019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1" y="0"/>
                </a:moveTo>
                <a:lnTo>
                  <a:pt x="428432" y="0"/>
                </a:lnTo>
                <a:lnTo>
                  <a:pt x="428432" y="493485"/>
                </a:lnTo>
                <a:lnTo>
                  <a:pt x="0" y="493485"/>
                </a:lnTo>
                <a:lnTo>
                  <a:pt x="166047" y="246742"/>
                </a:lnTo>
                <a:lnTo>
                  <a:pt x="1" y="0"/>
                </a:lnTo>
                <a:close/>
                <a:moveTo>
                  <a:pt x="304019" y="127867"/>
                </a:moveTo>
                <a:lnTo>
                  <a:pt x="270727" y="195317"/>
                </a:lnTo>
                <a:lnTo>
                  <a:pt x="199430" y="207766"/>
                </a:lnTo>
                <a:lnTo>
                  <a:pt x="250152" y="261901"/>
                </a:lnTo>
                <a:lnTo>
                  <a:pt x="239380" y="337045"/>
                </a:lnTo>
                <a:lnTo>
                  <a:pt x="304019" y="303052"/>
                </a:lnTo>
                <a:lnTo>
                  <a:pt x="368658" y="337045"/>
                </a:lnTo>
                <a:lnTo>
                  <a:pt x="357886" y="261901"/>
                </a:lnTo>
                <a:lnTo>
                  <a:pt x="408608" y="207766"/>
                </a:lnTo>
                <a:lnTo>
                  <a:pt x="337311" y="195317"/>
                </a:lnTo>
                <a:lnTo>
                  <a:pt x="304019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خطأ - 1">
            <a:extLst>
              <a:ext uri="{FF2B5EF4-FFF2-40B4-BE49-F238E27FC236}">
                <a16:creationId xmlns:a16="http://schemas.microsoft.com/office/drawing/2014/main" id="{0ECC5434-F662-4667-A9B8-772E5DB18019}"/>
              </a:ext>
            </a:extLst>
          </p:cNvPr>
          <p:cNvSpPr/>
          <p:nvPr/>
        </p:nvSpPr>
        <p:spPr>
          <a:xfrm>
            <a:off x="3221936" y="3730141"/>
            <a:ext cx="5733702" cy="493485"/>
          </a:xfrm>
          <a:custGeom>
            <a:avLst/>
            <a:gdLst>
              <a:gd name="connsiteX0" fmla="*/ 166046 w 5733702"/>
              <a:gd name="connsiteY0" fmla="*/ 0 h 493485"/>
              <a:gd name="connsiteX1" fmla="*/ 5567656 w 5733702"/>
              <a:gd name="connsiteY1" fmla="*/ 0 h 493485"/>
              <a:gd name="connsiteX2" fmla="*/ 5733702 w 5733702"/>
              <a:gd name="connsiteY2" fmla="*/ 246742 h 493485"/>
              <a:gd name="connsiteX3" fmla="*/ 5567655 w 5733702"/>
              <a:gd name="connsiteY3" fmla="*/ 493485 h 493485"/>
              <a:gd name="connsiteX4" fmla="*/ 166047 w 5733702"/>
              <a:gd name="connsiteY4" fmla="*/ 493485 h 493485"/>
              <a:gd name="connsiteX5" fmla="*/ 0 w 5733702"/>
              <a:gd name="connsiteY5" fmla="*/ 246742 h 493485"/>
              <a:gd name="connsiteX6" fmla="*/ 166046 w 5733702"/>
              <a:gd name="connsiteY6" fmla="*/ 0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33702" h="493485">
                <a:moveTo>
                  <a:pt x="166046" y="0"/>
                </a:moveTo>
                <a:lnTo>
                  <a:pt x="5567656" y="0"/>
                </a:lnTo>
                <a:lnTo>
                  <a:pt x="5733702" y="246742"/>
                </a:lnTo>
                <a:lnTo>
                  <a:pt x="5567655" y="493485"/>
                </a:lnTo>
                <a:lnTo>
                  <a:pt x="166047" y="493485"/>
                </a:lnTo>
                <a:lnTo>
                  <a:pt x="0" y="246742"/>
                </a:lnTo>
                <a:lnTo>
                  <a:pt x="166046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chemeClr val="tx1"/>
                </a:solidFill>
              </a:rPr>
              <a:t>عيسى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0" name="Freeform 142">
            <a:extLst>
              <a:ext uri="{FF2B5EF4-FFF2-40B4-BE49-F238E27FC236}">
                <a16:creationId xmlns:a16="http://schemas.microsoft.com/office/drawing/2014/main" id="{68521964-74E3-4D2D-ACC8-102844DFB7A2}"/>
              </a:ext>
            </a:extLst>
          </p:cNvPr>
          <p:cNvSpPr/>
          <p:nvPr/>
        </p:nvSpPr>
        <p:spPr>
          <a:xfrm>
            <a:off x="2993802" y="3861601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9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8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9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8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41">
            <a:extLst>
              <a:ext uri="{FF2B5EF4-FFF2-40B4-BE49-F238E27FC236}">
                <a16:creationId xmlns:a16="http://schemas.microsoft.com/office/drawing/2014/main" id="{23AE4773-368E-48E5-969E-6FD58FCE0301}"/>
              </a:ext>
            </a:extLst>
          </p:cNvPr>
          <p:cNvSpPr/>
          <p:nvPr/>
        </p:nvSpPr>
        <p:spPr>
          <a:xfrm>
            <a:off x="8989021" y="3861601"/>
            <a:ext cx="209178" cy="209178"/>
          </a:xfrm>
          <a:custGeom>
            <a:avLst/>
            <a:gdLst>
              <a:gd name="connsiteX0" fmla="*/ 104589 w 209178"/>
              <a:gd name="connsiteY0" fmla="*/ 0 h 209178"/>
              <a:gd name="connsiteX1" fmla="*/ 137881 w 209178"/>
              <a:gd name="connsiteY1" fmla="*/ 67450 h 209178"/>
              <a:gd name="connsiteX2" fmla="*/ 209178 w 209178"/>
              <a:gd name="connsiteY2" fmla="*/ 79899 h 209178"/>
              <a:gd name="connsiteX3" fmla="*/ 158456 w 209178"/>
              <a:gd name="connsiteY3" fmla="*/ 134034 h 209178"/>
              <a:gd name="connsiteX4" fmla="*/ 169228 w 209178"/>
              <a:gd name="connsiteY4" fmla="*/ 209178 h 209178"/>
              <a:gd name="connsiteX5" fmla="*/ 104589 w 209178"/>
              <a:gd name="connsiteY5" fmla="*/ 175185 h 209178"/>
              <a:gd name="connsiteX6" fmla="*/ 39950 w 209178"/>
              <a:gd name="connsiteY6" fmla="*/ 209178 h 209178"/>
              <a:gd name="connsiteX7" fmla="*/ 50722 w 209178"/>
              <a:gd name="connsiteY7" fmla="*/ 134034 h 209178"/>
              <a:gd name="connsiteX8" fmla="*/ 0 w 209178"/>
              <a:gd name="connsiteY8" fmla="*/ 79899 h 209178"/>
              <a:gd name="connsiteX9" fmla="*/ 71297 w 209178"/>
              <a:gd name="connsiteY9" fmla="*/ 67450 h 209178"/>
              <a:gd name="connsiteX10" fmla="*/ 104589 w 209178"/>
              <a:gd name="connsiteY10" fmla="*/ 0 h 20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78" h="209178">
                <a:moveTo>
                  <a:pt x="104589" y="0"/>
                </a:moveTo>
                <a:lnTo>
                  <a:pt x="137881" y="67450"/>
                </a:lnTo>
                <a:lnTo>
                  <a:pt x="209178" y="79899"/>
                </a:lnTo>
                <a:lnTo>
                  <a:pt x="158456" y="134034"/>
                </a:lnTo>
                <a:lnTo>
                  <a:pt x="169228" y="209178"/>
                </a:lnTo>
                <a:lnTo>
                  <a:pt x="104589" y="175185"/>
                </a:lnTo>
                <a:lnTo>
                  <a:pt x="39950" y="209178"/>
                </a:lnTo>
                <a:lnTo>
                  <a:pt x="50722" y="134034"/>
                </a:lnTo>
                <a:lnTo>
                  <a:pt x="0" y="79899"/>
                </a:lnTo>
                <a:lnTo>
                  <a:pt x="71297" y="67450"/>
                </a:lnTo>
                <a:lnTo>
                  <a:pt x="10458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40">
            <a:extLst>
              <a:ext uri="{FF2B5EF4-FFF2-40B4-BE49-F238E27FC236}">
                <a16:creationId xmlns:a16="http://schemas.microsoft.com/office/drawing/2014/main" id="{A9BC9749-D66C-47EF-BD40-70319E67EC68}"/>
              </a:ext>
            </a:extLst>
          </p:cNvPr>
          <p:cNvSpPr/>
          <p:nvPr/>
        </p:nvSpPr>
        <p:spPr>
          <a:xfrm>
            <a:off x="2959551" y="3733734"/>
            <a:ext cx="428432" cy="493485"/>
          </a:xfrm>
          <a:custGeom>
            <a:avLst/>
            <a:gdLst>
              <a:gd name="connsiteX0" fmla="*/ 0 w 428432"/>
              <a:gd name="connsiteY0" fmla="*/ 0 h 493485"/>
              <a:gd name="connsiteX1" fmla="*/ 428431 w 428432"/>
              <a:gd name="connsiteY1" fmla="*/ 0 h 493485"/>
              <a:gd name="connsiteX2" fmla="*/ 262385 w 428432"/>
              <a:gd name="connsiteY2" fmla="*/ 246742 h 493485"/>
              <a:gd name="connsiteX3" fmla="*/ 428432 w 428432"/>
              <a:gd name="connsiteY3" fmla="*/ 493485 h 493485"/>
              <a:gd name="connsiteX4" fmla="*/ 0 w 428432"/>
              <a:gd name="connsiteY4" fmla="*/ 493485 h 493485"/>
              <a:gd name="connsiteX5" fmla="*/ 0 w 428432"/>
              <a:gd name="connsiteY5" fmla="*/ 0 h 493485"/>
              <a:gd name="connsiteX6" fmla="*/ 138840 w 428432"/>
              <a:gd name="connsiteY6" fmla="*/ 127867 h 493485"/>
              <a:gd name="connsiteX7" fmla="*/ 105549 w 428432"/>
              <a:gd name="connsiteY7" fmla="*/ 195317 h 493485"/>
              <a:gd name="connsiteX8" fmla="*/ 34251 w 428432"/>
              <a:gd name="connsiteY8" fmla="*/ 207766 h 493485"/>
              <a:gd name="connsiteX9" fmla="*/ 84973 w 428432"/>
              <a:gd name="connsiteY9" fmla="*/ 261901 h 493485"/>
              <a:gd name="connsiteX10" fmla="*/ 74201 w 428432"/>
              <a:gd name="connsiteY10" fmla="*/ 337045 h 493485"/>
              <a:gd name="connsiteX11" fmla="*/ 138840 w 428432"/>
              <a:gd name="connsiteY11" fmla="*/ 303052 h 493485"/>
              <a:gd name="connsiteX12" fmla="*/ 203480 w 428432"/>
              <a:gd name="connsiteY12" fmla="*/ 337045 h 493485"/>
              <a:gd name="connsiteX13" fmla="*/ 192707 w 428432"/>
              <a:gd name="connsiteY13" fmla="*/ 261901 h 493485"/>
              <a:gd name="connsiteX14" fmla="*/ 243429 w 428432"/>
              <a:gd name="connsiteY14" fmla="*/ 207766 h 493485"/>
              <a:gd name="connsiteX15" fmla="*/ 172132 w 428432"/>
              <a:gd name="connsiteY15" fmla="*/ 195317 h 493485"/>
              <a:gd name="connsiteX16" fmla="*/ 138840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0" y="0"/>
                </a:moveTo>
                <a:lnTo>
                  <a:pt x="428431" y="0"/>
                </a:lnTo>
                <a:lnTo>
                  <a:pt x="262385" y="246742"/>
                </a:lnTo>
                <a:lnTo>
                  <a:pt x="428432" y="493485"/>
                </a:lnTo>
                <a:lnTo>
                  <a:pt x="0" y="493485"/>
                </a:lnTo>
                <a:lnTo>
                  <a:pt x="0" y="0"/>
                </a:lnTo>
                <a:close/>
                <a:moveTo>
                  <a:pt x="138840" y="127867"/>
                </a:moveTo>
                <a:lnTo>
                  <a:pt x="105549" y="195317"/>
                </a:lnTo>
                <a:lnTo>
                  <a:pt x="34251" y="207766"/>
                </a:lnTo>
                <a:lnTo>
                  <a:pt x="84973" y="261901"/>
                </a:lnTo>
                <a:lnTo>
                  <a:pt x="74201" y="337045"/>
                </a:lnTo>
                <a:lnTo>
                  <a:pt x="138840" y="303052"/>
                </a:lnTo>
                <a:lnTo>
                  <a:pt x="203480" y="337045"/>
                </a:lnTo>
                <a:lnTo>
                  <a:pt x="192707" y="261901"/>
                </a:lnTo>
                <a:lnTo>
                  <a:pt x="243429" y="207766"/>
                </a:lnTo>
                <a:lnTo>
                  <a:pt x="172132" y="195317"/>
                </a:lnTo>
                <a:lnTo>
                  <a:pt x="138840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39">
            <a:extLst>
              <a:ext uri="{FF2B5EF4-FFF2-40B4-BE49-F238E27FC236}">
                <a16:creationId xmlns:a16="http://schemas.microsoft.com/office/drawing/2014/main" id="{F47C50D0-4509-4ACA-9290-7C7F7466DC90}"/>
              </a:ext>
            </a:extLst>
          </p:cNvPr>
          <p:cNvSpPr/>
          <p:nvPr/>
        </p:nvSpPr>
        <p:spPr>
          <a:xfrm>
            <a:off x="8789591" y="3733734"/>
            <a:ext cx="428432" cy="493485"/>
          </a:xfrm>
          <a:custGeom>
            <a:avLst/>
            <a:gdLst>
              <a:gd name="connsiteX0" fmla="*/ 1 w 428432"/>
              <a:gd name="connsiteY0" fmla="*/ 0 h 493485"/>
              <a:gd name="connsiteX1" fmla="*/ 428432 w 428432"/>
              <a:gd name="connsiteY1" fmla="*/ 0 h 493485"/>
              <a:gd name="connsiteX2" fmla="*/ 428432 w 428432"/>
              <a:gd name="connsiteY2" fmla="*/ 493485 h 493485"/>
              <a:gd name="connsiteX3" fmla="*/ 0 w 428432"/>
              <a:gd name="connsiteY3" fmla="*/ 493485 h 493485"/>
              <a:gd name="connsiteX4" fmla="*/ 166047 w 428432"/>
              <a:gd name="connsiteY4" fmla="*/ 246742 h 493485"/>
              <a:gd name="connsiteX5" fmla="*/ 1 w 428432"/>
              <a:gd name="connsiteY5" fmla="*/ 0 h 493485"/>
              <a:gd name="connsiteX6" fmla="*/ 304019 w 428432"/>
              <a:gd name="connsiteY6" fmla="*/ 127867 h 493485"/>
              <a:gd name="connsiteX7" fmla="*/ 270727 w 428432"/>
              <a:gd name="connsiteY7" fmla="*/ 195317 h 493485"/>
              <a:gd name="connsiteX8" fmla="*/ 199430 w 428432"/>
              <a:gd name="connsiteY8" fmla="*/ 207766 h 493485"/>
              <a:gd name="connsiteX9" fmla="*/ 250152 w 428432"/>
              <a:gd name="connsiteY9" fmla="*/ 261901 h 493485"/>
              <a:gd name="connsiteX10" fmla="*/ 239380 w 428432"/>
              <a:gd name="connsiteY10" fmla="*/ 337045 h 493485"/>
              <a:gd name="connsiteX11" fmla="*/ 304019 w 428432"/>
              <a:gd name="connsiteY11" fmla="*/ 303052 h 493485"/>
              <a:gd name="connsiteX12" fmla="*/ 368658 w 428432"/>
              <a:gd name="connsiteY12" fmla="*/ 337045 h 493485"/>
              <a:gd name="connsiteX13" fmla="*/ 357886 w 428432"/>
              <a:gd name="connsiteY13" fmla="*/ 261901 h 493485"/>
              <a:gd name="connsiteX14" fmla="*/ 408608 w 428432"/>
              <a:gd name="connsiteY14" fmla="*/ 207766 h 493485"/>
              <a:gd name="connsiteX15" fmla="*/ 337311 w 428432"/>
              <a:gd name="connsiteY15" fmla="*/ 195317 h 493485"/>
              <a:gd name="connsiteX16" fmla="*/ 304019 w 428432"/>
              <a:gd name="connsiteY16" fmla="*/ 127867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432" h="493485">
                <a:moveTo>
                  <a:pt x="1" y="0"/>
                </a:moveTo>
                <a:lnTo>
                  <a:pt x="428432" y="0"/>
                </a:lnTo>
                <a:lnTo>
                  <a:pt x="428432" y="493485"/>
                </a:lnTo>
                <a:lnTo>
                  <a:pt x="0" y="493485"/>
                </a:lnTo>
                <a:lnTo>
                  <a:pt x="166047" y="246742"/>
                </a:lnTo>
                <a:lnTo>
                  <a:pt x="1" y="0"/>
                </a:lnTo>
                <a:close/>
                <a:moveTo>
                  <a:pt x="304019" y="127867"/>
                </a:moveTo>
                <a:lnTo>
                  <a:pt x="270727" y="195317"/>
                </a:lnTo>
                <a:lnTo>
                  <a:pt x="199430" y="207766"/>
                </a:lnTo>
                <a:lnTo>
                  <a:pt x="250152" y="261901"/>
                </a:lnTo>
                <a:lnTo>
                  <a:pt x="239380" y="337045"/>
                </a:lnTo>
                <a:lnTo>
                  <a:pt x="304019" y="303052"/>
                </a:lnTo>
                <a:lnTo>
                  <a:pt x="368658" y="337045"/>
                </a:lnTo>
                <a:lnTo>
                  <a:pt x="357886" y="261901"/>
                </a:lnTo>
                <a:lnTo>
                  <a:pt x="408608" y="207766"/>
                </a:lnTo>
                <a:lnTo>
                  <a:pt x="337311" y="195317"/>
                </a:lnTo>
                <a:lnTo>
                  <a:pt x="304019" y="127867"/>
                </a:lnTo>
                <a:close/>
              </a:path>
            </a:pathLst>
          </a:custGeom>
          <a:solidFill>
            <a:srgbClr val="1E4C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مربع السؤال">
            <a:extLst>
              <a:ext uri="{FF2B5EF4-FFF2-40B4-BE49-F238E27FC236}">
                <a16:creationId xmlns:a16="http://schemas.microsoft.com/office/drawing/2014/main" id="{A832092C-1E82-4732-807F-A6B4C2D53667}"/>
              </a:ext>
            </a:extLst>
          </p:cNvPr>
          <p:cNvGrpSpPr/>
          <p:nvPr/>
        </p:nvGrpSpPr>
        <p:grpSpPr>
          <a:xfrm>
            <a:off x="2973977" y="573463"/>
            <a:ext cx="6244046" cy="2883984"/>
            <a:chOff x="2973977" y="1987008"/>
            <a:chExt cx="6244046" cy="2883984"/>
          </a:xfrm>
        </p:grpSpPr>
        <p:sp>
          <p:nvSpPr>
            <p:cNvPr id="20" name="Freeform 106">
              <a:extLst>
                <a:ext uri="{FF2B5EF4-FFF2-40B4-BE49-F238E27FC236}">
                  <a16:creationId xmlns:a16="http://schemas.microsoft.com/office/drawing/2014/main" id="{8692E6A8-77CE-4BCF-B67A-862A01E12133}"/>
                </a:ext>
              </a:extLst>
            </p:cNvPr>
            <p:cNvSpPr/>
            <p:nvPr/>
          </p:nvSpPr>
          <p:spPr>
            <a:xfrm>
              <a:off x="3074127" y="1987008"/>
              <a:ext cx="6043748" cy="2883984"/>
            </a:xfrm>
            <a:custGeom>
              <a:avLst/>
              <a:gdLst>
                <a:gd name="connsiteX0" fmla="*/ 479798 w 6043748"/>
                <a:gd name="connsiteY0" fmla="*/ 0 h 2883984"/>
                <a:gd name="connsiteX1" fmla="*/ 5563950 w 6043748"/>
                <a:gd name="connsiteY1" fmla="*/ 0 h 2883984"/>
                <a:gd name="connsiteX2" fmla="*/ 5573660 w 6043748"/>
                <a:gd name="connsiteY2" fmla="*/ 78023 h 2883984"/>
                <a:gd name="connsiteX3" fmla="*/ 5813723 w 6043748"/>
                <a:gd name="connsiteY3" fmla="*/ 285582 h 2883984"/>
                <a:gd name="connsiteX4" fmla="*/ 5790727 w 6043748"/>
                <a:gd name="connsiteY4" fmla="*/ 602084 h 2883984"/>
                <a:gd name="connsiteX5" fmla="*/ 5985698 w 6043748"/>
                <a:gd name="connsiteY5" fmla="*/ 852456 h 2883984"/>
                <a:gd name="connsiteX6" fmla="*/ 5901372 w 6043748"/>
                <a:gd name="connsiteY6" fmla="*/ 1158378 h 2883984"/>
                <a:gd name="connsiteX7" fmla="*/ 6043748 w 6043748"/>
                <a:gd name="connsiteY7" fmla="*/ 1441993 h 2883984"/>
                <a:gd name="connsiteX8" fmla="*/ 5901372 w 6043748"/>
                <a:gd name="connsiteY8" fmla="*/ 1725608 h 2883984"/>
                <a:gd name="connsiteX9" fmla="*/ 5985698 w 6043748"/>
                <a:gd name="connsiteY9" fmla="*/ 2031530 h 2883984"/>
                <a:gd name="connsiteX10" fmla="*/ 5790727 w 6043748"/>
                <a:gd name="connsiteY10" fmla="*/ 2281902 h 2883984"/>
                <a:gd name="connsiteX11" fmla="*/ 5813723 w 6043748"/>
                <a:gd name="connsiteY11" fmla="*/ 2598404 h 2883984"/>
                <a:gd name="connsiteX12" fmla="*/ 5573660 w 6043748"/>
                <a:gd name="connsiteY12" fmla="*/ 2805963 h 2883984"/>
                <a:gd name="connsiteX13" fmla="*/ 5563950 w 6043748"/>
                <a:gd name="connsiteY13" fmla="*/ 2883984 h 2883984"/>
                <a:gd name="connsiteX14" fmla="*/ 479798 w 6043748"/>
                <a:gd name="connsiteY14" fmla="*/ 2883984 h 2883984"/>
                <a:gd name="connsiteX15" fmla="*/ 470088 w 6043748"/>
                <a:gd name="connsiteY15" fmla="*/ 2805963 h 2883984"/>
                <a:gd name="connsiteX16" fmla="*/ 230025 w 6043748"/>
                <a:gd name="connsiteY16" fmla="*/ 2598404 h 2883984"/>
                <a:gd name="connsiteX17" fmla="*/ 253021 w 6043748"/>
                <a:gd name="connsiteY17" fmla="*/ 2281902 h 2883984"/>
                <a:gd name="connsiteX18" fmla="*/ 58050 w 6043748"/>
                <a:gd name="connsiteY18" fmla="*/ 2031530 h 2883984"/>
                <a:gd name="connsiteX19" fmla="*/ 142376 w 6043748"/>
                <a:gd name="connsiteY19" fmla="*/ 1725608 h 2883984"/>
                <a:gd name="connsiteX20" fmla="*/ 0 w 6043748"/>
                <a:gd name="connsiteY20" fmla="*/ 1441993 h 2883984"/>
                <a:gd name="connsiteX21" fmla="*/ 142376 w 6043748"/>
                <a:gd name="connsiteY21" fmla="*/ 1158378 h 2883984"/>
                <a:gd name="connsiteX22" fmla="*/ 58050 w 6043748"/>
                <a:gd name="connsiteY22" fmla="*/ 852456 h 2883984"/>
                <a:gd name="connsiteX23" fmla="*/ 253021 w 6043748"/>
                <a:gd name="connsiteY23" fmla="*/ 602084 h 2883984"/>
                <a:gd name="connsiteX24" fmla="*/ 230025 w 6043748"/>
                <a:gd name="connsiteY24" fmla="*/ 285582 h 2883984"/>
                <a:gd name="connsiteX25" fmla="*/ 470088 w 6043748"/>
                <a:gd name="connsiteY25" fmla="*/ 78023 h 2883984"/>
                <a:gd name="connsiteX26" fmla="*/ 479798 w 6043748"/>
                <a:gd name="connsiteY26" fmla="*/ 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43748" h="2883984">
                  <a:moveTo>
                    <a:pt x="479798" y="0"/>
                  </a:moveTo>
                  <a:lnTo>
                    <a:pt x="5563950" y="0"/>
                  </a:lnTo>
                  <a:lnTo>
                    <a:pt x="5573660" y="78023"/>
                  </a:lnTo>
                  <a:lnTo>
                    <a:pt x="5813723" y="285582"/>
                  </a:lnTo>
                  <a:lnTo>
                    <a:pt x="5790727" y="602084"/>
                  </a:lnTo>
                  <a:lnTo>
                    <a:pt x="5985698" y="852456"/>
                  </a:lnTo>
                  <a:lnTo>
                    <a:pt x="5901372" y="1158378"/>
                  </a:lnTo>
                  <a:lnTo>
                    <a:pt x="6043748" y="1441993"/>
                  </a:lnTo>
                  <a:lnTo>
                    <a:pt x="5901372" y="1725608"/>
                  </a:lnTo>
                  <a:lnTo>
                    <a:pt x="5985698" y="2031530"/>
                  </a:lnTo>
                  <a:lnTo>
                    <a:pt x="5790727" y="2281902"/>
                  </a:lnTo>
                  <a:lnTo>
                    <a:pt x="5813723" y="2598404"/>
                  </a:lnTo>
                  <a:lnTo>
                    <a:pt x="5573660" y="2805963"/>
                  </a:lnTo>
                  <a:lnTo>
                    <a:pt x="5563950" y="2883984"/>
                  </a:lnTo>
                  <a:lnTo>
                    <a:pt x="479798" y="2883984"/>
                  </a:lnTo>
                  <a:lnTo>
                    <a:pt x="470088" y="2805963"/>
                  </a:lnTo>
                  <a:lnTo>
                    <a:pt x="230025" y="2598404"/>
                  </a:lnTo>
                  <a:lnTo>
                    <a:pt x="253021" y="2281902"/>
                  </a:lnTo>
                  <a:lnTo>
                    <a:pt x="58050" y="2031530"/>
                  </a:lnTo>
                  <a:lnTo>
                    <a:pt x="142376" y="1725608"/>
                  </a:lnTo>
                  <a:lnTo>
                    <a:pt x="0" y="1441993"/>
                  </a:lnTo>
                  <a:lnTo>
                    <a:pt x="142376" y="1158378"/>
                  </a:lnTo>
                  <a:lnTo>
                    <a:pt x="58050" y="852456"/>
                  </a:lnTo>
                  <a:lnTo>
                    <a:pt x="253021" y="602084"/>
                  </a:lnTo>
                  <a:lnTo>
                    <a:pt x="230025" y="285582"/>
                  </a:lnTo>
                  <a:lnTo>
                    <a:pt x="470088" y="78023"/>
                  </a:lnTo>
                  <a:lnTo>
                    <a:pt x="479798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استتر عن انظار الناس عند دخول </a:t>
              </a:r>
              <a:endPara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129">
              <a:extLst>
                <a:ext uri="{FF2B5EF4-FFF2-40B4-BE49-F238E27FC236}">
                  <a16:creationId xmlns:a16="http://schemas.microsoft.com/office/drawing/2014/main" id="{6270DCF0-5B5F-4D2B-B92F-E357773784DE}"/>
                </a:ext>
              </a:extLst>
            </p:cNvPr>
            <p:cNvSpPr/>
            <p:nvPr/>
          </p:nvSpPr>
          <p:spPr>
            <a:xfrm>
              <a:off x="3025664" y="2038963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128">
              <a:extLst>
                <a:ext uri="{FF2B5EF4-FFF2-40B4-BE49-F238E27FC236}">
                  <a16:creationId xmlns:a16="http://schemas.microsoft.com/office/drawing/2014/main" id="{D3B9E733-EE0B-4529-8B95-55C27AA9F98B}"/>
                </a:ext>
              </a:extLst>
            </p:cNvPr>
            <p:cNvSpPr/>
            <p:nvPr/>
          </p:nvSpPr>
          <p:spPr>
            <a:xfrm>
              <a:off x="8909005" y="2038963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127">
              <a:extLst>
                <a:ext uri="{FF2B5EF4-FFF2-40B4-BE49-F238E27FC236}">
                  <a16:creationId xmlns:a16="http://schemas.microsoft.com/office/drawing/2014/main" id="{7863B1FD-2B69-406A-8E34-327A3417A49B}"/>
                </a:ext>
              </a:extLst>
            </p:cNvPr>
            <p:cNvSpPr/>
            <p:nvPr/>
          </p:nvSpPr>
          <p:spPr>
            <a:xfrm>
              <a:off x="3025664" y="4555829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126">
              <a:extLst>
                <a:ext uri="{FF2B5EF4-FFF2-40B4-BE49-F238E27FC236}">
                  <a16:creationId xmlns:a16="http://schemas.microsoft.com/office/drawing/2014/main" id="{5A90B01B-DCF3-403A-AB83-415794539C63}"/>
                </a:ext>
              </a:extLst>
            </p:cNvPr>
            <p:cNvSpPr/>
            <p:nvPr/>
          </p:nvSpPr>
          <p:spPr>
            <a:xfrm>
              <a:off x="8909005" y="4555829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Freeform 125">
              <a:extLst>
                <a:ext uri="{FF2B5EF4-FFF2-40B4-BE49-F238E27FC236}">
                  <a16:creationId xmlns:a16="http://schemas.microsoft.com/office/drawing/2014/main" id="{D9F7E4C8-AB7E-4138-9352-4FC2C6EDCDAE}"/>
                </a:ext>
              </a:extLst>
            </p:cNvPr>
            <p:cNvSpPr/>
            <p:nvPr/>
          </p:nvSpPr>
          <p:spPr>
            <a:xfrm>
              <a:off x="2973977" y="1987008"/>
              <a:ext cx="579948" cy="2883984"/>
            </a:xfrm>
            <a:custGeom>
              <a:avLst/>
              <a:gdLst>
                <a:gd name="connsiteX0" fmla="*/ 0 w 579948"/>
                <a:gd name="connsiteY0" fmla="*/ 0 h 2883984"/>
                <a:gd name="connsiteX1" fmla="*/ 579948 w 579948"/>
                <a:gd name="connsiteY1" fmla="*/ 0 h 2883984"/>
                <a:gd name="connsiteX2" fmla="*/ 570238 w 579948"/>
                <a:gd name="connsiteY2" fmla="*/ 78023 h 2883984"/>
                <a:gd name="connsiteX3" fmla="*/ 330175 w 579948"/>
                <a:gd name="connsiteY3" fmla="*/ 285582 h 2883984"/>
                <a:gd name="connsiteX4" fmla="*/ 353171 w 579948"/>
                <a:gd name="connsiteY4" fmla="*/ 602084 h 2883984"/>
                <a:gd name="connsiteX5" fmla="*/ 158200 w 579948"/>
                <a:gd name="connsiteY5" fmla="*/ 852456 h 2883984"/>
                <a:gd name="connsiteX6" fmla="*/ 242526 w 579948"/>
                <a:gd name="connsiteY6" fmla="*/ 1158378 h 2883984"/>
                <a:gd name="connsiteX7" fmla="*/ 100150 w 579948"/>
                <a:gd name="connsiteY7" fmla="*/ 1441993 h 2883984"/>
                <a:gd name="connsiteX8" fmla="*/ 242526 w 579948"/>
                <a:gd name="connsiteY8" fmla="*/ 1725608 h 2883984"/>
                <a:gd name="connsiteX9" fmla="*/ 158200 w 579948"/>
                <a:gd name="connsiteY9" fmla="*/ 2031530 h 2883984"/>
                <a:gd name="connsiteX10" fmla="*/ 353171 w 579948"/>
                <a:gd name="connsiteY10" fmla="*/ 2281902 h 2883984"/>
                <a:gd name="connsiteX11" fmla="*/ 330175 w 579948"/>
                <a:gd name="connsiteY11" fmla="*/ 2598404 h 2883984"/>
                <a:gd name="connsiteX12" fmla="*/ 570238 w 579948"/>
                <a:gd name="connsiteY12" fmla="*/ 2805963 h 2883984"/>
                <a:gd name="connsiteX13" fmla="*/ 579948 w 579948"/>
                <a:gd name="connsiteY13" fmla="*/ 2883984 h 2883984"/>
                <a:gd name="connsiteX14" fmla="*/ 0 w 579948"/>
                <a:gd name="connsiteY14" fmla="*/ 2883984 h 2883984"/>
                <a:gd name="connsiteX15" fmla="*/ 0 w 579948"/>
                <a:gd name="connsiteY15" fmla="*/ 0 h 2883984"/>
                <a:gd name="connsiteX16" fmla="*/ 181159 w 579948"/>
                <a:gd name="connsiteY16" fmla="*/ 51954 h 2883984"/>
                <a:gd name="connsiteX17" fmla="*/ 139947 w 579948"/>
                <a:gd name="connsiteY17" fmla="*/ 135451 h 2883984"/>
                <a:gd name="connsiteX18" fmla="*/ 51687 w 579948"/>
                <a:gd name="connsiteY18" fmla="*/ 150862 h 2883984"/>
                <a:gd name="connsiteX19" fmla="*/ 114476 w 579948"/>
                <a:gd name="connsiteY19" fmla="*/ 217876 h 2883984"/>
                <a:gd name="connsiteX20" fmla="*/ 101141 w 579948"/>
                <a:gd name="connsiteY20" fmla="*/ 310897 h 2883984"/>
                <a:gd name="connsiteX21" fmla="*/ 181159 w 579948"/>
                <a:gd name="connsiteY21" fmla="*/ 268817 h 2883984"/>
                <a:gd name="connsiteX22" fmla="*/ 261177 w 579948"/>
                <a:gd name="connsiteY22" fmla="*/ 310897 h 2883984"/>
                <a:gd name="connsiteX23" fmla="*/ 247842 w 579948"/>
                <a:gd name="connsiteY23" fmla="*/ 217876 h 2883984"/>
                <a:gd name="connsiteX24" fmla="*/ 310631 w 579948"/>
                <a:gd name="connsiteY24" fmla="*/ 150862 h 2883984"/>
                <a:gd name="connsiteX25" fmla="*/ 222371 w 579948"/>
                <a:gd name="connsiteY25" fmla="*/ 135451 h 2883984"/>
                <a:gd name="connsiteX26" fmla="*/ 181159 w 579948"/>
                <a:gd name="connsiteY26" fmla="*/ 51954 h 2883984"/>
                <a:gd name="connsiteX27" fmla="*/ 181159 w 579948"/>
                <a:gd name="connsiteY27" fmla="*/ 2568820 h 2883984"/>
                <a:gd name="connsiteX28" fmla="*/ 139947 w 579948"/>
                <a:gd name="connsiteY28" fmla="*/ 2652317 h 2883984"/>
                <a:gd name="connsiteX29" fmla="*/ 51687 w 579948"/>
                <a:gd name="connsiteY29" fmla="*/ 2667728 h 2883984"/>
                <a:gd name="connsiteX30" fmla="*/ 114476 w 579948"/>
                <a:gd name="connsiteY30" fmla="*/ 2734742 h 2883984"/>
                <a:gd name="connsiteX31" fmla="*/ 101141 w 579948"/>
                <a:gd name="connsiteY31" fmla="*/ 2827763 h 2883984"/>
                <a:gd name="connsiteX32" fmla="*/ 181159 w 579948"/>
                <a:gd name="connsiteY32" fmla="*/ 2785683 h 2883984"/>
                <a:gd name="connsiteX33" fmla="*/ 261177 w 579948"/>
                <a:gd name="connsiteY33" fmla="*/ 2827763 h 2883984"/>
                <a:gd name="connsiteX34" fmla="*/ 247842 w 579948"/>
                <a:gd name="connsiteY34" fmla="*/ 2734742 h 2883984"/>
                <a:gd name="connsiteX35" fmla="*/ 310631 w 579948"/>
                <a:gd name="connsiteY35" fmla="*/ 2667728 h 2883984"/>
                <a:gd name="connsiteX36" fmla="*/ 222371 w 579948"/>
                <a:gd name="connsiteY36" fmla="*/ 2652317 h 2883984"/>
                <a:gd name="connsiteX37" fmla="*/ 181159 w 579948"/>
                <a:gd name="connsiteY37" fmla="*/ 256882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79948" h="2883984">
                  <a:moveTo>
                    <a:pt x="0" y="0"/>
                  </a:moveTo>
                  <a:lnTo>
                    <a:pt x="579948" y="0"/>
                  </a:lnTo>
                  <a:lnTo>
                    <a:pt x="570238" y="78023"/>
                  </a:lnTo>
                  <a:lnTo>
                    <a:pt x="330175" y="285582"/>
                  </a:lnTo>
                  <a:lnTo>
                    <a:pt x="353171" y="602084"/>
                  </a:lnTo>
                  <a:lnTo>
                    <a:pt x="158200" y="852456"/>
                  </a:lnTo>
                  <a:lnTo>
                    <a:pt x="242526" y="1158378"/>
                  </a:lnTo>
                  <a:lnTo>
                    <a:pt x="100150" y="1441993"/>
                  </a:lnTo>
                  <a:lnTo>
                    <a:pt x="242526" y="1725608"/>
                  </a:lnTo>
                  <a:lnTo>
                    <a:pt x="158200" y="2031530"/>
                  </a:lnTo>
                  <a:lnTo>
                    <a:pt x="353171" y="2281902"/>
                  </a:lnTo>
                  <a:lnTo>
                    <a:pt x="330175" y="2598404"/>
                  </a:lnTo>
                  <a:lnTo>
                    <a:pt x="570238" y="2805963"/>
                  </a:lnTo>
                  <a:lnTo>
                    <a:pt x="579948" y="2883984"/>
                  </a:lnTo>
                  <a:lnTo>
                    <a:pt x="0" y="2883984"/>
                  </a:lnTo>
                  <a:lnTo>
                    <a:pt x="0" y="0"/>
                  </a:lnTo>
                  <a:close/>
                  <a:moveTo>
                    <a:pt x="181159" y="51954"/>
                  </a:moveTo>
                  <a:lnTo>
                    <a:pt x="139947" y="135451"/>
                  </a:lnTo>
                  <a:lnTo>
                    <a:pt x="51687" y="150862"/>
                  </a:lnTo>
                  <a:lnTo>
                    <a:pt x="114476" y="217876"/>
                  </a:lnTo>
                  <a:lnTo>
                    <a:pt x="101141" y="310897"/>
                  </a:lnTo>
                  <a:lnTo>
                    <a:pt x="181159" y="268817"/>
                  </a:lnTo>
                  <a:lnTo>
                    <a:pt x="261177" y="310897"/>
                  </a:lnTo>
                  <a:lnTo>
                    <a:pt x="247842" y="217876"/>
                  </a:lnTo>
                  <a:lnTo>
                    <a:pt x="310631" y="150862"/>
                  </a:lnTo>
                  <a:lnTo>
                    <a:pt x="222371" y="135451"/>
                  </a:lnTo>
                  <a:lnTo>
                    <a:pt x="181159" y="51954"/>
                  </a:lnTo>
                  <a:close/>
                  <a:moveTo>
                    <a:pt x="181159" y="2568820"/>
                  </a:moveTo>
                  <a:lnTo>
                    <a:pt x="139947" y="2652317"/>
                  </a:lnTo>
                  <a:lnTo>
                    <a:pt x="51687" y="2667728"/>
                  </a:lnTo>
                  <a:lnTo>
                    <a:pt x="114476" y="2734742"/>
                  </a:lnTo>
                  <a:lnTo>
                    <a:pt x="101141" y="2827763"/>
                  </a:lnTo>
                  <a:lnTo>
                    <a:pt x="181159" y="2785683"/>
                  </a:lnTo>
                  <a:lnTo>
                    <a:pt x="261177" y="2827763"/>
                  </a:lnTo>
                  <a:lnTo>
                    <a:pt x="247842" y="2734742"/>
                  </a:lnTo>
                  <a:lnTo>
                    <a:pt x="310631" y="2667728"/>
                  </a:lnTo>
                  <a:lnTo>
                    <a:pt x="222371" y="2652317"/>
                  </a:lnTo>
                  <a:lnTo>
                    <a:pt x="181159" y="2568820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889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124">
              <a:extLst>
                <a:ext uri="{FF2B5EF4-FFF2-40B4-BE49-F238E27FC236}">
                  <a16:creationId xmlns:a16="http://schemas.microsoft.com/office/drawing/2014/main" id="{9E189C77-15B4-4923-93E1-067F8340DAD0}"/>
                </a:ext>
              </a:extLst>
            </p:cNvPr>
            <p:cNvSpPr/>
            <p:nvPr/>
          </p:nvSpPr>
          <p:spPr>
            <a:xfrm>
              <a:off x="8638077" y="1987008"/>
              <a:ext cx="579946" cy="2883984"/>
            </a:xfrm>
            <a:custGeom>
              <a:avLst/>
              <a:gdLst>
                <a:gd name="connsiteX0" fmla="*/ 0 w 579946"/>
                <a:gd name="connsiteY0" fmla="*/ 0 h 2883984"/>
                <a:gd name="connsiteX1" fmla="*/ 579946 w 579946"/>
                <a:gd name="connsiteY1" fmla="*/ 0 h 2883984"/>
                <a:gd name="connsiteX2" fmla="*/ 579946 w 579946"/>
                <a:gd name="connsiteY2" fmla="*/ 2883984 h 2883984"/>
                <a:gd name="connsiteX3" fmla="*/ 0 w 579946"/>
                <a:gd name="connsiteY3" fmla="*/ 2883984 h 2883984"/>
                <a:gd name="connsiteX4" fmla="*/ 9710 w 579946"/>
                <a:gd name="connsiteY4" fmla="*/ 2805963 h 2883984"/>
                <a:gd name="connsiteX5" fmla="*/ 249773 w 579946"/>
                <a:gd name="connsiteY5" fmla="*/ 2598404 h 2883984"/>
                <a:gd name="connsiteX6" fmla="*/ 226777 w 579946"/>
                <a:gd name="connsiteY6" fmla="*/ 2281902 h 2883984"/>
                <a:gd name="connsiteX7" fmla="*/ 421748 w 579946"/>
                <a:gd name="connsiteY7" fmla="*/ 2031530 h 2883984"/>
                <a:gd name="connsiteX8" fmla="*/ 337422 w 579946"/>
                <a:gd name="connsiteY8" fmla="*/ 1725608 h 2883984"/>
                <a:gd name="connsiteX9" fmla="*/ 479798 w 579946"/>
                <a:gd name="connsiteY9" fmla="*/ 1441993 h 2883984"/>
                <a:gd name="connsiteX10" fmla="*/ 337422 w 579946"/>
                <a:gd name="connsiteY10" fmla="*/ 1158378 h 2883984"/>
                <a:gd name="connsiteX11" fmla="*/ 421748 w 579946"/>
                <a:gd name="connsiteY11" fmla="*/ 852456 h 2883984"/>
                <a:gd name="connsiteX12" fmla="*/ 226777 w 579946"/>
                <a:gd name="connsiteY12" fmla="*/ 602084 h 2883984"/>
                <a:gd name="connsiteX13" fmla="*/ 249773 w 579946"/>
                <a:gd name="connsiteY13" fmla="*/ 285582 h 2883984"/>
                <a:gd name="connsiteX14" fmla="*/ 9710 w 579946"/>
                <a:gd name="connsiteY14" fmla="*/ 78023 h 2883984"/>
                <a:gd name="connsiteX15" fmla="*/ 0 w 579946"/>
                <a:gd name="connsiteY15" fmla="*/ 0 h 2883984"/>
                <a:gd name="connsiteX16" fmla="*/ 400400 w 579946"/>
                <a:gd name="connsiteY16" fmla="*/ 51954 h 2883984"/>
                <a:gd name="connsiteX17" fmla="*/ 359188 w 579946"/>
                <a:gd name="connsiteY17" fmla="*/ 135451 h 2883984"/>
                <a:gd name="connsiteX18" fmla="*/ 270928 w 579946"/>
                <a:gd name="connsiteY18" fmla="*/ 150862 h 2883984"/>
                <a:gd name="connsiteX19" fmla="*/ 333717 w 579946"/>
                <a:gd name="connsiteY19" fmla="*/ 217876 h 2883984"/>
                <a:gd name="connsiteX20" fmla="*/ 320382 w 579946"/>
                <a:gd name="connsiteY20" fmla="*/ 310897 h 2883984"/>
                <a:gd name="connsiteX21" fmla="*/ 400400 w 579946"/>
                <a:gd name="connsiteY21" fmla="*/ 268817 h 2883984"/>
                <a:gd name="connsiteX22" fmla="*/ 480418 w 579946"/>
                <a:gd name="connsiteY22" fmla="*/ 310897 h 2883984"/>
                <a:gd name="connsiteX23" fmla="*/ 467083 w 579946"/>
                <a:gd name="connsiteY23" fmla="*/ 217876 h 2883984"/>
                <a:gd name="connsiteX24" fmla="*/ 529872 w 579946"/>
                <a:gd name="connsiteY24" fmla="*/ 150862 h 2883984"/>
                <a:gd name="connsiteX25" fmla="*/ 441612 w 579946"/>
                <a:gd name="connsiteY25" fmla="*/ 135451 h 2883984"/>
                <a:gd name="connsiteX26" fmla="*/ 400400 w 579946"/>
                <a:gd name="connsiteY26" fmla="*/ 51954 h 2883984"/>
                <a:gd name="connsiteX27" fmla="*/ 400400 w 579946"/>
                <a:gd name="connsiteY27" fmla="*/ 2568820 h 2883984"/>
                <a:gd name="connsiteX28" fmla="*/ 359188 w 579946"/>
                <a:gd name="connsiteY28" fmla="*/ 2652317 h 2883984"/>
                <a:gd name="connsiteX29" fmla="*/ 270928 w 579946"/>
                <a:gd name="connsiteY29" fmla="*/ 2667728 h 2883984"/>
                <a:gd name="connsiteX30" fmla="*/ 333717 w 579946"/>
                <a:gd name="connsiteY30" fmla="*/ 2734742 h 2883984"/>
                <a:gd name="connsiteX31" fmla="*/ 320382 w 579946"/>
                <a:gd name="connsiteY31" fmla="*/ 2827763 h 2883984"/>
                <a:gd name="connsiteX32" fmla="*/ 400400 w 579946"/>
                <a:gd name="connsiteY32" fmla="*/ 2785683 h 2883984"/>
                <a:gd name="connsiteX33" fmla="*/ 480418 w 579946"/>
                <a:gd name="connsiteY33" fmla="*/ 2827763 h 2883984"/>
                <a:gd name="connsiteX34" fmla="*/ 467083 w 579946"/>
                <a:gd name="connsiteY34" fmla="*/ 2734742 h 2883984"/>
                <a:gd name="connsiteX35" fmla="*/ 529872 w 579946"/>
                <a:gd name="connsiteY35" fmla="*/ 2667728 h 2883984"/>
                <a:gd name="connsiteX36" fmla="*/ 441612 w 579946"/>
                <a:gd name="connsiteY36" fmla="*/ 2652317 h 2883984"/>
                <a:gd name="connsiteX37" fmla="*/ 400400 w 579946"/>
                <a:gd name="connsiteY37" fmla="*/ 256882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79946" h="2883984">
                  <a:moveTo>
                    <a:pt x="0" y="0"/>
                  </a:moveTo>
                  <a:lnTo>
                    <a:pt x="579946" y="0"/>
                  </a:lnTo>
                  <a:lnTo>
                    <a:pt x="579946" y="2883984"/>
                  </a:lnTo>
                  <a:lnTo>
                    <a:pt x="0" y="2883984"/>
                  </a:lnTo>
                  <a:lnTo>
                    <a:pt x="9710" y="2805963"/>
                  </a:lnTo>
                  <a:lnTo>
                    <a:pt x="249773" y="2598404"/>
                  </a:lnTo>
                  <a:lnTo>
                    <a:pt x="226777" y="2281902"/>
                  </a:lnTo>
                  <a:lnTo>
                    <a:pt x="421748" y="2031530"/>
                  </a:lnTo>
                  <a:lnTo>
                    <a:pt x="337422" y="1725608"/>
                  </a:lnTo>
                  <a:lnTo>
                    <a:pt x="479798" y="1441993"/>
                  </a:lnTo>
                  <a:lnTo>
                    <a:pt x="337422" y="1158378"/>
                  </a:lnTo>
                  <a:lnTo>
                    <a:pt x="421748" y="852456"/>
                  </a:lnTo>
                  <a:lnTo>
                    <a:pt x="226777" y="602084"/>
                  </a:lnTo>
                  <a:lnTo>
                    <a:pt x="249773" y="285582"/>
                  </a:lnTo>
                  <a:lnTo>
                    <a:pt x="9710" y="78023"/>
                  </a:lnTo>
                  <a:lnTo>
                    <a:pt x="0" y="0"/>
                  </a:lnTo>
                  <a:close/>
                  <a:moveTo>
                    <a:pt x="400400" y="51954"/>
                  </a:moveTo>
                  <a:lnTo>
                    <a:pt x="359188" y="135451"/>
                  </a:lnTo>
                  <a:lnTo>
                    <a:pt x="270928" y="150862"/>
                  </a:lnTo>
                  <a:lnTo>
                    <a:pt x="333717" y="217876"/>
                  </a:lnTo>
                  <a:lnTo>
                    <a:pt x="320382" y="310897"/>
                  </a:lnTo>
                  <a:lnTo>
                    <a:pt x="400400" y="268817"/>
                  </a:lnTo>
                  <a:lnTo>
                    <a:pt x="480418" y="310897"/>
                  </a:lnTo>
                  <a:lnTo>
                    <a:pt x="467083" y="217876"/>
                  </a:lnTo>
                  <a:lnTo>
                    <a:pt x="529872" y="150862"/>
                  </a:lnTo>
                  <a:lnTo>
                    <a:pt x="441612" y="135451"/>
                  </a:lnTo>
                  <a:lnTo>
                    <a:pt x="400400" y="51954"/>
                  </a:lnTo>
                  <a:close/>
                  <a:moveTo>
                    <a:pt x="400400" y="2568820"/>
                  </a:moveTo>
                  <a:lnTo>
                    <a:pt x="359188" y="2652317"/>
                  </a:lnTo>
                  <a:lnTo>
                    <a:pt x="270928" y="2667728"/>
                  </a:lnTo>
                  <a:lnTo>
                    <a:pt x="333717" y="2734742"/>
                  </a:lnTo>
                  <a:lnTo>
                    <a:pt x="320382" y="2827763"/>
                  </a:lnTo>
                  <a:lnTo>
                    <a:pt x="400400" y="2785683"/>
                  </a:lnTo>
                  <a:lnTo>
                    <a:pt x="480418" y="2827763"/>
                  </a:lnTo>
                  <a:lnTo>
                    <a:pt x="467083" y="2734742"/>
                  </a:lnTo>
                  <a:lnTo>
                    <a:pt x="529872" y="2667728"/>
                  </a:lnTo>
                  <a:lnTo>
                    <a:pt x="441612" y="2652317"/>
                  </a:lnTo>
                  <a:lnTo>
                    <a:pt x="400400" y="2568820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889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السؤال التالي">
            <a:extLst>
              <a:ext uri="{FF2B5EF4-FFF2-40B4-BE49-F238E27FC236}">
                <a16:creationId xmlns:a16="http://schemas.microsoft.com/office/drawing/2014/main" id="{1F65A8A8-83AF-42D1-BA6F-2E1454AB193E}"/>
              </a:ext>
            </a:extLst>
          </p:cNvPr>
          <p:cNvGrpSpPr/>
          <p:nvPr/>
        </p:nvGrpSpPr>
        <p:grpSpPr>
          <a:xfrm>
            <a:off x="5186140" y="5843676"/>
            <a:ext cx="1816640" cy="645052"/>
            <a:chOff x="5186140" y="6137816"/>
            <a:chExt cx="1816640" cy="645052"/>
          </a:xfrm>
        </p:grpSpPr>
        <p:sp>
          <p:nvSpPr>
            <p:cNvPr id="28" name="Freeform 1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8884062-DD41-4062-92A8-07F2ABA83EB5}"/>
                </a:ext>
              </a:extLst>
            </p:cNvPr>
            <p:cNvSpPr/>
            <p:nvPr/>
          </p:nvSpPr>
          <p:spPr>
            <a:xfrm>
              <a:off x="5214757" y="6360350"/>
              <a:ext cx="161892" cy="161892"/>
            </a:xfrm>
            <a:custGeom>
              <a:avLst/>
              <a:gdLst>
                <a:gd name="connsiteX0" fmla="*/ 80946 w 161892"/>
                <a:gd name="connsiteY0" fmla="*/ 0 h 161892"/>
                <a:gd name="connsiteX1" fmla="*/ 106712 w 161892"/>
                <a:gd name="connsiteY1" fmla="*/ 52203 h 161892"/>
                <a:gd name="connsiteX2" fmla="*/ 161892 w 161892"/>
                <a:gd name="connsiteY2" fmla="*/ 61838 h 161892"/>
                <a:gd name="connsiteX3" fmla="*/ 122636 w 161892"/>
                <a:gd name="connsiteY3" fmla="*/ 103735 h 161892"/>
                <a:gd name="connsiteX4" fmla="*/ 130973 w 161892"/>
                <a:gd name="connsiteY4" fmla="*/ 161892 h 161892"/>
                <a:gd name="connsiteX5" fmla="*/ 80946 w 161892"/>
                <a:gd name="connsiteY5" fmla="*/ 135584 h 161892"/>
                <a:gd name="connsiteX6" fmla="*/ 30919 w 161892"/>
                <a:gd name="connsiteY6" fmla="*/ 161892 h 161892"/>
                <a:gd name="connsiteX7" fmla="*/ 39256 w 161892"/>
                <a:gd name="connsiteY7" fmla="*/ 103735 h 161892"/>
                <a:gd name="connsiteX8" fmla="*/ 0 w 161892"/>
                <a:gd name="connsiteY8" fmla="*/ 61838 h 161892"/>
                <a:gd name="connsiteX9" fmla="*/ 55180 w 161892"/>
                <a:gd name="connsiteY9" fmla="*/ 52203 h 161892"/>
                <a:gd name="connsiteX10" fmla="*/ 80946 w 161892"/>
                <a:gd name="connsiteY10" fmla="*/ 0 h 16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892" h="161892">
                  <a:moveTo>
                    <a:pt x="80946" y="0"/>
                  </a:moveTo>
                  <a:lnTo>
                    <a:pt x="106712" y="52203"/>
                  </a:lnTo>
                  <a:lnTo>
                    <a:pt x="161892" y="61838"/>
                  </a:lnTo>
                  <a:lnTo>
                    <a:pt x="122636" y="103735"/>
                  </a:lnTo>
                  <a:lnTo>
                    <a:pt x="130973" y="161892"/>
                  </a:lnTo>
                  <a:lnTo>
                    <a:pt x="80946" y="135584"/>
                  </a:lnTo>
                  <a:lnTo>
                    <a:pt x="30919" y="161892"/>
                  </a:lnTo>
                  <a:lnTo>
                    <a:pt x="39256" y="103735"/>
                  </a:lnTo>
                  <a:lnTo>
                    <a:pt x="0" y="61838"/>
                  </a:lnTo>
                  <a:lnTo>
                    <a:pt x="55180" y="52203"/>
                  </a:lnTo>
                  <a:lnTo>
                    <a:pt x="809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reeform 10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CD892A6-6A72-442F-B05F-2EAA99E9A88F}"/>
                </a:ext>
              </a:extLst>
            </p:cNvPr>
            <p:cNvSpPr/>
            <p:nvPr/>
          </p:nvSpPr>
          <p:spPr>
            <a:xfrm>
              <a:off x="6815352" y="6360350"/>
              <a:ext cx="161892" cy="161892"/>
            </a:xfrm>
            <a:custGeom>
              <a:avLst/>
              <a:gdLst>
                <a:gd name="connsiteX0" fmla="*/ 80946 w 161892"/>
                <a:gd name="connsiteY0" fmla="*/ 0 h 161892"/>
                <a:gd name="connsiteX1" fmla="*/ 106712 w 161892"/>
                <a:gd name="connsiteY1" fmla="*/ 52203 h 161892"/>
                <a:gd name="connsiteX2" fmla="*/ 161892 w 161892"/>
                <a:gd name="connsiteY2" fmla="*/ 61838 h 161892"/>
                <a:gd name="connsiteX3" fmla="*/ 122636 w 161892"/>
                <a:gd name="connsiteY3" fmla="*/ 103735 h 161892"/>
                <a:gd name="connsiteX4" fmla="*/ 130973 w 161892"/>
                <a:gd name="connsiteY4" fmla="*/ 161892 h 161892"/>
                <a:gd name="connsiteX5" fmla="*/ 80946 w 161892"/>
                <a:gd name="connsiteY5" fmla="*/ 135584 h 161892"/>
                <a:gd name="connsiteX6" fmla="*/ 30919 w 161892"/>
                <a:gd name="connsiteY6" fmla="*/ 161892 h 161892"/>
                <a:gd name="connsiteX7" fmla="*/ 39256 w 161892"/>
                <a:gd name="connsiteY7" fmla="*/ 103735 h 161892"/>
                <a:gd name="connsiteX8" fmla="*/ 0 w 161892"/>
                <a:gd name="connsiteY8" fmla="*/ 61838 h 161892"/>
                <a:gd name="connsiteX9" fmla="*/ 55180 w 161892"/>
                <a:gd name="connsiteY9" fmla="*/ 52203 h 161892"/>
                <a:gd name="connsiteX10" fmla="*/ 80946 w 161892"/>
                <a:gd name="connsiteY10" fmla="*/ 0 h 16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892" h="161892">
                  <a:moveTo>
                    <a:pt x="80946" y="0"/>
                  </a:moveTo>
                  <a:lnTo>
                    <a:pt x="106712" y="52203"/>
                  </a:lnTo>
                  <a:lnTo>
                    <a:pt x="161892" y="61838"/>
                  </a:lnTo>
                  <a:lnTo>
                    <a:pt x="122636" y="103735"/>
                  </a:lnTo>
                  <a:lnTo>
                    <a:pt x="130973" y="161892"/>
                  </a:lnTo>
                  <a:lnTo>
                    <a:pt x="80946" y="135584"/>
                  </a:lnTo>
                  <a:lnTo>
                    <a:pt x="30919" y="161892"/>
                  </a:lnTo>
                  <a:lnTo>
                    <a:pt x="39256" y="103735"/>
                  </a:lnTo>
                  <a:lnTo>
                    <a:pt x="0" y="61838"/>
                  </a:lnTo>
                  <a:lnTo>
                    <a:pt x="55180" y="52203"/>
                  </a:lnTo>
                  <a:lnTo>
                    <a:pt x="809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10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BCE400B-48FC-4A2B-B2DE-C58D5B5E6D8B}"/>
                </a:ext>
              </a:extLst>
            </p:cNvPr>
            <p:cNvSpPr/>
            <p:nvPr/>
          </p:nvSpPr>
          <p:spPr>
            <a:xfrm>
              <a:off x="5186140" y="6198633"/>
              <a:ext cx="303403" cy="523417"/>
            </a:xfrm>
            <a:custGeom>
              <a:avLst/>
              <a:gdLst>
                <a:gd name="connsiteX0" fmla="*/ 122561 w 303403"/>
                <a:gd name="connsiteY0" fmla="*/ 0 h 523417"/>
                <a:gd name="connsiteX1" fmla="*/ 129501 w 303403"/>
                <a:gd name="connsiteY1" fmla="*/ 20609 h 523417"/>
                <a:gd name="connsiteX2" fmla="*/ 168842 w 303403"/>
                <a:gd name="connsiteY2" fmla="*/ 9962 h 523417"/>
                <a:gd name="connsiteX3" fmla="*/ 174060 w 303403"/>
                <a:gd name="connsiteY3" fmla="*/ 50383 h 523417"/>
                <a:gd name="connsiteX4" fmla="*/ 214722 w 303403"/>
                <a:gd name="connsiteY4" fmla="*/ 47616 h 523417"/>
                <a:gd name="connsiteX5" fmla="*/ 211955 w 303403"/>
                <a:gd name="connsiteY5" fmla="*/ 88278 h 523417"/>
                <a:gd name="connsiteX6" fmla="*/ 252376 w 303403"/>
                <a:gd name="connsiteY6" fmla="*/ 93496 h 523417"/>
                <a:gd name="connsiteX7" fmla="*/ 241729 w 303403"/>
                <a:gd name="connsiteY7" fmla="*/ 132837 h 523417"/>
                <a:gd name="connsiteX8" fmla="*/ 280355 w 303403"/>
                <a:gd name="connsiteY8" fmla="*/ 145844 h 523417"/>
                <a:gd name="connsiteX9" fmla="*/ 262238 w 303403"/>
                <a:gd name="connsiteY9" fmla="*/ 182352 h 523417"/>
                <a:gd name="connsiteX10" fmla="*/ 297587 w 303403"/>
                <a:gd name="connsiteY10" fmla="*/ 202640 h 523417"/>
                <a:gd name="connsiteX11" fmla="*/ 272692 w 303403"/>
                <a:gd name="connsiteY11" fmla="*/ 234911 h 523417"/>
                <a:gd name="connsiteX12" fmla="*/ 303403 w 303403"/>
                <a:gd name="connsiteY12" fmla="*/ 261709 h 523417"/>
                <a:gd name="connsiteX13" fmla="*/ 272692 w 303403"/>
                <a:gd name="connsiteY13" fmla="*/ 288506 h 523417"/>
                <a:gd name="connsiteX14" fmla="*/ 297587 w 303403"/>
                <a:gd name="connsiteY14" fmla="*/ 320777 h 523417"/>
                <a:gd name="connsiteX15" fmla="*/ 262238 w 303403"/>
                <a:gd name="connsiteY15" fmla="*/ 341066 h 523417"/>
                <a:gd name="connsiteX16" fmla="*/ 280355 w 303403"/>
                <a:gd name="connsiteY16" fmla="*/ 377574 h 523417"/>
                <a:gd name="connsiteX17" fmla="*/ 241729 w 303403"/>
                <a:gd name="connsiteY17" fmla="*/ 390580 h 523417"/>
                <a:gd name="connsiteX18" fmla="*/ 252376 w 303403"/>
                <a:gd name="connsiteY18" fmla="*/ 429921 h 523417"/>
                <a:gd name="connsiteX19" fmla="*/ 211955 w 303403"/>
                <a:gd name="connsiteY19" fmla="*/ 435139 h 523417"/>
                <a:gd name="connsiteX20" fmla="*/ 214722 w 303403"/>
                <a:gd name="connsiteY20" fmla="*/ 475802 h 523417"/>
                <a:gd name="connsiteX21" fmla="*/ 174060 w 303403"/>
                <a:gd name="connsiteY21" fmla="*/ 473035 h 523417"/>
                <a:gd name="connsiteX22" fmla="*/ 168842 w 303403"/>
                <a:gd name="connsiteY22" fmla="*/ 513456 h 523417"/>
                <a:gd name="connsiteX23" fmla="*/ 129501 w 303403"/>
                <a:gd name="connsiteY23" fmla="*/ 502809 h 523417"/>
                <a:gd name="connsiteX24" fmla="*/ 122561 w 303403"/>
                <a:gd name="connsiteY24" fmla="*/ 523417 h 523417"/>
                <a:gd name="connsiteX25" fmla="*/ 85608 w 303403"/>
                <a:gd name="connsiteY25" fmla="*/ 489773 h 523417"/>
                <a:gd name="connsiteX26" fmla="*/ 0 w 303403"/>
                <a:gd name="connsiteY26" fmla="*/ 261709 h 523417"/>
                <a:gd name="connsiteX27" fmla="*/ 85608 w 303403"/>
                <a:gd name="connsiteY27" fmla="*/ 33645 h 523417"/>
                <a:gd name="connsiteX28" fmla="*/ 122561 w 303403"/>
                <a:gd name="connsiteY28" fmla="*/ 0 h 523417"/>
                <a:gd name="connsiteX29" fmla="*/ 109563 w 303403"/>
                <a:gd name="connsiteY29" fmla="*/ 161717 h 523417"/>
                <a:gd name="connsiteX30" fmla="*/ 83797 w 303403"/>
                <a:gd name="connsiteY30" fmla="*/ 213920 h 523417"/>
                <a:gd name="connsiteX31" fmla="*/ 28617 w 303403"/>
                <a:gd name="connsiteY31" fmla="*/ 223555 h 523417"/>
                <a:gd name="connsiteX32" fmla="*/ 67873 w 303403"/>
                <a:gd name="connsiteY32" fmla="*/ 265452 h 523417"/>
                <a:gd name="connsiteX33" fmla="*/ 59536 w 303403"/>
                <a:gd name="connsiteY33" fmla="*/ 323609 h 523417"/>
                <a:gd name="connsiteX34" fmla="*/ 109563 w 303403"/>
                <a:gd name="connsiteY34" fmla="*/ 297301 h 523417"/>
                <a:gd name="connsiteX35" fmla="*/ 159590 w 303403"/>
                <a:gd name="connsiteY35" fmla="*/ 323609 h 523417"/>
                <a:gd name="connsiteX36" fmla="*/ 151253 w 303403"/>
                <a:gd name="connsiteY36" fmla="*/ 265452 h 523417"/>
                <a:gd name="connsiteX37" fmla="*/ 190509 w 303403"/>
                <a:gd name="connsiteY37" fmla="*/ 223555 h 523417"/>
                <a:gd name="connsiteX38" fmla="*/ 135329 w 303403"/>
                <a:gd name="connsiteY38" fmla="*/ 213920 h 523417"/>
                <a:gd name="connsiteX39" fmla="*/ 109563 w 303403"/>
                <a:gd name="connsiteY39" fmla="*/ 161717 h 52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03403" h="523417">
                  <a:moveTo>
                    <a:pt x="122561" y="0"/>
                  </a:moveTo>
                  <a:lnTo>
                    <a:pt x="129501" y="20609"/>
                  </a:lnTo>
                  <a:lnTo>
                    <a:pt x="168842" y="9962"/>
                  </a:lnTo>
                  <a:lnTo>
                    <a:pt x="174060" y="50383"/>
                  </a:lnTo>
                  <a:lnTo>
                    <a:pt x="214722" y="47616"/>
                  </a:lnTo>
                  <a:lnTo>
                    <a:pt x="211955" y="88278"/>
                  </a:lnTo>
                  <a:lnTo>
                    <a:pt x="252376" y="93496"/>
                  </a:lnTo>
                  <a:lnTo>
                    <a:pt x="241729" y="132837"/>
                  </a:lnTo>
                  <a:lnTo>
                    <a:pt x="280355" y="145844"/>
                  </a:lnTo>
                  <a:lnTo>
                    <a:pt x="262238" y="182352"/>
                  </a:lnTo>
                  <a:lnTo>
                    <a:pt x="297587" y="202640"/>
                  </a:lnTo>
                  <a:lnTo>
                    <a:pt x="272692" y="234911"/>
                  </a:lnTo>
                  <a:lnTo>
                    <a:pt x="303403" y="261709"/>
                  </a:lnTo>
                  <a:lnTo>
                    <a:pt x="272692" y="288506"/>
                  </a:lnTo>
                  <a:lnTo>
                    <a:pt x="297587" y="320777"/>
                  </a:lnTo>
                  <a:lnTo>
                    <a:pt x="262238" y="341066"/>
                  </a:lnTo>
                  <a:lnTo>
                    <a:pt x="280355" y="377574"/>
                  </a:lnTo>
                  <a:lnTo>
                    <a:pt x="241729" y="390580"/>
                  </a:lnTo>
                  <a:lnTo>
                    <a:pt x="252376" y="429921"/>
                  </a:lnTo>
                  <a:lnTo>
                    <a:pt x="211955" y="435139"/>
                  </a:lnTo>
                  <a:lnTo>
                    <a:pt x="214722" y="475802"/>
                  </a:lnTo>
                  <a:lnTo>
                    <a:pt x="174060" y="473035"/>
                  </a:lnTo>
                  <a:lnTo>
                    <a:pt x="168842" y="513456"/>
                  </a:lnTo>
                  <a:lnTo>
                    <a:pt x="129501" y="502809"/>
                  </a:lnTo>
                  <a:lnTo>
                    <a:pt x="122561" y="523417"/>
                  </a:lnTo>
                  <a:lnTo>
                    <a:pt x="85608" y="489773"/>
                  </a:lnTo>
                  <a:cubicBezTo>
                    <a:pt x="32716" y="431409"/>
                    <a:pt x="0" y="350778"/>
                    <a:pt x="0" y="261709"/>
                  </a:cubicBezTo>
                  <a:cubicBezTo>
                    <a:pt x="0" y="172641"/>
                    <a:pt x="32716" y="92010"/>
                    <a:pt x="85608" y="33645"/>
                  </a:cubicBezTo>
                  <a:lnTo>
                    <a:pt x="122561" y="0"/>
                  </a:lnTo>
                  <a:close/>
                  <a:moveTo>
                    <a:pt x="109563" y="161717"/>
                  </a:moveTo>
                  <a:lnTo>
                    <a:pt x="83797" y="213920"/>
                  </a:lnTo>
                  <a:lnTo>
                    <a:pt x="28617" y="223555"/>
                  </a:lnTo>
                  <a:lnTo>
                    <a:pt x="67873" y="265452"/>
                  </a:lnTo>
                  <a:lnTo>
                    <a:pt x="59536" y="323609"/>
                  </a:lnTo>
                  <a:lnTo>
                    <a:pt x="109563" y="297301"/>
                  </a:lnTo>
                  <a:lnTo>
                    <a:pt x="159590" y="323609"/>
                  </a:lnTo>
                  <a:lnTo>
                    <a:pt x="151253" y="265452"/>
                  </a:lnTo>
                  <a:lnTo>
                    <a:pt x="190509" y="223555"/>
                  </a:lnTo>
                  <a:lnTo>
                    <a:pt x="135329" y="213920"/>
                  </a:lnTo>
                  <a:lnTo>
                    <a:pt x="109563" y="161717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Freeform 10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59F22D4-BC1B-4D5B-B34E-D010D406F3AE}"/>
                </a:ext>
              </a:extLst>
            </p:cNvPr>
            <p:cNvSpPr/>
            <p:nvPr/>
          </p:nvSpPr>
          <p:spPr>
            <a:xfrm>
              <a:off x="6703340" y="6201394"/>
              <a:ext cx="299440" cy="517896"/>
            </a:xfrm>
            <a:custGeom>
              <a:avLst/>
              <a:gdLst>
                <a:gd name="connsiteX0" fmla="*/ 179913 w 299440"/>
                <a:gd name="connsiteY0" fmla="*/ 0 h 517896"/>
                <a:gd name="connsiteX1" fmla="*/ 213833 w 299440"/>
                <a:gd name="connsiteY1" fmla="*/ 30884 h 517896"/>
                <a:gd name="connsiteX2" fmla="*/ 299440 w 299440"/>
                <a:gd name="connsiteY2" fmla="*/ 258948 h 517896"/>
                <a:gd name="connsiteX3" fmla="*/ 213833 w 299440"/>
                <a:gd name="connsiteY3" fmla="*/ 487012 h 517896"/>
                <a:gd name="connsiteX4" fmla="*/ 179913 w 299440"/>
                <a:gd name="connsiteY4" fmla="*/ 517896 h 517896"/>
                <a:gd name="connsiteX5" fmla="*/ 173903 w 299440"/>
                <a:gd name="connsiteY5" fmla="*/ 500048 h 517896"/>
                <a:gd name="connsiteX6" fmla="*/ 134562 w 299440"/>
                <a:gd name="connsiteY6" fmla="*/ 510695 h 517896"/>
                <a:gd name="connsiteX7" fmla="*/ 129344 w 299440"/>
                <a:gd name="connsiteY7" fmla="*/ 470274 h 517896"/>
                <a:gd name="connsiteX8" fmla="*/ 88681 w 299440"/>
                <a:gd name="connsiteY8" fmla="*/ 473042 h 517896"/>
                <a:gd name="connsiteX9" fmla="*/ 91448 w 299440"/>
                <a:gd name="connsiteY9" fmla="*/ 432379 h 517896"/>
                <a:gd name="connsiteX10" fmla="*/ 51027 w 299440"/>
                <a:gd name="connsiteY10" fmla="*/ 427161 h 517896"/>
                <a:gd name="connsiteX11" fmla="*/ 61674 w 299440"/>
                <a:gd name="connsiteY11" fmla="*/ 387820 h 517896"/>
                <a:gd name="connsiteX12" fmla="*/ 23048 w 299440"/>
                <a:gd name="connsiteY12" fmla="*/ 374813 h 517896"/>
                <a:gd name="connsiteX13" fmla="*/ 41166 w 299440"/>
                <a:gd name="connsiteY13" fmla="*/ 338305 h 517896"/>
                <a:gd name="connsiteX14" fmla="*/ 5816 w 299440"/>
                <a:gd name="connsiteY14" fmla="*/ 318017 h 517896"/>
                <a:gd name="connsiteX15" fmla="*/ 30712 w 299440"/>
                <a:gd name="connsiteY15" fmla="*/ 285746 h 517896"/>
                <a:gd name="connsiteX16" fmla="*/ 0 w 299440"/>
                <a:gd name="connsiteY16" fmla="*/ 258948 h 517896"/>
                <a:gd name="connsiteX17" fmla="*/ 30712 w 299440"/>
                <a:gd name="connsiteY17" fmla="*/ 232151 h 517896"/>
                <a:gd name="connsiteX18" fmla="*/ 5816 w 299440"/>
                <a:gd name="connsiteY18" fmla="*/ 199880 h 517896"/>
                <a:gd name="connsiteX19" fmla="*/ 41166 w 299440"/>
                <a:gd name="connsiteY19" fmla="*/ 179591 h 517896"/>
                <a:gd name="connsiteX20" fmla="*/ 23048 w 299440"/>
                <a:gd name="connsiteY20" fmla="*/ 143083 h 517896"/>
                <a:gd name="connsiteX21" fmla="*/ 61674 w 299440"/>
                <a:gd name="connsiteY21" fmla="*/ 130077 h 517896"/>
                <a:gd name="connsiteX22" fmla="*/ 51027 w 299440"/>
                <a:gd name="connsiteY22" fmla="*/ 90736 h 517896"/>
                <a:gd name="connsiteX23" fmla="*/ 91448 w 299440"/>
                <a:gd name="connsiteY23" fmla="*/ 85518 h 517896"/>
                <a:gd name="connsiteX24" fmla="*/ 88681 w 299440"/>
                <a:gd name="connsiteY24" fmla="*/ 44855 h 517896"/>
                <a:gd name="connsiteX25" fmla="*/ 129344 w 299440"/>
                <a:gd name="connsiteY25" fmla="*/ 47622 h 517896"/>
                <a:gd name="connsiteX26" fmla="*/ 134562 w 299440"/>
                <a:gd name="connsiteY26" fmla="*/ 7201 h 517896"/>
                <a:gd name="connsiteX27" fmla="*/ 173903 w 299440"/>
                <a:gd name="connsiteY27" fmla="*/ 17848 h 517896"/>
                <a:gd name="connsiteX28" fmla="*/ 179913 w 299440"/>
                <a:gd name="connsiteY28" fmla="*/ 0 h 517896"/>
                <a:gd name="connsiteX29" fmla="*/ 192958 w 299440"/>
                <a:gd name="connsiteY29" fmla="*/ 158956 h 517896"/>
                <a:gd name="connsiteX30" fmla="*/ 167192 w 299440"/>
                <a:gd name="connsiteY30" fmla="*/ 211159 h 517896"/>
                <a:gd name="connsiteX31" fmla="*/ 112012 w 299440"/>
                <a:gd name="connsiteY31" fmla="*/ 220794 h 517896"/>
                <a:gd name="connsiteX32" fmla="*/ 151268 w 299440"/>
                <a:gd name="connsiteY32" fmla="*/ 262691 h 517896"/>
                <a:gd name="connsiteX33" fmla="*/ 142931 w 299440"/>
                <a:gd name="connsiteY33" fmla="*/ 320848 h 517896"/>
                <a:gd name="connsiteX34" fmla="*/ 192958 w 299440"/>
                <a:gd name="connsiteY34" fmla="*/ 294540 h 517896"/>
                <a:gd name="connsiteX35" fmla="*/ 242985 w 299440"/>
                <a:gd name="connsiteY35" fmla="*/ 320848 h 517896"/>
                <a:gd name="connsiteX36" fmla="*/ 234648 w 299440"/>
                <a:gd name="connsiteY36" fmla="*/ 262691 h 517896"/>
                <a:gd name="connsiteX37" fmla="*/ 273904 w 299440"/>
                <a:gd name="connsiteY37" fmla="*/ 220794 h 517896"/>
                <a:gd name="connsiteX38" fmla="*/ 218724 w 299440"/>
                <a:gd name="connsiteY38" fmla="*/ 211159 h 517896"/>
                <a:gd name="connsiteX39" fmla="*/ 192958 w 299440"/>
                <a:gd name="connsiteY39" fmla="*/ 158956 h 51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9440" h="517896">
                  <a:moveTo>
                    <a:pt x="179913" y="0"/>
                  </a:moveTo>
                  <a:lnTo>
                    <a:pt x="213833" y="30884"/>
                  </a:lnTo>
                  <a:cubicBezTo>
                    <a:pt x="266724" y="89249"/>
                    <a:pt x="299440" y="169880"/>
                    <a:pt x="299440" y="258948"/>
                  </a:cubicBezTo>
                  <a:cubicBezTo>
                    <a:pt x="299440" y="348017"/>
                    <a:pt x="266724" y="428648"/>
                    <a:pt x="213833" y="487012"/>
                  </a:cubicBezTo>
                  <a:lnTo>
                    <a:pt x="179913" y="517896"/>
                  </a:lnTo>
                  <a:lnTo>
                    <a:pt x="173903" y="500048"/>
                  </a:lnTo>
                  <a:lnTo>
                    <a:pt x="134562" y="510695"/>
                  </a:lnTo>
                  <a:lnTo>
                    <a:pt x="129344" y="470274"/>
                  </a:lnTo>
                  <a:lnTo>
                    <a:pt x="88681" y="473042"/>
                  </a:lnTo>
                  <a:lnTo>
                    <a:pt x="91448" y="432379"/>
                  </a:lnTo>
                  <a:lnTo>
                    <a:pt x="51027" y="427161"/>
                  </a:lnTo>
                  <a:lnTo>
                    <a:pt x="61674" y="387820"/>
                  </a:lnTo>
                  <a:lnTo>
                    <a:pt x="23048" y="374813"/>
                  </a:lnTo>
                  <a:lnTo>
                    <a:pt x="41166" y="338305"/>
                  </a:lnTo>
                  <a:lnTo>
                    <a:pt x="5816" y="318017"/>
                  </a:lnTo>
                  <a:lnTo>
                    <a:pt x="30712" y="285746"/>
                  </a:lnTo>
                  <a:lnTo>
                    <a:pt x="0" y="258948"/>
                  </a:lnTo>
                  <a:lnTo>
                    <a:pt x="30712" y="232151"/>
                  </a:lnTo>
                  <a:lnTo>
                    <a:pt x="5816" y="199880"/>
                  </a:lnTo>
                  <a:lnTo>
                    <a:pt x="41166" y="179591"/>
                  </a:lnTo>
                  <a:lnTo>
                    <a:pt x="23048" y="143083"/>
                  </a:lnTo>
                  <a:lnTo>
                    <a:pt x="61674" y="130077"/>
                  </a:lnTo>
                  <a:lnTo>
                    <a:pt x="51027" y="90736"/>
                  </a:lnTo>
                  <a:lnTo>
                    <a:pt x="91448" y="85518"/>
                  </a:lnTo>
                  <a:lnTo>
                    <a:pt x="88681" y="44855"/>
                  </a:lnTo>
                  <a:lnTo>
                    <a:pt x="129344" y="47622"/>
                  </a:lnTo>
                  <a:lnTo>
                    <a:pt x="134562" y="7201"/>
                  </a:lnTo>
                  <a:lnTo>
                    <a:pt x="173903" y="17848"/>
                  </a:lnTo>
                  <a:lnTo>
                    <a:pt x="179913" y="0"/>
                  </a:lnTo>
                  <a:close/>
                  <a:moveTo>
                    <a:pt x="192958" y="158956"/>
                  </a:moveTo>
                  <a:lnTo>
                    <a:pt x="167192" y="211159"/>
                  </a:lnTo>
                  <a:lnTo>
                    <a:pt x="112012" y="220794"/>
                  </a:lnTo>
                  <a:lnTo>
                    <a:pt x="151268" y="262691"/>
                  </a:lnTo>
                  <a:lnTo>
                    <a:pt x="142931" y="320848"/>
                  </a:lnTo>
                  <a:lnTo>
                    <a:pt x="192958" y="294540"/>
                  </a:lnTo>
                  <a:lnTo>
                    <a:pt x="242985" y="320848"/>
                  </a:lnTo>
                  <a:lnTo>
                    <a:pt x="234648" y="262691"/>
                  </a:lnTo>
                  <a:lnTo>
                    <a:pt x="273904" y="220794"/>
                  </a:lnTo>
                  <a:lnTo>
                    <a:pt x="218724" y="211159"/>
                  </a:lnTo>
                  <a:lnTo>
                    <a:pt x="192958" y="158956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10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146D93-AFFB-4C90-BFD4-B24BAFA1EBB1}"/>
                </a:ext>
              </a:extLst>
            </p:cNvPr>
            <p:cNvSpPr/>
            <p:nvPr/>
          </p:nvSpPr>
          <p:spPr>
            <a:xfrm>
              <a:off x="5308699" y="6137816"/>
              <a:ext cx="1574552" cy="645052"/>
            </a:xfrm>
            <a:custGeom>
              <a:avLst/>
              <a:gdLst>
                <a:gd name="connsiteX0" fmla="*/ 131974 w 1224513"/>
                <a:gd name="connsiteY0" fmla="*/ 0 h 501650"/>
                <a:gd name="connsiteX1" fmla="*/ 1090180 w 1224513"/>
                <a:gd name="connsiteY1" fmla="*/ 0 h 501650"/>
                <a:gd name="connsiteX2" fmla="*/ 1217254 w 1224513"/>
                <a:gd name="connsiteY2" fmla="*/ 42835 h 501650"/>
                <a:gd name="connsiteX3" fmla="*/ 1224513 w 1224513"/>
                <a:gd name="connsiteY3" fmla="*/ 49444 h 501650"/>
                <a:gd name="connsiteX4" fmla="*/ 1219839 w 1224513"/>
                <a:gd name="connsiteY4" fmla="*/ 63324 h 501650"/>
                <a:gd name="connsiteX5" fmla="*/ 1189244 w 1224513"/>
                <a:gd name="connsiteY5" fmla="*/ 55044 h 501650"/>
                <a:gd name="connsiteX6" fmla="*/ 1185186 w 1224513"/>
                <a:gd name="connsiteY6" fmla="*/ 86479 h 501650"/>
                <a:gd name="connsiteX7" fmla="*/ 1153563 w 1224513"/>
                <a:gd name="connsiteY7" fmla="*/ 84327 h 501650"/>
                <a:gd name="connsiteX8" fmla="*/ 1155715 w 1224513"/>
                <a:gd name="connsiteY8" fmla="*/ 115950 h 501650"/>
                <a:gd name="connsiteX9" fmla="*/ 1124280 w 1224513"/>
                <a:gd name="connsiteY9" fmla="*/ 120008 h 501650"/>
                <a:gd name="connsiteX10" fmla="*/ 1132560 w 1224513"/>
                <a:gd name="connsiteY10" fmla="*/ 150603 h 501650"/>
                <a:gd name="connsiteX11" fmla="*/ 1102521 w 1224513"/>
                <a:gd name="connsiteY11" fmla="*/ 160718 h 501650"/>
                <a:gd name="connsiteX12" fmla="*/ 1116611 w 1224513"/>
                <a:gd name="connsiteY12" fmla="*/ 189110 h 501650"/>
                <a:gd name="connsiteX13" fmla="*/ 1089120 w 1224513"/>
                <a:gd name="connsiteY13" fmla="*/ 204888 h 501650"/>
                <a:gd name="connsiteX14" fmla="*/ 1108481 w 1224513"/>
                <a:gd name="connsiteY14" fmla="*/ 229985 h 501650"/>
                <a:gd name="connsiteX15" fmla="*/ 1084597 w 1224513"/>
                <a:gd name="connsiteY15" fmla="*/ 250825 h 501650"/>
                <a:gd name="connsiteX16" fmla="*/ 1108481 w 1224513"/>
                <a:gd name="connsiteY16" fmla="*/ 271665 h 501650"/>
                <a:gd name="connsiteX17" fmla="*/ 1089120 w 1224513"/>
                <a:gd name="connsiteY17" fmla="*/ 296762 h 501650"/>
                <a:gd name="connsiteX18" fmla="*/ 1116611 w 1224513"/>
                <a:gd name="connsiteY18" fmla="*/ 312540 h 501650"/>
                <a:gd name="connsiteX19" fmla="*/ 1102521 w 1224513"/>
                <a:gd name="connsiteY19" fmla="*/ 340932 h 501650"/>
                <a:gd name="connsiteX20" fmla="*/ 1132560 w 1224513"/>
                <a:gd name="connsiteY20" fmla="*/ 351047 h 501650"/>
                <a:gd name="connsiteX21" fmla="*/ 1124280 w 1224513"/>
                <a:gd name="connsiteY21" fmla="*/ 381642 h 501650"/>
                <a:gd name="connsiteX22" fmla="*/ 1155715 w 1224513"/>
                <a:gd name="connsiteY22" fmla="*/ 385700 h 501650"/>
                <a:gd name="connsiteX23" fmla="*/ 1153563 w 1224513"/>
                <a:gd name="connsiteY23" fmla="*/ 417323 h 501650"/>
                <a:gd name="connsiteX24" fmla="*/ 1185186 w 1224513"/>
                <a:gd name="connsiteY24" fmla="*/ 415171 h 501650"/>
                <a:gd name="connsiteX25" fmla="*/ 1189244 w 1224513"/>
                <a:gd name="connsiteY25" fmla="*/ 446606 h 501650"/>
                <a:gd name="connsiteX26" fmla="*/ 1219839 w 1224513"/>
                <a:gd name="connsiteY26" fmla="*/ 438326 h 501650"/>
                <a:gd name="connsiteX27" fmla="*/ 1224513 w 1224513"/>
                <a:gd name="connsiteY27" fmla="*/ 452206 h 501650"/>
                <a:gd name="connsiteX28" fmla="*/ 1217254 w 1224513"/>
                <a:gd name="connsiteY28" fmla="*/ 458815 h 501650"/>
                <a:gd name="connsiteX29" fmla="*/ 1090180 w 1224513"/>
                <a:gd name="connsiteY29" fmla="*/ 501650 h 501650"/>
                <a:gd name="connsiteX30" fmla="*/ 131974 w 1224513"/>
                <a:gd name="connsiteY30" fmla="*/ 501650 h 501650"/>
                <a:gd name="connsiteX31" fmla="*/ 4901 w 1224513"/>
                <a:gd name="connsiteY31" fmla="*/ 458815 h 501650"/>
                <a:gd name="connsiteX32" fmla="*/ 0 w 1224513"/>
                <a:gd name="connsiteY32" fmla="*/ 454353 h 501650"/>
                <a:gd name="connsiteX33" fmla="*/ 5397 w 1224513"/>
                <a:gd name="connsiteY33" fmla="*/ 438326 h 501650"/>
                <a:gd name="connsiteX34" fmla="*/ 35992 w 1224513"/>
                <a:gd name="connsiteY34" fmla="*/ 446606 h 501650"/>
                <a:gd name="connsiteX35" fmla="*/ 40050 w 1224513"/>
                <a:gd name="connsiteY35" fmla="*/ 415171 h 501650"/>
                <a:gd name="connsiteX36" fmla="*/ 71673 w 1224513"/>
                <a:gd name="connsiteY36" fmla="*/ 417323 h 501650"/>
                <a:gd name="connsiteX37" fmla="*/ 69521 w 1224513"/>
                <a:gd name="connsiteY37" fmla="*/ 385700 h 501650"/>
                <a:gd name="connsiteX38" fmla="*/ 100956 w 1224513"/>
                <a:gd name="connsiteY38" fmla="*/ 381642 h 501650"/>
                <a:gd name="connsiteX39" fmla="*/ 92676 w 1224513"/>
                <a:gd name="connsiteY39" fmla="*/ 351047 h 501650"/>
                <a:gd name="connsiteX40" fmla="*/ 122715 w 1224513"/>
                <a:gd name="connsiteY40" fmla="*/ 340932 h 501650"/>
                <a:gd name="connsiteX41" fmla="*/ 108625 w 1224513"/>
                <a:gd name="connsiteY41" fmla="*/ 312540 h 501650"/>
                <a:gd name="connsiteX42" fmla="*/ 136116 w 1224513"/>
                <a:gd name="connsiteY42" fmla="*/ 296762 h 501650"/>
                <a:gd name="connsiteX43" fmla="*/ 116755 w 1224513"/>
                <a:gd name="connsiteY43" fmla="*/ 271665 h 501650"/>
                <a:gd name="connsiteX44" fmla="*/ 140639 w 1224513"/>
                <a:gd name="connsiteY44" fmla="*/ 250825 h 501650"/>
                <a:gd name="connsiteX45" fmla="*/ 116755 w 1224513"/>
                <a:gd name="connsiteY45" fmla="*/ 229985 h 501650"/>
                <a:gd name="connsiteX46" fmla="*/ 136116 w 1224513"/>
                <a:gd name="connsiteY46" fmla="*/ 204888 h 501650"/>
                <a:gd name="connsiteX47" fmla="*/ 108625 w 1224513"/>
                <a:gd name="connsiteY47" fmla="*/ 189110 h 501650"/>
                <a:gd name="connsiteX48" fmla="*/ 122715 w 1224513"/>
                <a:gd name="connsiteY48" fmla="*/ 160718 h 501650"/>
                <a:gd name="connsiteX49" fmla="*/ 92676 w 1224513"/>
                <a:gd name="connsiteY49" fmla="*/ 150603 h 501650"/>
                <a:gd name="connsiteX50" fmla="*/ 100956 w 1224513"/>
                <a:gd name="connsiteY50" fmla="*/ 120008 h 501650"/>
                <a:gd name="connsiteX51" fmla="*/ 69521 w 1224513"/>
                <a:gd name="connsiteY51" fmla="*/ 115950 h 501650"/>
                <a:gd name="connsiteX52" fmla="*/ 71673 w 1224513"/>
                <a:gd name="connsiteY52" fmla="*/ 84327 h 501650"/>
                <a:gd name="connsiteX53" fmla="*/ 40050 w 1224513"/>
                <a:gd name="connsiteY53" fmla="*/ 86479 h 501650"/>
                <a:gd name="connsiteX54" fmla="*/ 35992 w 1224513"/>
                <a:gd name="connsiteY54" fmla="*/ 55044 h 501650"/>
                <a:gd name="connsiteX55" fmla="*/ 5397 w 1224513"/>
                <a:gd name="connsiteY55" fmla="*/ 63324 h 501650"/>
                <a:gd name="connsiteX56" fmla="*/ 0 w 1224513"/>
                <a:gd name="connsiteY56" fmla="*/ 47297 h 501650"/>
                <a:gd name="connsiteX57" fmla="*/ 4901 w 1224513"/>
                <a:gd name="connsiteY57" fmla="*/ 42835 h 501650"/>
                <a:gd name="connsiteX58" fmla="*/ 131974 w 1224513"/>
                <a:gd name="connsiteY58" fmla="*/ 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224513" h="501650">
                  <a:moveTo>
                    <a:pt x="131974" y="0"/>
                  </a:moveTo>
                  <a:lnTo>
                    <a:pt x="1090180" y="0"/>
                  </a:lnTo>
                  <a:cubicBezTo>
                    <a:pt x="1137249" y="0"/>
                    <a:pt x="1180978" y="15791"/>
                    <a:pt x="1217254" y="42835"/>
                  </a:cubicBezTo>
                  <a:lnTo>
                    <a:pt x="1224513" y="49444"/>
                  </a:lnTo>
                  <a:lnTo>
                    <a:pt x="1219839" y="63324"/>
                  </a:lnTo>
                  <a:lnTo>
                    <a:pt x="1189244" y="55044"/>
                  </a:lnTo>
                  <a:lnTo>
                    <a:pt x="1185186" y="86479"/>
                  </a:lnTo>
                  <a:lnTo>
                    <a:pt x="1153563" y="84327"/>
                  </a:lnTo>
                  <a:lnTo>
                    <a:pt x="1155715" y="115950"/>
                  </a:lnTo>
                  <a:lnTo>
                    <a:pt x="1124280" y="120008"/>
                  </a:lnTo>
                  <a:lnTo>
                    <a:pt x="1132560" y="150603"/>
                  </a:lnTo>
                  <a:lnTo>
                    <a:pt x="1102521" y="160718"/>
                  </a:lnTo>
                  <a:lnTo>
                    <a:pt x="1116611" y="189110"/>
                  </a:lnTo>
                  <a:lnTo>
                    <a:pt x="1089120" y="204888"/>
                  </a:lnTo>
                  <a:lnTo>
                    <a:pt x="1108481" y="229985"/>
                  </a:lnTo>
                  <a:lnTo>
                    <a:pt x="1084597" y="250825"/>
                  </a:lnTo>
                  <a:lnTo>
                    <a:pt x="1108481" y="271665"/>
                  </a:lnTo>
                  <a:lnTo>
                    <a:pt x="1089120" y="296762"/>
                  </a:lnTo>
                  <a:lnTo>
                    <a:pt x="1116611" y="312540"/>
                  </a:lnTo>
                  <a:lnTo>
                    <a:pt x="1102521" y="340932"/>
                  </a:lnTo>
                  <a:lnTo>
                    <a:pt x="1132560" y="351047"/>
                  </a:lnTo>
                  <a:lnTo>
                    <a:pt x="1124280" y="381642"/>
                  </a:lnTo>
                  <a:lnTo>
                    <a:pt x="1155715" y="385700"/>
                  </a:lnTo>
                  <a:lnTo>
                    <a:pt x="1153563" y="417323"/>
                  </a:lnTo>
                  <a:lnTo>
                    <a:pt x="1185186" y="415171"/>
                  </a:lnTo>
                  <a:lnTo>
                    <a:pt x="1189244" y="446606"/>
                  </a:lnTo>
                  <a:lnTo>
                    <a:pt x="1219839" y="438326"/>
                  </a:lnTo>
                  <a:lnTo>
                    <a:pt x="1224513" y="452206"/>
                  </a:lnTo>
                  <a:lnTo>
                    <a:pt x="1217254" y="458815"/>
                  </a:lnTo>
                  <a:cubicBezTo>
                    <a:pt x="1180978" y="485859"/>
                    <a:pt x="1137249" y="501650"/>
                    <a:pt x="1090180" y="501650"/>
                  </a:cubicBezTo>
                  <a:lnTo>
                    <a:pt x="131974" y="501650"/>
                  </a:lnTo>
                  <a:cubicBezTo>
                    <a:pt x="84906" y="501650"/>
                    <a:pt x="41176" y="485859"/>
                    <a:pt x="4901" y="458815"/>
                  </a:cubicBezTo>
                  <a:lnTo>
                    <a:pt x="0" y="454353"/>
                  </a:lnTo>
                  <a:lnTo>
                    <a:pt x="5397" y="438326"/>
                  </a:lnTo>
                  <a:lnTo>
                    <a:pt x="35992" y="446606"/>
                  </a:lnTo>
                  <a:lnTo>
                    <a:pt x="40050" y="415171"/>
                  </a:lnTo>
                  <a:lnTo>
                    <a:pt x="71673" y="417323"/>
                  </a:lnTo>
                  <a:lnTo>
                    <a:pt x="69521" y="385700"/>
                  </a:lnTo>
                  <a:lnTo>
                    <a:pt x="100956" y="381642"/>
                  </a:lnTo>
                  <a:lnTo>
                    <a:pt x="92676" y="351047"/>
                  </a:lnTo>
                  <a:lnTo>
                    <a:pt x="122715" y="340932"/>
                  </a:lnTo>
                  <a:lnTo>
                    <a:pt x="108625" y="312540"/>
                  </a:lnTo>
                  <a:lnTo>
                    <a:pt x="136116" y="296762"/>
                  </a:lnTo>
                  <a:lnTo>
                    <a:pt x="116755" y="271665"/>
                  </a:lnTo>
                  <a:lnTo>
                    <a:pt x="140639" y="250825"/>
                  </a:lnTo>
                  <a:lnTo>
                    <a:pt x="116755" y="229985"/>
                  </a:lnTo>
                  <a:lnTo>
                    <a:pt x="136116" y="204888"/>
                  </a:lnTo>
                  <a:lnTo>
                    <a:pt x="108625" y="189110"/>
                  </a:lnTo>
                  <a:lnTo>
                    <a:pt x="122715" y="160718"/>
                  </a:lnTo>
                  <a:lnTo>
                    <a:pt x="92676" y="150603"/>
                  </a:lnTo>
                  <a:lnTo>
                    <a:pt x="100956" y="120008"/>
                  </a:lnTo>
                  <a:lnTo>
                    <a:pt x="69521" y="115950"/>
                  </a:lnTo>
                  <a:lnTo>
                    <a:pt x="71673" y="84327"/>
                  </a:lnTo>
                  <a:lnTo>
                    <a:pt x="40050" y="86479"/>
                  </a:lnTo>
                  <a:lnTo>
                    <a:pt x="35992" y="55044"/>
                  </a:lnTo>
                  <a:lnTo>
                    <a:pt x="5397" y="63324"/>
                  </a:lnTo>
                  <a:lnTo>
                    <a:pt x="0" y="47297"/>
                  </a:lnTo>
                  <a:lnTo>
                    <a:pt x="4901" y="42835"/>
                  </a:lnTo>
                  <a:cubicBezTo>
                    <a:pt x="41176" y="15791"/>
                    <a:pt x="84906" y="0"/>
                    <a:pt x="13197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180000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إجابة صحيحة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السؤال التالي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69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 Game Collect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36496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لنشيد الوطني للملكة العربية السعودية اليوم_الوطني٩٠_720P HD">
            <a:hlinkClick r:id="" action="ppaction://media"/>
            <a:extLst>
              <a:ext uri="{FF2B5EF4-FFF2-40B4-BE49-F238E27FC236}">
                <a16:creationId xmlns:a16="http://schemas.microsoft.com/office/drawing/2014/main" id="{47395CE0-9166-419E-9CC5-B9AC10267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59061" y="1017434"/>
            <a:ext cx="7885030" cy="3982065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54B5259B-492C-4910-80F2-439AFD45CC1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AB5D49-0FE9-4601-B746-591673B8D3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20917" r="20408" b="5915"/>
          <a:stretch/>
        </p:blipFill>
        <p:spPr>
          <a:xfrm>
            <a:off x="0" y="0"/>
            <a:ext cx="12192000" cy="6843935"/>
          </a:xfrm>
          <a:prstGeom prst="rect">
            <a:avLst/>
          </a:prstGeom>
        </p:spPr>
      </p:pic>
      <p:pic>
        <p:nvPicPr>
          <p:cNvPr id="4" name="ألعاب نارية 1">
            <a:extLst>
              <a:ext uri="{FF2B5EF4-FFF2-40B4-BE49-F238E27FC236}">
                <a16:creationId xmlns:a16="http://schemas.microsoft.com/office/drawing/2014/main" id="{7EFF83EF-4119-44C0-843E-8273F15CA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28" y="-47154"/>
            <a:ext cx="3126311" cy="2634061"/>
          </a:xfrm>
          <a:prstGeom prst="rect">
            <a:avLst/>
          </a:prstGeom>
        </p:spPr>
      </p:pic>
      <p:pic>
        <p:nvPicPr>
          <p:cNvPr id="5" name="ألعاب نارية 2">
            <a:extLst>
              <a:ext uri="{FF2B5EF4-FFF2-40B4-BE49-F238E27FC236}">
                <a16:creationId xmlns:a16="http://schemas.microsoft.com/office/drawing/2014/main" id="{BE8961D4-2DE1-4E45-97E9-924F9B9417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01" y="827359"/>
            <a:ext cx="2752724" cy="2319297"/>
          </a:xfrm>
          <a:prstGeom prst="rect">
            <a:avLst/>
          </a:prstGeom>
        </p:spPr>
      </p:pic>
      <p:pic>
        <p:nvPicPr>
          <p:cNvPr id="6" name="ألعاب نارية 3">
            <a:extLst>
              <a:ext uri="{FF2B5EF4-FFF2-40B4-BE49-F238E27FC236}">
                <a16:creationId xmlns:a16="http://schemas.microsoft.com/office/drawing/2014/main" id="{EA3B09AD-8460-4762-A3D4-3673745F11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23" y="139300"/>
            <a:ext cx="2006946" cy="2319296"/>
          </a:xfrm>
          <a:prstGeom prst="rect">
            <a:avLst/>
          </a:prstGeom>
        </p:spPr>
      </p:pic>
      <p:pic>
        <p:nvPicPr>
          <p:cNvPr id="7" name="ألعاب نارية 4">
            <a:extLst>
              <a:ext uri="{FF2B5EF4-FFF2-40B4-BE49-F238E27FC236}">
                <a16:creationId xmlns:a16="http://schemas.microsoft.com/office/drawing/2014/main" id="{034C9F0A-FD10-4D23-945C-2956F80A2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195" y="288275"/>
            <a:ext cx="2574509" cy="2172782"/>
          </a:xfrm>
          <a:prstGeom prst="rect">
            <a:avLst/>
          </a:prstGeom>
        </p:spPr>
      </p:pic>
      <p:grpSp>
        <p:nvGrpSpPr>
          <p:cNvPr id="8" name="تهنئة">
            <a:extLst>
              <a:ext uri="{FF2B5EF4-FFF2-40B4-BE49-F238E27FC236}">
                <a16:creationId xmlns:a16="http://schemas.microsoft.com/office/drawing/2014/main" id="{03E562D6-47A0-4B8E-A28B-A50A59C48FB8}"/>
              </a:ext>
            </a:extLst>
          </p:cNvPr>
          <p:cNvGrpSpPr/>
          <p:nvPr/>
        </p:nvGrpSpPr>
        <p:grpSpPr>
          <a:xfrm>
            <a:off x="3214079" y="1987008"/>
            <a:ext cx="5763842" cy="2883984"/>
            <a:chOff x="2973977" y="1987008"/>
            <a:chExt cx="6244046" cy="2883984"/>
          </a:xfrm>
        </p:grpSpPr>
        <p:sp>
          <p:nvSpPr>
            <p:cNvPr id="9" name="Freeform 106">
              <a:extLst>
                <a:ext uri="{FF2B5EF4-FFF2-40B4-BE49-F238E27FC236}">
                  <a16:creationId xmlns:a16="http://schemas.microsoft.com/office/drawing/2014/main" id="{9EB5839A-2CB8-4804-8B72-9214CE9CCA0C}"/>
                </a:ext>
              </a:extLst>
            </p:cNvPr>
            <p:cNvSpPr/>
            <p:nvPr/>
          </p:nvSpPr>
          <p:spPr>
            <a:xfrm>
              <a:off x="3074127" y="1987008"/>
              <a:ext cx="6043748" cy="2883984"/>
            </a:xfrm>
            <a:custGeom>
              <a:avLst/>
              <a:gdLst>
                <a:gd name="connsiteX0" fmla="*/ 479798 w 6043748"/>
                <a:gd name="connsiteY0" fmla="*/ 0 h 2883984"/>
                <a:gd name="connsiteX1" fmla="*/ 5563950 w 6043748"/>
                <a:gd name="connsiteY1" fmla="*/ 0 h 2883984"/>
                <a:gd name="connsiteX2" fmla="*/ 5573660 w 6043748"/>
                <a:gd name="connsiteY2" fmla="*/ 78023 h 2883984"/>
                <a:gd name="connsiteX3" fmla="*/ 5813723 w 6043748"/>
                <a:gd name="connsiteY3" fmla="*/ 285582 h 2883984"/>
                <a:gd name="connsiteX4" fmla="*/ 5790727 w 6043748"/>
                <a:gd name="connsiteY4" fmla="*/ 602084 h 2883984"/>
                <a:gd name="connsiteX5" fmla="*/ 5985698 w 6043748"/>
                <a:gd name="connsiteY5" fmla="*/ 852456 h 2883984"/>
                <a:gd name="connsiteX6" fmla="*/ 5901372 w 6043748"/>
                <a:gd name="connsiteY6" fmla="*/ 1158378 h 2883984"/>
                <a:gd name="connsiteX7" fmla="*/ 6043748 w 6043748"/>
                <a:gd name="connsiteY7" fmla="*/ 1441993 h 2883984"/>
                <a:gd name="connsiteX8" fmla="*/ 5901372 w 6043748"/>
                <a:gd name="connsiteY8" fmla="*/ 1725608 h 2883984"/>
                <a:gd name="connsiteX9" fmla="*/ 5985698 w 6043748"/>
                <a:gd name="connsiteY9" fmla="*/ 2031530 h 2883984"/>
                <a:gd name="connsiteX10" fmla="*/ 5790727 w 6043748"/>
                <a:gd name="connsiteY10" fmla="*/ 2281902 h 2883984"/>
                <a:gd name="connsiteX11" fmla="*/ 5813723 w 6043748"/>
                <a:gd name="connsiteY11" fmla="*/ 2598404 h 2883984"/>
                <a:gd name="connsiteX12" fmla="*/ 5573660 w 6043748"/>
                <a:gd name="connsiteY12" fmla="*/ 2805963 h 2883984"/>
                <a:gd name="connsiteX13" fmla="*/ 5563950 w 6043748"/>
                <a:gd name="connsiteY13" fmla="*/ 2883984 h 2883984"/>
                <a:gd name="connsiteX14" fmla="*/ 479798 w 6043748"/>
                <a:gd name="connsiteY14" fmla="*/ 2883984 h 2883984"/>
                <a:gd name="connsiteX15" fmla="*/ 470088 w 6043748"/>
                <a:gd name="connsiteY15" fmla="*/ 2805963 h 2883984"/>
                <a:gd name="connsiteX16" fmla="*/ 230025 w 6043748"/>
                <a:gd name="connsiteY16" fmla="*/ 2598404 h 2883984"/>
                <a:gd name="connsiteX17" fmla="*/ 253021 w 6043748"/>
                <a:gd name="connsiteY17" fmla="*/ 2281902 h 2883984"/>
                <a:gd name="connsiteX18" fmla="*/ 58050 w 6043748"/>
                <a:gd name="connsiteY18" fmla="*/ 2031530 h 2883984"/>
                <a:gd name="connsiteX19" fmla="*/ 142376 w 6043748"/>
                <a:gd name="connsiteY19" fmla="*/ 1725608 h 2883984"/>
                <a:gd name="connsiteX20" fmla="*/ 0 w 6043748"/>
                <a:gd name="connsiteY20" fmla="*/ 1441993 h 2883984"/>
                <a:gd name="connsiteX21" fmla="*/ 142376 w 6043748"/>
                <a:gd name="connsiteY21" fmla="*/ 1158378 h 2883984"/>
                <a:gd name="connsiteX22" fmla="*/ 58050 w 6043748"/>
                <a:gd name="connsiteY22" fmla="*/ 852456 h 2883984"/>
                <a:gd name="connsiteX23" fmla="*/ 253021 w 6043748"/>
                <a:gd name="connsiteY23" fmla="*/ 602084 h 2883984"/>
                <a:gd name="connsiteX24" fmla="*/ 230025 w 6043748"/>
                <a:gd name="connsiteY24" fmla="*/ 285582 h 2883984"/>
                <a:gd name="connsiteX25" fmla="*/ 470088 w 6043748"/>
                <a:gd name="connsiteY25" fmla="*/ 78023 h 2883984"/>
                <a:gd name="connsiteX26" fmla="*/ 479798 w 6043748"/>
                <a:gd name="connsiteY26" fmla="*/ 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43748" h="2883984">
                  <a:moveTo>
                    <a:pt x="479798" y="0"/>
                  </a:moveTo>
                  <a:lnTo>
                    <a:pt x="5563950" y="0"/>
                  </a:lnTo>
                  <a:lnTo>
                    <a:pt x="5573660" y="78023"/>
                  </a:lnTo>
                  <a:lnTo>
                    <a:pt x="5813723" y="285582"/>
                  </a:lnTo>
                  <a:lnTo>
                    <a:pt x="5790727" y="602084"/>
                  </a:lnTo>
                  <a:lnTo>
                    <a:pt x="5985698" y="852456"/>
                  </a:lnTo>
                  <a:lnTo>
                    <a:pt x="5901372" y="1158378"/>
                  </a:lnTo>
                  <a:lnTo>
                    <a:pt x="6043748" y="1441993"/>
                  </a:lnTo>
                  <a:lnTo>
                    <a:pt x="5901372" y="1725608"/>
                  </a:lnTo>
                  <a:lnTo>
                    <a:pt x="5985698" y="2031530"/>
                  </a:lnTo>
                  <a:lnTo>
                    <a:pt x="5790727" y="2281902"/>
                  </a:lnTo>
                  <a:lnTo>
                    <a:pt x="5813723" y="2598404"/>
                  </a:lnTo>
                  <a:lnTo>
                    <a:pt x="5573660" y="2805963"/>
                  </a:lnTo>
                  <a:lnTo>
                    <a:pt x="5563950" y="2883984"/>
                  </a:lnTo>
                  <a:lnTo>
                    <a:pt x="479798" y="2883984"/>
                  </a:lnTo>
                  <a:lnTo>
                    <a:pt x="470088" y="2805963"/>
                  </a:lnTo>
                  <a:lnTo>
                    <a:pt x="230025" y="2598404"/>
                  </a:lnTo>
                  <a:lnTo>
                    <a:pt x="253021" y="2281902"/>
                  </a:lnTo>
                  <a:lnTo>
                    <a:pt x="58050" y="2031530"/>
                  </a:lnTo>
                  <a:lnTo>
                    <a:pt x="142376" y="1725608"/>
                  </a:lnTo>
                  <a:lnTo>
                    <a:pt x="0" y="1441993"/>
                  </a:lnTo>
                  <a:lnTo>
                    <a:pt x="142376" y="1158378"/>
                  </a:lnTo>
                  <a:lnTo>
                    <a:pt x="58050" y="852456"/>
                  </a:lnTo>
                  <a:lnTo>
                    <a:pt x="253021" y="602084"/>
                  </a:lnTo>
                  <a:lnTo>
                    <a:pt x="230025" y="285582"/>
                  </a:lnTo>
                  <a:lnTo>
                    <a:pt x="470088" y="78023"/>
                  </a:lnTo>
                  <a:lnTo>
                    <a:pt x="479798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تهانينا..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لقد فزت بالمسابقة!</a:t>
              </a:r>
            </a:p>
          </p:txBody>
        </p:sp>
        <p:sp>
          <p:nvSpPr>
            <p:cNvPr id="10" name="Freeform 129">
              <a:extLst>
                <a:ext uri="{FF2B5EF4-FFF2-40B4-BE49-F238E27FC236}">
                  <a16:creationId xmlns:a16="http://schemas.microsoft.com/office/drawing/2014/main" id="{27922B0E-F4D4-4203-B623-91F551E14E17}"/>
                </a:ext>
              </a:extLst>
            </p:cNvPr>
            <p:cNvSpPr/>
            <p:nvPr/>
          </p:nvSpPr>
          <p:spPr>
            <a:xfrm>
              <a:off x="3025664" y="2038963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28">
              <a:extLst>
                <a:ext uri="{FF2B5EF4-FFF2-40B4-BE49-F238E27FC236}">
                  <a16:creationId xmlns:a16="http://schemas.microsoft.com/office/drawing/2014/main" id="{0C0C5094-CC35-4344-8506-1E7193765F99}"/>
                </a:ext>
              </a:extLst>
            </p:cNvPr>
            <p:cNvSpPr/>
            <p:nvPr/>
          </p:nvSpPr>
          <p:spPr>
            <a:xfrm>
              <a:off x="8909005" y="2038963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27">
              <a:extLst>
                <a:ext uri="{FF2B5EF4-FFF2-40B4-BE49-F238E27FC236}">
                  <a16:creationId xmlns:a16="http://schemas.microsoft.com/office/drawing/2014/main" id="{A540DD6C-0016-4C67-BC08-1A6B05E7DDB2}"/>
                </a:ext>
              </a:extLst>
            </p:cNvPr>
            <p:cNvSpPr/>
            <p:nvPr/>
          </p:nvSpPr>
          <p:spPr>
            <a:xfrm>
              <a:off x="3025664" y="4555829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26">
              <a:extLst>
                <a:ext uri="{FF2B5EF4-FFF2-40B4-BE49-F238E27FC236}">
                  <a16:creationId xmlns:a16="http://schemas.microsoft.com/office/drawing/2014/main" id="{E73DE0F4-0CCC-44A9-AD92-19B35A078B50}"/>
                </a:ext>
              </a:extLst>
            </p:cNvPr>
            <p:cNvSpPr/>
            <p:nvPr/>
          </p:nvSpPr>
          <p:spPr>
            <a:xfrm>
              <a:off x="8909005" y="4555829"/>
              <a:ext cx="258944" cy="258943"/>
            </a:xfrm>
            <a:custGeom>
              <a:avLst/>
              <a:gdLst>
                <a:gd name="connsiteX0" fmla="*/ 129472 w 258944"/>
                <a:gd name="connsiteY0" fmla="*/ 0 h 258943"/>
                <a:gd name="connsiteX1" fmla="*/ 170684 w 258944"/>
                <a:gd name="connsiteY1" fmla="*/ 83497 h 258943"/>
                <a:gd name="connsiteX2" fmla="*/ 258944 w 258944"/>
                <a:gd name="connsiteY2" fmla="*/ 98908 h 258943"/>
                <a:gd name="connsiteX3" fmla="*/ 196155 w 258944"/>
                <a:gd name="connsiteY3" fmla="*/ 165922 h 258943"/>
                <a:gd name="connsiteX4" fmla="*/ 209490 w 258944"/>
                <a:gd name="connsiteY4" fmla="*/ 258943 h 258943"/>
                <a:gd name="connsiteX5" fmla="*/ 129472 w 258944"/>
                <a:gd name="connsiteY5" fmla="*/ 216863 h 258943"/>
                <a:gd name="connsiteX6" fmla="*/ 49454 w 258944"/>
                <a:gd name="connsiteY6" fmla="*/ 258943 h 258943"/>
                <a:gd name="connsiteX7" fmla="*/ 62789 w 258944"/>
                <a:gd name="connsiteY7" fmla="*/ 165922 h 258943"/>
                <a:gd name="connsiteX8" fmla="*/ 0 w 258944"/>
                <a:gd name="connsiteY8" fmla="*/ 98908 h 258943"/>
                <a:gd name="connsiteX9" fmla="*/ 88260 w 258944"/>
                <a:gd name="connsiteY9" fmla="*/ 83497 h 258943"/>
                <a:gd name="connsiteX10" fmla="*/ 129472 w 258944"/>
                <a:gd name="connsiteY10" fmla="*/ 0 h 25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44" h="258943">
                  <a:moveTo>
                    <a:pt x="129472" y="0"/>
                  </a:moveTo>
                  <a:lnTo>
                    <a:pt x="170684" y="83497"/>
                  </a:lnTo>
                  <a:lnTo>
                    <a:pt x="258944" y="98908"/>
                  </a:lnTo>
                  <a:lnTo>
                    <a:pt x="196155" y="165922"/>
                  </a:lnTo>
                  <a:lnTo>
                    <a:pt x="209490" y="258943"/>
                  </a:lnTo>
                  <a:lnTo>
                    <a:pt x="129472" y="216863"/>
                  </a:lnTo>
                  <a:lnTo>
                    <a:pt x="49454" y="258943"/>
                  </a:lnTo>
                  <a:lnTo>
                    <a:pt x="62789" y="165922"/>
                  </a:lnTo>
                  <a:lnTo>
                    <a:pt x="0" y="98908"/>
                  </a:lnTo>
                  <a:lnTo>
                    <a:pt x="88260" y="83497"/>
                  </a:lnTo>
                  <a:lnTo>
                    <a:pt x="1294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25">
              <a:extLst>
                <a:ext uri="{FF2B5EF4-FFF2-40B4-BE49-F238E27FC236}">
                  <a16:creationId xmlns:a16="http://schemas.microsoft.com/office/drawing/2014/main" id="{48954518-2DF0-4B08-8DDA-741F2C436D22}"/>
                </a:ext>
              </a:extLst>
            </p:cNvPr>
            <p:cNvSpPr/>
            <p:nvPr/>
          </p:nvSpPr>
          <p:spPr>
            <a:xfrm>
              <a:off x="2973977" y="1987008"/>
              <a:ext cx="579948" cy="2883984"/>
            </a:xfrm>
            <a:custGeom>
              <a:avLst/>
              <a:gdLst>
                <a:gd name="connsiteX0" fmla="*/ 0 w 579948"/>
                <a:gd name="connsiteY0" fmla="*/ 0 h 2883984"/>
                <a:gd name="connsiteX1" fmla="*/ 579948 w 579948"/>
                <a:gd name="connsiteY1" fmla="*/ 0 h 2883984"/>
                <a:gd name="connsiteX2" fmla="*/ 570238 w 579948"/>
                <a:gd name="connsiteY2" fmla="*/ 78023 h 2883984"/>
                <a:gd name="connsiteX3" fmla="*/ 330175 w 579948"/>
                <a:gd name="connsiteY3" fmla="*/ 285582 h 2883984"/>
                <a:gd name="connsiteX4" fmla="*/ 353171 w 579948"/>
                <a:gd name="connsiteY4" fmla="*/ 602084 h 2883984"/>
                <a:gd name="connsiteX5" fmla="*/ 158200 w 579948"/>
                <a:gd name="connsiteY5" fmla="*/ 852456 h 2883984"/>
                <a:gd name="connsiteX6" fmla="*/ 242526 w 579948"/>
                <a:gd name="connsiteY6" fmla="*/ 1158378 h 2883984"/>
                <a:gd name="connsiteX7" fmla="*/ 100150 w 579948"/>
                <a:gd name="connsiteY7" fmla="*/ 1441993 h 2883984"/>
                <a:gd name="connsiteX8" fmla="*/ 242526 w 579948"/>
                <a:gd name="connsiteY8" fmla="*/ 1725608 h 2883984"/>
                <a:gd name="connsiteX9" fmla="*/ 158200 w 579948"/>
                <a:gd name="connsiteY9" fmla="*/ 2031530 h 2883984"/>
                <a:gd name="connsiteX10" fmla="*/ 353171 w 579948"/>
                <a:gd name="connsiteY10" fmla="*/ 2281902 h 2883984"/>
                <a:gd name="connsiteX11" fmla="*/ 330175 w 579948"/>
                <a:gd name="connsiteY11" fmla="*/ 2598404 h 2883984"/>
                <a:gd name="connsiteX12" fmla="*/ 570238 w 579948"/>
                <a:gd name="connsiteY12" fmla="*/ 2805963 h 2883984"/>
                <a:gd name="connsiteX13" fmla="*/ 579948 w 579948"/>
                <a:gd name="connsiteY13" fmla="*/ 2883984 h 2883984"/>
                <a:gd name="connsiteX14" fmla="*/ 0 w 579948"/>
                <a:gd name="connsiteY14" fmla="*/ 2883984 h 2883984"/>
                <a:gd name="connsiteX15" fmla="*/ 0 w 579948"/>
                <a:gd name="connsiteY15" fmla="*/ 0 h 2883984"/>
                <a:gd name="connsiteX16" fmla="*/ 181159 w 579948"/>
                <a:gd name="connsiteY16" fmla="*/ 51954 h 2883984"/>
                <a:gd name="connsiteX17" fmla="*/ 139947 w 579948"/>
                <a:gd name="connsiteY17" fmla="*/ 135451 h 2883984"/>
                <a:gd name="connsiteX18" fmla="*/ 51687 w 579948"/>
                <a:gd name="connsiteY18" fmla="*/ 150862 h 2883984"/>
                <a:gd name="connsiteX19" fmla="*/ 114476 w 579948"/>
                <a:gd name="connsiteY19" fmla="*/ 217876 h 2883984"/>
                <a:gd name="connsiteX20" fmla="*/ 101141 w 579948"/>
                <a:gd name="connsiteY20" fmla="*/ 310897 h 2883984"/>
                <a:gd name="connsiteX21" fmla="*/ 181159 w 579948"/>
                <a:gd name="connsiteY21" fmla="*/ 268817 h 2883984"/>
                <a:gd name="connsiteX22" fmla="*/ 261177 w 579948"/>
                <a:gd name="connsiteY22" fmla="*/ 310897 h 2883984"/>
                <a:gd name="connsiteX23" fmla="*/ 247842 w 579948"/>
                <a:gd name="connsiteY23" fmla="*/ 217876 h 2883984"/>
                <a:gd name="connsiteX24" fmla="*/ 310631 w 579948"/>
                <a:gd name="connsiteY24" fmla="*/ 150862 h 2883984"/>
                <a:gd name="connsiteX25" fmla="*/ 222371 w 579948"/>
                <a:gd name="connsiteY25" fmla="*/ 135451 h 2883984"/>
                <a:gd name="connsiteX26" fmla="*/ 181159 w 579948"/>
                <a:gd name="connsiteY26" fmla="*/ 51954 h 2883984"/>
                <a:gd name="connsiteX27" fmla="*/ 181159 w 579948"/>
                <a:gd name="connsiteY27" fmla="*/ 2568820 h 2883984"/>
                <a:gd name="connsiteX28" fmla="*/ 139947 w 579948"/>
                <a:gd name="connsiteY28" fmla="*/ 2652317 h 2883984"/>
                <a:gd name="connsiteX29" fmla="*/ 51687 w 579948"/>
                <a:gd name="connsiteY29" fmla="*/ 2667728 h 2883984"/>
                <a:gd name="connsiteX30" fmla="*/ 114476 w 579948"/>
                <a:gd name="connsiteY30" fmla="*/ 2734742 h 2883984"/>
                <a:gd name="connsiteX31" fmla="*/ 101141 w 579948"/>
                <a:gd name="connsiteY31" fmla="*/ 2827763 h 2883984"/>
                <a:gd name="connsiteX32" fmla="*/ 181159 w 579948"/>
                <a:gd name="connsiteY32" fmla="*/ 2785683 h 2883984"/>
                <a:gd name="connsiteX33" fmla="*/ 261177 w 579948"/>
                <a:gd name="connsiteY33" fmla="*/ 2827763 h 2883984"/>
                <a:gd name="connsiteX34" fmla="*/ 247842 w 579948"/>
                <a:gd name="connsiteY34" fmla="*/ 2734742 h 2883984"/>
                <a:gd name="connsiteX35" fmla="*/ 310631 w 579948"/>
                <a:gd name="connsiteY35" fmla="*/ 2667728 h 2883984"/>
                <a:gd name="connsiteX36" fmla="*/ 222371 w 579948"/>
                <a:gd name="connsiteY36" fmla="*/ 2652317 h 2883984"/>
                <a:gd name="connsiteX37" fmla="*/ 181159 w 579948"/>
                <a:gd name="connsiteY37" fmla="*/ 256882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79948" h="2883984">
                  <a:moveTo>
                    <a:pt x="0" y="0"/>
                  </a:moveTo>
                  <a:lnTo>
                    <a:pt x="579948" y="0"/>
                  </a:lnTo>
                  <a:lnTo>
                    <a:pt x="570238" y="78023"/>
                  </a:lnTo>
                  <a:lnTo>
                    <a:pt x="330175" y="285582"/>
                  </a:lnTo>
                  <a:lnTo>
                    <a:pt x="353171" y="602084"/>
                  </a:lnTo>
                  <a:lnTo>
                    <a:pt x="158200" y="852456"/>
                  </a:lnTo>
                  <a:lnTo>
                    <a:pt x="242526" y="1158378"/>
                  </a:lnTo>
                  <a:lnTo>
                    <a:pt x="100150" y="1441993"/>
                  </a:lnTo>
                  <a:lnTo>
                    <a:pt x="242526" y="1725608"/>
                  </a:lnTo>
                  <a:lnTo>
                    <a:pt x="158200" y="2031530"/>
                  </a:lnTo>
                  <a:lnTo>
                    <a:pt x="353171" y="2281902"/>
                  </a:lnTo>
                  <a:lnTo>
                    <a:pt x="330175" y="2598404"/>
                  </a:lnTo>
                  <a:lnTo>
                    <a:pt x="570238" y="2805963"/>
                  </a:lnTo>
                  <a:lnTo>
                    <a:pt x="579948" y="2883984"/>
                  </a:lnTo>
                  <a:lnTo>
                    <a:pt x="0" y="2883984"/>
                  </a:lnTo>
                  <a:lnTo>
                    <a:pt x="0" y="0"/>
                  </a:lnTo>
                  <a:close/>
                  <a:moveTo>
                    <a:pt x="181159" y="51954"/>
                  </a:moveTo>
                  <a:lnTo>
                    <a:pt x="139947" y="135451"/>
                  </a:lnTo>
                  <a:lnTo>
                    <a:pt x="51687" y="150862"/>
                  </a:lnTo>
                  <a:lnTo>
                    <a:pt x="114476" y="217876"/>
                  </a:lnTo>
                  <a:lnTo>
                    <a:pt x="101141" y="310897"/>
                  </a:lnTo>
                  <a:lnTo>
                    <a:pt x="181159" y="268817"/>
                  </a:lnTo>
                  <a:lnTo>
                    <a:pt x="261177" y="310897"/>
                  </a:lnTo>
                  <a:lnTo>
                    <a:pt x="247842" y="217876"/>
                  </a:lnTo>
                  <a:lnTo>
                    <a:pt x="310631" y="150862"/>
                  </a:lnTo>
                  <a:lnTo>
                    <a:pt x="222371" y="135451"/>
                  </a:lnTo>
                  <a:lnTo>
                    <a:pt x="181159" y="51954"/>
                  </a:lnTo>
                  <a:close/>
                  <a:moveTo>
                    <a:pt x="181159" y="2568820"/>
                  </a:moveTo>
                  <a:lnTo>
                    <a:pt x="139947" y="2652317"/>
                  </a:lnTo>
                  <a:lnTo>
                    <a:pt x="51687" y="2667728"/>
                  </a:lnTo>
                  <a:lnTo>
                    <a:pt x="114476" y="2734742"/>
                  </a:lnTo>
                  <a:lnTo>
                    <a:pt x="101141" y="2827763"/>
                  </a:lnTo>
                  <a:lnTo>
                    <a:pt x="181159" y="2785683"/>
                  </a:lnTo>
                  <a:lnTo>
                    <a:pt x="261177" y="2827763"/>
                  </a:lnTo>
                  <a:lnTo>
                    <a:pt x="247842" y="2734742"/>
                  </a:lnTo>
                  <a:lnTo>
                    <a:pt x="310631" y="2667728"/>
                  </a:lnTo>
                  <a:lnTo>
                    <a:pt x="222371" y="2652317"/>
                  </a:lnTo>
                  <a:lnTo>
                    <a:pt x="181159" y="2568820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889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24">
              <a:extLst>
                <a:ext uri="{FF2B5EF4-FFF2-40B4-BE49-F238E27FC236}">
                  <a16:creationId xmlns:a16="http://schemas.microsoft.com/office/drawing/2014/main" id="{EBCEAFFD-899B-4CC6-9F7E-4D073480C51B}"/>
                </a:ext>
              </a:extLst>
            </p:cNvPr>
            <p:cNvSpPr/>
            <p:nvPr/>
          </p:nvSpPr>
          <p:spPr>
            <a:xfrm>
              <a:off x="8638077" y="1987008"/>
              <a:ext cx="579946" cy="2883984"/>
            </a:xfrm>
            <a:custGeom>
              <a:avLst/>
              <a:gdLst>
                <a:gd name="connsiteX0" fmla="*/ 0 w 579946"/>
                <a:gd name="connsiteY0" fmla="*/ 0 h 2883984"/>
                <a:gd name="connsiteX1" fmla="*/ 579946 w 579946"/>
                <a:gd name="connsiteY1" fmla="*/ 0 h 2883984"/>
                <a:gd name="connsiteX2" fmla="*/ 579946 w 579946"/>
                <a:gd name="connsiteY2" fmla="*/ 2883984 h 2883984"/>
                <a:gd name="connsiteX3" fmla="*/ 0 w 579946"/>
                <a:gd name="connsiteY3" fmla="*/ 2883984 h 2883984"/>
                <a:gd name="connsiteX4" fmla="*/ 9710 w 579946"/>
                <a:gd name="connsiteY4" fmla="*/ 2805963 h 2883984"/>
                <a:gd name="connsiteX5" fmla="*/ 249773 w 579946"/>
                <a:gd name="connsiteY5" fmla="*/ 2598404 h 2883984"/>
                <a:gd name="connsiteX6" fmla="*/ 226777 w 579946"/>
                <a:gd name="connsiteY6" fmla="*/ 2281902 h 2883984"/>
                <a:gd name="connsiteX7" fmla="*/ 421748 w 579946"/>
                <a:gd name="connsiteY7" fmla="*/ 2031530 h 2883984"/>
                <a:gd name="connsiteX8" fmla="*/ 337422 w 579946"/>
                <a:gd name="connsiteY8" fmla="*/ 1725608 h 2883984"/>
                <a:gd name="connsiteX9" fmla="*/ 479798 w 579946"/>
                <a:gd name="connsiteY9" fmla="*/ 1441993 h 2883984"/>
                <a:gd name="connsiteX10" fmla="*/ 337422 w 579946"/>
                <a:gd name="connsiteY10" fmla="*/ 1158378 h 2883984"/>
                <a:gd name="connsiteX11" fmla="*/ 421748 w 579946"/>
                <a:gd name="connsiteY11" fmla="*/ 852456 h 2883984"/>
                <a:gd name="connsiteX12" fmla="*/ 226777 w 579946"/>
                <a:gd name="connsiteY12" fmla="*/ 602084 h 2883984"/>
                <a:gd name="connsiteX13" fmla="*/ 249773 w 579946"/>
                <a:gd name="connsiteY13" fmla="*/ 285582 h 2883984"/>
                <a:gd name="connsiteX14" fmla="*/ 9710 w 579946"/>
                <a:gd name="connsiteY14" fmla="*/ 78023 h 2883984"/>
                <a:gd name="connsiteX15" fmla="*/ 0 w 579946"/>
                <a:gd name="connsiteY15" fmla="*/ 0 h 2883984"/>
                <a:gd name="connsiteX16" fmla="*/ 400400 w 579946"/>
                <a:gd name="connsiteY16" fmla="*/ 51954 h 2883984"/>
                <a:gd name="connsiteX17" fmla="*/ 359188 w 579946"/>
                <a:gd name="connsiteY17" fmla="*/ 135451 h 2883984"/>
                <a:gd name="connsiteX18" fmla="*/ 270928 w 579946"/>
                <a:gd name="connsiteY18" fmla="*/ 150862 h 2883984"/>
                <a:gd name="connsiteX19" fmla="*/ 333717 w 579946"/>
                <a:gd name="connsiteY19" fmla="*/ 217876 h 2883984"/>
                <a:gd name="connsiteX20" fmla="*/ 320382 w 579946"/>
                <a:gd name="connsiteY20" fmla="*/ 310897 h 2883984"/>
                <a:gd name="connsiteX21" fmla="*/ 400400 w 579946"/>
                <a:gd name="connsiteY21" fmla="*/ 268817 h 2883984"/>
                <a:gd name="connsiteX22" fmla="*/ 480418 w 579946"/>
                <a:gd name="connsiteY22" fmla="*/ 310897 h 2883984"/>
                <a:gd name="connsiteX23" fmla="*/ 467083 w 579946"/>
                <a:gd name="connsiteY23" fmla="*/ 217876 h 2883984"/>
                <a:gd name="connsiteX24" fmla="*/ 529872 w 579946"/>
                <a:gd name="connsiteY24" fmla="*/ 150862 h 2883984"/>
                <a:gd name="connsiteX25" fmla="*/ 441612 w 579946"/>
                <a:gd name="connsiteY25" fmla="*/ 135451 h 2883984"/>
                <a:gd name="connsiteX26" fmla="*/ 400400 w 579946"/>
                <a:gd name="connsiteY26" fmla="*/ 51954 h 2883984"/>
                <a:gd name="connsiteX27" fmla="*/ 400400 w 579946"/>
                <a:gd name="connsiteY27" fmla="*/ 2568820 h 2883984"/>
                <a:gd name="connsiteX28" fmla="*/ 359188 w 579946"/>
                <a:gd name="connsiteY28" fmla="*/ 2652317 h 2883984"/>
                <a:gd name="connsiteX29" fmla="*/ 270928 w 579946"/>
                <a:gd name="connsiteY29" fmla="*/ 2667728 h 2883984"/>
                <a:gd name="connsiteX30" fmla="*/ 333717 w 579946"/>
                <a:gd name="connsiteY30" fmla="*/ 2734742 h 2883984"/>
                <a:gd name="connsiteX31" fmla="*/ 320382 w 579946"/>
                <a:gd name="connsiteY31" fmla="*/ 2827763 h 2883984"/>
                <a:gd name="connsiteX32" fmla="*/ 400400 w 579946"/>
                <a:gd name="connsiteY32" fmla="*/ 2785683 h 2883984"/>
                <a:gd name="connsiteX33" fmla="*/ 480418 w 579946"/>
                <a:gd name="connsiteY33" fmla="*/ 2827763 h 2883984"/>
                <a:gd name="connsiteX34" fmla="*/ 467083 w 579946"/>
                <a:gd name="connsiteY34" fmla="*/ 2734742 h 2883984"/>
                <a:gd name="connsiteX35" fmla="*/ 529872 w 579946"/>
                <a:gd name="connsiteY35" fmla="*/ 2667728 h 2883984"/>
                <a:gd name="connsiteX36" fmla="*/ 441612 w 579946"/>
                <a:gd name="connsiteY36" fmla="*/ 2652317 h 2883984"/>
                <a:gd name="connsiteX37" fmla="*/ 400400 w 579946"/>
                <a:gd name="connsiteY37" fmla="*/ 2568820 h 28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79946" h="2883984">
                  <a:moveTo>
                    <a:pt x="0" y="0"/>
                  </a:moveTo>
                  <a:lnTo>
                    <a:pt x="579946" y="0"/>
                  </a:lnTo>
                  <a:lnTo>
                    <a:pt x="579946" y="2883984"/>
                  </a:lnTo>
                  <a:lnTo>
                    <a:pt x="0" y="2883984"/>
                  </a:lnTo>
                  <a:lnTo>
                    <a:pt x="9710" y="2805963"/>
                  </a:lnTo>
                  <a:lnTo>
                    <a:pt x="249773" y="2598404"/>
                  </a:lnTo>
                  <a:lnTo>
                    <a:pt x="226777" y="2281902"/>
                  </a:lnTo>
                  <a:lnTo>
                    <a:pt x="421748" y="2031530"/>
                  </a:lnTo>
                  <a:lnTo>
                    <a:pt x="337422" y="1725608"/>
                  </a:lnTo>
                  <a:lnTo>
                    <a:pt x="479798" y="1441993"/>
                  </a:lnTo>
                  <a:lnTo>
                    <a:pt x="337422" y="1158378"/>
                  </a:lnTo>
                  <a:lnTo>
                    <a:pt x="421748" y="852456"/>
                  </a:lnTo>
                  <a:lnTo>
                    <a:pt x="226777" y="602084"/>
                  </a:lnTo>
                  <a:lnTo>
                    <a:pt x="249773" y="285582"/>
                  </a:lnTo>
                  <a:lnTo>
                    <a:pt x="9710" y="78023"/>
                  </a:lnTo>
                  <a:lnTo>
                    <a:pt x="0" y="0"/>
                  </a:lnTo>
                  <a:close/>
                  <a:moveTo>
                    <a:pt x="400400" y="51954"/>
                  </a:moveTo>
                  <a:lnTo>
                    <a:pt x="359188" y="135451"/>
                  </a:lnTo>
                  <a:lnTo>
                    <a:pt x="270928" y="150862"/>
                  </a:lnTo>
                  <a:lnTo>
                    <a:pt x="333717" y="217876"/>
                  </a:lnTo>
                  <a:lnTo>
                    <a:pt x="320382" y="310897"/>
                  </a:lnTo>
                  <a:lnTo>
                    <a:pt x="400400" y="268817"/>
                  </a:lnTo>
                  <a:lnTo>
                    <a:pt x="480418" y="310897"/>
                  </a:lnTo>
                  <a:lnTo>
                    <a:pt x="467083" y="217876"/>
                  </a:lnTo>
                  <a:lnTo>
                    <a:pt x="529872" y="150862"/>
                  </a:lnTo>
                  <a:lnTo>
                    <a:pt x="441612" y="135451"/>
                  </a:lnTo>
                  <a:lnTo>
                    <a:pt x="400400" y="51954"/>
                  </a:lnTo>
                  <a:close/>
                  <a:moveTo>
                    <a:pt x="400400" y="2568820"/>
                  </a:moveTo>
                  <a:lnTo>
                    <a:pt x="359188" y="2652317"/>
                  </a:lnTo>
                  <a:lnTo>
                    <a:pt x="270928" y="2667728"/>
                  </a:lnTo>
                  <a:lnTo>
                    <a:pt x="333717" y="2734742"/>
                  </a:lnTo>
                  <a:lnTo>
                    <a:pt x="320382" y="2827763"/>
                  </a:lnTo>
                  <a:lnTo>
                    <a:pt x="400400" y="2785683"/>
                  </a:lnTo>
                  <a:lnTo>
                    <a:pt x="480418" y="2827763"/>
                  </a:lnTo>
                  <a:lnTo>
                    <a:pt x="467083" y="2734742"/>
                  </a:lnTo>
                  <a:lnTo>
                    <a:pt x="529872" y="2667728"/>
                  </a:lnTo>
                  <a:lnTo>
                    <a:pt x="441612" y="2652317"/>
                  </a:lnTo>
                  <a:lnTo>
                    <a:pt x="400400" y="2568820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889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خروج">
            <a:extLst>
              <a:ext uri="{FF2B5EF4-FFF2-40B4-BE49-F238E27FC236}">
                <a16:creationId xmlns:a16="http://schemas.microsoft.com/office/drawing/2014/main" id="{4669CF9E-5DD5-4488-AD57-843A94D7801C}"/>
              </a:ext>
            </a:extLst>
          </p:cNvPr>
          <p:cNvGrpSpPr/>
          <p:nvPr/>
        </p:nvGrpSpPr>
        <p:grpSpPr>
          <a:xfrm>
            <a:off x="5186140" y="5481293"/>
            <a:ext cx="1816640" cy="645052"/>
            <a:chOff x="5186140" y="6137816"/>
            <a:chExt cx="1816640" cy="645052"/>
          </a:xfrm>
        </p:grpSpPr>
        <p:sp>
          <p:nvSpPr>
            <p:cNvPr id="17" name="Freeform 1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7DF7E13-C35E-430C-A997-1EADE0CE57B5}"/>
                </a:ext>
              </a:extLst>
            </p:cNvPr>
            <p:cNvSpPr/>
            <p:nvPr/>
          </p:nvSpPr>
          <p:spPr>
            <a:xfrm>
              <a:off x="5214757" y="6360350"/>
              <a:ext cx="161892" cy="161892"/>
            </a:xfrm>
            <a:custGeom>
              <a:avLst/>
              <a:gdLst>
                <a:gd name="connsiteX0" fmla="*/ 80946 w 161892"/>
                <a:gd name="connsiteY0" fmla="*/ 0 h 161892"/>
                <a:gd name="connsiteX1" fmla="*/ 106712 w 161892"/>
                <a:gd name="connsiteY1" fmla="*/ 52203 h 161892"/>
                <a:gd name="connsiteX2" fmla="*/ 161892 w 161892"/>
                <a:gd name="connsiteY2" fmla="*/ 61838 h 161892"/>
                <a:gd name="connsiteX3" fmla="*/ 122636 w 161892"/>
                <a:gd name="connsiteY3" fmla="*/ 103735 h 161892"/>
                <a:gd name="connsiteX4" fmla="*/ 130973 w 161892"/>
                <a:gd name="connsiteY4" fmla="*/ 161892 h 161892"/>
                <a:gd name="connsiteX5" fmla="*/ 80946 w 161892"/>
                <a:gd name="connsiteY5" fmla="*/ 135584 h 161892"/>
                <a:gd name="connsiteX6" fmla="*/ 30919 w 161892"/>
                <a:gd name="connsiteY6" fmla="*/ 161892 h 161892"/>
                <a:gd name="connsiteX7" fmla="*/ 39256 w 161892"/>
                <a:gd name="connsiteY7" fmla="*/ 103735 h 161892"/>
                <a:gd name="connsiteX8" fmla="*/ 0 w 161892"/>
                <a:gd name="connsiteY8" fmla="*/ 61838 h 161892"/>
                <a:gd name="connsiteX9" fmla="*/ 55180 w 161892"/>
                <a:gd name="connsiteY9" fmla="*/ 52203 h 161892"/>
                <a:gd name="connsiteX10" fmla="*/ 80946 w 161892"/>
                <a:gd name="connsiteY10" fmla="*/ 0 h 16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892" h="161892">
                  <a:moveTo>
                    <a:pt x="80946" y="0"/>
                  </a:moveTo>
                  <a:lnTo>
                    <a:pt x="106712" y="52203"/>
                  </a:lnTo>
                  <a:lnTo>
                    <a:pt x="161892" y="61838"/>
                  </a:lnTo>
                  <a:lnTo>
                    <a:pt x="122636" y="103735"/>
                  </a:lnTo>
                  <a:lnTo>
                    <a:pt x="130973" y="161892"/>
                  </a:lnTo>
                  <a:lnTo>
                    <a:pt x="80946" y="135584"/>
                  </a:lnTo>
                  <a:lnTo>
                    <a:pt x="30919" y="161892"/>
                  </a:lnTo>
                  <a:lnTo>
                    <a:pt x="39256" y="103735"/>
                  </a:lnTo>
                  <a:lnTo>
                    <a:pt x="0" y="61838"/>
                  </a:lnTo>
                  <a:lnTo>
                    <a:pt x="55180" y="52203"/>
                  </a:lnTo>
                  <a:lnTo>
                    <a:pt x="809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0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B89DEF8-2EB5-4E76-8BE9-8EFE4BB2E1F9}"/>
                </a:ext>
              </a:extLst>
            </p:cNvPr>
            <p:cNvSpPr/>
            <p:nvPr/>
          </p:nvSpPr>
          <p:spPr>
            <a:xfrm>
              <a:off x="6815352" y="6360350"/>
              <a:ext cx="161892" cy="161892"/>
            </a:xfrm>
            <a:custGeom>
              <a:avLst/>
              <a:gdLst>
                <a:gd name="connsiteX0" fmla="*/ 80946 w 161892"/>
                <a:gd name="connsiteY0" fmla="*/ 0 h 161892"/>
                <a:gd name="connsiteX1" fmla="*/ 106712 w 161892"/>
                <a:gd name="connsiteY1" fmla="*/ 52203 h 161892"/>
                <a:gd name="connsiteX2" fmla="*/ 161892 w 161892"/>
                <a:gd name="connsiteY2" fmla="*/ 61838 h 161892"/>
                <a:gd name="connsiteX3" fmla="*/ 122636 w 161892"/>
                <a:gd name="connsiteY3" fmla="*/ 103735 h 161892"/>
                <a:gd name="connsiteX4" fmla="*/ 130973 w 161892"/>
                <a:gd name="connsiteY4" fmla="*/ 161892 h 161892"/>
                <a:gd name="connsiteX5" fmla="*/ 80946 w 161892"/>
                <a:gd name="connsiteY5" fmla="*/ 135584 h 161892"/>
                <a:gd name="connsiteX6" fmla="*/ 30919 w 161892"/>
                <a:gd name="connsiteY6" fmla="*/ 161892 h 161892"/>
                <a:gd name="connsiteX7" fmla="*/ 39256 w 161892"/>
                <a:gd name="connsiteY7" fmla="*/ 103735 h 161892"/>
                <a:gd name="connsiteX8" fmla="*/ 0 w 161892"/>
                <a:gd name="connsiteY8" fmla="*/ 61838 h 161892"/>
                <a:gd name="connsiteX9" fmla="*/ 55180 w 161892"/>
                <a:gd name="connsiteY9" fmla="*/ 52203 h 161892"/>
                <a:gd name="connsiteX10" fmla="*/ 80946 w 161892"/>
                <a:gd name="connsiteY10" fmla="*/ 0 h 16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892" h="161892">
                  <a:moveTo>
                    <a:pt x="80946" y="0"/>
                  </a:moveTo>
                  <a:lnTo>
                    <a:pt x="106712" y="52203"/>
                  </a:lnTo>
                  <a:lnTo>
                    <a:pt x="161892" y="61838"/>
                  </a:lnTo>
                  <a:lnTo>
                    <a:pt x="122636" y="103735"/>
                  </a:lnTo>
                  <a:lnTo>
                    <a:pt x="130973" y="161892"/>
                  </a:lnTo>
                  <a:lnTo>
                    <a:pt x="80946" y="135584"/>
                  </a:lnTo>
                  <a:lnTo>
                    <a:pt x="30919" y="161892"/>
                  </a:lnTo>
                  <a:lnTo>
                    <a:pt x="39256" y="103735"/>
                  </a:lnTo>
                  <a:lnTo>
                    <a:pt x="0" y="61838"/>
                  </a:lnTo>
                  <a:lnTo>
                    <a:pt x="55180" y="52203"/>
                  </a:lnTo>
                  <a:lnTo>
                    <a:pt x="809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0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D80BEC4-78E8-4058-AB60-7567AEA7E703}"/>
                </a:ext>
              </a:extLst>
            </p:cNvPr>
            <p:cNvSpPr/>
            <p:nvPr/>
          </p:nvSpPr>
          <p:spPr>
            <a:xfrm>
              <a:off x="5186140" y="6198633"/>
              <a:ext cx="303403" cy="523417"/>
            </a:xfrm>
            <a:custGeom>
              <a:avLst/>
              <a:gdLst>
                <a:gd name="connsiteX0" fmla="*/ 122561 w 303403"/>
                <a:gd name="connsiteY0" fmla="*/ 0 h 523417"/>
                <a:gd name="connsiteX1" fmla="*/ 129501 w 303403"/>
                <a:gd name="connsiteY1" fmla="*/ 20609 h 523417"/>
                <a:gd name="connsiteX2" fmla="*/ 168842 w 303403"/>
                <a:gd name="connsiteY2" fmla="*/ 9962 h 523417"/>
                <a:gd name="connsiteX3" fmla="*/ 174060 w 303403"/>
                <a:gd name="connsiteY3" fmla="*/ 50383 h 523417"/>
                <a:gd name="connsiteX4" fmla="*/ 214722 w 303403"/>
                <a:gd name="connsiteY4" fmla="*/ 47616 h 523417"/>
                <a:gd name="connsiteX5" fmla="*/ 211955 w 303403"/>
                <a:gd name="connsiteY5" fmla="*/ 88278 h 523417"/>
                <a:gd name="connsiteX6" fmla="*/ 252376 w 303403"/>
                <a:gd name="connsiteY6" fmla="*/ 93496 h 523417"/>
                <a:gd name="connsiteX7" fmla="*/ 241729 w 303403"/>
                <a:gd name="connsiteY7" fmla="*/ 132837 h 523417"/>
                <a:gd name="connsiteX8" fmla="*/ 280355 w 303403"/>
                <a:gd name="connsiteY8" fmla="*/ 145844 h 523417"/>
                <a:gd name="connsiteX9" fmla="*/ 262238 w 303403"/>
                <a:gd name="connsiteY9" fmla="*/ 182352 h 523417"/>
                <a:gd name="connsiteX10" fmla="*/ 297587 w 303403"/>
                <a:gd name="connsiteY10" fmla="*/ 202640 h 523417"/>
                <a:gd name="connsiteX11" fmla="*/ 272692 w 303403"/>
                <a:gd name="connsiteY11" fmla="*/ 234911 h 523417"/>
                <a:gd name="connsiteX12" fmla="*/ 303403 w 303403"/>
                <a:gd name="connsiteY12" fmla="*/ 261709 h 523417"/>
                <a:gd name="connsiteX13" fmla="*/ 272692 w 303403"/>
                <a:gd name="connsiteY13" fmla="*/ 288506 h 523417"/>
                <a:gd name="connsiteX14" fmla="*/ 297587 w 303403"/>
                <a:gd name="connsiteY14" fmla="*/ 320777 h 523417"/>
                <a:gd name="connsiteX15" fmla="*/ 262238 w 303403"/>
                <a:gd name="connsiteY15" fmla="*/ 341066 h 523417"/>
                <a:gd name="connsiteX16" fmla="*/ 280355 w 303403"/>
                <a:gd name="connsiteY16" fmla="*/ 377574 h 523417"/>
                <a:gd name="connsiteX17" fmla="*/ 241729 w 303403"/>
                <a:gd name="connsiteY17" fmla="*/ 390580 h 523417"/>
                <a:gd name="connsiteX18" fmla="*/ 252376 w 303403"/>
                <a:gd name="connsiteY18" fmla="*/ 429921 h 523417"/>
                <a:gd name="connsiteX19" fmla="*/ 211955 w 303403"/>
                <a:gd name="connsiteY19" fmla="*/ 435139 h 523417"/>
                <a:gd name="connsiteX20" fmla="*/ 214722 w 303403"/>
                <a:gd name="connsiteY20" fmla="*/ 475802 h 523417"/>
                <a:gd name="connsiteX21" fmla="*/ 174060 w 303403"/>
                <a:gd name="connsiteY21" fmla="*/ 473035 h 523417"/>
                <a:gd name="connsiteX22" fmla="*/ 168842 w 303403"/>
                <a:gd name="connsiteY22" fmla="*/ 513456 h 523417"/>
                <a:gd name="connsiteX23" fmla="*/ 129501 w 303403"/>
                <a:gd name="connsiteY23" fmla="*/ 502809 h 523417"/>
                <a:gd name="connsiteX24" fmla="*/ 122561 w 303403"/>
                <a:gd name="connsiteY24" fmla="*/ 523417 h 523417"/>
                <a:gd name="connsiteX25" fmla="*/ 85608 w 303403"/>
                <a:gd name="connsiteY25" fmla="*/ 489773 h 523417"/>
                <a:gd name="connsiteX26" fmla="*/ 0 w 303403"/>
                <a:gd name="connsiteY26" fmla="*/ 261709 h 523417"/>
                <a:gd name="connsiteX27" fmla="*/ 85608 w 303403"/>
                <a:gd name="connsiteY27" fmla="*/ 33645 h 523417"/>
                <a:gd name="connsiteX28" fmla="*/ 122561 w 303403"/>
                <a:gd name="connsiteY28" fmla="*/ 0 h 523417"/>
                <a:gd name="connsiteX29" fmla="*/ 109563 w 303403"/>
                <a:gd name="connsiteY29" fmla="*/ 161717 h 523417"/>
                <a:gd name="connsiteX30" fmla="*/ 83797 w 303403"/>
                <a:gd name="connsiteY30" fmla="*/ 213920 h 523417"/>
                <a:gd name="connsiteX31" fmla="*/ 28617 w 303403"/>
                <a:gd name="connsiteY31" fmla="*/ 223555 h 523417"/>
                <a:gd name="connsiteX32" fmla="*/ 67873 w 303403"/>
                <a:gd name="connsiteY32" fmla="*/ 265452 h 523417"/>
                <a:gd name="connsiteX33" fmla="*/ 59536 w 303403"/>
                <a:gd name="connsiteY33" fmla="*/ 323609 h 523417"/>
                <a:gd name="connsiteX34" fmla="*/ 109563 w 303403"/>
                <a:gd name="connsiteY34" fmla="*/ 297301 h 523417"/>
                <a:gd name="connsiteX35" fmla="*/ 159590 w 303403"/>
                <a:gd name="connsiteY35" fmla="*/ 323609 h 523417"/>
                <a:gd name="connsiteX36" fmla="*/ 151253 w 303403"/>
                <a:gd name="connsiteY36" fmla="*/ 265452 h 523417"/>
                <a:gd name="connsiteX37" fmla="*/ 190509 w 303403"/>
                <a:gd name="connsiteY37" fmla="*/ 223555 h 523417"/>
                <a:gd name="connsiteX38" fmla="*/ 135329 w 303403"/>
                <a:gd name="connsiteY38" fmla="*/ 213920 h 523417"/>
                <a:gd name="connsiteX39" fmla="*/ 109563 w 303403"/>
                <a:gd name="connsiteY39" fmla="*/ 161717 h 52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03403" h="523417">
                  <a:moveTo>
                    <a:pt x="122561" y="0"/>
                  </a:moveTo>
                  <a:lnTo>
                    <a:pt x="129501" y="20609"/>
                  </a:lnTo>
                  <a:lnTo>
                    <a:pt x="168842" y="9962"/>
                  </a:lnTo>
                  <a:lnTo>
                    <a:pt x="174060" y="50383"/>
                  </a:lnTo>
                  <a:lnTo>
                    <a:pt x="214722" y="47616"/>
                  </a:lnTo>
                  <a:lnTo>
                    <a:pt x="211955" y="88278"/>
                  </a:lnTo>
                  <a:lnTo>
                    <a:pt x="252376" y="93496"/>
                  </a:lnTo>
                  <a:lnTo>
                    <a:pt x="241729" y="132837"/>
                  </a:lnTo>
                  <a:lnTo>
                    <a:pt x="280355" y="145844"/>
                  </a:lnTo>
                  <a:lnTo>
                    <a:pt x="262238" y="182352"/>
                  </a:lnTo>
                  <a:lnTo>
                    <a:pt x="297587" y="202640"/>
                  </a:lnTo>
                  <a:lnTo>
                    <a:pt x="272692" y="234911"/>
                  </a:lnTo>
                  <a:lnTo>
                    <a:pt x="303403" y="261709"/>
                  </a:lnTo>
                  <a:lnTo>
                    <a:pt x="272692" y="288506"/>
                  </a:lnTo>
                  <a:lnTo>
                    <a:pt x="297587" y="320777"/>
                  </a:lnTo>
                  <a:lnTo>
                    <a:pt x="262238" y="341066"/>
                  </a:lnTo>
                  <a:lnTo>
                    <a:pt x="280355" y="377574"/>
                  </a:lnTo>
                  <a:lnTo>
                    <a:pt x="241729" y="390580"/>
                  </a:lnTo>
                  <a:lnTo>
                    <a:pt x="252376" y="429921"/>
                  </a:lnTo>
                  <a:lnTo>
                    <a:pt x="211955" y="435139"/>
                  </a:lnTo>
                  <a:lnTo>
                    <a:pt x="214722" y="475802"/>
                  </a:lnTo>
                  <a:lnTo>
                    <a:pt x="174060" y="473035"/>
                  </a:lnTo>
                  <a:lnTo>
                    <a:pt x="168842" y="513456"/>
                  </a:lnTo>
                  <a:lnTo>
                    <a:pt x="129501" y="502809"/>
                  </a:lnTo>
                  <a:lnTo>
                    <a:pt x="122561" y="523417"/>
                  </a:lnTo>
                  <a:lnTo>
                    <a:pt x="85608" y="489773"/>
                  </a:lnTo>
                  <a:cubicBezTo>
                    <a:pt x="32716" y="431409"/>
                    <a:pt x="0" y="350778"/>
                    <a:pt x="0" y="261709"/>
                  </a:cubicBezTo>
                  <a:cubicBezTo>
                    <a:pt x="0" y="172641"/>
                    <a:pt x="32716" y="92010"/>
                    <a:pt x="85608" y="33645"/>
                  </a:cubicBezTo>
                  <a:lnTo>
                    <a:pt x="122561" y="0"/>
                  </a:lnTo>
                  <a:close/>
                  <a:moveTo>
                    <a:pt x="109563" y="161717"/>
                  </a:moveTo>
                  <a:lnTo>
                    <a:pt x="83797" y="213920"/>
                  </a:lnTo>
                  <a:lnTo>
                    <a:pt x="28617" y="223555"/>
                  </a:lnTo>
                  <a:lnTo>
                    <a:pt x="67873" y="265452"/>
                  </a:lnTo>
                  <a:lnTo>
                    <a:pt x="59536" y="323609"/>
                  </a:lnTo>
                  <a:lnTo>
                    <a:pt x="109563" y="297301"/>
                  </a:lnTo>
                  <a:lnTo>
                    <a:pt x="159590" y="323609"/>
                  </a:lnTo>
                  <a:lnTo>
                    <a:pt x="151253" y="265452"/>
                  </a:lnTo>
                  <a:lnTo>
                    <a:pt x="190509" y="223555"/>
                  </a:lnTo>
                  <a:lnTo>
                    <a:pt x="135329" y="213920"/>
                  </a:lnTo>
                  <a:lnTo>
                    <a:pt x="109563" y="161717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 10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B8F8FD1-DB94-4CF1-93C8-DD4E37C03BD3}"/>
                </a:ext>
              </a:extLst>
            </p:cNvPr>
            <p:cNvSpPr/>
            <p:nvPr/>
          </p:nvSpPr>
          <p:spPr>
            <a:xfrm>
              <a:off x="6703340" y="6201394"/>
              <a:ext cx="299440" cy="517896"/>
            </a:xfrm>
            <a:custGeom>
              <a:avLst/>
              <a:gdLst>
                <a:gd name="connsiteX0" fmla="*/ 179913 w 299440"/>
                <a:gd name="connsiteY0" fmla="*/ 0 h 517896"/>
                <a:gd name="connsiteX1" fmla="*/ 213833 w 299440"/>
                <a:gd name="connsiteY1" fmla="*/ 30884 h 517896"/>
                <a:gd name="connsiteX2" fmla="*/ 299440 w 299440"/>
                <a:gd name="connsiteY2" fmla="*/ 258948 h 517896"/>
                <a:gd name="connsiteX3" fmla="*/ 213833 w 299440"/>
                <a:gd name="connsiteY3" fmla="*/ 487012 h 517896"/>
                <a:gd name="connsiteX4" fmla="*/ 179913 w 299440"/>
                <a:gd name="connsiteY4" fmla="*/ 517896 h 517896"/>
                <a:gd name="connsiteX5" fmla="*/ 173903 w 299440"/>
                <a:gd name="connsiteY5" fmla="*/ 500048 h 517896"/>
                <a:gd name="connsiteX6" fmla="*/ 134562 w 299440"/>
                <a:gd name="connsiteY6" fmla="*/ 510695 h 517896"/>
                <a:gd name="connsiteX7" fmla="*/ 129344 w 299440"/>
                <a:gd name="connsiteY7" fmla="*/ 470274 h 517896"/>
                <a:gd name="connsiteX8" fmla="*/ 88681 w 299440"/>
                <a:gd name="connsiteY8" fmla="*/ 473042 h 517896"/>
                <a:gd name="connsiteX9" fmla="*/ 91448 w 299440"/>
                <a:gd name="connsiteY9" fmla="*/ 432379 h 517896"/>
                <a:gd name="connsiteX10" fmla="*/ 51027 w 299440"/>
                <a:gd name="connsiteY10" fmla="*/ 427161 h 517896"/>
                <a:gd name="connsiteX11" fmla="*/ 61674 w 299440"/>
                <a:gd name="connsiteY11" fmla="*/ 387820 h 517896"/>
                <a:gd name="connsiteX12" fmla="*/ 23048 w 299440"/>
                <a:gd name="connsiteY12" fmla="*/ 374813 h 517896"/>
                <a:gd name="connsiteX13" fmla="*/ 41166 w 299440"/>
                <a:gd name="connsiteY13" fmla="*/ 338305 h 517896"/>
                <a:gd name="connsiteX14" fmla="*/ 5816 w 299440"/>
                <a:gd name="connsiteY14" fmla="*/ 318017 h 517896"/>
                <a:gd name="connsiteX15" fmla="*/ 30712 w 299440"/>
                <a:gd name="connsiteY15" fmla="*/ 285746 h 517896"/>
                <a:gd name="connsiteX16" fmla="*/ 0 w 299440"/>
                <a:gd name="connsiteY16" fmla="*/ 258948 h 517896"/>
                <a:gd name="connsiteX17" fmla="*/ 30712 w 299440"/>
                <a:gd name="connsiteY17" fmla="*/ 232151 h 517896"/>
                <a:gd name="connsiteX18" fmla="*/ 5816 w 299440"/>
                <a:gd name="connsiteY18" fmla="*/ 199880 h 517896"/>
                <a:gd name="connsiteX19" fmla="*/ 41166 w 299440"/>
                <a:gd name="connsiteY19" fmla="*/ 179591 h 517896"/>
                <a:gd name="connsiteX20" fmla="*/ 23048 w 299440"/>
                <a:gd name="connsiteY20" fmla="*/ 143083 h 517896"/>
                <a:gd name="connsiteX21" fmla="*/ 61674 w 299440"/>
                <a:gd name="connsiteY21" fmla="*/ 130077 h 517896"/>
                <a:gd name="connsiteX22" fmla="*/ 51027 w 299440"/>
                <a:gd name="connsiteY22" fmla="*/ 90736 h 517896"/>
                <a:gd name="connsiteX23" fmla="*/ 91448 w 299440"/>
                <a:gd name="connsiteY23" fmla="*/ 85518 h 517896"/>
                <a:gd name="connsiteX24" fmla="*/ 88681 w 299440"/>
                <a:gd name="connsiteY24" fmla="*/ 44855 h 517896"/>
                <a:gd name="connsiteX25" fmla="*/ 129344 w 299440"/>
                <a:gd name="connsiteY25" fmla="*/ 47622 h 517896"/>
                <a:gd name="connsiteX26" fmla="*/ 134562 w 299440"/>
                <a:gd name="connsiteY26" fmla="*/ 7201 h 517896"/>
                <a:gd name="connsiteX27" fmla="*/ 173903 w 299440"/>
                <a:gd name="connsiteY27" fmla="*/ 17848 h 517896"/>
                <a:gd name="connsiteX28" fmla="*/ 179913 w 299440"/>
                <a:gd name="connsiteY28" fmla="*/ 0 h 517896"/>
                <a:gd name="connsiteX29" fmla="*/ 192958 w 299440"/>
                <a:gd name="connsiteY29" fmla="*/ 158956 h 517896"/>
                <a:gd name="connsiteX30" fmla="*/ 167192 w 299440"/>
                <a:gd name="connsiteY30" fmla="*/ 211159 h 517896"/>
                <a:gd name="connsiteX31" fmla="*/ 112012 w 299440"/>
                <a:gd name="connsiteY31" fmla="*/ 220794 h 517896"/>
                <a:gd name="connsiteX32" fmla="*/ 151268 w 299440"/>
                <a:gd name="connsiteY32" fmla="*/ 262691 h 517896"/>
                <a:gd name="connsiteX33" fmla="*/ 142931 w 299440"/>
                <a:gd name="connsiteY33" fmla="*/ 320848 h 517896"/>
                <a:gd name="connsiteX34" fmla="*/ 192958 w 299440"/>
                <a:gd name="connsiteY34" fmla="*/ 294540 h 517896"/>
                <a:gd name="connsiteX35" fmla="*/ 242985 w 299440"/>
                <a:gd name="connsiteY35" fmla="*/ 320848 h 517896"/>
                <a:gd name="connsiteX36" fmla="*/ 234648 w 299440"/>
                <a:gd name="connsiteY36" fmla="*/ 262691 h 517896"/>
                <a:gd name="connsiteX37" fmla="*/ 273904 w 299440"/>
                <a:gd name="connsiteY37" fmla="*/ 220794 h 517896"/>
                <a:gd name="connsiteX38" fmla="*/ 218724 w 299440"/>
                <a:gd name="connsiteY38" fmla="*/ 211159 h 517896"/>
                <a:gd name="connsiteX39" fmla="*/ 192958 w 299440"/>
                <a:gd name="connsiteY39" fmla="*/ 158956 h 51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9440" h="517896">
                  <a:moveTo>
                    <a:pt x="179913" y="0"/>
                  </a:moveTo>
                  <a:lnTo>
                    <a:pt x="213833" y="30884"/>
                  </a:lnTo>
                  <a:cubicBezTo>
                    <a:pt x="266724" y="89249"/>
                    <a:pt x="299440" y="169880"/>
                    <a:pt x="299440" y="258948"/>
                  </a:cubicBezTo>
                  <a:cubicBezTo>
                    <a:pt x="299440" y="348017"/>
                    <a:pt x="266724" y="428648"/>
                    <a:pt x="213833" y="487012"/>
                  </a:cubicBezTo>
                  <a:lnTo>
                    <a:pt x="179913" y="517896"/>
                  </a:lnTo>
                  <a:lnTo>
                    <a:pt x="173903" y="500048"/>
                  </a:lnTo>
                  <a:lnTo>
                    <a:pt x="134562" y="510695"/>
                  </a:lnTo>
                  <a:lnTo>
                    <a:pt x="129344" y="470274"/>
                  </a:lnTo>
                  <a:lnTo>
                    <a:pt x="88681" y="473042"/>
                  </a:lnTo>
                  <a:lnTo>
                    <a:pt x="91448" y="432379"/>
                  </a:lnTo>
                  <a:lnTo>
                    <a:pt x="51027" y="427161"/>
                  </a:lnTo>
                  <a:lnTo>
                    <a:pt x="61674" y="387820"/>
                  </a:lnTo>
                  <a:lnTo>
                    <a:pt x="23048" y="374813"/>
                  </a:lnTo>
                  <a:lnTo>
                    <a:pt x="41166" y="338305"/>
                  </a:lnTo>
                  <a:lnTo>
                    <a:pt x="5816" y="318017"/>
                  </a:lnTo>
                  <a:lnTo>
                    <a:pt x="30712" y="285746"/>
                  </a:lnTo>
                  <a:lnTo>
                    <a:pt x="0" y="258948"/>
                  </a:lnTo>
                  <a:lnTo>
                    <a:pt x="30712" y="232151"/>
                  </a:lnTo>
                  <a:lnTo>
                    <a:pt x="5816" y="199880"/>
                  </a:lnTo>
                  <a:lnTo>
                    <a:pt x="41166" y="179591"/>
                  </a:lnTo>
                  <a:lnTo>
                    <a:pt x="23048" y="143083"/>
                  </a:lnTo>
                  <a:lnTo>
                    <a:pt x="61674" y="130077"/>
                  </a:lnTo>
                  <a:lnTo>
                    <a:pt x="51027" y="90736"/>
                  </a:lnTo>
                  <a:lnTo>
                    <a:pt x="91448" y="85518"/>
                  </a:lnTo>
                  <a:lnTo>
                    <a:pt x="88681" y="44855"/>
                  </a:lnTo>
                  <a:lnTo>
                    <a:pt x="129344" y="47622"/>
                  </a:lnTo>
                  <a:lnTo>
                    <a:pt x="134562" y="7201"/>
                  </a:lnTo>
                  <a:lnTo>
                    <a:pt x="173903" y="17848"/>
                  </a:lnTo>
                  <a:lnTo>
                    <a:pt x="179913" y="0"/>
                  </a:lnTo>
                  <a:close/>
                  <a:moveTo>
                    <a:pt x="192958" y="158956"/>
                  </a:moveTo>
                  <a:lnTo>
                    <a:pt x="167192" y="211159"/>
                  </a:lnTo>
                  <a:lnTo>
                    <a:pt x="112012" y="220794"/>
                  </a:lnTo>
                  <a:lnTo>
                    <a:pt x="151268" y="262691"/>
                  </a:lnTo>
                  <a:lnTo>
                    <a:pt x="142931" y="320848"/>
                  </a:lnTo>
                  <a:lnTo>
                    <a:pt x="192958" y="294540"/>
                  </a:lnTo>
                  <a:lnTo>
                    <a:pt x="242985" y="320848"/>
                  </a:lnTo>
                  <a:lnTo>
                    <a:pt x="234648" y="262691"/>
                  </a:lnTo>
                  <a:lnTo>
                    <a:pt x="273904" y="220794"/>
                  </a:lnTo>
                  <a:lnTo>
                    <a:pt x="218724" y="211159"/>
                  </a:lnTo>
                  <a:lnTo>
                    <a:pt x="192958" y="158956"/>
                  </a:lnTo>
                  <a:close/>
                </a:path>
              </a:pathLst>
            </a:custGeom>
            <a:solidFill>
              <a:srgbClr val="1E4C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101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91A293D0-C3E9-4110-9399-4BEBE470634C}"/>
                </a:ext>
              </a:extLst>
            </p:cNvPr>
            <p:cNvSpPr/>
            <p:nvPr/>
          </p:nvSpPr>
          <p:spPr>
            <a:xfrm>
              <a:off x="5308699" y="6137816"/>
              <a:ext cx="1574552" cy="645052"/>
            </a:xfrm>
            <a:custGeom>
              <a:avLst/>
              <a:gdLst>
                <a:gd name="connsiteX0" fmla="*/ 131974 w 1224513"/>
                <a:gd name="connsiteY0" fmla="*/ 0 h 501650"/>
                <a:gd name="connsiteX1" fmla="*/ 1090180 w 1224513"/>
                <a:gd name="connsiteY1" fmla="*/ 0 h 501650"/>
                <a:gd name="connsiteX2" fmla="*/ 1217254 w 1224513"/>
                <a:gd name="connsiteY2" fmla="*/ 42835 h 501650"/>
                <a:gd name="connsiteX3" fmla="*/ 1224513 w 1224513"/>
                <a:gd name="connsiteY3" fmla="*/ 49444 h 501650"/>
                <a:gd name="connsiteX4" fmla="*/ 1219839 w 1224513"/>
                <a:gd name="connsiteY4" fmla="*/ 63324 h 501650"/>
                <a:gd name="connsiteX5" fmla="*/ 1189244 w 1224513"/>
                <a:gd name="connsiteY5" fmla="*/ 55044 h 501650"/>
                <a:gd name="connsiteX6" fmla="*/ 1185186 w 1224513"/>
                <a:gd name="connsiteY6" fmla="*/ 86479 h 501650"/>
                <a:gd name="connsiteX7" fmla="*/ 1153563 w 1224513"/>
                <a:gd name="connsiteY7" fmla="*/ 84327 h 501650"/>
                <a:gd name="connsiteX8" fmla="*/ 1155715 w 1224513"/>
                <a:gd name="connsiteY8" fmla="*/ 115950 h 501650"/>
                <a:gd name="connsiteX9" fmla="*/ 1124280 w 1224513"/>
                <a:gd name="connsiteY9" fmla="*/ 120008 h 501650"/>
                <a:gd name="connsiteX10" fmla="*/ 1132560 w 1224513"/>
                <a:gd name="connsiteY10" fmla="*/ 150603 h 501650"/>
                <a:gd name="connsiteX11" fmla="*/ 1102521 w 1224513"/>
                <a:gd name="connsiteY11" fmla="*/ 160718 h 501650"/>
                <a:gd name="connsiteX12" fmla="*/ 1116611 w 1224513"/>
                <a:gd name="connsiteY12" fmla="*/ 189110 h 501650"/>
                <a:gd name="connsiteX13" fmla="*/ 1089120 w 1224513"/>
                <a:gd name="connsiteY13" fmla="*/ 204888 h 501650"/>
                <a:gd name="connsiteX14" fmla="*/ 1108481 w 1224513"/>
                <a:gd name="connsiteY14" fmla="*/ 229985 h 501650"/>
                <a:gd name="connsiteX15" fmla="*/ 1084597 w 1224513"/>
                <a:gd name="connsiteY15" fmla="*/ 250825 h 501650"/>
                <a:gd name="connsiteX16" fmla="*/ 1108481 w 1224513"/>
                <a:gd name="connsiteY16" fmla="*/ 271665 h 501650"/>
                <a:gd name="connsiteX17" fmla="*/ 1089120 w 1224513"/>
                <a:gd name="connsiteY17" fmla="*/ 296762 h 501650"/>
                <a:gd name="connsiteX18" fmla="*/ 1116611 w 1224513"/>
                <a:gd name="connsiteY18" fmla="*/ 312540 h 501650"/>
                <a:gd name="connsiteX19" fmla="*/ 1102521 w 1224513"/>
                <a:gd name="connsiteY19" fmla="*/ 340932 h 501650"/>
                <a:gd name="connsiteX20" fmla="*/ 1132560 w 1224513"/>
                <a:gd name="connsiteY20" fmla="*/ 351047 h 501650"/>
                <a:gd name="connsiteX21" fmla="*/ 1124280 w 1224513"/>
                <a:gd name="connsiteY21" fmla="*/ 381642 h 501650"/>
                <a:gd name="connsiteX22" fmla="*/ 1155715 w 1224513"/>
                <a:gd name="connsiteY22" fmla="*/ 385700 h 501650"/>
                <a:gd name="connsiteX23" fmla="*/ 1153563 w 1224513"/>
                <a:gd name="connsiteY23" fmla="*/ 417323 h 501650"/>
                <a:gd name="connsiteX24" fmla="*/ 1185186 w 1224513"/>
                <a:gd name="connsiteY24" fmla="*/ 415171 h 501650"/>
                <a:gd name="connsiteX25" fmla="*/ 1189244 w 1224513"/>
                <a:gd name="connsiteY25" fmla="*/ 446606 h 501650"/>
                <a:gd name="connsiteX26" fmla="*/ 1219839 w 1224513"/>
                <a:gd name="connsiteY26" fmla="*/ 438326 h 501650"/>
                <a:gd name="connsiteX27" fmla="*/ 1224513 w 1224513"/>
                <a:gd name="connsiteY27" fmla="*/ 452206 h 501650"/>
                <a:gd name="connsiteX28" fmla="*/ 1217254 w 1224513"/>
                <a:gd name="connsiteY28" fmla="*/ 458815 h 501650"/>
                <a:gd name="connsiteX29" fmla="*/ 1090180 w 1224513"/>
                <a:gd name="connsiteY29" fmla="*/ 501650 h 501650"/>
                <a:gd name="connsiteX30" fmla="*/ 131974 w 1224513"/>
                <a:gd name="connsiteY30" fmla="*/ 501650 h 501650"/>
                <a:gd name="connsiteX31" fmla="*/ 4901 w 1224513"/>
                <a:gd name="connsiteY31" fmla="*/ 458815 h 501650"/>
                <a:gd name="connsiteX32" fmla="*/ 0 w 1224513"/>
                <a:gd name="connsiteY32" fmla="*/ 454353 h 501650"/>
                <a:gd name="connsiteX33" fmla="*/ 5397 w 1224513"/>
                <a:gd name="connsiteY33" fmla="*/ 438326 h 501650"/>
                <a:gd name="connsiteX34" fmla="*/ 35992 w 1224513"/>
                <a:gd name="connsiteY34" fmla="*/ 446606 h 501650"/>
                <a:gd name="connsiteX35" fmla="*/ 40050 w 1224513"/>
                <a:gd name="connsiteY35" fmla="*/ 415171 h 501650"/>
                <a:gd name="connsiteX36" fmla="*/ 71673 w 1224513"/>
                <a:gd name="connsiteY36" fmla="*/ 417323 h 501650"/>
                <a:gd name="connsiteX37" fmla="*/ 69521 w 1224513"/>
                <a:gd name="connsiteY37" fmla="*/ 385700 h 501650"/>
                <a:gd name="connsiteX38" fmla="*/ 100956 w 1224513"/>
                <a:gd name="connsiteY38" fmla="*/ 381642 h 501650"/>
                <a:gd name="connsiteX39" fmla="*/ 92676 w 1224513"/>
                <a:gd name="connsiteY39" fmla="*/ 351047 h 501650"/>
                <a:gd name="connsiteX40" fmla="*/ 122715 w 1224513"/>
                <a:gd name="connsiteY40" fmla="*/ 340932 h 501650"/>
                <a:gd name="connsiteX41" fmla="*/ 108625 w 1224513"/>
                <a:gd name="connsiteY41" fmla="*/ 312540 h 501650"/>
                <a:gd name="connsiteX42" fmla="*/ 136116 w 1224513"/>
                <a:gd name="connsiteY42" fmla="*/ 296762 h 501650"/>
                <a:gd name="connsiteX43" fmla="*/ 116755 w 1224513"/>
                <a:gd name="connsiteY43" fmla="*/ 271665 h 501650"/>
                <a:gd name="connsiteX44" fmla="*/ 140639 w 1224513"/>
                <a:gd name="connsiteY44" fmla="*/ 250825 h 501650"/>
                <a:gd name="connsiteX45" fmla="*/ 116755 w 1224513"/>
                <a:gd name="connsiteY45" fmla="*/ 229985 h 501650"/>
                <a:gd name="connsiteX46" fmla="*/ 136116 w 1224513"/>
                <a:gd name="connsiteY46" fmla="*/ 204888 h 501650"/>
                <a:gd name="connsiteX47" fmla="*/ 108625 w 1224513"/>
                <a:gd name="connsiteY47" fmla="*/ 189110 h 501650"/>
                <a:gd name="connsiteX48" fmla="*/ 122715 w 1224513"/>
                <a:gd name="connsiteY48" fmla="*/ 160718 h 501650"/>
                <a:gd name="connsiteX49" fmla="*/ 92676 w 1224513"/>
                <a:gd name="connsiteY49" fmla="*/ 150603 h 501650"/>
                <a:gd name="connsiteX50" fmla="*/ 100956 w 1224513"/>
                <a:gd name="connsiteY50" fmla="*/ 120008 h 501650"/>
                <a:gd name="connsiteX51" fmla="*/ 69521 w 1224513"/>
                <a:gd name="connsiteY51" fmla="*/ 115950 h 501650"/>
                <a:gd name="connsiteX52" fmla="*/ 71673 w 1224513"/>
                <a:gd name="connsiteY52" fmla="*/ 84327 h 501650"/>
                <a:gd name="connsiteX53" fmla="*/ 40050 w 1224513"/>
                <a:gd name="connsiteY53" fmla="*/ 86479 h 501650"/>
                <a:gd name="connsiteX54" fmla="*/ 35992 w 1224513"/>
                <a:gd name="connsiteY54" fmla="*/ 55044 h 501650"/>
                <a:gd name="connsiteX55" fmla="*/ 5397 w 1224513"/>
                <a:gd name="connsiteY55" fmla="*/ 63324 h 501650"/>
                <a:gd name="connsiteX56" fmla="*/ 0 w 1224513"/>
                <a:gd name="connsiteY56" fmla="*/ 47297 h 501650"/>
                <a:gd name="connsiteX57" fmla="*/ 4901 w 1224513"/>
                <a:gd name="connsiteY57" fmla="*/ 42835 h 501650"/>
                <a:gd name="connsiteX58" fmla="*/ 131974 w 1224513"/>
                <a:gd name="connsiteY58" fmla="*/ 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224513" h="501650">
                  <a:moveTo>
                    <a:pt x="131974" y="0"/>
                  </a:moveTo>
                  <a:lnTo>
                    <a:pt x="1090180" y="0"/>
                  </a:lnTo>
                  <a:cubicBezTo>
                    <a:pt x="1137249" y="0"/>
                    <a:pt x="1180978" y="15791"/>
                    <a:pt x="1217254" y="42835"/>
                  </a:cubicBezTo>
                  <a:lnTo>
                    <a:pt x="1224513" y="49444"/>
                  </a:lnTo>
                  <a:lnTo>
                    <a:pt x="1219839" y="63324"/>
                  </a:lnTo>
                  <a:lnTo>
                    <a:pt x="1189244" y="55044"/>
                  </a:lnTo>
                  <a:lnTo>
                    <a:pt x="1185186" y="86479"/>
                  </a:lnTo>
                  <a:lnTo>
                    <a:pt x="1153563" y="84327"/>
                  </a:lnTo>
                  <a:lnTo>
                    <a:pt x="1155715" y="115950"/>
                  </a:lnTo>
                  <a:lnTo>
                    <a:pt x="1124280" y="120008"/>
                  </a:lnTo>
                  <a:lnTo>
                    <a:pt x="1132560" y="150603"/>
                  </a:lnTo>
                  <a:lnTo>
                    <a:pt x="1102521" y="160718"/>
                  </a:lnTo>
                  <a:lnTo>
                    <a:pt x="1116611" y="189110"/>
                  </a:lnTo>
                  <a:lnTo>
                    <a:pt x="1089120" y="204888"/>
                  </a:lnTo>
                  <a:lnTo>
                    <a:pt x="1108481" y="229985"/>
                  </a:lnTo>
                  <a:lnTo>
                    <a:pt x="1084597" y="250825"/>
                  </a:lnTo>
                  <a:lnTo>
                    <a:pt x="1108481" y="271665"/>
                  </a:lnTo>
                  <a:lnTo>
                    <a:pt x="1089120" y="296762"/>
                  </a:lnTo>
                  <a:lnTo>
                    <a:pt x="1116611" y="312540"/>
                  </a:lnTo>
                  <a:lnTo>
                    <a:pt x="1102521" y="340932"/>
                  </a:lnTo>
                  <a:lnTo>
                    <a:pt x="1132560" y="351047"/>
                  </a:lnTo>
                  <a:lnTo>
                    <a:pt x="1124280" y="381642"/>
                  </a:lnTo>
                  <a:lnTo>
                    <a:pt x="1155715" y="385700"/>
                  </a:lnTo>
                  <a:lnTo>
                    <a:pt x="1153563" y="417323"/>
                  </a:lnTo>
                  <a:lnTo>
                    <a:pt x="1185186" y="415171"/>
                  </a:lnTo>
                  <a:lnTo>
                    <a:pt x="1189244" y="446606"/>
                  </a:lnTo>
                  <a:lnTo>
                    <a:pt x="1219839" y="438326"/>
                  </a:lnTo>
                  <a:lnTo>
                    <a:pt x="1224513" y="452206"/>
                  </a:lnTo>
                  <a:lnTo>
                    <a:pt x="1217254" y="458815"/>
                  </a:lnTo>
                  <a:cubicBezTo>
                    <a:pt x="1180978" y="485859"/>
                    <a:pt x="1137249" y="501650"/>
                    <a:pt x="1090180" y="501650"/>
                  </a:cubicBezTo>
                  <a:lnTo>
                    <a:pt x="131974" y="501650"/>
                  </a:lnTo>
                  <a:cubicBezTo>
                    <a:pt x="84906" y="501650"/>
                    <a:pt x="41176" y="485859"/>
                    <a:pt x="4901" y="458815"/>
                  </a:cubicBezTo>
                  <a:lnTo>
                    <a:pt x="0" y="454353"/>
                  </a:lnTo>
                  <a:lnTo>
                    <a:pt x="5397" y="438326"/>
                  </a:lnTo>
                  <a:lnTo>
                    <a:pt x="35992" y="446606"/>
                  </a:lnTo>
                  <a:lnTo>
                    <a:pt x="40050" y="415171"/>
                  </a:lnTo>
                  <a:lnTo>
                    <a:pt x="71673" y="417323"/>
                  </a:lnTo>
                  <a:lnTo>
                    <a:pt x="69521" y="385700"/>
                  </a:lnTo>
                  <a:lnTo>
                    <a:pt x="100956" y="381642"/>
                  </a:lnTo>
                  <a:lnTo>
                    <a:pt x="92676" y="351047"/>
                  </a:lnTo>
                  <a:lnTo>
                    <a:pt x="122715" y="340932"/>
                  </a:lnTo>
                  <a:lnTo>
                    <a:pt x="108625" y="312540"/>
                  </a:lnTo>
                  <a:lnTo>
                    <a:pt x="136116" y="296762"/>
                  </a:lnTo>
                  <a:lnTo>
                    <a:pt x="116755" y="271665"/>
                  </a:lnTo>
                  <a:lnTo>
                    <a:pt x="140639" y="250825"/>
                  </a:lnTo>
                  <a:lnTo>
                    <a:pt x="116755" y="229985"/>
                  </a:lnTo>
                  <a:lnTo>
                    <a:pt x="136116" y="204888"/>
                  </a:lnTo>
                  <a:lnTo>
                    <a:pt x="108625" y="189110"/>
                  </a:lnTo>
                  <a:lnTo>
                    <a:pt x="122715" y="160718"/>
                  </a:lnTo>
                  <a:lnTo>
                    <a:pt x="92676" y="150603"/>
                  </a:lnTo>
                  <a:lnTo>
                    <a:pt x="100956" y="120008"/>
                  </a:lnTo>
                  <a:lnTo>
                    <a:pt x="69521" y="115950"/>
                  </a:lnTo>
                  <a:lnTo>
                    <a:pt x="71673" y="84327"/>
                  </a:lnTo>
                  <a:lnTo>
                    <a:pt x="40050" y="86479"/>
                  </a:lnTo>
                  <a:lnTo>
                    <a:pt x="35992" y="55044"/>
                  </a:lnTo>
                  <a:lnTo>
                    <a:pt x="5397" y="63324"/>
                  </a:lnTo>
                  <a:lnTo>
                    <a:pt x="0" y="47297"/>
                  </a:lnTo>
                  <a:lnTo>
                    <a:pt x="4901" y="42835"/>
                  </a:lnTo>
                  <a:cubicBezTo>
                    <a:pt x="41176" y="15791"/>
                    <a:pt x="84906" y="0"/>
                    <a:pt x="13197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216000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11" action="ppaction://hlinksldjump"/>
                </a:rPr>
                <a:t>خروج</a:t>
              </a:r>
              <a:endPara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صوت تصفيق">
            <a:hlinkClick r:id="" action="ppaction://media"/>
            <a:extLst>
              <a:ext uri="{FF2B5EF4-FFF2-40B4-BE49-F238E27FC236}">
                <a16:creationId xmlns:a16="http://schemas.microsoft.com/office/drawing/2014/main" id="{BB7873A9-9A13-49B3-B125-169174A3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5286" y="559606"/>
            <a:ext cx="462073" cy="462073"/>
          </a:xfrm>
          <a:prstGeom prst="rect">
            <a:avLst/>
          </a:prstGeom>
        </p:spPr>
      </p:pic>
      <p:pic>
        <p:nvPicPr>
          <p:cNvPr id="23" name="صوت ألعاب نارية">
            <a:hlinkClick r:id="" action="ppaction://media"/>
            <a:extLst>
              <a:ext uri="{FF2B5EF4-FFF2-40B4-BE49-F238E27FC236}">
                <a16:creationId xmlns:a16="http://schemas.microsoft.com/office/drawing/2014/main" id="{55D17C96-D454-4BF1-8DB0-3A704C3700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5285" y="59613"/>
            <a:ext cx="469138" cy="46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8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6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2.96296E-6 L 0.00013 0.012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58333E-6 4.81481E-6 L 0.00013 0.012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1.45833E-6 -3.33333E-6 L 0.00013 0.012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5E-6 -1.85185E-6 L 0.00014 0.0125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3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B8B9524D-523A-4C18-BB85-0643ED76DF9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图片 44038" descr="1-33">
            <a:extLst>
              <a:ext uri="{FF2B5EF4-FFF2-40B4-BE49-F238E27FC236}">
                <a16:creationId xmlns:a16="http://schemas.microsoft.com/office/drawing/2014/main" id="{E2541158-E8BD-4638-9980-15A5B0ECD97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303119">
            <a:off x="9056220" y="773685"/>
            <a:ext cx="1641267" cy="3910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ABD45EF-631F-4BF8-985B-9D5DE085854D}"/>
              </a:ext>
            </a:extLst>
          </p:cNvPr>
          <p:cNvSpPr/>
          <p:nvPr/>
        </p:nvSpPr>
        <p:spPr>
          <a:xfrm>
            <a:off x="9276367" y="1487374"/>
            <a:ext cx="12009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نشاط1</a:t>
            </a:r>
          </a:p>
        </p:txBody>
      </p:sp>
      <p:sp>
        <p:nvSpPr>
          <p:cNvPr id="30" name="تمرير أفقي 12">
            <a:extLst>
              <a:ext uri="{FF2B5EF4-FFF2-40B4-BE49-F238E27FC236}">
                <a16:creationId xmlns:a16="http://schemas.microsoft.com/office/drawing/2014/main" id="{12DE16EB-A42B-45F6-BE53-F8748AB81ACF}"/>
              </a:ext>
            </a:extLst>
          </p:cNvPr>
          <p:cNvSpPr/>
          <p:nvPr/>
        </p:nvSpPr>
        <p:spPr>
          <a:xfrm>
            <a:off x="3240973" y="1867030"/>
            <a:ext cx="5860861" cy="98410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أستتر عن أنظار الناس عند قضاء حاجة</a:t>
            </a:r>
            <a:br>
              <a:rPr lang="ar-SA" b="1" dirty="0">
                <a:solidFill>
                  <a:schemeClr val="tx1"/>
                </a:solidFill>
              </a:rPr>
            </a:br>
            <a:r>
              <a:rPr lang="ar-SA" b="1" dirty="0">
                <a:solidFill>
                  <a:schemeClr val="tx1"/>
                </a:solidFill>
              </a:rPr>
              <a:t>إذا أردت قضاء الحاجة وأنا في الصحراء فكيف أستتر عن أنظار الناس؟ 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5B090DB-9235-4175-AAC9-8E44C0945C2A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7352" t="38772" r="63802" b="20769"/>
          <a:stretch/>
        </p:blipFill>
        <p:spPr>
          <a:xfrm>
            <a:off x="2948089" y="2867373"/>
            <a:ext cx="1857695" cy="1614198"/>
          </a:xfrm>
          <a:prstGeom prst="rect">
            <a:avLst/>
          </a:prstGeom>
        </p:spPr>
      </p:pic>
      <p:sp>
        <p:nvSpPr>
          <p:cNvPr id="40" name="سحابة 39">
            <a:extLst>
              <a:ext uri="{FF2B5EF4-FFF2-40B4-BE49-F238E27FC236}">
                <a16:creationId xmlns:a16="http://schemas.microsoft.com/office/drawing/2014/main" id="{323111C1-E4C2-42EA-ABE7-4B7064D23B5B}"/>
              </a:ext>
            </a:extLst>
          </p:cNvPr>
          <p:cNvSpPr/>
          <p:nvPr/>
        </p:nvSpPr>
        <p:spPr>
          <a:xfrm>
            <a:off x="4880084" y="2899268"/>
            <a:ext cx="4532425" cy="144081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br>
              <a:rPr lang="ar-SA" b="1" dirty="0">
                <a:solidFill>
                  <a:srgbClr val="FF0000"/>
                </a:solidFill>
              </a:rPr>
            </a:br>
            <a:br>
              <a:rPr lang="ar-SA" b="1" dirty="0">
                <a:solidFill>
                  <a:srgbClr val="FF0000"/>
                </a:solidFill>
              </a:rPr>
            </a:br>
            <a:r>
              <a:rPr lang="ar-SA" b="1" dirty="0">
                <a:solidFill>
                  <a:srgbClr val="FF0000"/>
                </a:solidFill>
              </a:rPr>
              <a:t> أستتر عن أنظار الناس بالذهاب إلى مكان منخفض أو خلف صخرة وأتجنب الطريق والظل النافع </a:t>
            </a:r>
            <a:endParaRPr lang="ar-SA" dirty="0">
              <a:solidFill>
                <a:srgbClr val="FF0000"/>
              </a:solidFill>
            </a:endParaRPr>
          </a:p>
          <a:p>
            <a:br>
              <a:rPr lang="ar-SA" dirty="0"/>
            </a:b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784278A-B91E-4F44-94D9-4BE883023377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9042" t="4529" r="9065" b="80907"/>
          <a:stretch/>
        </p:blipFill>
        <p:spPr>
          <a:xfrm>
            <a:off x="3304767" y="1111925"/>
            <a:ext cx="5860861" cy="64662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AA240D5-3542-434D-A347-7D85D8E3E11A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1759" t="82959" r="5706" b="3902"/>
          <a:stretch/>
        </p:blipFill>
        <p:spPr>
          <a:xfrm>
            <a:off x="3427445" y="4487652"/>
            <a:ext cx="6314802" cy="5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6010607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B8B9524D-523A-4C18-BB85-0643ED76DF9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8" name="Picture 4" descr="How to create interactive activities on Wordwall إنشاء أنشطة تفاعلية على وورد  وول - YouTube">
            <a:extLst>
              <a:ext uri="{FF2B5EF4-FFF2-40B4-BE49-F238E27FC236}">
                <a16:creationId xmlns:a16="http://schemas.microsoft.com/office/drawing/2014/main" id="{BAE13F9A-83C9-458E-9B61-006481F79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r="24965" b="34967"/>
          <a:stretch/>
        </p:blipFill>
        <p:spPr bwMode="auto">
          <a:xfrm>
            <a:off x="3537586" y="3364929"/>
            <a:ext cx="1349290" cy="131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هيا نغني | هيا نلعب للصف الأول ヅ ❤ ♫ - YouTube">
            <a:extLst>
              <a:ext uri="{FF2B5EF4-FFF2-40B4-BE49-F238E27FC236}">
                <a16:creationId xmlns:a16="http://schemas.microsoft.com/office/drawing/2014/main" id="{E8653DE2-CB92-4BE8-9C73-777F0DCB8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t="9309" r="14630" b="9801"/>
          <a:stretch/>
        </p:blipFill>
        <p:spPr bwMode="auto">
          <a:xfrm>
            <a:off x="2909962" y="1322980"/>
            <a:ext cx="2605500" cy="185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الوحدة الاولى اداب قضاء الحاجة ">
            <a:hlinkClick r:id="rId31"/>
            <a:extLst>
              <a:ext uri="{FF2B5EF4-FFF2-40B4-BE49-F238E27FC236}">
                <a16:creationId xmlns:a16="http://schemas.microsoft.com/office/drawing/2014/main" id="{4C953DFE-41CC-44A0-A2CD-6B8B28AA1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87" y="1077506"/>
            <a:ext cx="5370931" cy="402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8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B8B9524D-523A-4C18-BB85-0643ED76DF9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صورة 3" descr="صورة 3">
            <a:extLst>
              <a:ext uri="{FF2B5EF4-FFF2-40B4-BE49-F238E27FC236}">
                <a16:creationId xmlns:a16="http://schemas.microsoft.com/office/drawing/2014/main" id="{EFA1E0DC-DA82-4C82-8D8D-F785BE5190C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69689" y="1180433"/>
            <a:ext cx="3416077" cy="382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مستطيل 4">
            <a:extLst>
              <a:ext uri="{FF2B5EF4-FFF2-40B4-BE49-F238E27FC236}">
                <a16:creationId xmlns:a16="http://schemas.microsoft.com/office/drawing/2014/main" id="{236DCB13-C794-4AC5-91BF-182313DE74DD}"/>
              </a:ext>
            </a:extLst>
          </p:cNvPr>
          <p:cNvSpPr txBox="1"/>
          <p:nvPr/>
        </p:nvSpPr>
        <p:spPr>
          <a:xfrm rot="2028653">
            <a:off x="6881674" y="1673389"/>
            <a:ext cx="151386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ACS  Yaqout Bold"/>
                <a:ea typeface="ACS  Yaqout Bold"/>
                <a:cs typeface="ACS  Yaqout Bold"/>
                <a:sym typeface="ACS  Yaqout Bold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sz="4000" dirty="0" err="1"/>
              <a:t>التقويم</a:t>
            </a:r>
            <a:endParaRPr sz="4000" dirty="0"/>
          </a:p>
        </p:txBody>
      </p:sp>
      <p:pic>
        <p:nvPicPr>
          <p:cNvPr id="35" name="Picture 5" descr="Picture 5">
            <a:extLst>
              <a:ext uri="{FF2B5EF4-FFF2-40B4-BE49-F238E27FC236}">
                <a16:creationId xmlns:a16="http://schemas.microsoft.com/office/drawing/2014/main" id="{902B1E54-EBEC-4878-90EA-5CAD2263B526}"/>
              </a:ext>
            </a:extLst>
          </p:cNvPr>
          <p:cNvPicPr>
            <a:picLocks/>
          </p:cNvPicPr>
          <p:nvPr/>
        </p:nvPicPr>
        <p:blipFill>
          <a:blip r:embed="rId29"/>
          <a:stretch>
            <a:fillRect/>
          </a:stretch>
        </p:blipFill>
        <p:spPr>
          <a:xfrm>
            <a:off x="3168579" y="3569110"/>
            <a:ext cx="1410918" cy="13057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37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dvAuto="0"/>
      <p:bldP spid="29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B8B9524D-523A-4C18-BB85-0643ED76DF9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A09EF5A7-E84A-48CB-8F6E-5E7B6B8DBCC1}"/>
              </a:ext>
            </a:extLst>
          </p:cNvPr>
          <p:cNvSpPr/>
          <p:nvPr/>
        </p:nvSpPr>
        <p:spPr>
          <a:xfrm>
            <a:off x="3234805" y="1185186"/>
            <a:ext cx="750281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س1 / </a:t>
            </a:r>
            <a:r>
              <a:rPr lang="ar-SA" sz="3200" b="1" i="0" dirty="0">
                <a:effectLst/>
                <a:latin typeface="Noto Naskh Arabic"/>
              </a:rPr>
              <a:t>الذكر الذي يحفظ المسلم ويطرد عنه الشياطين أكتب دعاء دخول الخلاء ودعاء الخروج منه ؟</a:t>
            </a:r>
            <a:endParaRPr lang="ar-SA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248686E7-FEB4-4A3B-9FAC-C0E4BD200A55}"/>
              </a:ext>
            </a:extLst>
          </p:cNvPr>
          <p:cNvSpPr/>
          <p:nvPr/>
        </p:nvSpPr>
        <p:spPr>
          <a:xfrm>
            <a:off x="3446663" y="2566318"/>
            <a:ext cx="71861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2800" b="1" dirty="0">
                <a:solidFill>
                  <a:srgbClr val="FFC000"/>
                </a:solidFill>
              </a:rPr>
              <a:t> أقول عند دخول الخلاء : </a:t>
            </a:r>
            <a:br>
              <a:rPr lang="ar-SA" sz="4400" dirty="0"/>
            </a:br>
            <a:endParaRPr lang="ar-SA" sz="4400" dirty="0">
              <a:solidFill>
                <a:srgbClr val="FF0000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36D99ED-8F2A-45D2-A851-49C00BC752D9}"/>
              </a:ext>
            </a:extLst>
          </p:cNvPr>
          <p:cNvSpPr txBox="1"/>
          <p:nvPr/>
        </p:nvSpPr>
        <p:spPr>
          <a:xfrm>
            <a:off x="555621" y="2640717"/>
            <a:ext cx="6890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باسم الله اللهم أني أعوذ بك من الخبث والخبائث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6F3011E-B61E-4CDF-A212-A1B68BDC72A9}"/>
              </a:ext>
            </a:extLst>
          </p:cNvPr>
          <p:cNvSpPr txBox="1"/>
          <p:nvPr/>
        </p:nvSpPr>
        <p:spPr>
          <a:xfrm>
            <a:off x="809314" y="3586691"/>
            <a:ext cx="68906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dirty="0">
                <a:solidFill>
                  <a:srgbClr val="FF0000"/>
                </a:solidFill>
                <a:effectLst/>
                <a:latin typeface="Noto Naskh Arabic"/>
              </a:rPr>
              <a:t>غفرانك </a:t>
            </a:r>
            <a:endParaRPr lang="ar-SA" sz="2000" b="0" i="0" dirty="0">
              <a:solidFill>
                <a:srgbClr val="FF0000"/>
              </a:solidFill>
              <a:effectLst/>
              <a:latin typeface="Noto Naskh Arabic"/>
            </a:endParaRPr>
          </a:p>
          <a:p>
            <a:br>
              <a:rPr lang="ar-SA" dirty="0"/>
            </a:br>
            <a:endParaRPr lang="ar-SA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BD226D25-8438-4698-90F6-DD6507E54C0B}"/>
              </a:ext>
            </a:extLst>
          </p:cNvPr>
          <p:cNvSpPr txBox="1"/>
          <p:nvPr/>
        </p:nvSpPr>
        <p:spPr>
          <a:xfrm>
            <a:off x="3732899" y="3496276"/>
            <a:ext cx="6890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i="0" dirty="0">
                <a:solidFill>
                  <a:srgbClr val="FFC000"/>
                </a:solidFill>
                <a:effectLst/>
                <a:latin typeface="Noto Naskh Arabic"/>
              </a:rPr>
              <a:t>أقول عند الخروج منه : </a:t>
            </a:r>
            <a:endParaRPr lang="ar-SA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1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B8B9524D-523A-4C18-BB85-0643ED76DF9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A09EF5A7-E84A-48CB-8F6E-5E7B6B8DBCC1}"/>
              </a:ext>
            </a:extLst>
          </p:cNvPr>
          <p:cNvSpPr/>
          <p:nvPr/>
        </p:nvSpPr>
        <p:spPr>
          <a:xfrm>
            <a:off x="3234805" y="1185186"/>
            <a:ext cx="75028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س2</a:t>
            </a:r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/ </a:t>
            </a: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اجتنب أي المكانين أجتنب فيه استقبال القبلة واستدبارها عندما اقضي حاجتي : </a:t>
            </a:r>
            <a:endParaRPr lang="ar-SA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75BE3EE-8162-41FE-BD3D-B53FB4B5784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7228" t="19308" r="9829" b="1782"/>
          <a:stretch/>
        </p:blipFill>
        <p:spPr>
          <a:xfrm>
            <a:off x="3300860" y="2514896"/>
            <a:ext cx="7133644" cy="2389031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40E6D8C9-F4BA-4472-8255-9D792A6400E9}"/>
              </a:ext>
            </a:extLst>
          </p:cNvPr>
          <p:cNvSpPr txBox="1"/>
          <p:nvPr/>
        </p:nvSpPr>
        <p:spPr>
          <a:xfrm>
            <a:off x="4319080" y="4248794"/>
            <a:ext cx="9144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dirty="0">
                <a:solidFill>
                  <a:srgbClr val="FF0000"/>
                </a:solidFill>
                <a:effectLst/>
                <a:latin typeface="Noto Naskh Arabic"/>
              </a:rPr>
              <a:t>صح</a:t>
            </a:r>
            <a:endParaRPr lang="ar-SA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2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B8B9524D-523A-4C18-BB85-0643ED76DF9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A09EF5A7-E84A-48CB-8F6E-5E7B6B8DBCC1}"/>
              </a:ext>
            </a:extLst>
          </p:cNvPr>
          <p:cNvSpPr/>
          <p:nvPr/>
        </p:nvSpPr>
        <p:spPr>
          <a:xfrm>
            <a:off x="3234805" y="1185186"/>
            <a:ext cx="7502818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س3 / </a:t>
            </a:r>
            <a:r>
              <a:rPr lang="ar-SA" sz="4000" b="1" i="0" dirty="0">
                <a:effectLst/>
                <a:latin typeface="Noto Naskh Arabic"/>
              </a:rPr>
              <a:t> ضع علامة صح أمام الإجابة الصحيحة وعلامة خطأ أمام الإجابة الخاطئة :</a:t>
            </a:r>
            <a:endParaRPr lang="ar-SA" sz="4000" b="0" i="0" dirty="0">
              <a:effectLst/>
              <a:latin typeface="Noto Naskh Arabic"/>
            </a:endParaRPr>
          </a:p>
          <a:p>
            <a:r>
              <a:rPr lang="ar-SA" sz="4400" b="1" i="0" dirty="0">
                <a:solidFill>
                  <a:srgbClr val="000000"/>
                </a:solidFill>
                <a:effectLst/>
                <a:latin typeface="Noto Naskh Arabic"/>
              </a:rPr>
              <a:t>عند قضاء الحاجة </a:t>
            </a:r>
            <a:r>
              <a:rPr lang="ar-SA" sz="4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Naskh Arabic"/>
              </a:rPr>
              <a:t>؟</a:t>
            </a:r>
            <a:endParaRPr lang="ar-SA" sz="4400" b="0" i="0" dirty="0">
              <a:solidFill>
                <a:srgbClr val="000000"/>
              </a:solidFill>
              <a:effectLst/>
              <a:latin typeface="Noto Naskh Arabic"/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248686E7-FEB4-4A3B-9FAC-C0E4BD200A55}"/>
              </a:ext>
            </a:extLst>
          </p:cNvPr>
          <p:cNvSpPr/>
          <p:nvPr/>
        </p:nvSpPr>
        <p:spPr>
          <a:xfrm>
            <a:off x="6010516" y="3319614"/>
            <a:ext cx="71861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solidFill>
                  <a:srgbClr val="FFC000"/>
                </a:solidFill>
              </a:rPr>
              <a:t>أستتر عن الناس</a:t>
            </a:r>
            <a:endParaRPr lang="ar-SA" sz="13800" b="1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7651C1ED-94A5-4943-9B80-CEF1711CE78A}"/>
              </a:ext>
            </a:extLst>
          </p:cNvPr>
          <p:cNvSpPr txBox="1"/>
          <p:nvPr/>
        </p:nvSpPr>
        <p:spPr>
          <a:xfrm>
            <a:off x="3721690" y="3857450"/>
            <a:ext cx="69093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dirty="0">
                <a:solidFill>
                  <a:srgbClr val="FFC000"/>
                </a:solidFill>
                <a:effectLst/>
                <a:latin typeface="Noto Naskh Arabic"/>
              </a:rPr>
              <a:t>أقدم رجلي اليمنى عند دخول الخلاء</a:t>
            </a:r>
            <a:endParaRPr lang="ar-SA" sz="2000" dirty="0">
              <a:solidFill>
                <a:srgbClr val="FFC000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1E384360-C0DB-4F43-AF01-3EC364868237}"/>
              </a:ext>
            </a:extLst>
          </p:cNvPr>
          <p:cNvSpPr txBox="1"/>
          <p:nvPr/>
        </p:nvSpPr>
        <p:spPr>
          <a:xfrm>
            <a:off x="3827556" y="4410236"/>
            <a:ext cx="6909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i="0" dirty="0">
                <a:solidFill>
                  <a:srgbClr val="FFC000"/>
                </a:solidFill>
                <a:effectLst/>
                <a:latin typeface="Noto Naskh Arabic"/>
              </a:rPr>
              <a:t>أجتنب استقبال القبلة واستدبارها في غير البنيان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3626D205-5AE7-4BF6-9CED-0C84C9936243}"/>
              </a:ext>
            </a:extLst>
          </p:cNvPr>
          <p:cNvSpPr txBox="1"/>
          <p:nvPr/>
        </p:nvSpPr>
        <p:spPr>
          <a:xfrm>
            <a:off x="1203618" y="3332454"/>
            <a:ext cx="6890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dirty="0">
                <a:solidFill>
                  <a:srgbClr val="FF0000"/>
                </a:solidFill>
                <a:effectLst/>
                <a:latin typeface="Noto Naskh Arabic"/>
              </a:rPr>
              <a:t>صح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13A19B9-6D5D-4D3B-94D3-71715F92C6FF}"/>
              </a:ext>
            </a:extLst>
          </p:cNvPr>
          <p:cNvSpPr txBox="1"/>
          <p:nvPr/>
        </p:nvSpPr>
        <p:spPr>
          <a:xfrm>
            <a:off x="-1070686" y="4425178"/>
            <a:ext cx="69093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dirty="0">
                <a:solidFill>
                  <a:srgbClr val="FF0000"/>
                </a:solidFill>
                <a:effectLst/>
                <a:latin typeface="Noto Naskh Arabic"/>
              </a:rPr>
              <a:t>صح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5D74F541-C2C9-4368-B99F-9574109830EC}"/>
              </a:ext>
            </a:extLst>
          </p:cNvPr>
          <p:cNvSpPr txBox="1"/>
          <p:nvPr/>
        </p:nvSpPr>
        <p:spPr>
          <a:xfrm>
            <a:off x="-489182" y="3859715"/>
            <a:ext cx="7277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dirty="0">
                <a:solidFill>
                  <a:srgbClr val="FF0000"/>
                </a:solidFill>
                <a:effectLst/>
                <a:latin typeface="Noto Naskh Arabic"/>
              </a:rPr>
              <a:t>خطأ</a:t>
            </a:r>
            <a:endParaRPr lang="ar-S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1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حماية المال العام بكل نزاهة وشفافية.. شعار الملك سلمان والأمير محمد بن سلمان  | صحيفة المواطن الإلكترونية">
            <a:extLst>
              <a:ext uri="{FF2B5EF4-FFF2-40B4-BE49-F238E27FC236}">
                <a16:creationId xmlns:a16="http://schemas.microsoft.com/office/drawing/2014/main" id="{2F890423-D467-4945-B22E-A901ED350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25" y="1139938"/>
            <a:ext cx="2647950" cy="1733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صور علم السعودية متحرك 2017 | علم السعودية متحرك GIF 2017">
            <a:extLst>
              <a:ext uri="{FF2B5EF4-FFF2-40B4-BE49-F238E27FC236}">
                <a16:creationId xmlns:a16="http://schemas.microsoft.com/office/drawing/2014/main" id="{A9A446F9-670A-43E5-922E-C8F9814EE1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450" y="2766130"/>
            <a:ext cx="3528577" cy="218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السعودية - ويكيبيديا">
            <a:extLst>
              <a:ext uri="{FF2B5EF4-FFF2-40B4-BE49-F238E27FC236}">
                <a16:creationId xmlns:a16="http://schemas.microsoft.com/office/drawing/2014/main" id="{FCE01AAF-9BF0-471C-97EF-7C3F00365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18" y="1184673"/>
            <a:ext cx="1549222" cy="1030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2CB6CFC6-FD51-407B-B9B8-1CF7D0F6A72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31" y="2489960"/>
            <a:ext cx="3920472" cy="2251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B1B5AD4E-B668-46F9-805A-B295CA9E1AA3}"/>
              </a:ext>
            </a:extLst>
          </p:cNvPr>
          <p:cNvSpPr txBox="1"/>
          <p:nvPr/>
        </p:nvSpPr>
        <p:spPr>
          <a:xfrm>
            <a:off x="5569606" y="1354937"/>
            <a:ext cx="6890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dobe Arabic" pitchFamily="18" charset="-78"/>
                <a:cs typeface="Adobe Arabic" pitchFamily="18" charset="-78"/>
              </a:rPr>
              <a:t>يتعلم أطفال الشعب السعودي بعد قضاء</a:t>
            </a:r>
            <a:br>
              <a:rPr lang="ar-SA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dobe Arabic" pitchFamily="18" charset="-78"/>
                <a:cs typeface="Adobe Arabic" pitchFamily="18" charset="-78"/>
              </a:rPr>
            </a:br>
            <a:r>
              <a:rPr lang="ar-SA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dobe Arabic" pitchFamily="18" charset="-78"/>
                <a:cs typeface="Adobe Arabic" pitchFamily="18" charset="-78"/>
              </a:rPr>
              <a:t> الحاجة غسل اليدين جيده </a:t>
            </a:r>
            <a:endParaRPr lang="ar-SA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5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6911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انفجار: 8 نقاط 32">
            <a:extLst>
              <a:ext uri="{FF2B5EF4-FFF2-40B4-BE49-F238E27FC236}">
                <a16:creationId xmlns:a16="http://schemas.microsoft.com/office/drawing/2014/main" id="{AA158A64-AF88-46AC-A69E-9EF00B35E6A2}"/>
              </a:ext>
            </a:extLst>
          </p:cNvPr>
          <p:cNvSpPr/>
          <p:nvPr/>
        </p:nvSpPr>
        <p:spPr>
          <a:xfrm>
            <a:off x="3312820" y="1369513"/>
            <a:ext cx="3502832" cy="2435139"/>
          </a:xfrm>
          <a:prstGeom prst="irregularSeal1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dirty="0">
                <a:solidFill>
                  <a:schemeClr val="tx1"/>
                </a:solidFill>
              </a:rPr>
              <a:t>الواجب المنزلي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C05C07A9-BDE5-4C5B-A23D-D199F7ED14F7}"/>
              </a:ext>
            </a:extLst>
          </p:cNvPr>
          <p:cNvSpPr/>
          <p:nvPr/>
        </p:nvSpPr>
        <p:spPr>
          <a:xfrm>
            <a:off x="5384273" y="3566863"/>
            <a:ext cx="49263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DZ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صغيرتي المبدعة </a:t>
            </a:r>
          </a:p>
          <a:p>
            <a:pPr algn="ctr"/>
            <a:r>
              <a:rPr lang="ar-DZ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حلي الواجب المرسل إليك في المنصة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30" name="Picture 2" descr="Picture 2">
            <a:extLst>
              <a:ext uri="{FF2B5EF4-FFF2-40B4-BE49-F238E27FC236}">
                <a16:creationId xmlns:a16="http://schemas.microsoft.com/office/drawing/2014/main" id="{C4A06249-F4F5-4C98-811F-FB5B41684C7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59472" y="847442"/>
            <a:ext cx="3566208" cy="26010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2269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3B54DE7-36FC-4BD8-8DD4-5AA7BB7FE59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85277" y="1032644"/>
            <a:ext cx="2320160" cy="203491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67C868A-79A8-44F3-8017-5D4CFDC42D0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89257" y="1043330"/>
            <a:ext cx="2320160" cy="194005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54FBF53-7E2C-401D-BE70-A6A1CEB5F38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88537" y="3199937"/>
            <a:ext cx="2316900" cy="194005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5B03C8-275B-4B03-A6C4-77836CA65A6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071792" y="1055003"/>
            <a:ext cx="2244923" cy="194005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5B5950C-97E8-4774-AF25-1A625421027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008412" y="3098471"/>
            <a:ext cx="2245355" cy="199062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137AE6C-1247-4969-9910-E28357D62D1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589257" y="3174975"/>
            <a:ext cx="2318221" cy="1916126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D3365DD6-9AA5-4D42-8848-CC826E580E4E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8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3075" descr="5">
            <a:extLst>
              <a:ext uri="{FF2B5EF4-FFF2-40B4-BE49-F238E27FC236}">
                <a16:creationId xmlns:a16="http://schemas.microsoft.com/office/drawing/2014/main" id="{32E3C188-8F31-43EB-B93C-44786E46BE4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61407" y="912200"/>
            <a:ext cx="7882683" cy="4166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2AB3FED-20D4-40F0-9F26-B36C7332CE11}"/>
              </a:ext>
            </a:extLst>
          </p:cNvPr>
          <p:cNvSpPr txBox="1"/>
          <p:nvPr/>
        </p:nvSpPr>
        <p:spPr>
          <a:xfrm>
            <a:off x="4037232" y="1329097"/>
            <a:ext cx="607097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30876">
              <a:spcBef>
                <a:spcPct val="0"/>
              </a:spcBef>
              <a:defRPr/>
            </a:pPr>
            <a:r>
              <a:rPr lang="ar-SA" altLang="ar-SA" sz="3200" b="1" kern="0" dirty="0">
                <a:solidFill>
                  <a:srgbClr val="006600"/>
                </a:solidFill>
                <a:latin typeface="Andalus" panose="02020603050405020304" pitchFamily="18" charset="-78"/>
                <a:ea typeface="宋体"/>
                <a:cs typeface="Andalus" panose="02020603050405020304" pitchFamily="18" charset="-78"/>
              </a:rPr>
              <a:t>بسم الله الرحمن الرحيم </a:t>
            </a:r>
          </a:p>
          <a:p>
            <a:pPr algn="ctr" defTabSz="330876">
              <a:spcBef>
                <a:spcPct val="0"/>
              </a:spcBef>
              <a:defRPr/>
            </a:pPr>
            <a:r>
              <a:rPr lang="ar-SA" altLang="ar-SA" sz="3200" b="1" kern="0" dirty="0">
                <a:solidFill>
                  <a:srgbClr val="006600"/>
                </a:solidFill>
                <a:latin typeface="Andalus" panose="02020603050405020304" pitchFamily="18" charset="-78"/>
                <a:ea typeface="宋体"/>
                <a:cs typeface="Andalus" panose="02020603050405020304" pitchFamily="18" charset="-78"/>
              </a:rPr>
              <a:t>الحمدالله والصلاة والسلام على أشرف الأنبياء والمرسلين سيدنا محمد وعلى آله وصحبه وسلم أجمعين  </a:t>
            </a:r>
          </a:p>
          <a:p>
            <a:pPr algn="ctr" defTabSz="330876">
              <a:spcBef>
                <a:spcPct val="0"/>
              </a:spcBef>
              <a:defRPr/>
            </a:pPr>
            <a:r>
              <a:rPr lang="ar-SA" altLang="ar-SA" sz="3200" b="1" kern="0" dirty="0">
                <a:solidFill>
                  <a:srgbClr val="006600"/>
                </a:solidFill>
                <a:latin typeface="Andalus" panose="02020603050405020304" pitchFamily="18" charset="-78"/>
                <a:ea typeface="宋体"/>
                <a:cs typeface="Andalus" panose="02020603050405020304" pitchFamily="18" charset="-78"/>
              </a:rPr>
              <a:t> اللهم يا معلم إبراهيم علمنا ويا مفهم سليمان فهمنا وعلمنا ما جهلنا </a:t>
            </a:r>
          </a:p>
          <a:p>
            <a:pPr algn="ctr" defTabSz="330876">
              <a:spcBef>
                <a:spcPct val="0"/>
              </a:spcBef>
              <a:defRPr/>
            </a:pPr>
            <a:r>
              <a:rPr lang="ar-SA" altLang="ar-SA" sz="3200" b="1" kern="0" dirty="0">
                <a:solidFill>
                  <a:srgbClr val="006600"/>
                </a:solidFill>
                <a:latin typeface="Andalus" panose="02020603050405020304" pitchFamily="18" charset="-78"/>
                <a:ea typeface="宋体"/>
                <a:cs typeface="Andalus" panose="02020603050405020304" pitchFamily="18" charset="-78"/>
              </a:rPr>
              <a:t>وانفعنا بما علمتنا وزدنا علما  </a:t>
            </a:r>
          </a:p>
        </p:txBody>
      </p:sp>
      <p:pic>
        <p:nvPicPr>
          <p:cNvPr id="32" name="图片 3092" descr="PPT素材-13">
            <a:extLst>
              <a:ext uri="{FF2B5EF4-FFF2-40B4-BE49-F238E27FC236}">
                <a16:creationId xmlns:a16="http://schemas.microsoft.com/office/drawing/2014/main" id="{3235BC8B-7EF8-4EBA-B076-9CCE40E640E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030637" y="3632178"/>
            <a:ext cx="1857694" cy="17696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49A82497-A791-4202-B12E-5D70D244E359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4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D6CB3431-55F5-4C99-B7F8-98D8B93F89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8835088" y="976561"/>
            <a:ext cx="1880723" cy="1692651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2B159D44-9793-453A-8D26-DC90F46574B5}"/>
              </a:ext>
            </a:extLst>
          </p:cNvPr>
          <p:cNvSpPr txBox="1"/>
          <p:nvPr/>
        </p:nvSpPr>
        <p:spPr>
          <a:xfrm>
            <a:off x="9277747" y="1728510"/>
            <a:ext cx="10691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شريط الذكريات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5F0423B-753C-4FA5-9F1B-6115C350A76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296245" y="2374035"/>
            <a:ext cx="5462188" cy="2486723"/>
          </a:xfrm>
          <a:prstGeom prst="rect">
            <a:avLst/>
          </a:prstGeom>
        </p:spPr>
      </p:pic>
      <p:sp>
        <p:nvSpPr>
          <p:cNvPr id="32" name="فقاعة التفكير: على شكل سحابة 31">
            <a:extLst>
              <a:ext uri="{FF2B5EF4-FFF2-40B4-BE49-F238E27FC236}">
                <a16:creationId xmlns:a16="http://schemas.microsoft.com/office/drawing/2014/main" id="{7FDFD82D-C02E-4098-B010-EF556AD1F085}"/>
              </a:ext>
            </a:extLst>
          </p:cNvPr>
          <p:cNvSpPr/>
          <p:nvPr/>
        </p:nvSpPr>
        <p:spPr>
          <a:xfrm>
            <a:off x="4195531" y="1319114"/>
            <a:ext cx="4037172" cy="903125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نسترجع دروسنا الحصص الماضية بشريط الذكريات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A0E472A2-BF1F-48FB-B58C-01039A4521DF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13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3092" descr="PPT素材-13">
            <a:extLst>
              <a:ext uri="{FF2B5EF4-FFF2-40B4-BE49-F238E27FC236}">
                <a16:creationId xmlns:a16="http://schemas.microsoft.com/office/drawing/2014/main" id="{3235BC8B-7EF8-4EBA-B076-9CCE40E640E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030637" y="3632178"/>
            <a:ext cx="1857694" cy="17696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49A82497-A791-4202-B12E-5D70D244E359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صورة 1" descr="صورة 1">
            <a:extLst>
              <a:ext uri="{FF2B5EF4-FFF2-40B4-BE49-F238E27FC236}">
                <a16:creationId xmlns:a16="http://schemas.microsoft.com/office/drawing/2014/main" id="{4A66F773-4F7F-4972-B4DE-C2CF20BD1FF8}"/>
              </a:ext>
            </a:extLst>
          </p:cNvPr>
          <p:cNvPicPr>
            <a:picLocks/>
          </p:cNvPicPr>
          <p:nvPr/>
        </p:nvPicPr>
        <p:blipFill>
          <a:blip r:embed="rId29"/>
          <a:stretch>
            <a:fillRect/>
          </a:stretch>
        </p:blipFill>
        <p:spPr>
          <a:xfrm>
            <a:off x="3192216" y="3766402"/>
            <a:ext cx="1645012" cy="12790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DD5270C-A843-46D8-A9F6-9CFF03AD7C17}"/>
              </a:ext>
            </a:extLst>
          </p:cNvPr>
          <p:cNvSpPr/>
          <p:nvPr/>
        </p:nvSpPr>
        <p:spPr>
          <a:xfrm>
            <a:off x="4696849" y="1293031"/>
            <a:ext cx="54136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 : 21 / 1 / 1443 هـ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839EAA86-E737-42A5-8DB2-49B15006F947}"/>
              </a:ext>
            </a:extLst>
          </p:cNvPr>
          <p:cNvSpPr/>
          <p:nvPr/>
        </p:nvSpPr>
        <p:spPr>
          <a:xfrm>
            <a:off x="6150698" y="2143928"/>
            <a:ext cx="28697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: الأحد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456CA225-34A9-402B-AFDF-68106BE10549}"/>
              </a:ext>
            </a:extLst>
          </p:cNvPr>
          <p:cNvSpPr/>
          <p:nvPr/>
        </p:nvSpPr>
        <p:spPr>
          <a:xfrm>
            <a:off x="4620811" y="3031325"/>
            <a:ext cx="52315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الصف : ثالث الابتدائي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511130D3-DF97-4AF3-B22C-CFAFAE743384}"/>
              </a:ext>
            </a:extLst>
          </p:cNvPr>
          <p:cNvSpPr/>
          <p:nvPr/>
        </p:nvSpPr>
        <p:spPr>
          <a:xfrm>
            <a:off x="4809882" y="4009338"/>
            <a:ext cx="52315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 : الفقه </a:t>
            </a:r>
          </a:p>
        </p:txBody>
      </p:sp>
    </p:spTree>
    <p:extLst>
      <p:ext uri="{BB962C8B-B14F-4D97-AF65-F5344CB8AC3E}">
        <p14:creationId xmlns:p14="http://schemas.microsoft.com/office/powerpoint/2010/main" val="329646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41995" descr="13">
            <a:extLst>
              <a:ext uri="{FF2B5EF4-FFF2-40B4-BE49-F238E27FC236}">
                <a16:creationId xmlns:a16="http://schemas.microsoft.com/office/drawing/2014/main" id="{225BF6C5-DB85-4E1C-A489-4A4010FD9CE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24719"/>
          <a:stretch/>
        </p:blipFill>
        <p:spPr>
          <a:xfrm>
            <a:off x="7182465" y="1607536"/>
            <a:ext cx="3588296" cy="26283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1996" descr="14">
            <a:extLst>
              <a:ext uri="{FF2B5EF4-FFF2-40B4-BE49-F238E27FC236}">
                <a16:creationId xmlns:a16="http://schemas.microsoft.com/office/drawing/2014/main" id="{04C5E584-9EB0-4005-8DED-C1FF65A32492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-1389" t="32027" r="-10072" b="-843"/>
          <a:stretch/>
        </p:blipFill>
        <p:spPr>
          <a:xfrm>
            <a:off x="3068147" y="986159"/>
            <a:ext cx="4511881" cy="41305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B52B08B-BB4A-4C35-994D-3D8318817A69}"/>
              </a:ext>
            </a:extLst>
          </p:cNvPr>
          <p:cNvSpPr txBox="1"/>
          <p:nvPr/>
        </p:nvSpPr>
        <p:spPr>
          <a:xfrm>
            <a:off x="7756136" y="2823755"/>
            <a:ext cx="2251107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defTabSz="661751">
              <a:defRPr/>
            </a:pPr>
            <a:r>
              <a:rPr lang="ar-SA" sz="3600" b="1" kern="0" dirty="0">
                <a:solidFill>
                  <a:srgbClr val="C00000"/>
                </a:solidFill>
                <a:latin typeface="Damascus" pitchFamily="2" charset="-78"/>
                <a:ea typeface="宋体"/>
                <a:cs typeface="Times New Roman" panose="02020603050405020304" pitchFamily="18" charset="0"/>
              </a:rPr>
              <a:t>عنوان الدرس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929FDBB-3B3F-41CB-B8EA-300BA82F7C2C}"/>
              </a:ext>
            </a:extLst>
          </p:cNvPr>
          <p:cNvSpPr txBox="1"/>
          <p:nvPr/>
        </p:nvSpPr>
        <p:spPr>
          <a:xfrm>
            <a:off x="3732899" y="2568492"/>
            <a:ext cx="2847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Times New Roman" panose="02020603050405020304" pitchFamily="18" charset="0"/>
              </a:rPr>
              <a:t>ادأب قضاء </a:t>
            </a:r>
            <a:b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Times New Roman" panose="02020603050405020304" pitchFamily="18" charset="0"/>
              </a:rPr>
            </a:b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Times New Roman" panose="02020603050405020304" pitchFamily="18" charset="0"/>
              </a:rPr>
              <a:t>الحاجة 1 </a:t>
            </a:r>
            <a:endParaRPr lang="ar-SA" sz="2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1" name="图片 41997" descr="1">
            <a:extLst>
              <a:ext uri="{FF2B5EF4-FFF2-40B4-BE49-F238E27FC236}">
                <a16:creationId xmlns:a16="http://schemas.microsoft.com/office/drawing/2014/main" id="{6170F186-0B82-4F5A-80AE-3FA496BF529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79322" y="4331561"/>
            <a:ext cx="7857552" cy="7418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4C6258E7-264A-4704-84C9-4925F8314D9E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23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3698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74755" descr="PPT素材-16">
            <a:extLst>
              <a:ext uri="{FF2B5EF4-FFF2-40B4-BE49-F238E27FC236}">
                <a16:creationId xmlns:a16="http://schemas.microsoft.com/office/drawing/2014/main" id="{E7E96C34-4AE7-41EA-AFA5-635718909F5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23143" y="726347"/>
            <a:ext cx="7806612" cy="43646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B17A8CA9-922C-46DB-BE4D-C00560B2FB53}"/>
              </a:ext>
            </a:extLst>
          </p:cNvPr>
          <p:cNvSpPr/>
          <p:nvPr/>
        </p:nvSpPr>
        <p:spPr>
          <a:xfrm>
            <a:off x="4012605" y="1550755"/>
            <a:ext cx="1885732" cy="497711"/>
          </a:xfrm>
          <a:prstGeom prst="rect">
            <a:avLst/>
          </a:prstGeom>
          <a:noFill/>
        </p:spPr>
        <p:txBody>
          <a:bodyPr wrap="none" lIns="66179" tIns="33089" rIns="66179" bIns="33089">
            <a:spAutoFit/>
          </a:bodyPr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r>
              <a:rPr lang="ar-SA" sz="28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أهداف الدرس :</a:t>
            </a:r>
          </a:p>
        </p:txBody>
      </p:sp>
      <p:grpSp>
        <p:nvGrpSpPr>
          <p:cNvPr id="36" name="مستطيل مستدير الزوايا 3">
            <a:extLst>
              <a:ext uri="{FF2B5EF4-FFF2-40B4-BE49-F238E27FC236}">
                <a16:creationId xmlns:a16="http://schemas.microsoft.com/office/drawing/2014/main" id="{C8405378-0745-43E6-842D-C3ECC5FF6507}"/>
              </a:ext>
            </a:extLst>
          </p:cNvPr>
          <p:cNvGrpSpPr/>
          <p:nvPr/>
        </p:nvGrpSpPr>
        <p:grpSpPr>
          <a:xfrm>
            <a:off x="3536652" y="2659815"/>
            <a:ext cx="6717926" cy="497711"/>
            <a:chOff x="0" y="0"/>
            <a:chExt cx="8121134" cy="720725"/>
          </a:xfrm>
        </p:grpSpPr>
        <p:sp>
          <p:nvSpPr>
            <p:cNvPr id="37" name="مستطيل مستدير الزوايا">
              <a:extLst>
                <a:ext uri="{FF2B5EF4-FFF2-40B4-BE49-F238E27FC236}">
                  <a16:creationId xmlns:a16="http://schemas.microsoft.com/office/drawing/2014/main" id="{0FDE9D51-C7C1-4BB8-B71F-38DCAA783CD5}"/>
                </a:ext>
              </a:extLst>
            </p:cNvPr>
            <p:cNvSpPr/>
            <p:nvPr/>
          </p:nvSpPr>
          <p:spPr>
            <a:xfrm>
              <a:off x="0" y="0"/>
              <a:ext cx="8058150" cy="72072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ADFFA0"/>
                </a:gs>
                <a:gs pos="50000">
                  <a:srgbClr val="CCFFC5"/>
                </a:gs>
                <a:gs pos="100000">
                  <a:srgbClr val="E6FFE3"/>
                </a:gs>
              </a:gsLst>
              <a:lin ang="5400000" scaled="0"/>
            </a:gradFill>
            <a:ln w="12700" cap="flat">
              <a:solidFill>
                <a:srgbClr val="AB1800"/>
              </a:solidFill>
              <a:prstDash val="solid"/>
              <a:round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200" b="1"/>
              </a:pPr>
              <a:endParaRPr dirty="0"/>
            </a:p>
          </p:txBody>
        </p:sp>
        <p:sp>
          <p:nvSpPr>
            <p:cNvPr id="38" name="أن تدلل التلميذة على مشروعية التيمم">
              <a:extLst>
                <a:ext uri="{FF2B5EF4-FFF2-40B4-BE49-F238E27FC236}">
                  <a16:creationId xmlns:a16="http://schemas.microsoft.com/office/drawing/2014/main" id="{BEB9A107-DDBE-414D-B495-DD2B29A3B7DE}"/>
                </a:ext>
              </a:extLst>
            </p:cNvPr>
            <p:cNvSpPr txBox="1"/>
            <p:nvPr/>
          </p:nvSpPr>
          <p:spPr>
            <a:xfrm>
              <a:off x="133350" y="92954"/>
              <a:ext cx="7987784" cy="534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latin typeface="PT Bold Heading"/>
                  <a:ea typeface="PT Bold Heading"/>
                  <a:cs typeface="PT Bold Heading"/>
                  <a:sym typeface="PT Bold Heading"/>
                </a:defRPr>
              </a:lvl1pPr>
            </a:lstStyle>
            <a:p>
              <a:pPr rtl="1">
                <a:tabLst>
                  <a:tab pos="2857500" algn="l"/>
                </a:tabLst>
              </a:pPr>
              <a:r>
                <a:rPr lang="ar-SA" sz="1800" b="1" dirty="0">
                  <a:solidFill>
                    <a:srgbClr val="000000"/>
                  </a:solidFill>
                  <a:effectLst/>
                  <a:latin typeface="AlBayan"/>
                  <a:ea typeface="Calibri" panose="020F0502020204030204" pitchFamily="34" charset="0"/>
                  <a:cs typeface="AlBayan"/>
                </a:rPr>
                <a:t>ان تذكر الطالبة الأماكن التي يحرم قضاء الحاجة فيها</a:t>
              </a:r>
              <a:endPara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E0AC5B83-BAE1-486F-8823-CCE4EEA466B0}"/>
              </a:ext>
            </a:extLst>
          </p:cNvPr>
          <p:cNvSpPr/>
          <p:nvPr/>
        </p:nvSpPr>
        <p:spPr>
          <a:xfrm>
            <a:off x="6324600" y="3429000"/>
            <a:ext cx="4221480" cy="1280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0" name="مستطيل مستدير الزوايا 3">
            <a:extLst>
              <a:ext uri="{FF2B5EF4-FFF2-40B4-BE49-F238E27FC236}">
                <a16:creationId xmlns:a16="http://schemas.microsoft.com/office/drawing/2014/main" id="{9F43DDDC-7915-426B-B2EF-D4B2D3F2821D}"/>
              </a:ext>
            </a:extLst>
          </p:cNvPr>
          <p:cNvGrpSpPr/>
          <p:nvPr/>
        </p:nvGrpSpPr>
        <p:grpSpPr>
          <a:xfrm>
            <a:off x="3539705" y="3344602"/>
            <a:ext cx="6714873" cy="497711"/>
            <a:chOff x="0" y="0"/>
            <a:chExt cx="8121134" cy="720725"/>
          </a:xfrm>
        </p:grpSpPr>
        <p:sp>
          <p:nvSpPr>
            <p:cNvPr id="41" name="مستطيل مستدير الزوايا">
              <a:extLst>
                <a:ext uri="{FF2B5EF4-FFF2-40B4-BE49-F238E27FC236}">
                  <a16:creationId xmlns:a16="http://schemas.microsoft.com/office/drawing/2014/main" id="{7AA8788B-2FC0-43A3-8818-FB43EB0901C5}"/>
                </a:ext>
              </a:extLst>
            </p:cNvPr>
            <p:cNvSpPr/>
            <p:nvPr/>
          </p:nvSpPr>
          <p:spPr>
            <a:xfrm>
              <a:off x="0" y="0"/>
              <a:ext cx="8058150" cy="72072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ADFFA0"/>
                </a:gs>
                <a:gs pos="50000">
                  <a:srgbClr val="CCFFC5"/>
                </a:gs>
                <a:gs pos="100000">
                  <a:srgbClr val="E6FFE3"/>
                </a:gs>
              </a:gsLst>
              <a:lin ang="5400000" scaled="0"/>
            </a:gradFill>
            <a:ln w="12700" cap="flat">
              <a:solidFill>
                <a:srgbClr val="AB1800"/>
              </a:solidFill>
              <a:prstDash val="solid"/>
              <a:round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200" b="1"/>
              </a:pPr>
              <a:endParaRPr/>
            </a:p>
          </p:txBody>
        </p:sp>
        <p:sp>
          <p:nvSpPr>
            <p:cNvPr id="51" name="أن تدلل التلميذة على مشروعية التيمم">
              <a:extLst>
                <a:ext uri="{FF2B5EF4-FFF2-40B4-BE49-F238E27FC236}">
                  <a16:creationId xmlns:a16="http://schemas.microsoft.com/office/drawing/2014/main" id="{BC79445E-82DD-4075-BB3F-EBDAC3661BBE}"/>
                </a:ext>
              </a:extLst>
            </p:cNvPr>
            <p:cNvSpPr txBox="1"/>
            <p:nvPr/>
          </p:nvSpPr>
          <p:spPr>
            <a:xfrm>
              <a:off x="133350" y="92954"/>
              <a:ext cx="7987784" cy="534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latin typeface="PT Bold Heading"/>
                  <a:ea typeface="PT Bold Heading"/>
                  <a:cs typeface="PT Bold Heading"/>
                  <a:sym typeface="PT Bold Heading"/>
                </a:defRPr>
              </a:lvl1pPr>
            </a:lstStyle>
            <a:p>
              <a:pPr rtl="1">
                <a:tabLst>
                  <a:tab pos="2857500" algn="l"/>
                </a:tabLst>
              </a:pPr>
              <a:r>
                <a:rPr lang="ar-SA" sz="1800" b="1" dirty="0">
                  <a:solidFill>
                    <a:srgbClr val="000000"/>
                  </a:solidFill>
                  <a:latin typeface="AlBayan"/>
                  <a:ea typeface="Calibri" panose="020F0502020204030204" pitchFamily="34" charset="0"/>
                  <a:cs typeface="AlBayan"/>
                </a:rPr>
                <a:t>ان ت</a:t>
              </a:r>
              <a:r>
                <a:rPr lang="ar-SA" sz="1800" b="1" dirty="0">
                  <a:solidFill>
                    <a:srgbClr val="000000"/>
                  </a:solidFill>
                  <a:effectLst/>
                  <a:latin typeface="AlBayan"/>
                  <a:ea typeface="Calibri" panose="020F0502020204030204" pitchFamily="34" charset="0"/>
                  <a:cs typeface="AlBayan"/>
                </a:rPr>
                <a:t>حفظ الطالبة دعاء دخول الخلاء ودعاء الخروج منه</a:t>
              </a:r>
              <a:endPara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4" name="مستطيل مستدير الزوايا 3">
            <a:extLst>
              <a:ext uri="{FF2B5EF4-FFF2-40B4-BE49-F238E27FC236}">
                <a16:creationId xmlns:a16="http://schemas.microsoft.com/office/drawing/2014/main" id="{A5EBD846-5570-4E9A-BC15-E51521816E2C}"/>
              </a:ext>
            </a:extLst>
          </p:cNvPr>
          <p:cNvGrpSpPr/>
          <p:nvPr/>
        </p:nvGrpSpPr>
        <p:grpSpPr>
          <a:xfrm>
            <a:off x="3536652" y="4078225"/>
            <a:ext cx="6717926" cy="497711"/>
            <a:chOff x="0" y="0"/>
            <a:chExt cx="8121134" cy="720725"/>
          </a:xfrm>
        </p:grpSpPr>
        <p:sp>
          <p:nvSpPr>
            <p:cNvPr id="55" name="مستطيل مستدير الزوايا">
              <a:extLst>
                <a:ext uri="{FF2B5EF4-FFF2-40B4-BE49-F238E27FC236}">
                  <a16:creationId xmlns:a16="http://schemas.microsoft.com/office/drawing/2014/main" id="{AF0D2E24-2972-4510-BA66-04FBD92AD7B6}"/>
                </a:ext>
              </a:extLst>
            </p:cNvPr>
            <p:cNvSpPr/>
            <p:nvPr/>
          </p:nvSpPr>
          <p:spPr>
            <a:xfrm>
              <a:off x="0" y="0"/>
              <a:ext cx="8058150" cy="72072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ADFFA0"/>
                </a:gs>
                <a:gs pos="50000">
                  <a:srgbClr val="CCFFC5"/>
                </a:gs>
                <a:gs pos="100000">
                  <a:srgbClr val="E6FFE3"/>
                </a:gs>
              </a:gsLst>
              <a:lin ang="5400000" scaled="0"/>
            </a:gradFill>
            <a:ln w="12700" cap="flat">
              <a:solidFill>
                <a:srgbClr val="AB1800"/>
              </a:solidFill>
              <a:prstDash val="solid"/>
              <a:round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200" b="1"/>
              </a:pPr>
              <a:endParaRPr/>
            </a:p>
          </p:txBody>
        </p:sp>
        <p:sp>
          <p:nvSpPr>
            <p:cNvPr id="56" name="أن تدلل التلميذة على مشروعية التيمم">
              <a:extLst>
                <a:ext uri="{FF2B5EF4-FFF2-40B4-BE49-F238E27FC236}">
                  <a16:creationId xmlns:a16="http://schemas.microsoft.com/office/drawing/2014/main" id="{03FEBB99-FDF9-446D-B775-CF726D4AEC1D}"/>
                </a:ext>
              </a:extLst>
            </p:cNvPr>
            <p:cNvSpPr txBox="1"/>
            <p:nvPr/>
          </p:nvSpPr>
          <p:spPr>
            <a:xfrm>
              <a:off x="133350" y="92954"/>
              <a:ext cx="7987784" cy="534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latin typeface="PT Bold Heading"/>
                  <a:ea typeface="PT Bold Heading"/>
                  <a:cs typeface="PT Bold Heading"/>
                  <a:sym typeface="PT Bold Heading"/>
                </a:defRPr>
              </a:lvl1pPr>
            </a:lstStyle>
            <a:p>
              <a:pPr rtl="1">
                <a:tabLst>
                  <a:tab pos="2857500" algn="l"/>
                </a:tabLst>
              </a:pPr>
              <a:r>
                <a:rPr lang="ar-SA" sz="1800" b="1" dirty="0">
                  <a:solidFill>
                    <a:srgbClr val="000000"/>
                  </a:solidFill>
                  <a:latin typeface="AlBayan"/>
                  <a:ea typeface="Calibri" panose="020F0502020204030204" pitchFamily="34" charset="0"/>
                  <a:cs typeface="AlBayan"/>
                </a:rPr>
                <a:t>ان ت</a:t>
              </a:r>
              <a:r>
                <a:rPr lang="ar-SA" sz="1800" b="1" dirty="0">
                  <a:solidFill>
                    <a:srgbClr val="000000"/>
                  </a:solidFill>
                  <a:effectLst/>
                  <a:latin typeface="AlBayan"/>
                  <a:ea typeface="Calibri" panose="020F0502020204030204" pitchFamily="34" charset="0"/>
                  <a:cs typeface="AlBayan"/>
                </a:rPr>
                <a:t>تجنب الطالبة قضاء الحاجة في المرافق العامة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AlBayan"/>
                  <a:ea typeface="Calibri" panose="020F0502020204030204" pitchFamily="34" charset="0"/>
                </a:rPr>
                <a:t>.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57" name="Picture 4" descr="جداول الجمع والطرح: aidh, alfaifi | Glogster EDU - Interactive multimedia  posters">
            <a:extLst>
              <a:ext uri="{FF2B5EF4-FFF2-40B4-BE49-F238E27FC236}">
                <a16:creationId xmlns:a16="http://schemas.microsoft.com/office/drawing/2014/main" id="{0A3F1BB3-A5CB-4F39-AD28-C273BA403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516" y="1813654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مستطيل 57">
            <a:extLst>
              <a:ext uri="{FF2B5EF4-FFF2-40B4-BE49-F238E27FC236}">
                <a16:creationId xmlns:a16="http://schemas.microsoft.com/office/drawing/2014/main" id="{8FD5DFAB-2729-4DCE-AB86-2938B06DC0F2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8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 advAuto="0"/>
      <p:bldP spid="40" grpId="0" animBg="1" advAuto="0"/>
      <p:bldP spid="54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790837"/>
            <a:ext cx="8558549" cy="4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05" y="593596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" y="1600582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70" y="429871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" y="-160621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Clipart: Whiteboard | Mirek2">
            <a:extLst>
              <a:ext uri="{FF2B5EF4-FFF2-40B4-BE49-F238E27FC236}">
                <a16:creationId xmlns:a16="http://schemas.microsoft.com/office/drawing/2014/main" id="{2B9AFB5E-CC58-41E7-856F-F8AC697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51" y="881262"/>
            <a:ext cx="8211101" cy="44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6DE41F9-6614-438D-8B6D-E8CAD39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58" y="5127101"/>
            <a:ext cx="3407204" cy="26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DD0D353F-CFB2-482E-85E0-978D9169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229" y="4821748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oogle Shape;231;p23">
            <a:extLst>
              <a:ext uri="{FF2B5EF4-FFF2-40B4-BE49-F238E27FC236}">
                <a16:creationId xmlns:a16="http://schemas.microsoft.com/office/drawing/2014/main" id="{9871A256-796B-4AC2-98CA-AD25B5182BE2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021988" y="184870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0A7C24E0-CDA6-41F9-A7B3-F204E79D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06" y="3068514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EB60587B-7945-4B1C-ACCC-ADFB59CE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3" y="5237511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D808FCBF-00C4-49F4-9A4C-3893424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6" y="3305300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oogle Shape;231;p23">
            <a:extLst>
              <a:ext uri="{FF2B5EF4-FFF2-40B4-BE49-F238E27FC236}">
                <a16:creationId xmlns:a16="http://schemas.microsoft.com/office/drawing/2014/main" id="{704C9E43-F8B0-44C2-A81C-7213D06BD1AA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73637">
            <a:off x="11036431" y="3059775"/>
            <a:ext cx="1215427" cy="117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صورة 48">
            <a:hlinkClick r:id="" action="ppaction://noaction"/>
            <a:extLst>
              <a:ext uri="{FF2B5EF4-FFF2-40B4-BE49-F238E27FC236}">
                <a16:creationId xmlns:a16="http://schemas.microsoft.com/office/drawing/2014/main" id="{2F664E94-0F89-4191-8676-F3BB4CC20EF0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53068"/>
          <a:stretch/>
        </p:blipFill>
        <p:spPr>
          <a:xfrm>
            <a:off x="11190777" y="179961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5F686867-6781-4A43-B160-5A4B020B438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30141" y="458852"/>
            <a:ext cx="818052" cy="8180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97FFD30A-48F1-4EE8-B435-03527AF3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72" y="542506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05B204C1-7E70-48B9-BB4A-38777D9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12" y="5105704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دليل استخدام مايكروسوفت تيمز Microsoft Teams للمبتدئين – موقع زيادة">
            <a:extLst>
              <a:ext uri="{FF2B5EF4-FFF2-40B4-BE49-F238E27FC236}">
                <a16:creationId xmlns:a16="http://schemas.microsoft.com/office/drawing/2014/main" id="{5F40FE7C-B10E-4DFC-BC8F-37DD06C66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4445"/>
          <a:stretch/>
        </p:blipFill>
        <p:spPr bwMode="auto">
          <a:xfrm>
            <a:off x="11424854" y="363974"/>
            <a:ext cx="737864" cy="5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فيديو.. طريقة استخدام برنامج «مايكروسوفت تيمز» للمعلمين والطلاب | صحيفة  تواصل الالكترونية">
            <a:extLst>
              <a:ext uri="{FF2B5EF4-FFF2-40B4-BE49-F238E27FC236}">
                <a16:creationId xmlns:a16="http://schemas.microsoft.com/office/drawing/2014/main" id="{9C3116D6-7412-4649-8B83-DA2FC7FC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27514" r="8062" b="13340"/>
          <a:stretch/>
        </p:blipFill>
        <p:spPr bwMode="auto">
          <a:xfrm>
            <a:off x="11144370" y="958736"/>
            <a:ext cx="1036447" cy="8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B8B9524D-523A-4C18-BB85-0643ED76DF9B}"/>
              </a:ext>
            </a:extLst>
          </p:cNvPr>
          <p:cNvSpPr/>
          <p:nvPr/>
        </p:nvSpPr>
        <p:spPr>
          <a:xfrm>
            <a:off x="130141" y="1613509"/>
            <a:ext cx="2273229" cy="1504295"/>
          </a:xfrm>
          <a:prstGeom prst="rect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C6A1C185-CAB7-447C-8854-EA30CD05D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769" y="476282"/>
            <a:ext cx="36576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5400" b="1" i="1" dirty="0">
                <a:latin typeface="Goudy Stout" panose="0202090407030B020401" pitchFamily="18" charset="0"/>
                <a:cs typeface="Mudir MT" pitchFamily="2" charset="-78"/>
              </a:rPr>
              <a:t>                                        التمهيـــــــــد</a:t>
            </a:r>
            <a:endParaRPr lang="en-US" altLang="ar-SA" sz="5400" b="1" i="1" dirty="0">
              <a:latin typeface="Goudy Stout" panose="0202090407030B020401" pitchFamily="18" charset="0"/>
              <a:cs typeface="Mudir MT" pitchFamily="2" charset="-78"/>
            </a:endParaRPr>
          </a:p>
        </p:txBody>
      </p:sp>
      <p:pic>
        <p:nvPicPr>
          <p:cNvPr id="36" name="Picture 2" descr="C:\Users\SE7EN\Desktop\تنزيل (3).jpg">
            <a:extLst>
              <a:ext uri="{FF2B5EF4-FFF2-40B4-BE49-F238E27FC236}">
                <a16:creationId xmlns:a16="http://schemas.microsoft.com/office/drawing/2014/main" id="{826F6CEC-1DFD-42B7-B49A-15C98A8A6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43" y="1248963"/>
            <a:ext cx="1263779" cy="76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">
            <a:extLst>
              <a:ext uri="{FF2B5EF4-FFF2-40B4-BE49-F238E27FC236}">
                <a16:creationId xmlns:a16="http://schemas.microsoft.com/office/drawing/2014/main" id="{85AEDB3E-A7E8-4DE4-AFD9-39C4140E2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573" y="2576877"/>
            <a:ext cx="291220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b="1" i="1" dirty="0">
                <a:solidFill>
                  <a:srgbClr val="FF0000"/>
                </a:solidFill>
                <a:latin typeface="Goudy Stout" panose="0202090407030B020401" pitchFamily="18" charset="0"/>
                <a:cs typeface="Mudir MT" pitchFamily="2" charset="-78"/>
              </a:rPr>
              <a:t>من خلال الفيديو التالية ماذا تعرفين</a:t>
            </a:r>
            <a:br>
              <a:rPr lang="ar-SA" altLang="ar-SA" b="1" i="1" dirty="0">
                <a:solidFill>
                  <a:srgbClr val="FF0000"/>
                </a:solidFill>
                <a:latin typeface="Goudy Stout" panose="0202090407030B020401" pitchFamily="18" charset="0"/>
                <a:cs typeface="Mudir MT" pitchFamily="2" charset="-78"/>
              </a:rPr>
            </a:br>
            <a:r>
              <a:rPr lang="ar-SA" altLang="ar-SA" b="1" i="1" dirty="0" err="1">
                <a:solidFill>
                  <a:srgbClr val="FF0000"/>
                </a:solidFill>
                <a:latin typeface="Goudy Stout" panose="0202090407030B020401" pitchFamily="18" charset="0"/>
                <a:cs typeface="Mudir MT" pitchFamily="2" charset="-78"/>
              </a:rPr>
              <a:t>اداب</a:t>
            </a:r>
            <a:r>
              <a:rPr lang="ar-SA" altLang="ar-SA" b="1" i="1" dirty="0">
                <a:solidFill>
                  <a:srgbClr val="FF0000"/>
                </a:solidFill>
                <a:latin typeface="Goudy Stout" panose="0202090407030B020401" pitchFamily="18" charset="0"/>
                <a:cs typeface="Mudir MT" pitchFamily="2" charset="-78"/>
              </a:rPr>
              <a:t> قضاء الحاجة ( 1 ) ؟</a:t>
            </a:r>
            <a:endParaRPr lang="en-US" altLang="ar-SA" b="1" i="1" dirty="0">
              <a:solidFill>
                <a:srgbClr val="FF0000"/>
              </a:solidFill>
              <a:latin typeface="Goudy Stout" panose="0202090407030B020401" pitchFamily="18" charset="0"/>
              <a:cs typeface="Mudir MT" pitchFamily="2" charset="-78"/>
            </a:endParaRPr>
          </a:p>
        </p:txBody>
      </p:sp>
      <p:pic>
        <p:nvPicPr>
          <p:cNvPr id="4" name="قصص أطفال - آداب قضاء الحاجة - دعاء الدخول والخروج من الخلاء (الحمام)">
            <a:hlinkClick r:id="" action="ppaction://media"/>
            <a:extLst>
              <a:ext uri="{FF2B5EF4-FFF2-40B4-BE49-F238E27FC236}">
                <a16:creationId xmlns:a16="http://schemas.microsoft.com/office/drawing/2014/main" id="{B7D5C11E-3B20-4279-BD67-03E38F94B6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128994" y="2219980"/>
            <a:ext cx="4432361" cy="258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ُحِبُّ نَبِيِّي صلى الله عليه وس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ُحِبُّ نَبِيِّي صلى الله عليه وس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5" grpId="0"/>
      <p:bldP spid="31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357</Words>
  <Application>Microsoft Office PowerPoint</Application>
  <PresentationFormat>شاشة عريضة</PresentationFormat>
  <Paragraphs>81</Paragraphs>
  <Slides>28</Slides>
  <Notes>1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41" baseType="lpstr">
      <vt:lpstr>Adobe Arabic</vt:lpstr>
      <vt:lpstr>AlBayan</vt:lpstr>
      <vt:lpstr>Andalus</vt:lpstr>
      <vt:lpstr>Arabic Typesetting</vt:lpstr>
      <vt:lpstr>Arial</vt:lpstr>
      <vt:lpstr>Calibri</vt:lpstr>
      <vt:lpstr>Calibri Light</vt:lpstr>
      <vt:lpstr>Damascus</vt:lpstr>
      <vt:lpstr>Goudy Stout</vt:lpstr>
      <vt:lpstr>Helvetica Neue</vt:lpstr>
      <vt:lpstr>Noto Naskh Arabic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Admin</cp:lastModifiedBy>
  <cp:revision>17</cp:revision>
  <dcterms:created xsi:type="dcterms:W3CDTF">2021-08-04T00:56:48Z</dcterms:created>
  <dcterms:modified xsi:type="dcterms:W3CDTF">2021-08-24T22:37:54Z</dcterms:modified>
</cp:coreProperties>
</file>