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93" r:id="rId2"/>
    <p:sldId id="294" r:id="rId3"/>
    <p:sldId id="295" r:id="rId4"/>
    <p:sldId id="296" r:id="rId5"/>
    <p:sldId id="297" r:id="rId6"/>
    <p:sldId id="256" r:id="rId7"/>
    <p:sldId id="298" r:id="rId8"/>
    <p:sldId id="299" r:id="rId9"/>
    <p:sldId id="300" r:id="rId10"/>
    <p:sldId id="267" r:id="rId11"/>
    <p:sldId id="292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20/08/1434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20/08/1434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20/08/1434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20/08/1434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20/08/1434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20/08/1434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20/08/1434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20/08/1434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20/08/1434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20/08/1434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FA58D-F683-4DBE-90C3-38B8F9495AA8}" type="datetimeFigureOut">
              <a:rPr lang="ar-SA" smtClean="0"/>
              <a:pPr/>
              <a:t>20/08/1434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FA58D-F683-4DBE-90C3-38B8F9495AA8}" type="datetimeFigureOut">
              <a:rPr lang="ar-SA" smtClean="0"/>
              <a:pPr/>
              <a:t>20/08/1434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251B83-0080-487A-8CF3-5E4EECDBAC1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411413" y="2027238"/>
            <a:ext cx="360362" cy="1403350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331913" y="207963"/>
            <a:ext cx="1079500" cy="6423025"/>
            <a:chOff x="3515" y="131"/>
            <a:chExt cx="680" cy="4046"/>
          </a:xfrm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3515" y="140"/>
              <a:ext cx="680" cy="4037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50000">
                  <a:schemeClr val="bg1"/>
                </a:gs>
                <a:gs pos="100000">
                  <a:srgbClr val="FFFF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515" y="2036"/>
              <a:ext cx="680" cy="231"/>
              <a:chOff x="1338" y="3666"/>
              <a:chExt cx="544" cy="231"/>
            </a:xfrm>
          </p:grpSpPr>
          <p:sp>
            <p:nvSpPr>
              <p:cNvPr id="2202" name="Line 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203" name="Line 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204" name="Text Box 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ar-SA" b="1"/>
                  <a:t>0</a:t>
                </a:r>
                <a:endParaRPr lang="hi-IN" b="1"/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3515" y="1909"/>
              <a:ext cx="680" cy="231"/>
              <a:chOff x="1338" y="3666"/>
              <a:chExt cx="544" cy="231"/>
            </a:xfrm>
          </p:grpSpPr>
          <p:sp>
            <p:nvSpPr>
              <p:cNvPr id="2199" name="Line 1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200" name="Line 1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201" name="Text Box 1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</a:t>
                </a:r>
                <a:endParaRPr lang="hi-IN" b="1"/>
              </a:p>
            </p:txBody>
          </p:sp>
        </p:grpSp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3515" y="1782"/>
              <a:ext cx="680" cy="231"/>
              <a:chOff x="1338" y="3666"/>
              <a:chExt cx="544" cy="231"/>
            </a:xfrm>
          </p:grpSpPr>
          <p:sp>
            <p:nvSpPr>
              <p:cNvPr id="2196" name="Line 1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97" name="Line 1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98" name="Text Box 1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2</a:t>
                </a:r>
                <a:endParaRPr lang="hi-IN" b="1"/>
              </a:p>
            </p:txBody>
          </p:sp>
        </p:grpSp>
        <p:grpSp>
          <p:nvGrpSpPr>
            <p:cNvPr id="6" name="Group 17"/>
            <p:cNvGrpSpPr>
              <a:grpSpLocks/>
            </p:cNvGrpSpPr>
            <p:nvPr/>
          </p:nvGrpSpPr>
          <p:grpSpPr bwMode="auto">
            <a:xfrm>
              <a:off x="3515" y="1655"/>
              <a:ext cx="680" cy="231"/>
              <a:chOff x="1338" y="3666"/>
              <a:chExt cx="544" cy="231"/>
            </a:xfrm>
          </p:grpSpPr>
          <p:sp>
            <p:nvSpPr>
              <p:cNvPr id="2193" name="Line 1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94" name="Line 1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95" name="Text Box 2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3</a:t>
                </a:r>
                <a:endParaRPr lang="hi-IN" b="1"/>
              </a:p>
            </p:txBody>
          </p:sp>
        </p:grpSp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3515" y="1528"/>
              <a:ext cx="680" cy="231"/>
              <a:chOff x="1338" y="3666"/>
              <a:chExt cx="544" cy="231"/>
            </a:xfrm>
          </p:grpSpPr>
          <p:sp>
            <p:nvSpPr>
              <p:cNvPr id="2190" name="Line 2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91" name="Line 2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92" name="Text Box 2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ar-SA" b="1"/>
                  <a:t>4</a:t>
                </a:r>
                <a:endParaRPr lang="hi-IN" b="1"/>
              </a:p>
            </p:txBody>
          </p:sp>
        </p:grpSp>
        <p:grpSp>
          <p:nvGrpSpPr>
            <p:cNvPr id="8" name="Group 25"/>
            <p:cNvGrpSpPr>
              <a:grpSpLocks/>
            </p:cNvGrpSpPr>
            <p:nvPr/>
          </p:nvGrpSpPr>
          <p:grpSpPr bwMode="auto">
            <a:xfrm>
              <a:off x="3515" y="1401"/>
              <a:ext cx="680" cy="231"/>
              <a:chOff x="1338" y="3666"/>
              <a:chExt cx="544" cy="231"/>
            </a:xfrm>
          </p:grpSpPr>
          <p:sp>
            <p:nvSpPr>
              <p:cNvPr id="2187" name="Line 2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88" name="Line 2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89" name="Text Box 2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5</a:t>
                </a:r>
                <a:endParaRPr lang="hi-IN" b="1"/>
              </a:p>
            </p:txBody>
          </p:sp>
        </p:grpSp>
        <p:grpSp>
          <p:nvGrpSpPr>
            <p:cNvPr id="9" name="Group 29"/>
            <p:cNvGrpSpPr>
              <a:grpSpLocks/>
            </p:cNvGrpSpPr>
            <p:nvPr/>
          </p:nvGrpSpPr>
          <p:grpSpPr bwMode="auto">
            <a:xfrm>
              <a:off x="3515" y="1274"/>
              <a:ext cx="680" cy="231"/>
              <a:chOff x="1338" y="3666"/>
              <a:chExt cx="544" cy="231"/>
            </a:xfrm>
          </p:grpSpPr>
          <p:sp>
            <p:nvSpPr>
              <p:cNvPr id="2184" name="Line 3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85" name="Line 3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86" name="Text Box 3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6</a:t>
                </a:r>
                <a:endParaRPr lang="hi-IN" b="1"/>
              </a:p>
            </p:txBody>
          </p:sp>
        </p:grpSp>
        <p:grpSp>
          <p:nvGrpSpPr>
            <p:cNvPr id="10" name="Group 33"/>
            <p:cNvGrpSpPr>
              <a:grpSpLocks/>
            </p:cNvGrpSpPr>
            <p:nvPr/>
          </p:nvGrpSpPr>
          <p:grpSpPr bwMode="auto">
            <a:xfrm>
              <a:off x="3515" y="1147"/>
              <a:ext cx="680" cy="231"/>
              <a:chOff x="1338" y="3666"/>
              <a:chExt cx="544" cy="231"/>
            </a:xfrm>
          </p:grpSpPr>
          <p:sp>
            <p:nvSpPr>
              <p:cNvPr id="2181" name="Line 3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82" name="Line 3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83" name="Text Box 3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7</a:t>
                </a:r>
                <a:endParaRPr lang="hi-IN" b="1"/>
              </a:p>
            </p:txBody>
          </p:sp>
        </p:grpSp>
        <p:grpSp>
          <p:nvGrpSpPr>
            <p:cNvPr id="11" name="Group 37"/>
            <p:cNvGrpSpPr>
              <a:grpSpLocks/>
            </p:cNvGrpSpPr>
            <p:nvPr/>
          </p:nvGrpSpPr>
          <p:grpSpPr bwMode="auto">
            <a:xfrm>
              <a:off x="3515" y="1020"/>
              <a:ext cx="680" cy="231"/>
              <a:chOff x="1338" y="3666"/>
              <a:chExt cx="544" cy="231"/>
            </a:xfrm>
          </p:grpSpPr>
          <p:sp>
            <p:nvSpPr>
              <p:cNvPr id="2178" name="Line 3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79" name="Line 3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80" name="Text Box 4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8</a:t>
                </a:r>
                <a:endParaRPr lang="hi-IN" b="1"/>
              </a:p>
            </p:txBody>
          </p:sp>
        </p:grpSp>
        <p:grpSp>
          <p:nvGrpSpPr>
            <p:cNvPr id="12" name="Group 41"/>
            <p:cNvGrpSpPr>
              <a:grpSpLocks/>
            </p:cNvGrpSpPr>
            <p:nvPr/>
          </p:nvGrpSpPr>
          <p:grpSpPr bwMode="auto">
            <a:xfrm>
              <a:off x="3515" y="893"/>
              <a:ext cx="680" cy="231"/>
              <a:chOff x="1338" y="3666"/>
              <a:chExt cx="544" cy="231"/>
            </a:xfrm>
          </p:grpSpPr>
          <p:sp>
            <p:nvSpPr>
              <p:cNvPr id="2175" name="Line 4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76" name="Line 4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77" name="Text Box 4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9</a:t>
                </a:r>
                <a:endParaRPr lang="hi-IN" b="1"/>
              </a:p>
            </p:txBody>
          </p:sp>
        </p:grpSp>
        <p:grpSp>
          <p:nvGrpSpPr>
            <p:cNvPr id="13" name="Group 45"/>
            <p:cNvGrpSpPr>
              <a:grpSpLocks/>
            </p:cNvGrpSpPr>
            <p:nvPr/>
          </p:nvGrpSpPr>
          <p:grpSpPr bwMode="auto">
            <a:xfrm>
              <a:off x="3515" y="766"/>
              <a:ext cx="680" cy="231"/>
              <a:chOff x="1338" y="3666"/>
              <a:chExt cx="544" cy="231"/>
            </a:xfrm>
          </p:grpSpPr>
          <p:sp>
            <p:nvSpPr>
              <p:cNvPr id="2172" name="Line 4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73" name="Line 4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74" name="Text Box 4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10</a:t>
                </a:r>
                <a:endParaRPr lang="hi-IN" b="1"/>
              </a:p>
            </p:txBody>
          </p:sp>
        </p:grpSp>
        <p:grpSp>
          <p:nvGrpSpPr>
            <p:cNvPr id="14" name="Group 49"/>
            <p:cNvGrpSpPr>
              <a:grpSpLocks/>
            </p:cNvGrpSpPr>
            <p:nvPr/>
          </p:nvGrpSpPr>
          <p:grpSpPr bwMode="auto">
            <a:xfrm>
              <a:off x="3515" y="639"/>
              <a:ext cx="680" cy="231"/>
              <a:chOff x="1338" y="3666"/>
              <a:chExt cx="544" cy="231"/>
            </a:xfrm>
          </p:grpSpPr>
          <p:sp>
            <p:nvSpPr>
              <p:cNvPr id="2169" name="Line 5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70" name="Line 5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71" name="Text Box 5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11</a:t>
                </a:r>
                <a:endParaRPr lang="hi-IN" b="1"/>
              </a:p>
            </p:txBody>
          </p:sp>
        </p:grpSp>
        <p:grpSp>
          <p:nvGrpSpPr>
            <p:cNvPr id="15" name="Group 53"/>
            <p:cNvGrpSpPr>
              <a:grpSpLocks/>
            </p:cNvGrpSpPr>
            <p:nvPr/>
          </p:nvGrpSpPr>
          <p:grpSpPr bwMode="auto">
            <a:xfrm>
              <a:off x="3515" y="512"/>
              <a:ext cx="680" cy="231"/>
              <a:chOff x="1338" y="3666"/>
              <a:chExt cx="544" cy="231"/>
            </a:xfrm>
          </p:grpSpPr>
          <p:sp>
            <p:nvSpPr>
              <p:cNvPr id="2166" name="Line 5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67" name="Line 5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68" name="Text Box 5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12</a:t>
                </a:r>
                <a:endParaRPr lang="hi-IN" b="1"/>
              </a:p>
            </p:txBody>
          </p:sp>
        </p:grpSp>
        <p:grpSp>
          <p:nvGrpSpPr>
            <p:cNvPr id="16" name="Group 57"/>
            <p:cNvGrpSpPr>
              <a:grpSpLocks/>
            </p:cNvGrpSpPr>
            <p:nvPr/>
          </p:nvGrpSpPr>
          <p:grpSpPr bwMode="auto">
            <a:xfrm>
              <a:off x="3515" y="385"/>
              <a:ext cx="680" cy="231"/>
              <a:chOff x="1338" y="3666"/>
              <a:chExt cx="544" cy="231"/>
            </a:xfrm>
          </p:grpSpPr>
          <p:sp>
            <p:nvSpPr>
              <p:cNvPr id="2163" name="Line 5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64" name="Line 5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65" name="Text Box 6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13</a:t>
                </a:r>
                <a:endParaRPr lang="hi-IN" b="1"/>
              </a:p>
            </p:txBody>
          </p:sp>
        </p:grpSp>
        <p:grpSp>
          <p:nvGrpSpPr>
            <p:cNvPr id="17" name="Group 61"/>
            <p:cNvGrpSpPr>
              <a:grpSpLocks/>
            </p:cNvGrpSpPr>
            <p:nvPr/>
          </p:nvGrpSpPr>
          <p:grpSpPr bwMode="auto">
            <a:xfrm>
              <a:off x="3515" y="258"/>
              <a:ext cx="680" cy="231"/>
              <a:chOff x="1338" y="3666"/>
              <a:chExt cx="544" cy="231"/>
            </a:xfrm>
          </p:grpSpPr>
          <p:sp>
            <p:nvSpPr>
              <p:cNvPr id="2160" name="Line 6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61" name="Line 6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62" name="Text Box 6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14</a:t>
                </a:r>
                <a:endParaRPr lang="hi-IN" b="1"/>
              </a:p>
            </p:txBody>
          </p:sp>
        </p:grpSp>
        <p:grpSp>
          <p:nvGrpSpPr>
            <p:cNvPr id="18" name="Group 65"/>
            <p:cNvGrpSpPr>
              <a:grpSpLocks/>
            </p:cNvGrpSpPr>
            <p:nvPr/>
          </p:nvGrpSpPr>
          <p:grpSpPr bwMode="auto">
            <a:xfrm>
              <a:off x="3515" y="131"/>
              <a:ext cx="680" cy="231"/>
              <a:chOff x="1338" y="3666"/>
              <a:chExt cx="544" cy="231"/>
            </a:xfrm>
          </p:grpSpPr>
          <p:sp>
            <p:nvSpPr>
              <p:cNvPr id="2157" name="Line 6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58" name="Line 6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59" name="Text Box 6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ar-SA" b="1"/>
                  <a:t>15</a:t>
                </a:r>
                <a:endParaRPr lang="hi-IN" b="1"/>
              </a:p>
            </p:txBody>
          </p:sp>
        </p:grpSp>
        <p:grpSp>
          <p:nvGrpSpPr>
            <p:cNvPr id="19" name="Group 69"/>
            <p:cNvGrpSpPr>
              <a:grpSpLocks/>
            </p:cNvGrpSpPr>
            <p:nvPr/>
          </p:nvGrpSpPr>
          <p:grpSpPr bwMode="auto">
            <a:xfrm>
              <a:off x="3515" y="3819"/>
              <a:ext cx="680" cy="231"/>
              <a:chOff x="1338" y="3666"/>
              <a:chExt cx="544" cy="231"/>
            </a:xfrm>
          </p:grpSpPr>
          <p:sp>
            <p:nvSpPr>
              <p:cNvPr id="2154" name="Line 7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55" name="Line 7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56" name="Text Box 7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-14</a:t>
                </a:r>
                <a:endParaRPr lang="hi-IN" b="1"/>
              </a:p>
            </p:txBody>
          </p:sp>
        </p:grpSp>
        <p:grpSp>
          <p:nvGrpSpPr>
            <p:cNvPr id="20" name="Group 73"/>
            <p:cNvGrpSpPr>
              <a:grpSpLocks/>
            </p:cNvGrpSpPr>
            <p:nvPr/>
          </p:nvGrpSpPr>
          <p:grpSpPr bwMode="auto">
            <a:xfrm>
              <a:off x="3515" y="3692"/>
              <a:ext cx="680" cy="231"/>
              <a:chOff x="1338" y="3666"/>
              <a:chExt cx="544" cy="231"/>
            </a:xfrm>
          </p:grpSpPr>
          <p:sp>
            <p:nvSpPr>
              <p:cNvPr id="2151" name="Line 7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52" name="Line 7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53" name="Text Box 7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-13</a:t>
                </a:r>
                <a:endParaRPr lang="hi-IN" b="1"/>
              </a:p>
            </p:txBody>
          </p:sp>
        </p:grpSp>
        <p:grpSp>
          <p:nvGrpSpPr>
            <p:cNvPr id="21" name="Group 77"/>
            <p:cNvGrpSpPr>
              <a:grpSpLocks/>
            </p:cNvGrpSpPr>
            <p:nvPr/>
          </p:nvGrpSpPr>
          <p:grpSpPr bwMode="auto">
            <a:xfrm>
              <a:off x="3515" y="3565"/>
              <a:ext cx="680" cy="231"/>
              <a:chOff x="1338" y="3666"/>
              <a:chExt cx="544" cy="231"/>
            </a:xfrm>
          </p:grpSpPr>
          <p:sp>
            <p:nvSpPr>
              <p:cNvPr id="2148" name="Line 7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49" name="Line 7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50" name="Text Box 8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-12</a:t>
                </a:r>
                <a:endParaRPr lang="hi-IN" b="1"/>
              </a:p>
            </p:txBody>
          </p:sp>
        </p:grpSp>
        <p:grpSp>
          <p:nvGrpSpPr>
            <p:cNvPr id="22" name="Group 81"/>
            <p:cNvGrpSpPr>
              <a:grpSpLocks/>
            </p:cNvGrpSpPr>
            <p:nvPr/>
          </p:nvGrpSpPr>
          <p:grpSpPr bwMode="auto">
            <a:xfrm>
              <a:off x="3515" y="3311"/>
              <a:ext cx="680" cy="231"/>
              <a:chOff x="1338" y="3666"/>
              <a:chExt cx="544" cy="231"/>
            </a:xfrm>
          </p:grpSpPr>
          <p:sp>
            <p:nvSpPr>
              <p:cNvPr id="2145" name="Line 8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46" name="Line 8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47" name="Text Box 8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-10</a:t>
                </a:r>
                <a:endParaRPr lang="hi-IN" b="1"/>
              </a:p>
            </p:txBody>
          </p:sp>
        </p:grpSp>
        <p:grpSp>
          <p:nvGrpSpPr>
            <p:cNvPr id="23" name="Group 85"/>
            <p:cNvGrpSpPr>
              <a:grpSpLocks/>
            </p:cNvGrpSpPr>
            <p:nvPr/>
          </p:nvGrpSpPr>
          <p:grpSpPr bwMode="auto">
            <a:xfrm>
              <a:off x="3515" y="3184"/>
              <a:ext cx="680" cy="231"/>
              <a:chOff x="1338" y="3666"/>
              <a:chExt cx="544" cy="231"/>
            </a:xfrm>
          </p:grpSpPr>
          <p:sp>
            <p:nvSpPr>
              <p:cNvPr id="2142" name="Line 8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43" name="Line 8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44" name="Text Box 8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-9</a:t>
                </a:r>
                <a:endParaRPr lang="hi-IN" b="1"/>
              </a:p>
            </p:txBody>
          </p:sp>
        </p:grpSp>
        <p:grpSp>
          <p:nvGrpSpPr>
            <p:cNvPr id="24" name="Group 89"/>
            <p:cNvGrpSpPr>
              <a:grpSpLocks/>
            </p:cNvGrpSpPr>
            <p:nvPr/>
          </p:nvGrpSpPr>
          <p:grpSpPr bwMode="auto">
            <a:xfrm>
              <a:off x="3515" y="3057"/>
              <a:ext cx="680" cy="231"/>
              <a:chOff x="1338" y="3666"/>
              <a:chExt cx="544" cy="231"/>
            </a:xfrm>
          </p:grpSpPr>
          <p:sp>
            <p:nvSpPr>
              <p:cNvPr id="2139" name="Line 9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40" name="Line 9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41" name="Text Box 9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-8</a:t>
                </a:r>
                <a:endParaRPr lang="hi-IN" b="1"/>
              </a:p>
            </p:txBody>
          </p:sp>
        </p:grpSp>
        <p:grpSp>
          <p:nvGrpSpPr>
            <p:cNvPr id="25" name="Group 93"/>
            <p:cNvGrpSpPr>
              <a:grpSpLocks/>
            </p:cNvGrpSpPr>
            <p:nvPr/>
          </p:nvGrpSpPr>
          <p:grpSpPr bwMode="auto">
            <a:xfrm>
              <a:off x="3515" y="2930"/>
              <a:ext cx="680" cy="231"/>
              <a:chOff x="1338" y="3666"/>
              <a:chExt cx="544" cy="231"/>
            </a:xfrm>
          </p:grpSpPr>
          <p:sp>
            <p:nvSpPr>
              <p:cNvPr id="2136" name="Line 9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37" name="Line 9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38" name="Text Box 9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-7</a:t>
                </a:r>
                <a:endParaRPr lang="hi-IN" b="1"/>
              </a:p>
            </p:txBody>
          </p:sp>
        </p:grpSp>
        <p:grpSp>
          <p:nvGrpSpPr>
            <p:cNvPr id="26" name="Group 97"/>
            <p:cNvGrpSpPr>
              <a:grpSpLocks/>
            </p:cNvGrpSpPr>
            <p:nvPr/>
          </p:nvGrpSpPr>
          <p:grpSpPr bwMode="auto">
            <a:xfrm>
              <a:off x="3515" y="2803"/>
              <a:ext cx="680" cy="231"/>
              <a:chOff x="1338" y="3666"/>
              <a:chExt cx="544" cy="231"/>
            </a:xfrm>
          </p:grpSpPr>
          <p:sp>
            <p:nvSpPr>
              <p:cNvPr id="2133" name="Line 9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34" name="Line 9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35" name="Text Box 10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-6</a:t>
                </a:r>
                <a:endParaRPr lang="hi-IN" b="1"/>
              </a:p>
            </p:txBody>
          </p:sp>
        </p:grpSp>
        <p:grpSp>
          <p:nvGrpSpPr>
            <p:cNvPr id="27" name="Group 101"/>
            <p:cNvGrpSpPr>
              <a:grpSpLocks/>
            </p:cNvGrpSpPr>
            <p:nvPr/>
          </p:nvGrpSpPr>
          <p:grpSpPr bwMode="auto">
            <a:xfrm>
              <a:off x="3515" y="2676"/>
              <a:ext cx="680" cy="231"/>
              <a:chOff x="1338" y="3666"/>
              <a:chExt cx="544" cy="231"/>
            </a:xfrm>
          </p:grpSpPr>
          <p:sp>
            <p:nvSpPr>
              <p:cNvPr id="2130" name="Line 10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31" name="Line 10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32" name="Text Box 10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-5</a:t>
                </a:r>
                <a:endParaRPr lang="hi-IN" b="1"/>
              </a:p>
            </p:txBody>
          </p:sp>
        </p:grpSp>
        <p:grpSp>
          <p:nvGrpSpPr>
            <p:cNvPr id="28" name="Group 105"/>
            <p:cNvGrpSpPr>
              <a:grpSpLocks/>
            </p:cNvGrpSpPr>
            <p:nvPr/>
          </p:nvGrpSpPr>
          <p:grpSpPr bwMode="auto">
            <a:xfrm>
              <a:off x="3515" y="2549"/>
              <a:ext cx="680" cy="231"/>
              <a:chOff x="1338" y="3666"/>
              <a:chExt cx="544" cy="231"/>
            </a:xfrm>
          </p:grpSpPr>
          <p:sp>
            <p:nvSpPr>
              <p:cNvPr id="2127" name="Line 10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28" name="Line 10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29" name="Text Box 10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-4</a:t>
                </a:r>
                <a:endParaRPr lang="hi-IN" b="1"/>
              </a:p>
            </p:txBody>
          </p:sp>
        </p:grpSp>
        <p:grpSp>
          <p:nvGrpSpPr>
            <p:cNvPr id="29" name="Group 109"/>
            <p:cNvGrpSpPr>
              <a:grpSpLocks/>
            </p:cNvGrpSpPr>
            <p:nvPr/>
          </p:nvGrpSpPr>
          <p:grpSpPr bwMode="auto">
            <a:xfrm>
              <a:off x="3515" y="2422"/>
              <a:ext cx="680" cy="231"/>
              <a:chOff x="1338" y="3666"/>
              <a:chExt cx="544" cy="231"/>
            </a:xfrm>
          </p:grpSpPr>
          <p:sp>
            <p:nvSpPr>
              <p:cNvPr id="2124" name="Line 11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25" name="Line 11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26" name="Text Box 11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-3</a:t>
                </a:r>
                <a:endParaRPr lang="hi-IN" b="1"/>
              </a:p>
            </p:txBody>
          </p:sp>
        </p:grpSp>
        <p:grpSp>
          <p:nvGrpSpPr>
            <p:cNvPr id="30" name="Group 113"/>
            <p:cNvGrpSpPr>
              <a:grpSpLocks/>
            </p:cNvGrpSpPr>
            <p:nvPr/>
          </p:nvGrpSpPr>
          <p:grpSpPr bwMode="auto">
            <a:xfrm>
              <a:off x="3515" y="2295"/>
              <a:ext cx="680" cy="231"/>
              <a:chOff x="1338" y="3666"/>
              <a:chExt cx="544" cy="231"/>
            </a:xfrm>
          </p:grpSpPr>
          <p:sp>
            <p:nvSpPr>
              <p:cNvPr id="2121" name="Line 11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22" name="Line 11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23" name="Text Box 11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-2</a:t>
                </a:r>
                <a:endParaRPr lang="hi-IN" b="1"/>
              </a:p>
            </p:txBody>
          </p:sp>
        </p:grpSp>
        <p:grpSp>
          <p:nvGrpSpPr>
            <p:cNvPr id="31" name="Group 117"/>
            <p:cNvGrpSpPr>
              <a:grpSpLocks/>
            </p:cNvGrpSpPr>
            <p:nvPr/>
          </p:nvGrpSpPr>
          <p:grpSpPr bwMode="auto">
            <a:xfrm>
              <a:off x="3515" y="2168"/>
              <a:ext cx="680" cy="231"/>
              <a:chOff x="1338" y="3666"/>
              <a:chExt cx="544" cy="231"/>
            </a:xfrm>
          </p:grpSpPr>
          <p:sp>
            <p:nvSpPr>
              <p:cNvPr id="2118" name="Line 11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19" name="Line 11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20" name="Text Box 12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</a:t>
                </a:r>
                <a:endParaRPr lang="hi-IN" b="1"/>
              </a:p>
            </p:txBody>
          </p:sp>
        </p:grpSp>
        <p:grpSp>
          <p:nvGrpSpPr>
            <p:cNvPr id="2048" name="Group 121"/>
            <p:cNvGrpSpPr>
              <a:grpSpLocks/>
            </p:cNvGrpSpPr>
            <p:nvPr/>
          </p:nvGrpSpPr>
          <p:grpSpPr bwMode="auto">
            <a:xfrm>
              <a:off x="3515" y="3433"/>
              <a:ext cx="680" cy="231"/>
              <a:chOff x="3152" y="3433"/>
              <a:chExt cx="680" cy="231"/>
            </a:xfrm>
          </p:grpSpPr>
          <p:sp>
            <p:nvSpPr>
              <p:cNvPr id="2115" name="Line 122"/>
              <p:cNvSpPr>
                <a:spLocks noChangeShapeType="1"/>
              </p:cNvSpPr>
              <p:nvPr/>
            </p:nvSpPr>
            <p:spPr bwMode="auto">
              <a:xfrm flipH="1">
                <a:off x="3606" y="3560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16" name="Line 123"/>
              <p:cNvSpPr>
                <a:spLocks noChangeShapeType="1"/>
              </p:cNvSpPr>
              <p:nvPr/>
            </p:nvSpPr>
            <p:spPr bwMode="auto">
              <a:xfrm flipH="1">
                <a:off x="3152" y="3560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17" name="Text Box 124"/>
              <p:cNvSpPr txBox="1">
                <a:spLocks noChangeArrowheads="1"/>
              </p:cNvSpPr>
              <p:nvPr/>
            </p:nvSpPr>
            <p:spPr bwMode="auto">
              <a:xfrm>
                <a:off x="3322" y="3433"/>
                <a:ext cx="33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-11</a:t>
                </a:r>
                <a:endParaRPr lang="hi-IN" b="1"/>
              </a:p>
            </p:txBody>
          </p:sp>
        </p:grpSp>
        <p:grpSp>
          <p:nvGrpSpPr>
            <p:cNvPr id="2049" name="Group 125"/>
            <p:cNvGrpSpPr>
              <a:grpSpLocks/>
            </p:cNvGrpSpPr>
            <p:nvPr/>
          </p:nvGrpSpPr>
          <p:grpSpPr bwMode="auto">
            <a:xfrm>
              <a:off x="3515" y="3937"/>
              <a:ext cx="680" cy="231"/>
              <a:chOff x="1338" y="3666"/>
              <a:chExt cx="544" cy="231"/>
            </a:xfrm>
          </p:grpSpPr>
          <p:sp>
            <p:nvSpPr>
              <p:cNvPr id="2112" name="Line 12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13" name="Line 12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2114" name="Text Box 12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-15</a:t>
                </a:r>
                <a:endParaRPr lang="hi-IN" b="1"/>
              </a:p>
            </p:txBody>
          </p:sp>
        </p:grpSp>
      </p:grpSp>
      <p:sp>
        <p:nvSpPr>
          <p:cNvPr id="3201" name="Rectangle 129"/>
          <p:cNvSpPr>
            <a:spLocks noChangeArrowheads="1"/>
          </p:cNvSpPr>
          <p:nvPr/>
        </p:nvSpPr>
        <p:spPr bwMode="auto">
          <a:xfrm>
            <a:off x="969963" y="1412875"/>
            <a:ext cx="360362" cy="611188"/>
          </a:xfrm>
          <a:prstGeom prst="rect">
            <a:avLst/>
          </a:prstGeom>
          <a:gradFill rotWithShape="1">
            <a:gsLst>
              <a:gs pos="0">
                <a:srgbClr val="761800"/>
              </a:gs>
              <a:gs pos="50000">
                <a:srgbClr val="FF3300"/>
              </a:gs>
              <a:gs pos="100000">
                <a:srgbClr val="7618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04" name="Text Box 132"/>
          <p:cNvSpPr txBox="1">
            <a:spLocks noChangeArrowheads="1"/>
          </p:cNvSpPr>
          <p:nvPr/>
        </p:nvSpPr>
        <p:spPr bwMode="auto">
          <a:xfrm>
            <a:off x="5580063" y="1916113"/>
            <a:ext cx="3313112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 اطرح :  ( + 7 ) - ( + 3 ) =</a:t>
            </a:r>
            <a:endParaRPr lang="hi-IN" sz="2400" b="1"/>
          </a:p>
        </p:txBody>
      </p:sp>
      <p:sp>
        <p:nvSpPr>
          <p:cNvPr id="3206" name="AutoShape 134"/>
          <p:cNvSpPr>
            <a:spLocks noChangeArrowheads="1"/>
          </p:cNvSpPr>
          <p:nvPr/>
        </p:nvSpPr>
        <p:spPr bwMode="auto">
          <a:xfrm>
            <a:off x="3779838" y="1125538"/>
            <a:ext cx="5184775" cy="6477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hlink"/>
              </a:gs>
              <a:gs pos="50000">
                <a:srgbClr val="FFFF00"/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3208" name="Text Box 136"/>
          <p:cNvSpPr txBox="1">
            <a:spLocks noChangeArrowheads="1"/>
          </p:cNvSpPr>
          <p:nvPr/>
        </p:nvSpPr>
        <p:spPr bwMode="auto">
          <a:xfrm>
            <a:off x="4356100" y="1168400"/>
            <a:ext cx="4464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حاصل طرح عددين موجبين</a:t>
            </a:r>
            <a:endParaRPr lang="hi-IN" sz="2800" b="1"/>
          </a:p>
        </p:txBody>
      </p:sp>
      <p:sp>
        <p:nvSpPr>
          <p:cNvPr id="3209" name="Text Box 137"/>
          <p:cNvSpPr txBox="1">
            <a:spLocks noChangeArrowheads="1"/>
          </p:cNvSpPr>
          <p:nvPr/>
        </p:nvSpPr>
        <p:spPr bwMode="auto">
          <a:xfrm>
            <a:off x="4643438" y="1927225"/>
            <a:ext cx="865187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ar-SA" sz="2400" b="1"/>
              <a:t>+ 4</a:t>
            </a:r>
            <a:endParaRPr lang="hi-IN" sz="2400" b="1"/>
          </a:p>
        </p:txBody>
      </p:sp>
      <p:sp>
        <p:nvSpPr>
          <p:cNvPr id="3217" name="Text Box 145"/>
          <p:cNvSpPr txBox="1">
            <a:spLocks noChangeArrowheads="1"/>
          </p:cNvSpPr>
          <p:nvPr/>
        </p:nvSpPr>
        <p:spPr bwMode="auto">
          <a:xfrm>
            <a:off x="5580063" y="2708275"/>
            <a:ext cx="3313112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 اجمع :  ( + 7 ) + ( - 3 ) =</a:t>
            </a:r>
            <a:endParaRPr lang="hi-IN" sz="2400" b="1"/>
          </a:p>
        </p:txBody>
      </p:sp>
      <p:sp>
        <p:nvSpPr>
          <p:cNvPr id="3218" name="Text Box 146"/>
          <p:cNvSpPr txBox="1">
            <a:spLocks noChangeArrowheads="1"/>
          </p:cNvSpPr>
          <p:nvPr/>
        </p:nvSpPr>
        <p:spPr bwMode="auto">
          <a:xfrm>
            <a:off x="4643438" y="2719388"/>
            <a:ext cx="865187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ar-SA" sz="2400" b="1"/>
              <a:t>+ 4</a:t>
            </a:r>
            <a:endParaRPr lang="hi-IN" sz="2400" b="1"/>
          </a:p>
        </p:txBody>
      </p:sp>
      <p:grpSp>
        <p:nvGrpSpPr>
          <p:cNvPr id="2051" name="Group 157"/>
          <p:cNvGrpSpPr>
            <a:grpSpLocks/>
          </p:cNvGrpSpPr>
          <p:nvPr/>
        </p:nvGrpSpPr>
        <p:grpSpPr bwMode="auto">
          <a:xfrm>
            <a:off x="5148263" y="3306763"/>
            <a:ext cx="2089150" cy="612775"/>
            <a:chOff x="2925" y="2999"/>
            <a:chExt cx="1316" cy="386"/>
          </a:xfrm>
        </p:grpSpPr>
        <p:sp>
          <p:nvSpPr>
            <p:cNvPr id="3226" name="AutoShape 154"/>
            <p:cNvSpPr>
              <a:spLocks noChangeArrowheads="1"/>
            </p:cNvSpPr>
            <p:nvPr/>
          </p:nvSpPr>
          <p:spPr bwMode="auto">
            <a:xfrm>
              <a:off x="2925" y="3022"/>
              <a:ext cx="1316" cy="363"/>
            </a:xfrm>
            <a:prstGeom prst="downArrowCallout">
              <a:avLst>
                <a:gd name="adj1" fmla="val 90634"/>
                <a:gd name="adj2" fmla="val 90634"/>
                <a:gd name="adj3" fmla="val 16667"/>
                <a:gd name="adj4" fmla="val 66667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bg1"/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2077" name="Text Box 155"/>
            <p:cNvSpPr txBox="1">
              <a:spLocks noChangeArrowheads="1"/>
            </p:cNvSpPr>
            <p:nvPr/>
          </p:nvSpPr>
          <p:spPr bwMode="auto">
            <a:xfrm>
              <a:off x="3198" y="2999"/>
              <a:ext cx="771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>
                <a:spcBef>
                  <a:spcPct val="50000"/>
                </a:spcBef>
              </a:pPr>
              <a:r>
                <a:rPr lang="ar-SA" sz="2400" b="1">
                  <a:solidFill>
                    <a:schemeClr val="accent2"/>
                  </a:solidFill>
                </a:rPr>
                <a:t>ماذا تلاحظ</a:t>
              </a:r>
              <a:endParaRPr lang="hi-IN" sz="2400" b="1">
                <a:solidFill>
                  <a:schemeClr val="accent2"/>
                </a:solidFill>
              </a:endParaRPr>
            </a:p>
          </p:txBody>
        </p:sp>
      </p:grpSp>
      <p:sp>
        <p:nvSpPr>
          <p:cNvPr id="3230" name="AutoShape 158"/>
          <p:cNvSpPr>
            <a:spLocks noChangeArrowheads="1"/>
          </p:cNvSpPr>
          <p:nvPr/>
        </p:nvSpPr>
        <p:spPr bwMode="auto">
          <a:xfrm>
            <a:off x="2916238" y="3954463"/>
            <a:ext cx="5976937" cy="6985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hlink"/>
              </a:gs>
              <a:gs pos="50000">
                <a:srgbClr val="FFFF00"/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3231" name="Text Box 159"/>
          <p:cNvSpPr txBox="1">
            <a:spLocks noChangeArrowheads="1"/>
          </p:cNvSpPr>
          <p:nvPr/>
        </p:nvSpPr>
        <p:spPr bwMode="auto">
          <a:xfrm>
            <a:off x="7451725" y="4064000"/>
            <a:ext cx="1296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b="1"/>
              <a:t>نلاحظ أن :</a:t>
            </a:r>
            <a:endParaRPr lang="hi-IN" sz="2400" b="1"/>
          </a:p>
        </p:txBody>
      </p:sp>
      <p:sp>
        <p:nvSpPr>
          <p:cNvPr id="3234" name="Text Box 162"/>
          <p:cNvSpPr txBox="1">
            <a:spLocks noChangeArrowheads="1"/>
          </p:cNvSpPr>
          <p:nvPr/>
        </p:nvSpPr>
        <p:spPr bwMode="auto">
          <a:xfrm>
            <a:off x="3203575" y="4051300"/>
            <a:ext cx="4392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b="1"/>
              <a:t>( + 7 ) – ( + 3 ) = ( + 7 ) + ( - 3 )</a:t>
            </a:r>
            <a:endParaRPr lang="hi-IN" sz="2400" b="1"/>
          </a:p>
        </p:txBody>
      </p:sp>
      <p:sp>
        <p:nvSpPr>
          <p:cNvPr id="3236" name="Rectangle 164"/>
          <p:cNvSpPr>
            <a:spLocks noChangeArrowheads="1"/>
          </p:cNvSpPr>
          <p:nvPr/>
        </p:nvSpPr>
        <p:spPr bwMode="auto">
          <a:xfrm>
            <a:off x="971550" y="2017713"/>
            <a:ext cx="360363" cy="611187"/>
          </a:xfrm>
          <a:prstGeom prst="rect">
            <a:avLst/>
          </a:prstGeom>
          <a:gradFill rotWithShape="1">
            <a:gsLst>
              <a:gs pos="0">
                <a:srgbClr val="761800"/>
              </a:gs>
              <a:gs pos="50000">
                <a:srgbClr val="FF3300"/>
              </a:gs>
              <a:gs pos="100000">
                <a:srgbClr val="7618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38" name="Rectangle 166"/>
          <p:cNvSpPr>
            <a:spLocks noChangeArrowheads="1"/>
          </p:cNvSpPr>
          <p:nvPr/>
        </p:nvSpPr>
        <p:spPr bwMode="auto">
          <a:xfrm>
            <a:off x="971550" y="2025650"/>
            <a:ext cx="360363" cy="611188"/>
          </a:xfrm>
          <a:prstGeom prst="rect">
            <a:avLst/>
          </a:prstGeom>
          <a:gradFill rotWithShape="1">
            <a:gsLst>
              <a:gs pos="0">
                <a:srgbClr val="761800"/>
              </a:gs>
              <a:gs pos="50000">
                <a:srgbClr val="FF3300"/>
              </a:gs>
              <a:gs pos="100000">
                <a:srgbClr val="7618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39" name="Rectangle 167"/>
          <p:cNvSpPr>
            <a:spLocks noChangeArrowheads="1"/>
          </p:cNvSpPr>
          <p:nvPr/>
        </p:nvSpPr>
        <p:spPr bwMode="auto">
          <a:xfrm>
            <a:off x="2411413" y="2027238"/>
            <a:ext cx="360362" cy="1403350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3240" name="Line 168"/>
          <p:cNvSpPr>
            <a:spLocks noChangeShapeType="1"/>
          </p:cNvSpPr>
          <p:nvPr/>
        </p:nvSpPr>
        <p:spPr bwMode="auto">
          <a:xfrm flipV="1">
            <a:off x="1922463" y="2205038"/>
            <a:ext cx="2952750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241" name="Line 169"/>
          <p:cNvSpPr>
            <a:spLocks noChangeShapeType="1"/>
          </p:cNvSpPr>
          <p:nvPr/>
        </p:nvSpPr>
        <p:spPr bwMode="auto">
          <a:xfrm>
            <a:off x="1922463" y="2565400"/>
            <a:ext cx="2879725" cy="358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3242" name="AutoShape 170"/>
          <p:cNvSpPr>
            <a:spLocks noChangeArrowheads="1"/>
          </p:cNvSpPr>
          <p:nvPr/>
        </p:nvSpPr>
        <p:spPr bwMode="auto">
          <a:xfrm>
            <a:off x="2916238" y="4675188"/>
            <a:ext cx="5976937" cy="1922462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hlink"/>
              </a:gs>
              <a:gs pos="50000">
                <a:srgbClr val="FFFF00"/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3243" name="Text Box 171"/>
          <p:cNvSpPr txBox="1">
            <a:spLocks noChangeArrowheads="1"/>
          </p:cNvSpPr>
          <p:nvPr/>
        </p:nvSpPr>
        <p:spPr bwMode="auto">
          <a:xfrm>
            <a:off x="3995738" y="4843463"/>
            <a:ext cx="4392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b="1"/>
              <a:t>1: العدد الأول تحول إلى نفسه</a:t>
            </a:r>
            <a:endParaRPr lang="hi-IN" sz="2400" b="1"/>
          </a:p>
        </p:txBody>
      </p:sp>
      <p:sp>
        <p:nvSpPr>
          <p:cNvPr id="3244" name="Text Box 172"/>
          <p:cNvSpPr txBox="1">
            <a:spLocks noChangeArrowheads="1"/>
          </p:cNvSpPr>
          <p:nvPr/>
        </p:nvSpPr>
        <p:spPr bwMode="auto">
          <a:xfrm>
            <a:off x="3995738" y="5419725"/>
            <a:ext cx="4392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b="1"/>
              <a:t>2: عملية الطرح تحولت إلى عملية الجمع</a:t>
            </a:r>
            <a:endParaRPr lang="hi-IN" sz="2400" b="1"/>
          </a:p>
        </p:txBody>
      </p:sp>
      <p:sp>
        <p:nvSpPr>
          <p:cNvPr id="3245" name="Text Box 173"/>
          <p:cNvSpPr txBox="1">
            <a:spLocks noChangeArrowheads="1"/>
          </p:cNvSpPr>
          <p:nvPr/>
        </p:nvSpPr>
        <p:spPr bwMode="auto">
          <a:xfrm>
            <a:off x="3995738" y="5995988"/>
            <a:ext cx="4392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b="1"/>
              <a:t>3: العدد الثاني تحول إلى معكوسه</a:t>
            </a:r>
            <a:endParaRPr lang="hi-IN" sz="2400" b="1"/>
          </a:p>
        </p:txBody>
      </p:sp>
      <p:sp>
        <p:nvSpPr>
          <p:cNvPr id="3246" name="Arc 174"/>
          <p:cNvSpPr>
            <a:spLocks/>
          </p:cNvSpPr>
          <p:nvPr/>
        </p:nvSpPr>
        <p:spPr bwMode="auto">
          <a:xfrm rot="6937577" flipH="1" flipV="1">
            <a:off x="4963318" y="3383757"/>
            <a:ext cx="1801813" cy="2241550"/>
          </a:xfrm>
          <a:custGeom>
            <a:avLst/>
            <a:gdLst>
              <a:gd name="T0" fmla="*/ 776698 w 21600"/>
              <a:gd name="T1" fmla="*/ 0 h 21072"/>
              <a:gd name="T2" fmla="*/ 1796975 w 21600"/>
              <a:gd name="T3" fmla="*/ 2241550 h 21072"/>
              <a:gd name="T4" fmla="*/ 0 w 21600"/>
              <a:gd name="T5" fmla="*/ 2073264 h 21072"/>
              <a:gd name="T6" fmla="*/ 0 60000 65536"/>
              <a:gd name="T7" fmla="*/ 0 60000 65536"/>
              <a:gd name="T8" fmla="*/ 0 60000 65536"/>
              <a:gd name="T9" fmla="*/ 0 w 21600"/>
              <a:gd name="T10" fmla="*/ 0 h 21072"/>
              <a:gd name="T11" fmla="*/ 21600 w 21600"/>
              <a:gd name="T12" fmla="*/ 21072 h 210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072" fill="none" extrusionOk="0">
                <a:moveTo>
                  <a:pt x="9311" y="-1"/>
                </a:moveTo>
                <a:cubicBezTo>
                  <a:pt x="16819" y="3587"/>
                  <a:pt x="21600" y="11168"/>
                  <a:pt x="21600" y="19490"/>
                </a:cubicBezTo>
                <a:cubicBezTo>
                  <a:pt x="21600" y="20017"/>
                  <a:pt x="21580" y="20545"/>
                  <a:pt x="21541" y="21071"/>
                </a:cubicBezTo>
              </a:path>
              <a:path w="21600" h="21072" stroke="0" extrusionOk="0">
                <a:moveTo>
                  <a:pt x="9311" y="-1"/>
                </a:moveTo>
                <a:cubicBezTo>
                  <a:pt x="16819" y="3587"/>
                  <a:pt x="21600" y="11168"/>
                  <a:pt x="21600" y="19490"/>
                </a:cubicBezTo>
                <a:cubicBezTo>
                  <a:pt x="21600" y="20017"/>
                  <a:pt x="21580" y="20545"/>
                  <a:pt x="21541" y="21071"/>
                </a:cubicBezTo>
                <a:lnTo>
                  <a:pt x="0" y="1949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47" name="Arc 175"/>
          <p:cNvSpPr>
            <a:spLocks/>
          </p:cNvSpPr>
          <p:nvPr/>
        </p:nvSpPr>
        <p:spPr bwMode="auto">
          <a:xfrm rot="6987179" flipH="1" flipV="1">
            <a:off x="4347369" y="3498057"/>
            <a:ext cx="1747837" cy="2051050"/>
          </a:xfrm>
          <a:custGeom>
            <a:avLst/>
            <a:gdLst>
              <a:gd name="T0" fmla="*/ 745016 w 21600"/>
              <a:gd name="T1" fmla="*/ 0 h 20949"/>
              <a:gd name="T2" fmla="*/ 1744115 w 21600"/>
              <a:gd name="T3" fmla="*/ 2051050 h 20949"/>
              <a:gd name="T4" fmla="*/ 0 w 21600"/>
              <a:gd name="T5" fmla="*/ 1913099 h 20949"/>
              <a:gd name="T6" fmla="*/ 0 60000 65536"/>
              <a:gd name="T7" fmla="*/ 0 60000 65536"/>
              <a:gd name="T8" fmla="*/ 0 60000 65536"/>
              <a:gd name="T9" fmla="*/ 0 w 21600"/>
              <a:gd name="T10" fmla="*/ 0 h 20949"/>
              <a:gd name="T11" fmla="*/ 21600 w 21600"/>
              <a:gd name="T12" fmla="*/ 20949 h 2094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949" fill="none" extrusionOk="0">
                <a:moveTo>
                  <a:pt x="9206" y="0"/>
                </a:moveTo>
                <a:cubicBezTo>
                  <a:pt x="16772" y="3565"/>
                  <a:pt x="21600" y="11176"/>
                  <a:pt x="21600" y="19540"/>
                </a:cubicBezTo>
                <a:cubicBezTo>
                  <a:pt x="21600" y="20010"/>
                  <a:pt x="21584" y="20479"/>
                  <a:pt x="21553" y="20948"/>
                </a:cubicBezTo>
              </a:path>
              <a:path w="21600" h="20949" stroke="0" extrusionOk="0">
                <a:moveTo>
                  <a:pt x="9206" y="0"/>
                </a:moveTo>
                <a:cubicBezTo>
                  <a:pt x="16772" y="3565"/>
                  <a:pt x="21600" y="11176"/>
                  <a:pt x="21600" y="19540"/>
                </a:cubicBezTo>
                <a:cubicBezTo>
                  <a:pt x="21600" y="20010"/>
                  <a:pt x="21584" y="20479"/>
                  <a:pt x="21553" y="20948"/>
                </a:cubicBezTo>
                <a:lnTo>
                  <a:pt x="0" y="1954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3248" name="Arc 176"/>
          <p:cNvSpPr>
            <a:spLocks/>
          </p:cNvSpPr>
          <p:nvPr/>
        </p:nvSpPr>
        <p:spPr bwMode="auto">
          <a:xfrm rot="6987179" flipH="1" flipV="1">
            <a:off x="3730625" y="3397250"/>
            <a:ext cx="1747838" cy="2020888"/>
          </a:xfrm>
          <a:custGeom>
            <a:avLst/>
            <a:gdLst>
              <a:gd name="T0" fmla="*/ 745016 w 21600"/>
              <a:gd name="T1" fmla="*/ 0 h 20642"/>
              <a:gd name="T2" fmla="*/ 1745572 w 21600"/>
              <a:gd name="T3" fmla="*/ 2020888 h 20642"/>
              <a:gd name="T4" fmla="*/ 0 w 21600"/>
              <a:gd name="T5" fmla="*/ 1913000 h 20642"/>
              <a:gd name="T6" fmla="*/ 0 60000 65536"/>
              <a:gd name="T7" fmla="*/ 0 60000 65536"/>
              <a:gd name="T8" fmla="*/ 0 60000 65536"/>
              <a:gd name="T9" fmla="*/ 0 w 21600"/>
              <a:gd name="T10" fmla="*/ 0 h 20642"/>
              <a:gd name="T11" fmla="*/ 21600 w 21600"/>
              <a:gd name="T12" fmla="*/ 20642 h 2064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642" fill="none" extrusionOk="0">
                <a:moveTo>
                  <a:pt x="9206" y="0"/>
                </a:moveTo>
                <a:cubicBezTo>
                  <a:pt x="16772" y="3565"/>
                  <a:pt x="21600" y="11176"/>
                  <a:pt x="21600" y="19540"/>
                </a:cubicBezTo>
                <a:cubicBezTo>
                  <a:pt x="21600" y="19907"/>
                  <a:pt x="21590" y="20274"/>
                  <a:pt x="21571" y="20641"/>
                </a:cubicBezTo>
              </a:path>
              <a:path w="21600" h="20642" stroke="0" extrusionOk="0">
                <a:moveTo>
                  <a:pt x="9206" y="0"/>
                </a:moveTo>
                <a:cubicBezTo>
                  <a:pt x="16772" y="3565"/>
                  <a:pt x="21600" y="11176"/>
                  <a:pt x="21600" y="19540"/>
                </a:cubicBezTo>
                <a:cubicBezTo>
                  <a:pt x="21600" y="19907"/>
                  <a:pt x="21590" y="20274"/>
                  <a:pt x="21571" y="20641"/>
                </a:cubicBezTo>
                <a:lnTo>
                  <a:pt x="0" y="1954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86100" y="214290"/>
            <a:ext cx="2971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3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3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3000"/>
                                        <p:tgtEl>
                                          <p:spTgt spid="3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6" dur="3000"/>
                                        <p:tgtEl>
                                          <p:spTgt spid="3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3000"/>
                                        <p:tgtEl>
                                          <p:spTgt spid="3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0"/>
                                        <p:tgtEl>
                                          <p:spTgt spid="3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1000"/>
                                        <p:tgtEl>
                                          <p:spTgt spid="3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6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66" dur="2000"/>
                                        <p:tgtEl>
                                          <p:spTgt spid="3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69" dur="2000"/>
                                        <p:tgtEl>
                                          <p:spTgt spid="3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72" dur="2000"/>
                                        <p:tgtEl>
                                          <p:spTgt spid="3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2000"/>
                                        <p:tgtEl>
                                          <p:spTgt spid="3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2000"/>
                                        <p:tgtEl>
                                          <p:spTgt spid="3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2000"/>
                                        <p:tgtEl>
                                          <p:spTgt spid="3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99" dur="2000"/>
                                        <p:tgtEl>
                                          <p:spTgt spid="3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02" dur="2000"/>
                                        <p:tgtEl>
                                          <p:spTgt spid="3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05" dur="2000"/>
                                        <p:tgtEl>
                                          <p:spTgt spid="3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6" dur="2000"/>
                                        <p:tgtEl>
                                          <p:spTgt spid="3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1" dur="2000"/>
                                        <p:tgtEl>
                                          <p:spTgt spid="3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6" dur="2000"/>
                                        <p:tgtEl>
                                          <p:spTgt spid="3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1" dur="2000"/>
                                        <p:tgtEl>
                                          <p:spTgt spid="3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6" dur="2000"/>
                                        <p:tgtEl>
                                          <p:spTgt spid="3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1" dur="2000"/>
                                        <p:tgtEl>
                                          <p:spTgt spid="3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5" dur="1000"/>
                                        <p:tgtEl>
                                          <p:spTgt spid="32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1" dur="2000"/>
                                        <p:tgtEl>
                                          <p:spTgt spid="3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6" dur="2000"/>
                                        <p:tgtEl>
                                          <p:spTgt spid="3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0" dur="1000"/>
                                        <p:tgtEl>
                                          <p:spTgt spid="32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6" dur="2000"/>
                                        <p:tgtEl>
                                          <p:spTgt spid="3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1" dur="2000"/>
                                        <p:tgtEl>
                                          <p:spTgt spid="3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75" dur="1000"/>
                                        <p:tgtEl>
                                          <p:spTgt spid="3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4" grpId="1" animBg="1"/>
      <p:bldP spid="3201" grpId="0" animBg="1"/>
      <p:bldP spid="3201" grpId="1" animBg="1"/>
      <p:bldP spid="3201" grpId="2" animBg="1"/>
      <p:bldP spid="3204" grpId="0" animBg="1"/>
      <p:bldP spid="3206" grpId="0" animBg="1"/>
      <p:bldP spid="3208" grpId="0"/>
      <p:bldP spid="3209" grpId="0" animBg="1"/>
      <p:bldP spid="3217" grpId="0" animBg="1"/>
      <p:bldP spid="3218" grpId="0" animBg="1"/>
      <p:bldP spid="3230" grpId="0" animBg="1"/>
      <p:bldP spid="3231" grpId="0"/>
      <p:bldP spid="3234" grpId="0"/>
      <p:bldP spid="3236" grpId="0" animBg="1"/>
      <p:bldP spid="3236" grpId="1" animBg="1"/>
      <p:bldP spid="3238" grpId="0" animBg="1"/>
      <p:bldP spid="3238" grpId="1" animBg="1"/>
      <p:bldP spid="3239" grpId="0" animBg="1"/>
      <p:bldP spid="3239" grpId="1" animBg="1"/>
      <p:bldP spid="3240" grpId="0" animBg="1"/>
      <p:bldP spid="3240" grpId="1" animBg="1"/>
      <p:bldP spid="3241" grpId="0" animBg="1"/>
      <p:bldP spid="3241" grpId="1" animBg="1"/>
      <p:bldP spid="3242" grpId="0" animBg="1"/>
      <p:bldP spid="3243" grpId="0"/>
      <p:bldP spid="3244" grpId="0"/>
      <p:bldP spid="3245" grpId="0"/>
      <p:bldP spid="3246" grpId="0" animBg="1"/>
      <p:bldP spid="3246" grpId="1" animBg="1"/>
      <p:bldP spid="3247" grpId="0" animBg="1"/>
      <p:bldP spid="3247" grpId="1" animBg="1"/>
      <p:bldP spid="3248" grpId="0" animBg="1"/>
      <p:bldP spid="3248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مجموعة 22"/>
          <p:cNvGrpSpPr/>
          <p:nvPr/>
        </p:nvGrpSpPr>
        <p:grpSpPr>
          <a:xfrm>
            <a:off x="557184" y="857232"/>
            <a:ext cx="8372534" cy="1500198"/>
            <a:chOff x="557184" y="1000108"/>
            <a:chExt cx="8372534" cy="1500198"/>
          </a:xfrm>
        </p:grpSpPr>
        <p:sp>
          <p:nvSpPr>
            <p:cNvPr id="24" name="دبوس زينة 23"/>
            <p:cNvSpPr/>
            <p:nvPr/>
          </p:nvSpPr>
          <p:spPr>
            <a:xfrm>
              <a:off x="557184" y="1000108"/>
              <a:ext cx="7143800" cy="1500198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25" name="مجموعة 20"/>
            <p:cNvGrpSpPr/>
            <p:nvPr/>
          </p:nvGrpSpPr>
          <p:grpSpPr>
            <a:xfrm>
              <a:off x="7715272" y="1285860"/>
              <a:ext cx="1214446" cy="928694"/>
              <a:chOff x="7715272" y="1285860"/>
              <a:chExt cx="1214446" cy="928694"/>
            </a:xfrm>
          </p:grpSpPr>
          <p:sp>
            <p:nvSpPr>
              <p:cNvPr id="26" name="دبوس زينة 25"/>
              <p:cNvSpPr/>
              <p:nvPr/>
            </p:nvSpPr>
            <p:spPr>
              <a:xfrm>
                <a:off x="7715272" y="1285860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27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843858" y="1528750"/>
                <a:ext cx="928694" cy="428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sp>
        <p:nvSpPr>
          <p:cNvPr id="34" name="مربع نص 33"/>
          <p:cNvSpPr txBox="1"/>
          <p:nvPr/>
        </p:nvSpPr>
        <p:spPr>
          <a:xfrm>
            <a:off x="5643570" y="2786058"/>
            <a:ext cx="260034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1340 ــ ( ــ 799)</a:t>
            </a:r>
            <a:endParaRPr lang="ar-SA" sz="2400" b="1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5786446" y="3610277"/>
            <a:ext cx="245746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1340 + ( + 799 )</a:t>
            </a:r>
            <a:endParaRPr lang="ar-SA" sz="2400" b="1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6000760" y="4453245"/>
            <a:ext cx="224315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2139</a:t>
            </a:r>
            <a:endParaRPr lang="ar-SA" sz="2400" b="1" dirty="0"/>
          </a:p>
        </p:txBody>
      </p:sp>
      <p:sp>
        <p:nvSpPr>
          <p:cNvPr id="51" name="مربع نص 50"/>
          <p:cNvSpPr txBox="1"/>
          <p:nvPr/>
        </p:nvSpPr>
        <p:spPr>
          <a:xfrm>
            <a:off x="1928794" y="5429264"/>
            <a:ext cx="624368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الفرق بين قمة الجبل وأعمق نقطة في البحر الميت 2139 </a:t>
            </a:r>
            <a:r>
              <a:rPr lang="ar-SA" sz="2400" b="1" dirty="0" err="1" smtClean="0"/>
              <a:t>م</a:t>
            </a:r>
            <a:endParaRPr lang="ar-SA" sz="2400" b="1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86100" y="214290"/>
            <a:ext cx="2971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28787" y="1000108"/>
            <a:ext cx="5729295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مربع نص 19"/>
          <p:cNvSpPr txBox="1"/>
          <p:nvPr/>
        </p:nvSpPr>
        <p:spPr>
          <a:xfrm>
            <a:off x="1857356" y="2790519"/>
            <a:ext cx="2171716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حل آخر</a:t>
            </a:r>
            <a:endParaRPr lang="ar-SA" sz="2400" b="1" dirty="0"/>
          </a:p>
        </p:txBody>
      </p:sp>
      <p:sp>
        <p:nvSpPr>
          <p:cNvPr id="21" name="مربع نص 20"/>
          <p:cNvSpPr txBox="1"/>
          <p:nvPr/>
        </p:nvSpPr>
        <p:spPr>
          <a:xfrm>
            <a:off x="1643042" y="3614738"/>
            <a:ext cx="245746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799 + 1340</a:t>
            </a:r>
            <a:endParaRPr lang="ar-SA" sz="2400" b="1" dirty="0"/>
          </a:p>
        </p:txBody>
      </p:sp>
      <p:sp>
        <p:nvSpPr>
          <p:cNvPr id="22" name="مربع نص 21"/>
          <p:cNvSpPr txBox="1"/>
          <p:nvPr/>
        </p:nvSpPr>
        <p:spPr>
          <a:xfrm>
            <a:off x="1857356" y="4457706"/>
            <a:ext cx="224315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2139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4" grpId="0"/>
      <p:bldP spid="45" grpId="0"/>
      <p:bldP spid="51" grpId="0"/>
      <p:bldP spid="20" grpId="0"/>
      <p:bldP spid="21" grpId="0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142852"/>
            <a:ext cx="28956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9" name="مجموعة 17"/>
          <p:cNvGrpSpPr/>
          <p:nvPr/>
        </p:nvGrpSpPr>
        <p:grpSpPr>
          <a:xfrm>
            <a:off x="571472" y="1000108"/>
            <a:ext cx="8358246" cy="928694"/>
            <a:chOff x="571472" y="857232"/>
            <a:chExt cx="8358246" cy="928694"/>
          </a:xfrm>
        </p:grpSpPr>
        <p:sp>
          <p:nvSpPr>
            <p:cNvPr id="20" name="دبوس زينة 19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21" name="مجموعة 16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22" name="دبوس زينة 21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23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7743846" y="1000110"/>
                <a:ext cx="1138220" cy="571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1071546"/>
            <a:ext cx="5600703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مربع نص 23"/>
          <p:cNvSpPr txBox="1"/>
          <p:nvPr/>
        </p:nvSpPr>
        <p:spPr>
          <a:xfrm>
            <a:off x="5072066" y="2786058"/>
            <a:ext cx="260034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31 ــ ( ــ 2 )</a:t>
            </a:r>
            <a:endParaRPr lang="ar-SA" sz="2400" b="1" dirty="0"/>
          </a:p>
        </p:txBody>
      </p:sp>
      <p:sp>
        <p:nvSpPr>
          <p:cNvPr id="25" name="مربع نص 24"/>
          <p:cNvSpPr txBox="1"/>
          <p:nvPr/>
        </p:nvSpPr>
        <p:spPr>
          <a:xfrm>
            <a:off x="5214942" y="3610277"/>
            <a:ext cx="245746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31 + ( + 2 )</a:t>
            </a:r>
            <a:endParaRPr lang="ar-SA" sz="2400" b="1" dirty="0"/>
          </a:p>
        </p:txBody>
      </p:sp>
      <p:sp>
        <p:nvSpPr>
          <p:cNvPr id="26" name="مربع نص 25"/>
          <p:cNvSpPr txBox="1"/>
          <p:nvPr/>
        </p:nvSpPr>
        <p:spPr>
          <a:xfrm>
            <a:off x="5757870" y="4453245"/>
            <a:ext cx="224315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2400" b="1" dirty="0" smtClean="0"/>
              <a:t>33</a:t>
            </a:r>
            <a:endParaRPr lang="ar-SA" sz="2400" b="1" dirty="0"/>
          </a:p>
        </p:txBody>
      </p:sp>
      <p:sp>
        <p:nvSpPr>
          <p:cNvPr id="27" name="مربع نص 26"/>
          <p:cNvSpPr txBox="1"/>
          <p:nvPr/>
        </p:nvSpPr>
        <p:spPr>
          <a:xfrm>
            <a:off x="1928794" y="5429264"/>
            <a:ext cx="624368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400" b="1" dirty="0" smtClean="0"/>
              <a:t>الفرق بين درجتي الحرارة الصغرى والعظمى </a:t>
            </a:r>
            <a:r>
              <a:rPr lang="ar-SA" sz="3000" b="1" spc="-100" baseline="30000" dirty="0" smtClean="0"/>
              <a:t>5</a:t>
            </a:r>
            <a:r>
              <a:rPr lang="ar-SA" sz="2400" b="1" dirty="0" smtClean="0"/>
              <a:t>33 </a:t>
            </a:r>
            <a:r>
              <a:rPr lang="ar-SA" sz="2400" b="1" dirty="0" smtClean="0"/>
              <a:t>س</a:t>
            </a:r>
            <a:endParaRPr lang="ar-S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2411413" y="3446463"/>
            <a:ext cx="360362" cy="1403350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331913" y="207963"/>
            <a:ext cx="1079500" cy="6423025"/>
            <a:chOff x="3515" y="131"/>
            <a:chExt cx="680" cy="4046"/>
          </a:xfrm>
        </p:grpSpPr>
        <p:sp>
          <p:nvSpPr>
            <p:cNvPr id="13316" name="Rectangle 4"/>
            <p:cNvSpPr>
              <a:spLocks noChangeArrowheads="1"/>
            </p:cNvSpPr>
            <p:nvPr/>
          </p:nvSpPr>
          <p:spPr bwMode="auto">
            <a:xfrm>
              <a:off x="3515" y="140"/>
              <a:ext cx="680" cy="4037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50000">
                  <a:schemeClr val="bg1"/>
                </a:gs>
                <a:gs pos="100000">
                  <a:srgbClr val="FFFF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515" y="2036"/>
              <a:ext cx="680" cy="231"/>
              <a:chOff x="1338" y="3666"/>
              <a:chExt cx="544" cy="231"/>
            </a:xfrm>
          </p:grpSpPr>
          <p:sp>
            <p:nvSpPr>
              <p:cNvPr id="3226" name="Line 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227" name="Line 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228" name="Text Box 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ar-SA" b="1"/>
                  <a:t>0</a:t>
                </a:r>
                <a:endParaRPr lang="hi-IN" b="1"/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3515" y="1909"/>
              <a:ext cx="680" cy="231"/>
              <a:chOff x="1338" y="3666"/>
              <a:chExt cx="544" cy="231"/>
            </a:xfrm>
          </p:grpSpPr>
          <p:sp>
            <p:nvSpPr>
              <p:cNvPr id="3223" name="Line 1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224" name="Line 1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225" name="Text Box 1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</a:t>
                </a:r>
                <a:endParaRPr lang="hi-IN" b="1"/>
              </a:p>
            </p:txBody>
          </p:sp>
        </p:grpSp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3515" y="1782"/>
              <a:ext cx="680" cy="231"/>
              <a:chOff x="1338" y="3666"/>
              <a:chExt cx="544" cy="231"/>
            </a:xfrm>
          </p:grpSpPr>
          <p:sp>
            <p:nvSpPr>
              <p:cNvPr id="3220" name="Line 1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221" name="Line 1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222" name="Text Box 1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2</a:t>
                </a:r>
                <a:endParaRPr lang="hi-IN" b="1"/>
              </a:p>
            </p:txBody>
          </p:sp>
        </p:grpSp>
        <p:grpSp>
          <p:nvGrpSpPr>
            <p:cNvPr id="6" name="Group 17"/>
            <p:cNvGrpSpPr>
              <a:grpSpLocks/>
            </p:cNvGrpSpPr>
            <p:nvPr/>
          </p:nvGrpSpPr>
          <p:grpSpPr bwMode="auto">
            <a:xfrm>
              <a:off x="3515" y="1655"/>
              <a:ext cx="680" cy="231"/>
              <a:chOff x="1338" y="3666"/>
              <a:chExt cx="544" cy="231"/>
            </a:xfrm>
          </p:grpSpPr>
          <p:sp>
            <p:nvSpPr>
              <p:cNvPr id="3217" name="Line 1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218" name="Line 1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219" name="Text Box 2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3</a:t>
                </a:r>
                <a:endParaRPr lang="hi-IN" b="1"/>
              </a:p>
            </p:txBody>
          </p:sp>
        </p:grpSp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3515" y="1528"/>
              <a:ext cx="680" cy="231"/>
              <a:chOff x="1338" y="3666"/>
              <a:chExt cx="544" cy="231"/>
            </a:xfrm>
          </p:grpSpPr>
          <p:sp>
            <p:nvSpPr>
              <p:cNvPr id="3214" name="Line 2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215" name="Line 2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216" name="Text Box 2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ar-SA" b="1"/>
                  <a:t>4</a:t>
                </a:r>
                <a:endParaRPr lang="hi-IN" b="1"/>
              </a:p>
            </p:txBody>
          </p:sp>
        </p:grpSp>
        <p:grpSp>
          <p:nvGrpSpPr>
            <p:cNvPr id="8" name="Group 25"/>
            <p:cNvGrpSpPr>
              <a:grpSpLocks/>
            </p:cNvGrpSpPr>
            <p:nvPr/>
          </p:nvGrpSpPr>
          <p:grpSpPr bwMode="auto">
            <a:xfrm>
              <a:off x="3515" y="1401"/>
              <a:ext cx="680" cy="231"/>
              <a:chOff x="1338" y="3666"/>
              <a:chExt cx="544" cy="231"/>
            </a:xfrm>
          </p:grpSpPr>
          <p:sp>
            <p:nvSpPr>
              <p:cNvPr id="3211" name="Line 2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212" name="Line 2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213" name="Text Box 2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5</a:t>
                </a:r>
                <a:endParaRPr lang="hi-IN" b="1"/>
              </a:p>
            </p:txBody>
          </p:sp>
        </p:grpSp>
        <p:grpSp>
          <p:nvGrpSpPr>
            <p:cNvPr id="9" name="Group 29"/>
            <p:cNvGrpSpPr>
              <a:grpSpLocks/>
            </p:cNvGrpSpPr>
            <p:nvPr/>
          </p:nvGrpSpPr>
          <p:grpSpPr bwMode="auto">
            <a:xfrm>
              <a:off x="3515" y="1274"/>
              <a:ext cx="680" cy="231"/>
              <a:chOff x="1338" y="3666"/>
              <a:chExt cx="544" cy="231"/>
            </a:xfrm>
          </p:grpSpPr>
          <p:sp>
            <p:nvSpPr>
              <p:cNvPr id="3208" name="Line 3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209" name="Line 3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210" name="Text Box 3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6</a:t>
                </a:r>
                <a:endParaRPr lang="hi-IN" b="1"/>
              </a:p>
            </p:txBody>
          </p:sp>
        </p:grpSp>
        <p:grpSp>
          <p:nvGrpSpPr>
            <p:cNvPr id="10" name="Group 33"/>
            <p:cNvGrpSpPr>
              <a:grpSpLocks/>
            </p:cNvGrpSpPr>
            <p:nvPr/>
          </p:nvGrpSpPr>
          <p:grpSpPr bwMode="auto">
            <a:xfrm>
              <a:off x="3515" y="1147"/>
              <a:ext cx="680" cy="231"/>
              <a:chOff x="1338" y="3666"/>
              <a:chExt cx="544" cy="231"/>
            </a:xfrm>
          </p:grpSpPr>
          <p:sp>
            <p:nvSpPr>
              <p:cNvPr id="3205" name="Line 3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206" name="Line 3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207" name="Text Box 3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7</a:t>
                </a:r>
                <a:endParaRPr lang="hi-IN" b="1"/>
              </a:p>
            </p:txBody>
          </p:sp>
        </p:grpSp>
        <p:grpSp>
          <p:nvGrpSpPr>
            <p:cNvPr id="11" name="Group 37"/>
            <p:cNvGrpSpPr>
              <a:grpSpLocks/>
            </p:cNvGrpSpPr>
            <p:nvPr/>
          </p:nvGrpSpPr>
          <p:grpSpPr bwMode="auto">
            <a:xfrm>
              <a:off x="3515" y="1020"/>
              <a:ext cx="680" cy="231"/>
              <a:chOff x="1338" y="3666"/>
              <a:chExt cx="544" cy="231"/>
            </a:xfrm>
          </p:grpSpPr>
          <p:sp>
            <p:nvSpPr>
              <p:cNvPr id="3202" name="Line 3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203" name="Line 3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204" name="Text Box 4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8</a:t>
                </a:r>
                <a:endParaRPr lang="hi-IN" b="1"/>
              </a:p>
            </p:txBody>
          </p:sp>
        </p:grpSp>
        <p:grpSp>
          <p:nvGrpSpPr>
            <p:cNvPr id="12" name="Group 41"/>
            <p:cNvGrpSpPr>
              <a:grpSpLocks/>
            </p:cNvGrpSpPr>
            <p:nvPr/>
          </p:nvGrpSpPr>
          <p:grpSpPr bwMode="auto">
            <a:xfrm>
              <a:off x="3515" y="893"/>
              <a:ext cx="680" cy="231"/>
              <a:chOff x="1338" y="3666"/>
              <a:chExt cx="544" cy="231"/>
            </a:xfrm>
          </p:grpSpPr>
          <p:sp>
            <p:nvSpPr>
              <p:cNvPr id="3199" name="Line 4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200" name="Line 4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201" name="Text Box 4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9</a:t>
                </a:r>
                <a:endParaRPr lang="hi-IN" b="1"/>
              </a:p>
            </p:txBody>
          </p:sp>
        </p:grpSp>
        <p:grpSp>
          <p:nvGrpSpPr>
            <p:cNvPr id="13" name="Group 45"/>
            <p:cNvGrpSpPr>
              <a:grpSpLocks/>
            </p:cNvGrpSpPr>
            <p:nvPr/>
          </p:nvGrpSpPr>
          <p:grpSpPr bwMode="auto">
            <a:xfrm>
              <a:off x="3515" y="766"/>
              <a:ext cx="680" cy="231"/>
              <a:chOff x="1338" y="3666"/>
              <a:chExt cx="544" cy="231"/>
            </a:xfrm>
          </p:grpSpPr>
          <p:sp>
            <p:nvSpPr>
              <p:cNvPr id="3196" name="Line 4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97" name="Line 4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98" name="Text Box 4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10</a:t>
                </a:r>
                <a:endParaRPr lang="hi-IN" b="1"/>
              </a:p>
            </p:txBody>
          </p:sp>
        </p:grpSp>
        <p:grpSp>
          <p:nvGrpSpPr>
            <p:cNvPr id="14" name="Group 49"/>
            <p:cNvGrpSpPr>
              <a:grpSpLocks/>
            </p:cNvGrpSpPr>
            <p:nvPr/>
          </p:nvGrpSpPr>
          <p:grpSpPr bwMode="auto">
            <a:xfrm>
              <a:off x="3515" y="639"/>
              <a:ext cx="680" cy="231"/>
              <a:chOff x="1338" y="3666"/>
              <a:chExt cx="544" cy="231"/>
            </a:xfrm>
          </p:grpSpPr>
          <p:sp>
            <p:nvSpPr>
              <p:cNvPr id="3193" name="Line 5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94" name="Line 5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95" name="Text Box 5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11</a:t>
                </a:r>
                <a:endParaRPr lang="hi-IN" b="1"/>
              </a:p>
            </p:txBody>
          </p:sp>
        </p:grpSp>
        <p:grpSp>
          <p:nvGrpSpPr>
            <p:cNvPr id="15" name="Group 53"/>
            <p:cNvGrpSpPr>
              <a:grpSpLocks/>
            </p:cNvGrpSpPr>
            <p:nvPr/>
          </p:nvGrpSpPr>
          <p:grpSpPr bwMode="auto">
            <a:xfrm>
              <a:off x="3515" y="512"/>
              <a:ext cx="680" cy="231"/>
              <a:chOff x="1338" y="3666"/>
              <a:chExt cx="544" cy="231"/>
            </a:xfrm>
          </p:grpSpPr>
          <p:sp>
            <p:nvSpPr>
              <p:cNvPr id="3190" name="Line 5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91" name="Line 5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92" name="Text Box 5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12</a:t>
                </a:r>
                <a:endParaRPr lang="hi-IN" b="1"/>
              </a:p>
            </p:txBody>
          </p:sp>
        </p:grpSp>
        <p:grpSp>
          <p:nvGrpSpPr>
            <p:cNvPr id="16" name="Group 57"/>
            <p:cNvGrpSpPr>
              <a:grpSpLocks/>
            </p:cNvGrpSpPr>
            <p:nvPr/>
          </p:nvGrpSpPr>
          <p:grpSpPr bwMode="auto">
            <a:xfrm>
              <a:off x="3515" y="385"/>
              <a:ext cx="680" cy="231"/>
              <a:chOff x="1338" y="3666"/>
              <a:chExt cx="544" cy="231"/>
            </a:xfrm>
          </p:grpSpPr>
          <p:sp>
            <p:nvSpPr>
              <p:cNvPr id="3187" name="Line 5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88" name="Line 5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89" name="Text Box 6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13</a:t>
                </a:r>
                <a:endParaRPr lang="hi-IN" b="1"/>
              </a:p>
            </p:txBody>
          </p:sp>
        </p:grpSp>
        <p:grpSp>
          <p:nvGrpSpPr>
            <p:cNvPr id="17" name="Group 61"/>
            <p:cNvGrpSpPr>
              <a:grpSpLocks/>
            </p:cNvGrpSpPr>
            <p:nvPr/>
          </p:nvGrpSpPr>
          <p:grpSpPr bwMode="auto">
            <a:xfrm>
              <a:off x="3515" y="258"/>
              <a:ext cx="680" cy="231"/>
              <a:chOff x="1338" y="3666"/>
              <a:chExt cx="544" cy="231"/>
            </a:xfrm>
          </p:grpSpPr>
          <p:sp>
            <p:nvSpPr>
              <p:cNvPr id="3184" name="Line 6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85" name="Line 6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86" name="Text Box 6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14</a:t>
                </a:r>
                <a:endParaRPr lang="hi-IN" b="1"/>
              </a:p>
            </p:txBody>
          </p:sp>
        </p:grpSp>
        <p:grpSp>
          <p:nvGrpSpPr>
            <p:cNvPr id="18" name="Group 65"/>
            <p:cNvGrpSpPr>
              <a:grpSpLocks/>
            </p:cNvGrpSpPr>
            <p:nvPr/>
          </p:nvGrpSpPr>
          <p:grpSpPr bwMode="auto">
            <a:xfrm>
              <a:off x="3515" y="131"/>
              <a:ext cx="680" cy="231"/>
              <a:chOff x="1338" y="3666"/>
              <a:chExt cx="544" cy="231"/>
            </a:xfrm>
          </p:grpSpPr>
          <p:sp>
            <p:nvSpPr>
              <p:cNvPr id="3181" name="Line 6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82" name="Line 6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83" name="Text Box 6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ar-SA" b="1"/>
                  <a:t>15</a:t>
                </a:r>
                <a:endParaRPr lang="hi-IN" b="1"/>
              </a:p>
            </p:txBody>
          </p:sp>
        </p:grpSp>
        <p:grpSp>
          <p:nvGrpSpPr>
            <p:cNvPr id="19" name="Group 69"/>
            <p:cNvGrpSpPr>
              <a:grpSpLocks/>
            </p:cNvGrpSpPr>
            <p:nvPr/>
          </p:nvGrpSpPr>
          <p:grpSpPr bwMode="auto">
            <a:xfrm>
              <a:off x="3515" y="3819"/>
              <a:ext cx="680" cy="231"/>
              <a:chOff x="1338" y="3666"/>
              <a:chExt cx="544" cy="231"/>
            </a:xfrm>
          </p:grpSpPr>
          <p:sp>
            <p:nvSpPr>
              <p:cNvPr id="3178" name="Line 7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79" name="Line 7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80" name="Text Box 7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-14</a:t>
                </a:r>
                <a:endParaRPr lang="hi-IN" b="1"/>
              </a:p>
            </p:txBody>
          </p:sp>
        </p:grpSp>
        <p:grpSp>
          <p:nvGrpSpPr>
            <p:cNvPr id="20" name="Group 73"/>
            <p:cNvGrpSpPr>
              <a:grpSpLocks/>
            </p:cNvGrpSpPr>
            <p:nvPr/>
          </p:nvGrpSpPr>
          <p:grpSpPr bwMode="auto">
            <a:xfrm>
              <a:off x="3515" y="3692"/>
              <a:ext cx="680" cy="231"/>
              <a:chOff x="1338" y="3666"/>
              <a:chExt cx="544" cy="231"/>
            </a:xfrm>
          </p:grpSpPr>
          <p:sp>
            <p:nvSpPr>
              <p:cNvPr id="3175" name="Line 7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76" name="Line 7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77" name="Text Box 7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-13</a:t>
                </a:r>
                <a:endParaRPr lang="hi-IN" b="1"/>
              </a:p>
            </p:txBody>
          </p:sp>
        </p:grpSp>
        <p:grpSp>
          <p:nvGrpSpPr>
            <p:cNvPr id="21" name="Group 77"/>
            <p:cNvGrpSpPr>
              <a:grpSpLocks/>
            </p:cNvGrpSpPr>
            <p:nvPr/>
          </p:nvGrpSpPr>
          <p:grpSpPr bwMode="auto">
            <a:xfrm>
              <a:off x="3515" y="3565"/>
              <a:ext cx="680" cy="231"/>
              <a:chOff x="1338" y="3666"/>
              <a:chExt cx="544" cy="231"/>
            </a:xfrm>
          </p:grpSpPr>
          <p:sp>
            <p:nvSpPr>
              <p:cNvPr id="3172" name="Line 7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73" name="Line 7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74" name="Text Box 8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-12</a:t>
                </a:r>
                <a:endParaRPr lang="hi-IN" b="1"/>
              </a:p>
            </p:txBody>
          </p:sp>
        </p:grpSp>
        <p:grpSp>
          <p:nvGrpSpPr>
            <p:cNvPr id="22" name="Group 81"/>
            <p:cNvGrpSpPr>
              <a:grpSpLocks/>
            </p:cNvGrpSpPr>
            <p:nvPr/>
          </p:nvGrpSpPr>
          <p:grpSpPr bwMode="auto">
            <a:xfrm>
              <a:off x="3515" y="3311"/>
              <a:ext cx="680" cy="231"/>
              <a:chOff x="1338" y="3666"/>
              <a:chExt cx="544" cy="231"/>
            </a:xfrm>
          </p:grpSpPr>
          <p:sp>
            <p:nvSpPr>
              <p:cNvPr id="3169" name="Line 8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70" name="Line 8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71" name="Text Box 8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-10</a:t>
                </a:r>
                <a:endParaRPr lang="hi-IN" b="1"/>
              </a:p>
            </p:txBody>
          </p:sp>
        </p:grpSp>
        <p:grpSp>
          <p:nvGrpSpPr>
            <p:cNvPr id="23" name="Group 85"/>
            <p:cNvGrpSpPr>
              <a:grpSpLocks/>
            </p:cNvGrpSpPr>
            <p:nvPr/>
          </p:nvGrpSpPr>
          <p:grpSpPr bwMode="auto">
            <a:xfrm>
              <a:off x="3515" y="3184"/>
              <a:ext cx="680" cy="231"/>
              <a:chOff x="1338" y="3666"/>
              <a:chExt cx="544" cy="231"/>
            </a:xfrm>
          </p:grpSpPr>
          <p:sp>
            <p:nvSpPr>
              <p:cNvPr id="3166" name="Line 8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67" name="Line 8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68" name="Text Box 8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-9</a:t>
                </a:r>
                <a:endParaRPr lang="hi-IN" b="1"/>
              </a:p>
            </p:txBody>
          </p:sp>
        </p:grpSp>
        <p:grpSp>
          <p:nvGrpSpPr>
            <p:cNvPr id="24" name="Group 89"/>
            <p:cNvGrpSpPr>
              <a:grpSpLocks/>
            </p:cNvGrpSpPr>
            <p:nvPr/>
          </p:nvGrpSpPr>
          <p:grpSpPr bwMode="auto">
            <a:xfrm>
              <a:off x="3515" y="3057"/>
              <a:ext cx="680" cy="231"/>
              <a:chOff x="1338" y="3666"/>
              <a:chExt cx="544" cy="231"/>
            </a:xfrm>
          </p:grpSpPr>
          <p:sp>
            <p:nvSpPr>
              <p:cNvPr id="3163" name="Line 9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64" name="Line 9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65" name="Text Box 9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-8</a:t>
                </a:r>
                <a:endParaRPr lang="hi-IN" b="1"/>
              </a:p>
            </p:txBody>
          </p:sp>
        </p:grpSp>
        <p:grpSp>
          <p:nvGrpSpPr>
            <p:cNvPr id="25" name="Group 93"/>
            <p:cNvGrpSpPr>
              <a:grpSpLocks/>
            </p:cNvGrpSpPr>
            <p:nvPr/>
          </p:nvGrpSpPr>
          <p:grpSpPr bwMode="auto">
            <a:xfrm>
              <a:off x="3515" y="2930"/>
              <a:ext cx="680" cy="231"/>
              <a:chOff x="1338" y="3666"/>
              <a:chExt cx="544" cy="231"/>
            </a:xfrm>
          </p:grpSpPr>
          <p:sp>
            <p:nvSpPr>
              <p:cNvPr id="3160" name="Line 9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61" name="Line 9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62" name="Text Box 9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-7</a:t>
                </a:r>
                <a:endParaRPr lang="hi-IN" b="1"/>
              </a:p>
            </p:txBody>
          </p:sp>
        </p:grpSp>
        <p:grpSp>
          <p:nvGrpSpPr>
            <p:cNvPr id="26" name="Group 97"/>
            <p:cNvGrpSpPr>
              <a:grpSpLocks/>
            </p:cNvGrpSpPr>
            <p:nvPr/>
          </p:nvGrpSpPr>
          <p:grpSpPr bwMode="auto">
            <a:xfrm>
              <a:off x="3515" y="2803"/>
              <a:ext cx="680" cy="231"/>
              <a:chOff x="1338" y="3666"/>
              <a:chExt cx="544" cy="231"/>
            </a:xfrm>
          </p:grpSpPr>
          <p:sp>
            <p:nvSpPr>
              <p:cNvPr id="3157" name="Line 9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58" name="Line 9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59" name="Text Box 10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-6</a:t>
                </a:r>
                <a:endParaRPr lang="hi-IN" b="1"/>
              </a:p>
            </p:txBody>
          </p:sp>
        </p:grpSp>
        <p:grpSp>
          <p:nvGrpSpPr>
            <p:cNvPr id="27" name="Group 101"/>
            <p:cNvGrpSpPr>
              <a:grpSpLocks/>
            </p:cNvGrpSpPr>
            <p:nvPr/>
          </p:nvGrpSpPr>
          <p:grpSpPr bwMode="auto">
            <a:xfrm>
              <a:off x="3515" y="2676"/>
              <a:ext cx="680" cy="231"/>
              <a:chOff x="1338" y="3666"/>
              <a:chExt cx="544" cy="231"/>
            </a:xfrm>
          </p:grpSpPr>
          <p:sp>
            <p:nvSpPr>
              <p:cNvPr id="3154" name="Line 10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55" name="Line 10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56" name="Text Box 10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-5</a:t>
                </a:r>
                <a:endParaRPr lang="hi-IN" b="1"/>
              </a:p>
            </p:txBody>
          </p:sp>
        </p:grpSp>
        <p:grpSp>
          <p:nvGrpSpPr>
            <p:cNvPr id="28" name="Group 105"/>
            <p:cNvGrpSpPr>
              <a:grpSpLocks/>
            </p:cNvGrpSpPr>
            <p:nvPr/>
          </p:nvGrpSpPr>
          <p:grpSpPr bwMode="auto">
            <a:xfrm>
              <a:off x="3515" y="2549"/>
              <a:ext cx="680" cy="231"/>
              <a:chOff x="1338" y="3666"/>
              <a:chExt cx="544" cy="231"/>
            </a:xfrm>
          </p:grpSpPr>
          <p:sp>
            <p:nvSpPr>
              <p:cNvPr id="3151" name="Line 10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52" name="Line 10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53" name="Text Box 10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-4</a:t>
                </a:r>
                <a:endParaRPr lang="hi-IN" b="1"/>
              </a:p>
            </p:txBody>
          </p:sp>
        </p:grpSp>
        <p:grpSp>
          <p:nvGrpSpPr>
            <p:cNvPr id="29" name="Group 109"/>
            <p:cNvGrpSpPr>
              <a:grpSpLocks/>
            </p:cNvGrpSpPr>
            <p:nvPr/>
          </p:nvGrpSpPr>
          <p:grpSpPr bwMode="auto">
            <a:xfrm>
              <a:off x="3515" y="2422"/>
              <a:ext cx="680" cy="231"/>
              <a:chOff x="1338" y="3666"/>
              <a:chExt cx="544" cy="231"/>
            </a:xfrm>
          </p:grpSpPr>
          <p:sp>
            <p:nvSpPr>
              <p:cNvPr id="3148" name="Line 11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49" name="Line 11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50" name="Text Box 11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-3</a:t>
                </a:r>
                <a:endParaRPr lang="hi-IN" b="1"/>
              </a:p>
            </p:txBody>
          </p:sp>
        </p:grpSp>
        <p:grpSp>
          <p:nvGrpSpPr>
            <p:cNvPr id="30" name="Group 113"/>
            <p:cNvGrpSpPr>
              <a:grpSpLocks/>
            </p:cNvGrpSpPr>
            <p:nvPr/>
          </p:nvGrpSpPr>
          <p:grpSpPr bwMode="auto">
            <a:xfrm>
              <a:off x="3515" y="2295"/>
              <a:ext cx="680" cy="231"/>
              <a:chOff x="1338" y="3666"/>
              <a:chExt cx="544" cy="231"/>
            </a:xfrm>
          </p:grpSpPr>
          <p:sp>
            <p:nvSpPr>
              <p:cNvPr id="3145" name="Line 11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46" name="Line 11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47" name="Text Box 11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-2</a:t>
                </a:r>
                <a:endParaRPr lang="hi-IN" b="1"/>
              </a:p>
            </p:txBody>
          </p:sp>
        </p:grpSp>
        <p:grpSp>
          <p:nvGrpSpPr>
            <p:cNvPr id="31" name="Group 117"/>
            <p:cNvGrpSpPr>
              <a:grpSpLocks/>
            </p:cNvGrpSpPr>
            <p:nvPr/>
          </p:nvGrpSpPr>
          <p:grpSpPr bwMode="auto">
            <a:xfrm>
              <a:off x="3515" y="2168"/>
              <a:ext cx="680" cy="231"/>
              <a:chOff x="1338" y="3666"/>
              <a:chExt cx="544" cy="231"/>
            </a:xfrm>
          </p:grpSpPr>
          <p:sp>
            <p:nvSpPr>
              <p:cNvPr id="3142" name="Line 11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43" name="Line 11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44" name="Text Box 12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</a:t>
                </a:r>
                <a:endParaRPr lang="hi-IN" b="1"/>
              </a:p>
            </p:txBody>
          </p:sp>
        </p:grpSp>
        <p:grpSp>
          <p:nvGrpSpPr>
            <p:cNvPr id="13440" name="Group 121"/>
            <p:cNvGrpSpPr>
              <a:grpSpLocks/>
            </p:cNvGrpSpPr>
            <p:nvPr/>
          </p:nvGrpSpPr>
          <p:grpSpPr bwMode="auto">
            <a:xfrm>
              <a:off x="3515" y="3433"/>
              <a:ext cx="680" cy="231"/>
              <a:chOff x="3152" y="3433"/>
              <a:chExt cx="680" cy="231"/>
            </a:xfrm>
          </p:grpSpPr>
          <p:sp>
            <p:nvSpPr>
              <p:cNvPr id="3139" name="Line 122"/>
              <p:cNvSpPr>
                <a:spLocks noChangeShapeType="1"/>
              </p:cNvSpPr>
              <p:nvPr/>
            </p:nvSpPr>
            <p:spPr bwMode="auto">
              <a:xfrm flipH="1">
                <a:off x="3606" y="3560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40" name="Line 123"/>
              <p:cNvSpPr>
                <a:spLocks noChangeShapeType="1"/>
              </p:cNvSpPr>
              <p:nvPr/>
            </p:nvSpPr>
            <p:spPr bwMode="auto">
              <a:xfrm flipH="1">
                <a:off x="3152" y="3560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41" name="Text Box 124"/>
              <p:cNvSpPr txBox="1">
                <a:spLocks noChangeArrowheads="1"/>
              </p:cNvSpPr>
              <p:nvPr/>
            </p:nvSpPr>
            <p:spPr bwMode="auto">
              <a:xfrm>
                <a:off x="3322" y="3433"/>
                <a:ext cx="33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-11</a:t>
                </a:r>
                <a:endParaRPr lang="hi-IN" b="1"/>
              </a:p>
            </p:txBody>
          </p:sp>
        </p:grpSp>
        <p:grpSp>
          <p:nvGrpSpPr>
            <p:cNvPr id="13446" name="Group 125"/>
            <p:cNvGrpSpPr>
              <a:grpSpLocks/>
            </p:cNvGrpSpPr>
            <p:nvPr/>
          </p:nvGrpSpPr>
          <p:grpSpPr bwMode="auto">
            <a:xfrm>
              <a:off x="3515" y="3937"/>
              <a:ext cx="680" cy="231"/>
              <a:chOff x="1338" y="3666"/>
              <a:chExt cx="544" cy="231"/>
            </a:xfrm>
          </p:grpSpPr>
          <p:sp>
            <p:nvSpPr>
              <p:cNvPr id="3136" name="Line 12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37" name="Line 12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3138" name="Text Box 12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-15</a:t>
                </a:r>
                <a:endParaRPr lang="hi-IN" b="1"/>
              </a:p>
            </p:txBody>
          </p:sp>
        </p:grpSp>
      </p:grpSp>
      <p:sp>
        <p:nvSpPr>
          <p:cNvPr id="13441" name="Rectangle 129"/>
          <p:cNvSpPr>
            <a:spLocks noChangeArrowheads="1"/>
          </p:cNvSpPr>
          <p:nvPr/>
        </p:nvSpPr>
        <p:spPr bwMode="auto">
          <a:xfrm>
            <a:off x="971550" y="4848225"/>
            <a:ext cx="360363" cy="611188"/>
          </a:xfrm>
          <a:prstGeom prst="rect">
            <a:avLst/>
          </a:prstGeom>
          <a:gradFill rotWithShape="1">
            <a:gsLst>
              <a:gs pos="0">
                <a:srgbClr val="761800"/>
              </a:gs>
              <a:gs pos="50000">
                <a:srgbClr val="FF3300"/>
              </a:gs>
              <a:gs pos="100000">
                <a:srgbClr val="7618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3442" name="Text Box 130"/>
          <p:cNvSpPr txBox="1">
            <a:spLocks noChangeArrowheads="1"/>
          </p:cNvSpPr>
          <p:nvPr/>
        </p:nvSpPr>
        <p:spPr bwMode="auto">
          <a:xfrm>
            <a:off x="5580063" y="1916113"/>
            <a:ext cx="3313112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 اطرح :  ( - 7 ) - ( - 3 ) =</a:t>
            </a:r>
            <a:endParaRPr lang="hi-IN" sz="2400" b="1"/>
          </a:p>
        </p:txBody>
      </p:sp>
      <p:sp>
        <p:nvSpPr>
          <p:cNvPr id="13443" name="AutoShape 131"/>
          <p:cNvSpPr>
            <a:spLocks noChangeArrowheads="1"/>
          </p:cNvSpPr>
          <p:nvPr/>
        </p:nvSpPr>
        <p:spPr bwMode="auto">
          <a:xfrm>
            <a:off x="3779838" y="1125538"/>
            <a:ext cx="5184775" cy="6477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hlink"/>
              </a:gs>
              <a:gs pos="50000">
                <a:srgbClr val="FFFF00"/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13444" name="Text Box 132"/>
          <p:cNvSpPr txBox="1">
            <a:spLocks noChangeArrowheads="1"/>
          </p:cNvSpPr>
          <p:nvPr/>
        </p:nvSpPr>
        <p:spPr bwMode="auto">
          <a:xfrm>
            <a:off x="4356100" y="1168400"/>
            <a:ext cx="4464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حاصل طرح عددين سالبين</a:t>
            </a:r>
            <a:endParaRPr lang="hi-IN" sz="2800" b="1"/>
          </a:p>
        </p:txBody>
      </p:sp>
      <p:sp>
        <p:nvSpPr>
          <p:cNvPr id="13445" name="Text Box 133"/>
          <p:cNvSpPr txBox="1">
            <a:spLocks noChangeArrowheads="1"/>
          </p:cNvSpPr>
          <p:nvPr/>
        </p:nvSpPr>
        <p:spPr bwMode="auto">
          <a:xfrm>
            <a:off x="4643438" y="1927225"/>
            <a:ext cx="865187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ar-SA" sz="2400" b="1"/>
              <a:t>- 4</a:t>
            </a:r>
            <a:endParaRPr lang="hi-IN" sz="2400" b="1"/>
          </a:p>
        </p:txBody>
      </p:sp>
      <p:sp>
        <p:nvSpPr>
          <p:cNvPr id="13449" name="Text Box 137"/>
          <p:cNvSpPr txBox="1">
            <a:spLocks noChangeArrowheads="1"/>
          </p:cNvSpPr>
          <p:nvPr/>
        </p:nvSpPr>
        <p:spPr bwMode="auto">
          <a:xfrm>
            <a:off x="5580063" y="2708275"/>
            <a:ext cx="3313112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 اجمع :  ( - 7 ) + ( + 3 ) =</a:t>
            </a:r>
            <a:endParaRPr lang="hi-IN" sz="2400" b="1"/>
          </a:p>
        </p:txBody>
      </p:sp>
      <p:sp>
        <p:nvSpPr>
          <p:cNvPr id="13450" name="Text Box 138"/>
          <p:cNvSpPr txBox="1">
            <a:spLocks noChangeArrowheads="1"/>
          </p:cNvSpPr>
          <p:nvPr/>
        </p:nvSpPr>
        <p:spPr bwMode="auto">
          <a:xfrm>
            <a:off x="4643438" y="2719388"/>
            <a:ext cx="865187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ar-SA" sz="2400" b="1"/>
              <a:t>- 4</a:t>
            </a:r>
            <a:endParaRPr lang="hi-IN" sz="2400" b="1"/>
          </a:p>
        </p:txBody>
      </p:sp>
      <p:grpSp>
        <p:nvGrpSpPr>
          <p:cNvPr id="13453" name="Group 139"/>
          <p:cNvGrpSpPr>
            <a:grpSpLocks/>
          </p:cNvGrpSpPr>
          <p:nvPr/>
        </p:nvGrpSpPr>
        <p:grpSpPr bwMode="auto">
          <a:xfrm>
            <a:off x="5148263" y="3306763"/>
            <a:ext cx="2089150" cy="612775"/>
            <a:chOff x="2925" y="2999"/>
            <a:chExt cx="1316" cy="386"/>
          </a:xfrm>
        </p:grpSpPr>
        <p:sp>
          <p:nvSpPr>
            <p:cNvPr id="13452" name="AutoShape 140"/>
            <p:cNvSpPr>
              <a:spLocks noChangeArrowheads="1"/>
            </p:cNvSpPr>
            <p:nvPr/>
          </p:nvSpPr>
          <p:spPr bwMode="auto">
            <a:xfrm>
              <a:off x="2925" y="3022"/>
              <a:ext cx="1316" cy="363"/>
            </a:xfrm>
            <a:prstGeom prst="downArrowCallout">
              <a:avLst>
                <a:gd name="adj1" fmla="val 90634"/>
                <a:gd name="adj2" fmla="val 90634"/>
                <a:gd name="adj3" fmla="val 16667"/>
                <a:gd name="adj4" fmla="val 66667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bg1"/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3101" name="Text Box 141"/>
            <p:cNvSpPr txBox="1">
              <a:spLocks noChangeArrowheads="1"/>
            </p:cNvSpPr>
            <p:nvPr/>
          </p:nvSpPr>
          <p:spPr bwMode="auto">
            <a:xfrm>
              <a:off x="3198" y="2999"/>
              <a:ext cx="771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>
                <a:spcBef>
                  <a:spcPct val="50000"/>
                </a:spcBef>
              </a:pPr>
              <a:r>
                <a:rPr lang="ar-SA" sz="2400" b="1">
                  <a:solidFill>
                    <a:schemeClr val="accent2"/>
                  </a:solidFill>
                </a:rPr>
                <a:t>ماذا تلاحظ</a:t>
              </a:r>
              <a:endParaRPr lang="hi-IN" sz="2400" b="1">
                <a:solidFill>
                  <a:schemeClr val="accent2"/>
                </a:solidFill>
              </a:endParaRPr>
            </a:p>
          </p:txBody>
        </p:sp>
      </p:grpSp>
      <p:sp>
        <p:nvSpPr>
          <p:cNvPr id="13454" name="AutoShape 142"/>
          <p:cNvSpPr>
            <a:spLocks noChangeArrowheads="1"/>
          </p:cNvSpPr>
          <p:nvPr/>
        </p:nvSpPr>
        <p:spPr bwMode="auto">
          <a:xfrm>
            <a:off x="2916238" y="3954463"/>
            <a:ext cx="5976937" cy="6985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hlink"/>
              </a:gs>
              <a:gs pos="50000">
                <a:srgbClr val="FFFF00"/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13455" name="Text Box 143"/>
          <p:cNvSpPr txBox="1">
            <a:spLocks noChangeArrowheads="1"/>
          </p:cNvSpPr>
          <p:nvPr/>
        </p:nvSpPr>
        <p:spPr bwMode="auto">
          <a:xfrm>
            <a:off x="7451725" y="4064000"/>
            <a:ext cx="1296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b="1"/>
              <a:t>نلاحظ أن :</a:t>
            </a:r>
            <a:endParaRPr lang="hi-IN" sz="2400" b="1"/>
          </a:p>
        </p:txBody>
      </p:sp>
      <p:sp>
        <p:nvSpPr>
          <p:cNvPr id="13456" name="Text Box 144"/>
          <p:cNvSpPr txBox="1">
            <a:spLocks noChangeArrowheads="1"/>
          </p:cNvSpPr>
          <p:nvPr/>
        </p:nvSpPr>
        <p:spPr bwMode="auto">
          <a:xfrm>
            <a:off x="3203575" y="4051300"/>
            <a:ext cx="4392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b="1"/>
              <a:t>( - 7 ) – ( - 3 ) =  ( - 7 ) + ( + 3 )</a:t>
            </a:r>
            <a:endParaRPr lang="hi-IN" sz="2400" b="1"/>
          </a:p>
        </p:txBody>
      </p:sp>
      <p:sp>
        <p:nvSpPr>
          <p:cNvPr id="13457" name="Rectangle 145"/>
          <p:cNvSpPr>
            <a:spLocks noChangeArrowheads="1"/>
          </p:cNvSpPr>
          <p:nvPr/>
        </p:nvSpPr>
        <p:spPr bwMode="auto">
          <a:xfrm>
            <a:off x="971550" y="4235450"/>
            <a:ext cx="360363" cy="611188"/>
          </a:xfrm>
          <a:prstGeom prst="rect">
            <a:avLst/>
          </a:prstGeom>
          <a:gradFill rotWithShape="1">
            <a:gsLst>
              <a:gs pos="0">
                <a:srgbClr val="761800"/>
              </a:gs>
              <a:gs pos="50000">
                <a:srgbClr val="FF3300"/>
              </a:gs>
              <a:gs pos="100000">
                <a:srgbClr val="7618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3458" name="Rectangle 146"/>
          <p:cNvSpPr>
            <a:spLocks noChangeArrowheads="1"/>
          </p:cNvSpPr>
          <p:nvPr/>
        </p:nvSpPr>
        <p:spPr bwMode="auto">
          <a:xfrm>
            <a:off x="971550" y="4235450"/>
            <a:ext cx="360363" cy="611188"/>
          </a:xfrm>
          <a:prstGeom prst="rect">
            <a:avLst/>
          </a:prstGeom>
          <a:gradFill rotWithShape="1">
            <a:gsLst>
              <a:gs pos="0">
                <a:srgbClr val="761800"/>
              </a:gs>
              <a:gs pos="50000">
                <a:srgbClr val="FF3300"/>
              </a:gs>
              <a:gs pos="100000">
                <a:srgbClr val="7618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3459" name="Rectangle 147"/>
          <p:cNvSpPr>
            <a:spLocks noChangeArrowheads="1"/>
          </p:cNvSpPr>
          <p:nvPr/>
        </p:nvSpPr>
        <p:spPr bwMode="auto">
          <a:xfrm>
            <a:off x="2411413" y="3417888"/>
            <a:ext cx="360362" cy="1436687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13460" name="Line 148"/>
          <p:cNvSpPr>
            <a:spLocks noChangeShapeType="1"/>
          </p:cNvSpPr>
          <p:nvPr/>
        </p:nvSpPr>
        <p:spPr bwMode="auto">
          <a:xfrm flipV="1">
            <a:off x="1933575" y="2230438"/>
            <a:ext cx="2967038" cy="19446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3461" name="Line 149"/>
          <p:cNvSpPr>
            <a:spLocks noChangeShapeType="1"/>
          </p:cNvSpPr>
          <p:nvPr/>
        </p:nvSpPr>
        <p:spPr bwMode="auto">
          <a:xfrm flipV="1">
            <a:off x="1933575" y="3022600"/>
            <a:ext cx="2879725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3462" name="AutoShape 150"/>
          <p:cNvSpPr>
            <a:spLocks noChangeArrowheads="1"/>
          </p:cNvSpPr>
          <p:nvPr/>
        </p:nvSpPr>
        <p:spPr bwMode="auto">
          <a:xfrm>
            <a:off x="2916238" y="4675188"/>
            <a:ext cx="5976937" cy="1922462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hlink"/>
              </a:gs>
              <a:gs pos="50000">
                <a:srgbClr val="FFFF00"/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13463" name="Text Box 151"/>
          <p:cNvSpPr txBox="1">
            <a:spLocks noChangeArrowheads="1"/>
          </p:cNvSpPr>
          <p:nvPr/>
        </p:nvSpPr>
        <p:spPr bwMode="auto">
          <a:xfrm>
            <a:off x="3995738" y="4843463"/>
            <a:ext cx="4392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b="1"/>
              <a:t>1: العدد الأول تحول إلى نفسه</a:t>
            </a:r>
            <a:endParaRPr lang="hi-IN" sz="2400" b="1"/>
          </a:p>
        </p:txBody>
      </p:sp>
      <p:sp>
        <p:nvSpPr>
          <p:cNvPr id="13464" name="Text Box 152"/>
          <p:cNvSpPr txBox="1">
            <a:spLocks noChangeArrowheads="1"/>
          </p:cNvSpPr>
          <p:nvPr/>
        </p:nvSpPr>
        <p:spPr bwMode="auto">
          <a:xfrm>
            <a:off x="3995738" y="5419725"/>
            <a:ext cx="4392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b="1"/>
              <a:t>2: عملية الطرح تحولت إلى عملية الجمع</a:t>
            </a:r>
            <a:endParaRPr lang="hi-IN" sz="2400" b="1"/>
          </a:p>
        </p:txBody>
      </p:sp>
      <p:sp>
        <p:nvSpPr>
          <p:cNvPr id="13465" name="Text Box 153"/>
          <p:cNvSpPr txBox="1">
            <a:spLocks noChangeArrowheads="1"/>
          </p:cNvSpPr>
          <p:nvPr/>
        </p:nvSpPr>
        <p:spPr bwMode="auto">
          <a:xfrm>
            <a:off x="3995738" y="5995988"/>
            <a:ext cx="4392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b="1"/>
              <a:t>3: العدد الثاني تحول إلى معكوسه</a:t>
            </a:r>
            <a:endParaRPr lang="hi-IN" sz="2400" b="1"/>
          </a:p>
        </p:txBody>
      </p:sp>
      <p:sp>
        <p:nvSpPr>
          <p:cNvPr id="13466" name="Arc 154"/>
          <p:cNvSpPr>
            <a:spLocks/>
          </p:cNvSpPr>
          <p:nvPr/>
        </p:nvSpPr>
        <p:spPr bwMode="auto">
          <a:xfrm rot="6937577" flipH="1" flipV="1">
            <a:off x="4899819" y="3426619"/>
            <a:ext cx="1801812" cy="2095500"/>
          </a:xfrm>
          <a:custGeom>
            <a:avLst/>
            <a:gdLst>
              <a:gd name="T0" fmla="*/ 776698 w 21600"/>
              <a:gd name="T1" fmla="*/ 0 h 19696"/>
              <a:gd name="T2" fmla="*/ 1801729 w 21600"/>
              <a:gd name="T3" fmla="*/ 2095500 h 19696"/>
              <a:gd name="T4" fmla="*/ 0 w 21600"/>
              <a:gd name="T5" fmla="*/ 2073583 h 19696"/>
              <a:gd name="T6" fmla="*/ 0 60000 65536"/>
              <a:gd name="T7" fmla="*/ 0 60000 65536"/>
              <a:gd name="T8" fmla="*/ 0 60000 65536"/>
              <a:gd name="T9" fmla="*/ 0 w 21600"/>
              <a:gd name="T10" fmla="*/ 0 h 19696"/>
              <a:gd name="T11" fmla="*/ 21600 w 21600"/>
              <a:gd name="T12" fmla="*/ 19696 h 196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9696" fill="none" extrusionOk="0">
                <a:moveTo>
                  <a:pt x="9311" y="-1"/>
                </a:moveTo>
                <a:cubicBezTo>
                  <a:pt x="16819" y="3587"/>
                  <a:pt x="21600" y="11168"/>
                  <a:pt x="21600" y="19490"/>
                </a:cubicBezTo>
                <a:cubicBezTo>
                  <a:pt x="21600" y="19558"/>
                  <a:pt x="21599" y="19627"/>
                  <a:pt x="21599" y="19696"/>
                </a:cubicBezTo>
              </a:path>
              <a:path w="21600" h="19696" stroke="0" extrusionOk="0">
                <a:moveTo>
                  <a:pt x="9311" y="-1"/>
                </a:moveTo>
                <a:cubicBezTo>
                  <a:pt x="16819" y="3587"/>
                  <a:pt x="21600" y="11168"/>
                  <a:pt x="21600" y="19490"/>
                </a:cubicBezTo>
                <a:cubicBezTo>
                  <a:pt x="21600" y="19558"/>
                  <a:pt x="21599" y="19627"/>
                  <a:pt x="21599" y="19696"/>
                </a:cubicBezTo>
                <a:lnTo>
                  <a:pt x="0" y="1949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3467" name="Arc 155"/>
          <p:cNvSpPr>
            <a:spLocks/>
          </p:cNvSpPr>
          <p:nvPr/>
        </p:nvSpPr>
        <p:spPr bwMode="auto">
          <a:xfrm rot="6987179" flipH="1" flipV="1">
            <a:off x="4460082" y="3521869"/>
            <a:ext cx="1747837" cy="2003425"/>
          </a:xfrm>
          <a:custGeom>
            <a:avLst/>
            <a:gdLst>
              <a:gd name="T0" fmla="*/ 823992 w 21600"/>
              <a:gd name="T1" fmla="*/ 0 h 20458"/>
              <a:gd name="T2" fmla="*/ 1744115 w 21600"/>
              <a:gd name="T3" fmla="*/ 2003425 h 20458"/>
              <a:gd name="T4" fmla="*/ 0 w 21600"/>
              <a:gd name="T5" fmla="*/ 1865444 h 20458"/>
              <a:gd name="T6" fmla="*/ 0 60000 65536"/>
              <a:gd name="T7" fmla="*/ 0 60000 65536"/>
              <a:gd name="T8" fmla="*/ 0 60000 65536"/>
              <a:gd name="T9" fmla="*/ 0 w 21600"/>
              <a:gd name="T10" fmla="*/ 0 h 20458"/>
              <a:gd name="T11" fmla="*/ 21600 w 21600"/>
              <a:gd name="T12" fmla="*/ 20458 h 2045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458" fill="none" extrusionOk="0">
                <a:moveTo>
                  <a:pt x="10183" y="-1"/>
                </a:moveTo>
                <a:cubicBezTo>
                  <a:pt x="17211" y="3757"/>
                  <a:pt x="21600" y="11079"/>
                  <a:pt x="21600" y="19049"/>
                </a:cubicBezTo>
                <a:cubicBezTo>
                  <a:pt x="21600" y="19519"/>
                  <a:pt x="21584" y="19988"/>
                  <a:pt x="21553" y="20457"/>
                </a:cubicBezTo>
              </a:path>
              <a:path w="21600" h="20458" stroke="0" extrusionOk="0">
                <a:moveTo>
                  <a:pt x="10183" y="-1"/>
                </a:moveTo>
                <a:cubicBezTo>
                  <a:pt x="17211" y="3757"/>
                  <a:pt x="21600" y="11079"/>
                  <a:pt x="21600" y="19049"/>
                </a:cubicBezTo>
                <a:cubicBezTo>
                  <a:pt x="21600" y="19519"/>
                  <a:pt x="21584" y="19988"/>
                  <a:pt x="21553" y="20457"/>
                </a:cubicBezTo>
                <a:lnTo>
                  <a:pt x="0" y="19049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3468" name="Arc 156"/>
          <p:cNvSpPr>
            <a:spLocks/>
          </p:cNvSpPr>
          <p:nvPr/>
        </p:nvSpPr>
        <p:spPr bwMode="auto">
          <a:xfrm rot="6987179" flipH="1" flipV="1">
            <a:off x="3806825" y="3397250"/>
            <a:ext cx="1747838" cy="2020888"/>
          </a:xfrm>
          <a:custGeom>
            <a:avLst/>
            <a:gdLst>
              <a:gd name="T0" fmla="*/ 745016 w 21600"/>
              <a:gd name="T1" fmla="*/ 0 h 20642"/>
              <a:gd name="T2" fmla="*/ 1745572 w 21600"/>
              <a:gd name="T3" fmla="*/ 2020888 h 20642"/>
              <a:gd name="T4" fmla="*/ 0 w 21600"/>
              <a:gd name="T5" fmla="*/ 1913000 h 20642"/>
              <a:gd name="T6" fmla="*/ 0 60000 65536"/>
              <a:gd name="T7" fmla="*/ 0 60000 65536"/>
              <a:gd name="T8" fmla="*/ 0 60000 65536"/>
              <a:gd name="T9" fmla="*/ 0 w 21600"/>
              <a:gd name="T10" fmla="*/ 0 h 20642"/>
              <a:gd name="T11" fmla="*/ 21600 w 21600"/>
              <a:gd name="T12" fmla="*/ 20642 h 2064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642" fill="none" extrusionOk="0">
                <a:moveTo>
                  <a:pt x="9206" y="0"/>
                </a:moveTo>
                <a:cubicBezTo>
                  <a:pt x="16772" y="3565"/>
                  <a:pt x="21600" y="11176"/>
                  <a:pt x="21600" y="19540"/>
                </a:cubicBezTo>
                <a:cubicBezTo>
                  <a:pt x="21600" y="19907"/>
                  <a:pt x="21590" y="20274"/>
                  <a:pt x="21571" y="20641"/>
                </a:cubicBezTo>
              </a:path>
              <a:path w="21600" h="20642" stroke="0" extrusionOk="0">
                <a:moveTo>
                  <a:pt x="9206" y="0"/>
                </a:moveTo>
                <a:cubicBezTo>
                  <a:pt x="16772" y="3565"/>
                  <a:pt x="21600" y="11176"/>
                  <a:pt x="21600" y="19540"/>
                </a:cubicBezTo>
                <a:cubicBezTo>
                  <a:pt x="21600" y="19907"/>
                  <a:pt x="21590" y="20274"/>
                  <a:pt x="21571" y="20641"/>
                </a:cubicBezTo>
                <a:lnTo>
                  <a:pt x="0" y="1954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pic>
        <p:nvPicPr>
          <p:cNvPr id="1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86100" y="214290"/>
            <a:ext cx="2971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3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13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13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000"/>
                                        <p:tgtEl>
                                          <p:spTgt spid="13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3000"/>
                                        <p:tgtEl>
                                          <p:spTgt spid="134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3000"/>
                                        <p:tgtEl>
                                          <p:spTgt spid="13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0"/>
                                        <p:tgtEl>
                                          <p:spTgt spid="13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4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1000"/>
                                        <p:tgtEl>
                                          <p:spTgt spid="13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63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66" dur="2000"/>
                                        <p:tgtEl>
                                          <p:spTgt spid="134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69" dur="2000"/>
                                        <p:tgtEl>
                                          <p:spTgt spid="134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72" dur="2000"/>
                                        <p:tgtEl>
                                          <p:spTgt spid="134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2000"/>
                                        <p:tgtEl>
                                          <p:spTgt spid="13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2000"/>
                                        <p:tgtEl>
                                          <p:spTgt spid="13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2000"/>
                                        <p:tgtEl>
                                          <p:spTgt spid="13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34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3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99" dur="2000"/>
                                        <p:tgtEl>
                                          <p:spTgt spid="134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02" dur="2000"/>
                                        <p:tgtEl>
                                          <p:spTgt spid="134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05" dur="2000"/>
                                        <p:tgtEl>
                                          <p:spTgt spid="13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1" dur="1000"/>
                                        <p:tgtEl>
                                          <p:spTgt spid="13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6" dur="2000"/>
                                        <p:tgtEl>
                                          <p:spTgt spid="13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1" dur="2000"/>
                                        <p:tgtEl>
                                          <p:spTgt spid="13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6" dur="2000"/>
                                        <p:tgtEl>
                                          <p:spTgt spid="13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1" dur="2000"/>
                                        <p:tgtEl>
                                          <p:spTgt spid="13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6" dur="2000"/>
                                        <p:tgtEl>
                                          <p:spTgt spid="13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1" dur="2000"/>
                                        <p:tgtEl>
                                          <p:spTgt spid="13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5" dur="1000"/>
                                        <p:tgtEl>
                                          <p:spTgt spid="134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1" dur="2000"/>
                                        <p:tgtEl>
                                          <p:spTgt spid="13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6" dur="2000"/>
                                        <p:tgtEl>
                                          <p:spTgt spid="13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0" dur="1000"/>
                                        <p:tgtEl>
                                          <p:spTgt spid="134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6" dur="2000"/>
                                        <p:tgtEl>
                                          <p:spTgt spid="13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1" dur="2000"/>
                                        <p:tgtEl>
                                          <p:spTgt spid="13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75" dur="1000"/>
                                        <p:tgtEl>
                                          <p:spTgt spid="134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animBg="1"/>
      <p:bldP spid="13314" grpId="1" animBg="1"/>
      <p:bldP spid="13441" grpId="0" animBg="1"/>
      <p:bldP spid="13441" grpId="1" animBg="1"/>
      <p:bldP spid="13441" grpId="2" animBg="1"/>
      <p:bldP spid="13442" grpId="0" animBg="1"/>
      <p:bldP spid="13443" grpId="0" animBg="1"/>
      <p:bldP spid="13444" grpId="0"/>
      <p:bldP spid="13445" grpId="0" animBg="1"/>
      <p:bldP spid="13449" grpId="0" animBg="1"/>
      <p:bldP spid="13450" grpId="0" animBg="1"/>
      <p:bldP spid="13454" grpId="0" animBg="1"/>
      <p:bldP spid="13455" grpId="0"/>
      <p:bldP spid="13456" grpId="0"/>
      <p:bldP spid="13457" grpId="0" animBg="1"/>
      <p:bldP spid="13457" grpId="1" animBg="1"/>
      <p:bldP spid="13458" grpId="0" animBg="1"/>
      <p:bldP spid="13458" grpId="1" animBg="1"/>
      <p:bldP spid="13459" grpId="0" animBg="1"/>
      <p:bldP spid="13459" grpId="1" animBg="1"/>
      <p:bldP spid="13460" grpId="0" animBg="1"/>
      <p:bldP spid="13460" grpId="1" animBg="1"/>
      <p:bldP spid="13461" grpId="0" animBg="1"/>
      <p:bldP spid="13461" grpId="1" animBg="1"/>
      <p:bldP spid="13462" grpId="0" animBg="1"/>
      <p:bldP spid="13463" grpId="0"/>
      <p:bldP spid="13464" grpId="0"/>
      <p:bldP spid="13465" grpId="0"/>
      <p:bldP spid="13466" grpId="0" animBg="1"/>
      <p:bldP spid="13466" grpId="1" animBg="1"/>
      <p:bldP spid="13467" grpId="0" animBg="1"/>
      <p:bldP spid="13467" grpId="1" animBg="1"/>
      <p:bldP spid="13468" grpId="0" animBg="1"/>
      <p:bldP spid="1346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411413" y="2035175"/>
            <a:ext cx="360362" cy="1403350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331913" y="207963"/>
            <a:ext cx="1079500" cy="6423025"/>
            <a:chOff x="3515" y="131"/>
            <a:chExt cx="680" cy="4046"/>
          </a:xfrm>
        </p:grpSpPr>
        <p:sp>
          <p:nvSpPr>
            <p:cNvPr id="14340" name="Rectangle 4"/>
            <p:cNvSpPr>
              <a:spLocks noChangeArrowheads="1"/>
            </p:cNvSpPr>
            <p:nvPr/>
          </p:nvSpPr>
          <p:spPr bwMode="auto">
            <a:xfrm>
              <a:off x="3515" y="140"/>
              <a:ext cx="680" cy="4037"/>
            </a:xfrm>
            <a:prstGeom prst="rect">
              <a:avLst/>
            </a:prstGeom>
            <a:gradFill rotWithShape="1">
              <a:gsLst>
                <a:gs pos="0">
                  <a:srgbClr val="FFFF00"/>
                </a:gs>
                <a:gs pos="50000">
                  <a:schemeClr val="bg1"/>
                </a:gs>
                <a:gs pos="100000">
                  <a:srgbClr val="FFFF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515" y="2036"/>
              <a:ext cx="680" cy="231"/>
              <a:chOff x="1338" y="3666"/>
              <a:chExt cx="544" cy="231"/>
            </a:xfrm>
          </p:grpSpPr>
          <p:sp>
            <p:nvSpPr>
              <p:cNvPr id="4250" name="Line 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51" name="Line 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52" name="Text Box 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ar-SA" b="1"/>
                  <a:t>0</a:t>
                </a:r>
                <a:endParaRPr lang="hi-IN" b="1"/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3515" y="1909"/>
              <a:ext cx="680" cy="231"/>
              <a:chOff x="1338" y="3666"/>
              <a:chExt cx="544" cy="231"/>
            </a:xfrm>
          </p:grpSpPr>
          <p:sp>
            <p:nvSpPr>
              <p:cNvPr id="4247" name="Line 1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48" name="Line 1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49" name="Text Box 1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</a:t>
                </a:r>
                <a:endParaRPr lang="hi-IN" b="1"/>
              </a:p>
            </p:txBody>
          </p:sp>
        </p:grpSp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3515" y="1782"/>
              <a:ext cx="680" cy="231"/>
              <a:chOff x="1338" y="3666"/>
              <a:chExt cx="544" cy="231"/>
            </a:xfrm>
          </p:grpSpPr>
          <p:sp>
            <p:nvSpPr>
              <p:cNvPr id="4244" name="Line 1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45" name="Line 1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46" name="Text Box 1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2</a:t>
                </a:r>
                <a:endParaRPr lang="hi-IN" b="1"/>
              </a:p>
            </p:txBody>
          </p:sp>
        </p:grpSp>
        <p:grpSp>
          <p:nvGrpSpPr>
            <p:cNvPr id="6" name="Group 17"/>
            <p:cNvGrpSpPr>
              <a:grpSpLocks/>
            </p:cNvGrpSpPr>
            <p:nvPr/>
          </p:nvGrpSpPr>
          <p:grpSpPr bwMode="auto">
            <a:xfrm>
              <a:off x="3515" y="1655"/>
              <a:ext cx="680" cy="231"/>
              <a:chOff x="1338" y="3666"/>
              <a:chExt cx="544" cy="231"/>
            </a:xfrm>
          </p:grpSpPr>
          <p:sp>
            <p:nvSpPr>
              <p:cNvPr id="4241" name="Line 1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42" name="Line 1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43" name="Text Box 2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3</a:t>
                </a:r>
                <a:endParaRPr lang="hi-IN" b="1"/>
              </a:p>
            </p:txBody>
          </p:sp>
        </p:grpSp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3515" y="1528"/>
              <a:ext cx="680" cy="231"/>
              <a:chOff x="1338" y="3666"/>
              <a:chExt cx="544" cy="231"/>
            </a:xfrm>
          </p:grpSpPr>
          <p:sp>
            <p:nvSpPr>
              <p:cNvPr id="4238" name="Line 2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39" name="Line 2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40" name="Text Box 2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ar-SA" b="1"/>
                  <a:t>4</a:t>
                </a:r>
                <a:endParaRPr lang="hi-IN" b="1"/>
              </a:p>
            </p:txBody>
          </p:sp>
        </p:grpSp>
        <p:grpSp>
          <p:nvGrpSpPr>
            <p:cNvPr id="8" name="Group 25"/>
            <p:cNvGrpSpPr>
              <a:grpSpLocks/>
            </p:cNvGrpSpPr>
            <p:nvPr/>
          </p:nvGrpSpPr>
          <p:grpSpPr bwMode="auto">
            <a:xfrm>
              <a:off x="3515" y="1401"/>
              <a:ext cx="680" cy="231"/>
              <a:chOff x="1338" y="3666"/>
              <a:chExt cx="544" cy="231"/>
            </a:xfrm>
          </p:grpSpPr>
          <p:sp>
            <p:nvSpPr>
              <p:cNvPr id="4235" name="Line 2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36" name="Line 2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37" name="Text Box 2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5</a:t>
                </a:r>
                <a:endParaRPr lang="hi-IN" b="1"/>
              </a:p>
            </p:txBody>
          </p:sp>
        </p:grpSp>
        <p:grpSp>
          <p:nvGrpSpPr>
            <p:cNvPr id="9" name="Group 29"/>
            <p:cNvGrpSpPr>
              <a:grpSpLocks/>
            </p:cNvGrpSpPr>
            <p:nvPr/>
          </p:nvGrpSpPr>
          <p:grpSpPr bwMode="auto">
            <a:xfrm>
              <a:off x="3515" y="1274"/>
              <a:ext cx="680" cy="231"/>
              <a:chOff x="1338" y="3666"/>
              <a:chExt cx="544" cy="231"/>
            </a:xfrm>
          </p:grpSpPr>
          <p:sp>
            <p:nvSpPr>
              <p:cNvPr id="4232" name="Line 3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33" name="Line 3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34" name="Text Box 3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6</a:t>
                </a:r>
                <a:endParaRPr lang="hi-IN" b="1"/>
              </a:p>
            </p:txBody>
          </p:sp>
        </p:grpSp>
        <p:grpSp>
          <p:nvGrpSpPr>
            <p:cNvPr id="10" name="Group 33"/>
            <p:cNvGrpSpPr>
              <a:grpSpLocks/>
            </p:cNvGrpSpPr>
            <p:nvPr/>
          </p:nvGrpSpPr>
          <p:grpSpPr bwMode="auto">
            <a:xfrm>
              <a:off x="3515" y="1147"/>
              <a:ext cx="680" cy="231"/>
              <a:chOff x="1338" y="3666"/>
              <a:chExt cx="544" cy="231"/>
            </a:xfrm>
          </p:grpSpPr>
          <p:sp>
            <p:nvSpPr>
              <p:cNvPr id="4229" name="Line 3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30" name="Line 3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31" name="Text Box 3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7</a:t>
                </a:r>
                <a:endParaRPr lang="hi-IN" b="1"/>
              </a:p>
            </p:txBody>
          </p:sp>
        </p:grpSp>
        <p:grpSp>
          <p:nvGrpSpPr>
            <p:cNvPr id="11" name="Group 37"/>
            <p:cNvGrpSpPr>
              <a:grpSpLocks/>
            </p:cNvGrpSpPr>
            <p:nvPr/>
          </p:nvGrpSpPr>
          <p:grpSpPr bwMode="auto">
            <a:xfrm>
              <a:off x="3515" y="1020"/>
              <a:ext cx="680" cy="231"/>
              <a:chOff x="1338" y="3666"/>
              <a:chExt cx="544" cy="231"/>
            </a:xfrm>
          </p:grpSpPr>
          <p:sp>
            <p:nvSpPr>
              <p:cNvPr id="4226" name="Line 3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27" name="Line 3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28" name="Text Box 4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8</a:t>
                </a:r>
                <a:endParaRPr lang="hi-IN" b="1"/>
              </a:p>
            </p:txBody>
          </p:sp>
        </p:grpSp>
        <p:grpSp>
          <p:nvGrpSpPr>
            <p:cNvPr id="12" name="Group 41"/>
            <p:cNvGrpSpPr>
              <a:grpSpLocks/>
            </p:cNvGrpSpPr>
            <p:nvPr/>
          </p:nvGrpSpPr>
          <p:grpSpPr bwMode="auto">
            <a:xfrm>
              <a:off x="3515" y="893"/>
              <a:ext cx="680" cy="231"/>
              <a:chOff x="1338" y="3666"/>
              <a:chExt cx="544" cy="231"/>
            </a:xfrm>
          </p:grpSpPr>
          <p:sp>
            <p:nvSpPr>
              <p:cNvPr id="4223" name="Line 4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24" name="Line 4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25" name="Text Box 4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9</a:t>
                </a:r>
                <a:endParaRPr lang="hi-IN" b="1"/>
              </a:p>
            </p:txBody>
          </p:sp>
        </p:grpSp>
        <p:grpSp>
          <p:nvGrpSpPr>
            <p:cNvPr id="13" name="Group 45"/>
            <p:cNvGrpSpPr>
              <a:grpSpLocks/>
            </p:cNvGrpSpPr>
            <p:nvPr/>
          </p:nvGrpSpPr>
          <p:grpSpPr bwMode="auto">
            <a:xfrm>
              <a:off x="3515" y="766"/>
              <a:ext cx="680" cy="231"/>
              <a:chOff x="1338" y="3666"/>
              <a:chExt cx="544" cy="231"/>
            </a:xfrm>
          </p:grpSpPr>
          <p:sp>
            <p:nvSpPr>
              <p:cNvPr id="4220" name="Line 4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21" name="Line 4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22" name="Text Box 4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10</a:t>
                </a:r>
                <a:endParaRPr lang="hi-IN" b="1"/>
              </a:p>
            </p:txBody>
          </p:sp>
        </p:grpSp>
        <p:grpSp>
          <p:nvGrpSpPr>
            <p:cNvPr id="14" name="Group 49"/>
            <p:cNvGrpSpPr>
              <a:grpSpLocks/>
            </p:cNvGrpSpPr>
            <p:nvPr/>
          </p:nvGrpSpPr>
          <p:grpSpPr bwMode="auto">
            <a:xfrm>
              <a:off x="3515" y="639"/>
              <a:ext cx="680" cy="231"/>
              <a:chOff x="1338" y="3666"/>
              <a:chExt cx="544" cy="231"/>
            </a:xfrm>
          </p:grpSpPr>
          <p:sp>
            <p:nvSpPr>
              <p:cNvPr id="4217" name="Line 5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18" name="Line 5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19" name="Text Box 5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11</a:t>
                </a:r>
                <a:endParaRPr lang="hi-IN" b="1"/>
              </a:p>
            </p:txBody>
          </p:sp>
        </p:grpSp>
        <p:grpSp>
          <p:nvGrpSpPr>
            <p:cNvPr id="15" name="Group 53"/>
            <p:cNvGrpSpPr>
              <a:grpSpLocks/>
            </p:cNvGrpSpPr>
            <p:nvPr/>
          </p:nvGrpSpPr>
          <p:grpSpPr bwMode="auto">
            <a:xfrm>
              <a:off x="3515" y="512"/>
              <a:ext cx="680" cy="231"/>
              <a:chOff x="1338" y="3666"/>
              <a:chExt cx="544" cy="231"/>
            </a:xfrm>
          </p:grpSpPr>
          <p:sp>
            <p:nvSpPr>
              <p:cNvPr id="4214" name="Line 5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15" name="Line 5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16" name="Text Box 5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12</a:t>
                </a:r>
                <a:endParaRPr lang="hi-IN" b="1"/>
              </a:p>
            </p:txBody>
          </p:sp>
        </p:grpSp>
        <p:grpSp>
          <p:nvGrpSpPr>
            <p:cNvPr id="16" name="Group 57"/>
            <p:cNvGrpSpPr>
              <a:grpSpLocks/>
            </p:cNvGrpSpPr>
            <p:nvPr/>
          </p:nvGrpSpPr>
          <p:grpSpPr bwMode="auto">
            <a:xfrm>
              <a:off x="3515" y="385"/>
              <a:ext cx="680" cy="231"/>
              <a:chOff x="1338" y="3666"/>
              <a:chExt cx="544" cy="231"/>
            </a:xfrm>
          </p:grpSpPr>
          <p:sp>
            <p:nvSpPr>
              <p:cNvPr id="4211" name="Line 5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12" name="Line 5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13" name="Text Box 6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13</a:t>
                </a:r>
                <a:endParaRPr lang="hi-IN" b="1"/>
              </a:p>
            </p:txBody>
          </p:sp>
        </p:grpSp>
        <p:grpSp>
          <p:nvGrpSpPr>
            <p:cNvPr id="17" name="Group 61"/>
            <p:cNvGrpSpPr>
              <a:grpSpLocks/>
            </p:cNvGrpSpPr>
            <p:nvPr/>
          </p:nvGrpSpPr>
          <p:grpSpPr bwMode="auto">
            <a:xfrm>
              <a:off x="3515" y="258"/>
              <a:ext cx="680" cy="231"/>
              <a:chOff x="1338" y="3666"/>
              <a:chExt cx="544" cy="231"/>
            </a:xfrm>
          </p:grpSpPr>
          <p:sp>
            <p:nvSpPr>
              <p:cNvPr id="4208" name="Line 6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09" name="Line 6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10" name="Text Box 6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14</a:t>
                </a:r>
                <a:endParaRPr lang="hi-IN" b="1"/>
              </a:p>
            </p:txBody>
          </p:sp>
        </p:grpSp>
        <p:grpSp>
          <p:nvGrpSpPr>
            <p:cNvPr id="18" name="Group 65"/>
            <p:cNvGrpSpPr>
              <a:grpSpLocks/>
            </p:cNvGrpSpPr>
            <p:nvPr/>
          </p:nvGrpSpPr>
          <p:grpSpPr bwMode="auto">
            <a:xfrm>
              <a:off x="3515" y="131"/>
              <a:ext cx="680" cy="231"/>
              <a:chOff x="1338" y="3666"/>
              <a:chExt cx="544" cy="231"/>
            </a:xfrm>
          </p:grpSpPr>
          <p:sp>
            <p:nvSpPr>
              <p:cNvPr id="4205" name="Line 6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06" name="Line 6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07" name="Text Box 6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ar-SA" b="1"/>
                  <a:t>15</a:t>
                </a:r>
                <a:endParaRPr lang="hi-IN" b="1"/>
              </a:p>
            </p:txBody>
          </p:sp>
        </p:grpSp>
        <p:grpSp>
          <p:nvGrpSpPr>
            <p:cNvPr id="19" name="Group 69"/>
            <p:cNvGrpSpPr>
              <a:grpSpLocks/>
            </p:cNvGrpSpPr>
            <p:nvPr/>
          </p:nvGrpSpPr>
          <p:grpSpPr bwMode="auto">
            <a:xfrm>
              <a:off x="3515" y="3819"/>
              <a:ext cx="680" cy="231"/>
              <a:chOff x="1338" y="3666"/>
              <a:chExt cx="544" cy="231"/>
            </a:xfrm>
          </p:grpSpPr>
          <p:sp>
            <p:nvSpPr>
              <p:cNvPr id="4202" name="Line 7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03" name="Line 7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04" name="Text Box 7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-14</a:t>
                </a:r>
                <a:endParaRPr lang="hi-IN" b="1"/>
              </a:p>
            </p:txBody>
          </p:sp>
        </p:grpSp>
        <p:grpSp>
          <p:nvGrpSpPr>
            <p:cNvPr id="20" name="Group 73"/>
            <p:cNvGrpSpPr>
              <a:grpSpLocks/>
            </p:cNvGrpSpPr>
            <p:nvPr/>
          </p:nvGrpSpPr>
          <p:grpSpPr bwMode="auto">
            <a:xfrm>
              <a:off x="3515" y="3692"/>
              <a:ext cx="680" cy="231"/>
              <a:chOff x="1338" y="3666"/>
              <a:chExt cx="544" cy="231"/>
            </a:xfrm>
          </p:grpSpPr>
          <p:sp>
            <p:nvSpPr>
              <p:cNvPr id="4199" name="Line 7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00" name="Line 7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201" name="Text Box 7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-13</a:t>
                </a:r>
                <a:endParaRPr lang="hi-IN" b="1"/>
              </a:p>
            </p:txBody>
          </p:sp>
        </p:grpSp>
        <p:grpSp>
          <p:nvGrpSpPr>
            <p:cNvPr id="21" name="Group 77"/>
            <p:cNvGrpSpPr>
              <a:grpSpLocks/>
            </p:cNvGrpSpPr>
            <p:nvPr/>
          </p:nvGrpSpPr>
          <p:grpSpPr bwMode="auto">
            <a:xfrm>
              <a:off x="3515" y="3565"/>
              <a:ext cx="680" cy="231"/>
              <a:chOff x="1338" y="3666"/>
              <a:chExt cx="544" cy="231"/>
            </a:xfrm>
          </p:grpSpPr>
          <p:sp>
            <p:nvSpPr>
              <p:cNvPr id="4196" name="Line 7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97" name="Line 7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98" name="Text Box 8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-12</a:t>
                </a:r>
                <a:endParaRPr lang="hi-IN" b="1"/>
              </a:p>
            </p:txBody>
          </p:sp>
        </p:grpSp>
        <p:grpSp>
          <p:nvGrpSpPr>
            <p:cNvPr id="22" name="Group 81"/>
            <p:cNvGrpSpPr>
              <a:grpSpLocks/>
            </p:cNvGrpSpPr>
            <p:nvPr/>
          </p:nvGrpSpPr>
          <p:grpSpPr bwMode="auto">
            <a:xfrm>
              <a:off x="3515" y="3311"/>
              <a:ext cx="680" cy="231"/>
              <a:chOff x="1338" y="3666"/>
              <a:chExt cx="544" cy="231"/>
            </a:xfrm>
          </p:grpSpPr>
          <p:sp>
            <p:nvSpPr>
              <p:cNvPr id="4193" name="Line 8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94" name="Line 8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95" name="Text Box 8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-10</a:t>
                </a:r>
                <a:endParaRPr lang="hi-IN" b="1"/>
              </a:p>
            </p:txBody>
          </p:sp>
        </p:grpSp>
        <p:grpSp>
          <p:nvGrpSpPr>
            <p:cNvPr id="23" name="Group 85"/>
            <p:cNvGrpSpPr>
              <a:grpSpLocks/>
            </p:cNvGrpSpPr>
            <p:nvPr/>
          </p:nvGrpSpPr>
          <p:grpSpPr bwMode="auto">
            <a:xfrm>
              <a:off x="3515" y="3184"/>
              <a:ext cx="680" cy="231"/>
              <a:chOff x="1338" y="3666"/>
              <a:chExt cx="544" cy="231"/>
            </a:xfrm>
          </p:grpSpPr>
          <p:sp>
            <p:nvSpPr>
              <p:cNvPr id="4190" name="Line 8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91" name="Line 8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92" name="Text Box 8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-9</a:t>
                </a:r>
                <a:endParaRPr lang="hi-IN" b="1"/>
              </a:p>
            </p:txBody>
          </p:sp>
        </p:grpSp>
        <p:grpSp>
          <p:nvGrpSpPr>
            <p:cNvPr id="24" name="Group 89"/>
            <p:cNvGrpSpPr>
              <a:grpSpLocks/>
            </p:cNvGrpSpPr>
            <p:nvPr/>
          </p:nvGrpSpPr>
          <p:grpSpPr bwMode="auto">
            <a:xfrm>
              <a:off x="3515" y="3057"/>
              <a:ext cx="680" cy="231"/>
              <a:chOff x="1338" y="3666"/>
              <a:chExt cx="544" cy="231"/>
            </a:xfrm>
          </p:grpSpPr>
          <p:sp>
            <p:nvSpPr>
              <p:cNvPr id="4187" name="Line 9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88" name="Line 9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89" name="Text Box 9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-8</a:t>
                </a:r>
                <a:endParaRPr lang="hi-IN" b="1"/>
              </a:p>
            </p:txBody>
          </p:sp>
        </p:grpSp>
        <p:grpSp>
          <p:nvGrpSpPr>
            <p:cNvPr id="25" name="Group 93"/>
            <p:cNvGrpSpPr>
              <a:grpSpLocks/>
            </p:cNvGrpSpPr>
            <p:nvPr/>
          </p:nvGrpSpPr>
          <p:grpSpPr bwMode="auto">
            <a:xfrm>
              <a:off x="3515" y="2930"/>
              <a:ext cx="680" cy="231"/>
              <a:chOff x="1338" y="3666"/>
              <a:chExt cx="544" cy="231"/>
            </a:xfrm>
          </p:grpSpPr>
          <p:sp>
            <p:nvSpPr>
              <p:cNvPr id="4184" name="Line 9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85" name="Line 9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86" name="Text Box 9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-7</a:t>
                </a:r>
                <a:endParaRPr lang="hi-IN" b="1"/>
              </a:p>
            </p:txBody>
          </p:sp>
        </p:grpSp>
        <p:grpSp>
          <p:nvGrpSpPr>
            <p:cNvPr id="26" name="Group 97"/>
            <p:cNvGrpSpPr>
              <a:grpSpLocks/>
            </p:cNvGrpSpPr>
            <p:nvPr/>
          </p:nvGrpSpPr>
          <p:grpSpPr bwMode="auto">
            <a:xfrm>
              <a:off x="3515" y="2803"/>
              <a:ext cx="680" cy="231"/>
              <a:chOff x="1338" y="3666"/>
              <a:chExt cx="544" cy="231"/>
            </a:xfrm>
          </p:grpSpPr>
          <p:sp>
            <p:nvSpPr>
              <p:cNvPr id="4181" name="Line 9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82" name="Line 9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83" name="Text Box 10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-6</a:t>
                </a:r>
                <a:endParaRPr lang="hi-IN" b="1"/>
              </a:p>
            </p:txBody>
          </p:sp>
        </p:grpSp>
        <p:grpSp>
          <p:nvGrpSpPr>
            <p:cNvPr id="27" name="Group 101"/>
            <p:cNvGrpSpPr>
              <a:grpSpLocks/>
            </p:cNvGrpSpPr>
            <p:nvPr/>
          </p:nvGrpSpPr>
          <p:grpSpPr bwMode="auto">
            <a:xfrm>
              <a:off x="3515" y="2676"/>
              <a:ext cx="680" cy="231"/>
              <a:chOff x="1338" y="3666"/>
              <a:chExt cx="544" cy="231"/>
            </a:xfrm>
          </p:grpSpPr>
          <p:sp>
            <p:nvSpPr>
              <p:cNvPr id="4178" name="Line 102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79" name="Line 103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80" name="Text Box 104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-5</a:t>
                </a:r>
                <a:endParaRPr lang="hi-IN" b="1"/>
              </a:p>
            </p:txBody>
          </p:sp>
        </p:grpSp>
        <p:grpSp>
          <p:nvGrpSpPr>
            <p:cNvPr id="28" name="Group 105"/>
            <p:cNvGrpSpPr>
              <a:grpSpLocks/>
            </p:cNvGrpSpPr>
            <p:nvPr/>
          </p:nvGrpSpPr>
          <p:grpSpPr bwMode="auto">
            <a:xfrm>
              <a:off x="3515" y="2549"/>
              <a:ext cx="680" cy="231"/>
              <a:chOff x="1338" y="3666"/>
              <a:chExt cx="544" cy="231"/>
            </a:xfrm>
          </p:grpSpPr>
          <p:sp>
            <p:nvSpPr>
              <p:cNvPr id="4175" name="Line 10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76" name="Line 10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77" name="Text Box 10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-4</a:t>
                </a:r>
                <a:endParaRPr lang="hi-IN" b="1"/>
              </a:p>
            </p:txBody>
          </p:sp>
        </p:grpSp>
        <p:grpSp>
          <p:nvGrpSpPr>
            <p:cNvPr id="29" name="Group 109"/>
            <p:cNvGrpSpPr>
              <a:grpSpLocks/>
            </p:cNvGrpSpPr>
            <p:nvPr/>
          </p:nvGrpSpPr>
          <p:grpSpPr bwMode="auto">
            <a:xfrm>
              <a:off x="3515" y="2422"/>
              <a:ext cx="680" cy="231"/>
              <a:chOff x="1338" y="3666"/>
              <a:chExt cx="544" cy="231"/>
            </a:xfrm>
          </p:grpSpPr>
          <p:sp>
            <p:nvSpPr>
              <p:cNvPr id="4172" name="Line 110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73" name="Line 111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74" name="Text Box 112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-3</a:t>
                </a:r>
                <a:endParaRPr lang="hi-IN" b="1"/>
              </a:p>
            </p:txBody>
          </p:sp>
        </p:grpSp>
        <p:grpSp>
          <p:nvGrpSpPr>
            <p:cNvPr id="30" name="Group 113"/>
            <p:cNvGrpSpPr>
              <a:grpSpLocks/>
            </p:cNvGrpSpPr>
            <p:nvPr/>
          </p:nvGrpSpPr>
          <p:grpSpPr bwMode="auto">
            <a:xfrm>
              <a:off x="3515" y="2295"/>
              <a:ext cx="680" cy="231"/>
              <a:chOff x="1338" y="3666"/>
              <a:chExt cx="544" cy="231"/>
            </a:xfrm>
          </p:grpSpPr>
          <p:sp>
            <p:nvSpPr>
              <p:cNvPr id="4169" name="Line 114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70" name="Line 115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71" name="Text Box 116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-2</a:t>
                </a:r>
                <a:endParaRPr lang="hi-IN" b="1"/>
              </a:p>
            </p:txBody>
          </p:sp>
        </p:grpSp>
        <p:grpSp>
          <p:nvGrpSpPr>
            <p:cNvPr id="31" name="Group 117"/>
            <p:cNvGrpSpPr>
              <a:grpSpLocks/>
            </p:cNvGrpSpPr>
            <p:nvPr/>
          </p:nvGrpSpPr>
          <p:grpSpPr bwMode="auto">
            <a:xfrm>
              <a:off x="3515" y="2168"/>
              <a:ext cx="680" cy="231"/>
              <a:chOff x="1338" y="3666"/>
              <a:chExt cx="544" cy="231"/>
            </a:xfrm>
          </p:grpSpPr>
          <p:sp>
            <p:nvSpPr>
              <p:cNvPr id="4166" name="Line 118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67" name="Line 119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68" name="Text Box 120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</a:t>
                </a:r>
                <a:endParaRPr lang="hi-IN" b="1"/>
              </a:p>
            </p:txBody>
          </p:sp>
        </p:grpSp>
        <p:grpSp>
          <p:nvGrpSpPr>
            <p:cNvPr id="14336" name="Group 121"/>
            <p:cNvGrpSpPr>
              <a:grpSpLocks/>
            </p:cNvGrpSpPr>
            <p:nvPr/>
          </p:nvGrpSpPr>
          <p:grpSpPr bwMode="auto">
            <a:xfrm>
              <a:off x="3515" y="3433"/>
              <a:ext cx="680" cy="231"/>
              <a:chOff x="3152" y="3433"/>
              <a:chExt cx="680" cy="231"/>
            </a:xfrm>
          </p:grpSpPr>
          <p:sp>
            <p:nvSpPr>
              <p:cNvPr id="4163" name="Line 122"/>
              <p:cNvSpPr>
                <a:spLocks noChangeShapeType="1"/>
              </p:cNvSpPr>
              <p:nvPr/>
            </p:nvSpPr>
            <p:spPr bwMode="auto">
              <a:xfrm flipH="1">
                <a:off x="3606" y="3560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64" name="Line 123"/>
              <p:cNvSpPr>
                <a:spLocks noChangeShapeType="1"/>
              </p:cNvSpPr>
              <p:nvPr/>
            </p:nvSpPr>
            <p:spPr bwMode="auto">
              <a:xfrm flipH="1">
                <a:off x="3152" y="3560"/>
                <a:ext cx="22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65" name="Text Box 124"/>
              <p:cNvSpPr txBox="1">
                <a:spLocks noChangeArrowheads="1"/>
              </p:cNvSpPr>
              <p:nvPr/>
            </p:nvSpPr>
            <p:spPr bwMode="auto">
              <a:xfrm>
                <a:off x="3322" y="3433"/>
                <a:ext cx="33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-11</a:t>
                </a:r>
                <a:endParaRPr lang="hi-IN" b="1"/>
              </a:p>
            </p:txBody>
          </p:sp>
        </p:grpSp>
        <p:grpSp>
          <p:nvGrpSpPr>
            <p:cNvPr id="14337" name="Group 125"/>
            <p:cNvGrpSpPr>
              <a:grpSpLocks/>
            </p:cNvGrpSpPr>
            <p:nvPr/>
          </p:nvGrpSpPr>
          <p:grpSpPr bwMode="auto">
            <a:xfrm>
              <a:off x="3515" y="3937"/>
              <a:ext cx="680" cy="231"/>
              <a:chOff x="1338" y="3666"/>
              <a:chExt cx="544" cy="231"/>
            </a:xfrm>
          </p:grpSpPr>
          <p:sp>
            <p:nvSpPr>
              <p:cNvPr id="4160" name="Line 126"/>
              <p:cNvSpPr>
                <a:spLocks noChangeShapeType="1"/>
              </p:cNvSpPr>
              <p:nvPr/>
            </p:nvSpPr>
            <p:spPr bwMode="auto">
              <a:xfrm flipH="1">
                <a:off x="1701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61" name="Line 127"/>
              <p:cNvSpPr>
                <a:spLocks noChangeShapeType="1"/>
              </p:cNvSpPr>
              <p:nvPr/>
            </p:nvSpPr>
            <p:spPr bwMode="auto">
              <a:xfrm flipH="1">
                <a:off x="1338" y="379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ar-SA"/>
              </a:p>
            </p:txBody>
          </p:sp>
          <p:sp>
            <p:nvSpPr>
              <p:cNvPr id="4162" name="Text Box 128"/>
              <p:cNvSpPr txBox="1">
                <a:spLocks noChangeArrowheads="1"/>
              </p:cNvSpPr>
              <p:nvPr/>
            </p:nvSpPr>
            <p:spPr bwMode="auto">
              <a:xfrm>
                <a:off x="1474" y="3666"/>
                <a:ext cx="26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rtl="0">
                  <a:spcBef>
                    <a:spcPct val="50000"/>
                  </a:spcBef>
                </a:pPr>
                <a:r>
                  <a:rPr lang="ar-SA" b="1"/>
                  <a:t>-15</a:t>
                </a:r>
                <a:endParaRPr lang="hi-IN" b="1"/>
              </a:p>
            </p:txBody>
          </p:sp>
        </p:grpSp>
      </p:grpSp>
      <p:sp>
        <p:nvSpPr>
          <p:cNvPr id="14465" name="Rectangle 129"/>
          <p:cNvSpPr>
            <a:spLocks noChangeArrowheads="1"/>
          </p:cNvSpPr>
          <p:nvPr/>
        </p:nvSpPr>
        <p:spPr bwMode="auto">
          <a:xfrm>
            <a:off x="971550" y="2017713"/>
            <a:ext cx="360363" cy="611187"/>
          </a:xfrm>
          <a:prstGeom prst="rect">
            <a:avLst/>
          </a:prstGeom>
          <a:gradFill rotWithShape="1">
            <a:gsLst>
              <a:gs pos="0">
                <a:srgbClr val="761800"/>
              </a:gs>
              <a:gs pos="50000">
                <a:srgbClr val="FF3300"/>
              </a:gs>
              <a:gs pos="100000">
                <a:srgbClr val="7618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4466" name="Text Box 130"/>
          <p:cNvSpPr txBox="1">
            <a:spLocks noChangeArrowheads="1"/>
          </p:cNvSpPr>
          <p:nvPr/>
        </p:nvSpPr>
        <p:spPr bwMode="auto">
          <a:xfrm>
            <a:off x="5580063" y="1916113"/>
            <a:ext cx="3313112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 اطرح :  ( + 7 ) - ( - 3 ) =</a:t>
            </a:r>
            <a:endParaRPr lang="hi-IN" sz="2400" b="1"/>
          </a:p>
        </p:txBody>
      </p:sp>
      <p:sp>
        <p:nvSpPr>
          <p:cNvPr id="14467" name="AutoShape 131"/>
          <p:cNvSpPr>
            <a:spLocks noChangeArrowheads="1"/>
          </p:cNvSpPr>
          <p:nvPr/>
        </p:nvSpPr>
        <p:spPr bwMode="auto">
          <a:xfrm>
            <a:off x="3779838" y="1125538"/>
            <a:ext cx="5184775" cy="6477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hlink"/>
              </a:gs>
              <a:gs pos="50000">
                <a:srgbClr val="FFFF00"/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14468" name="Text Box 132"/>
          <p:cNvSpPr txBox="1">
            <a:spLocks noChangeArrowheads="1"/>
          </p:cNvSpPr>
          <p:nvPr/>
        </p:nvSpPr>
        <p:spPr bwMode="auto">
          <a:xfrm>
            <a:off x="3924300" y="1168400"/>
            <a:ext cx="48958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حاصل طرح عددين مختلفين في الإشارة</a:t>
            </a:r>
            <a:endParaRPr lang="hi-IN" sz="2800" b="1"/>
          </a:p>
        </p:txBody>
      </p:sp>
      <p:sp>
        <p:nvSpPr>
          <p:cNvPr id="14469" name="Text Box 133"/>
          <p:cNvSpPr txBox="1">
            <a:spLocks noChangeArrowheads="1"/>
          </p:cNvSpPr>
          <p:nvPr/>
        </p:nvSpPr>
        <p:spPr bwMode="auto">
          <a:xfrm>
            <a:off x="4643438" y="1927225"/>
            <a:ext cx="865187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ar-SA" sz="2400" b="1"/>
              <a:t>+ 10</a:t>
            </a:r>
            <a:endParaRPr lang="hi-IN" sz="2400" b="1"/>
          </a:p>
        </p:txBody>
      </p:sp>
      <p:sp>
        <p:nvSpPr>
          <p:cNvPr id="14473" name="Text Box 137"/>
          <p:cNvSpPr txBox="1">
            <a:spLocks noChangeArrowheads="1"/>
          </p:cNvSpPr>
          <p:nvPr/>
        </p:nvSpPr>
        <p:spPr bwMode="auto">
          <a:xfrm>
            <a:off x="5435600" y="2708275"/>
            <a:ext cx="3457575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 اجمع :  ( + 7 ) + ( + 3 ) =</a:t>
            </a:r>
            <a:endParaRPr lang="hi-IN" sz="2400" b="1"/>
          </a:p>
        </p:txBody>
      </p:sp>
      <p:sp>
        <p:nvSpPr>
          <p:cNvPr id="14474" name="Text Box 138"/>
          <p:cNvSpPr txBox="1">
            <a:spLocks noChangeArrowheads="1"/>
          </p:cNvSpPr>
          <p:nvPr/>
        </p:nvSpPr>
        <p:spPr bwMode="auto">
          <a:xfrm>
            <a:off x="4500563" y="2719388"/>
            <a:ext cx="865187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ar-SA" sz="2400" b="1" dirty="0"/>
              <a:t>+ 10</a:t>
            </a:r>
            <a:endParaRPr lang="hi-IN" sz="2400" b="1" dirty="0"/>
          </a:p>
        </p:txBody>
      </p:sp>
      <p:grpSp>
        <p:nvGrpSpPr>
          <p:cNvPr id="14341" name="Group 139"/>
          <p:cNvGrpSpPr>
            <a:grpSpLocks/>
          </p:cNvGrpSpPr>
          <p:nvPr/>
        </p:nvGrpSpPr>
        <p:grpSpPr bwMode="auto">
          <a:xfrm>
            <a:off x="5148263" y="3306763"/>
            <a:ext cx="2089150" cy="612775"/>
            <a:chOff x="2925" y="2999"/>
            <a:chExt cx="1316" cy="386"/>
          </a:xfrm>
        </p:grpSpPr>
        <p:sp>
          <p:nvSpPr>
            <p:cNvPr id="14476" name="AutoShape 140"/>
            <p:cNvSpPr>
              <a:spLocks noChangeArrowheads="1"/>
            </p:cNvSpPr>
            <p:nvPr/>
          </p:nvSpPr>
          <p:spPr bwMode="auto">
            <a:xfrm>
              <a:off x="2925" y="3022"/>
              <a:ext cx="1316" cy="363"/>
            </a:xfrm>
            <a:prstGeom prst="downArrowCallout">
              <a:avLst>
                <a:gd name="adj1" fmla="val 90634"/>
                <a:gd name="adj2" fmla="val 90634"/>
                <a:gd name="adj3" fmla="val 16667"/>
                <a:gd name="adj4" fmla="val 66667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bg1"/>
                </a:gs>
                <a:gs pos="100000">
                  <a:schemeClr val="tx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ar-SA"/>
            </a:p>
          </p:txBody>
        </p:sp>
        <p:sp>
          <p:nvSpPr>
            <p:cNvPr id="4125" name="Text Box 141"/>
            <p:cNvSpPr txBox="1">
              <a:spLocks noChangeArrowheads="1"/>
            </p:cNvSpPr>
            <p:nvPr/>
          </p:nvSpPr>
          <p:spPr bwMode="auto">
            <a:xfrm>
              <a:off x="3198" y="2999"/>
              <a:ext cx="771" cy="3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rtl="0">
                <a:spcBef>
                  <a:spcPct val="50000"/>
                </a:spcBef>
              </a:pPr>
              <a:r>
                <a:rPr lang="ar-SA" sz="2400" b="1">
                  <a:solidFill>
                    <a:schemeClr val="accent2"/>
                  </a:solidFill>
                </a:rPr>
                <a:t>ماذا تلاحظ</a:t>
              </a:r>
              <a:endParaRPr lang="hi-IN" sz="2400" b="1">
                <a:solidFill>
                  <a:schemeClr val="accent2"/>
                </a:solidFill>
              </a:endParaRPr>
            </a:p>
          </p:txBody>
        </p:sp>
      </p:grpSp>
      <p:sp>
        <p:nvSpPr>
          <p:cNvPr id="14478" name="AutoShape 142"/>
          <p:cNvSpPr>
            <a:spLocks noChangeArrowheads="1"/>
          </p:cNvSpPr>
          <p:nvPr/>
        </p:nvSpPr>
        <p:spPr bwMode="auto">
          <a:xfrm>
            <a:off x="2916238" y="3954463"/>
            <a:ext cx="5976937" cy="6985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hlink"/>
              </a:gs>
              <a:gs pos="50000">
                <a:srgbClr val="FFFF00"/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14479" name="Text Box 143"/>
          <p:cNvSpPr txBox="1">
            <a:spLocks noChangeArrowheads="1"/>
          </p:cNvSpPr>
          <p:nvPr/>
        </p:nvSpPr>
        <p:spPr bwMode="auto">
          <a:xfrm>
            <a:off x="7451725" y="4064000"/>
            <a:ext cx="1296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b="1"/>
              <a:t>نلاحظ أن :</a:t>
            </a:r>
            <a:endParaRPr lang="hi-IN" sz="2400" b="1"/>
          </a:p>
        </p:txBody>
      </p:sp>
      <p:sp>
        <p:nvSpPr>
          <p:cNvPr id="14480" name="Text Box 144"/>
          <p:cNvSpPr txBox="1">
            <a:spLocks noChangeArrowheads="1"/>
          </p:cNvSpPr>
          <p:nvPr/>
        </p:nvSpPr>
        <p:spPr bwMode="auto">
          <a:xfrm>
            <a:off x="3132138" y="4051300"/>
            <a:ext cx="4464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b="1"/>
              <a:t>( + 7 ) – ( - 3 ) =  ( + 7 ) + ( + 3 )</a:t>
            </a:r>
            <a:endParaRPr lang="hi-IN" sz="2400" b="1"/>
          </a:p>
        </p:txBody>
      </p:sp>
      <p:sp>
        <p:nvSpPr>
          <p:cNvPr id="14481" name="Rectangle 145"/>
          <p:cNvSpPr>
            <a:spLocks noChangeArrowheads="1"/>
          </p:cNvSpPr>
          <p:nvPr/>
        </p:nvSpPr>
        <p:spPr bwMode="auto">
          <a:xfrm>
            <a:off x="971550" y="1412875"/>
            <a:ext cx="360363" cy="611188"/>
          </a:xfrm>
          <a:prstGeom prst="rect">
            <a:avLst/>
          </a:prstGeom>
          <a:gradFill rotWithShape="1">
            <a:gsLst>
              <a:gs pos="0">
                <a:srgbClr val="761800"/>
              </a:gs>
              <a:gs pos="50000">
                <a:srgbClr val="FF3300"/>
              </a:gs>
              <a:gs pos="100000">
                <a:srgbClr val="7618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4482" name="Rectangle 146"/>
          <p:cNvSpPr>
            <a:spLocks noChangeArrowheads="1"/>
          </p:cNvSpPr>
          <p:nvPr/>
        </p:nvSpPr>
        <p:spPr bwMode="auto">
          <a:xfrm>
            <a:off x="971550" y="1412875"/>
            <a:ext cx="360363" cy="611188"/>
          </a:xfrm>
          <a:prstGeom prst="rect">
            <a:avLst/>
          </a:prstGeom>
          <a:gradFill rotWithShape="1">
            <a:gsLst>
              <a:gs pos="0">
                <a:srgbClr val="761800"/>
              </a:gs>
              <a:gs pos="50000">
                <a:srgbClr val="FF3300"/>
              </a:gs>
              <a:gs pos="100000">
                <a:srgbClr val="7618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4483" name="Rectangle 147"/>
          <p:cNvSpPr>
            <a:spLocks noChangeArrowheads="1"/>
          </p:cNvSpPr>
          <p:nvPr/>
        </p:nvSpPr>
        <p:spPr bwMode="auto">
          <a:xfrm>
            <a:off x="2411413" y="2003425"/>
            <a:ext cx="360362" cy="1436688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14484" name="Line 148"/>
          <p:cNvSpPr>
            <a:spLocks noChangeShapeType="1"/>
          </p:cNvSpPr>
          <p:nvPr/>
        </p:nvSpPr>
        <p:spPr bwMode="auto">
          <a:xfrm>
            <a:off x="1979613" y="1441450"/>
            <a:ext cx="2808287" cy="6492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4485" name="Line 149"/>
          <p:cNvSpPr>
            <a:spLocks noChangeShapeType="1"/>
          </p:cNvSpPr>
          <p:nvPr/>
        </p:nvSpPr>
        <p:spPr bwMode="auto">
          <a:xfrm>
            <a:off x="1979613" y="1455738"/>
            <a:ext cx="2663825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4486" name="AutoShape 150"/>
          <p:cNvSpPr>
            <a:spLocks noChangeArrowheads="1"/>
          </p:cNvSpPr>
          <p:nvPr/>
        </p:nvSpPr>
        <p:spPr bwMode="auto">
          <a:xfrm>
            <a:off x="2916238" y="4675188"/>
            <a:ext cx="5976937" cy="1922462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hlink"/>
              </a:gs>
              <a:gs pos="50000">
                <a:srgbClr val="FFFF00"/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14487" name="Text Box 151"/>
          <p:cNvSpPr txBox="1">
            <a:spLocks noChangeArrowheads="1"/>
          </p:cNvSpPr>
          <p:nvPr/>
        </p:nvSpPr>
        <p:spPr bwMode="auto">
          <a:xfrm>
            <a:off x="3995738" y="4843463"/>
            <a:ext cx="4392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b="1"/>
              <a:t>1: العدد الأول تحول إلى نفسه</a:t>
            </a:r>
            <a:endParaRPr lang="hi-IN" sz="2400" b="1"/>
          </a:p>
        </p:txBody>
      </p:sp>
      <p:sp>
        <p:nvSpPr>
          <p:cNvPr id="14488" name="Text Box 152"/>
          <p:cNvSpPr txBox="1">
            <a:spLocks noChangeArrowheads="1"/>
          </p:cNvSpPr>
          <p:nvPr/>
        </p:nvSpPr>
        <p:spPr bwMode="auto">
          <a:xfrm>
            <a:off x="3995738" y="5419725"/>
            <a:ext cx="4392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b="1"/>
              <a:t>2: عملية الطرح تحولت إلى عملية الجمع</a:t>
            </a:r>
            <a:endParaRPr lang="hi-IN" sz="2400" b="1"/>
          </a:p>
        </p:txBody>
      </p:sp>
      <p:sp>
        <p:nvSpPr>
          <p:cNvPr id="14489" name="Text Box 153"/>
          <p:cNvSpPr txBox="1">
            <a:spLocks noChangeArrowheads="1"/>
          </p:cNvSpPr>
          <p:nvPr/>
        </p:nvSpPr>
        <p:spPr bwMode="auto">
          <a:xfrm>
            <a:off x="3995738" y="5995988"/>
            <a:ext cx="4392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400" b="1"/>
              <a:t>3: العدد الثاني تحول إلى معكوسه</a:t>
            </a:r>
            <a:endParaRPr lang="hi-IN" sz="2400" b="1"/>
          </a:p>
        </p:txBody>
      </p:sp>
      <p:sp>
        <p:nvSpPr>
          <p:cNvPr id="14490" name="Arc 154"/>
          <p:cNvSpPr>
            <a:spLocks/>
          </p:cNvSpPr>
          <p:nvPr/>
        </p:nvSpPr>
        <p:spPr bwMode="auto">
          <a:xfrm rot="6937577" flipH="1" flipV="1">
            <a:off x="4899819" y="3426619"/>
            <a:ext cx="1801812" cy="2095500"/>
          </a:xfrm>
          <a:custGeom>
            <a:avLst/>
            <a:gdLst>
              <a:gd name="T0" fmla="*/ 776698 w 21600"/>
              <a:gd name="T1" fmla="*/ 0 h 19696"/>
              <a:gd name="T2" fmla="*/ 1801729 w 21600"/>
              <a:gd name="T3" fmla="*/ 2095500 h 19696"/>
              <a:gd name="T4" fmla="*/ 0 w 21600"/>
              <a:gd name="T5" fmla="*/ 2073583 h 19696"/>
              <a:gd name="T6" fmla="*/ 0 60000 65536"/>
              <a:gd name="T7" fmla="*/ 0 60000 65536"/>
              <a:gd name="T8" fmla="*/ 0 60000 65536"/>
              <a:gd name="T9" fmla="*/ 0 w 21600"/>
              <a:gd name="T10" fmla="*/ 0 h 19696"/>
              <a:gd name="T11" fmla="*/ 21600 w 21600"/>
              <a:gd name="T12" fmla="*/ 19696 h 196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19696" fill="none" extrusionOk="0">
                <a:moveTo>
                  <a:pt x="9311" y="-1"/>
                </a:moveTo>
                <a:cubicBezTo>
                  <a:pt x="16819" y="3587"/>
                  <a:pt x="21600" y="11168"/>
                  <a:pt x="21600" y="19490"/>
                </a:cubicBezTo>
                <a:cubicBezTo>
                  <a:pt x="21600" y="19558"/>
                  <a:pt x="21599" y="19627"/>
                  <a:pt x="21599" y="19696"/>
                </a:cubicBezTo>
              </a:path>
              <a:path w="21600" h="19696" stroke="0" extrusionOk="0">
                <a:moveTo>
                  <a:pt x="9311" y="-1"/>
                </a:moveTo>
                <a:cubicBezTo>
                  <a:pt x="16819" y="3587"/>
                  <a:pt x="21600" y="11168"/>
                  <a:pt x="21600" y="19490"/>
                </a:cubicBezTo>
                <a:cubicBezTo>
                  <a:pt x="21600" y="19558"/>
                  <a:pt x="21599" y="19627"/>
                  <a:pt x="21599" y="19696"/>
                </a:cubicBezTo>
                <a:lnTo>
                  <a:pt x="0" y="1949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4491" name="Arc 155"/>
          <p:cNvSpPr>
            <a:spLocks/>
          </p:cNvSpPr>
          <p:nvPr/>
        </p:nvSpPr>
        <p:spPr bwMode="auto">
          <a:xfrm rot="6987179" flipH="1" flipV="1">
            <a:off x="4339432" y="3521869"/>
            <a:ext cx="1747837" cy="2003425"/>
          </a:xfrm>
          <a:custGeom>
            <a:avLst/>
            <a:gdLst>
              <a:gd name="T0" fmla="*/ 823992 w 21600"/>
              <a:gd name="T1" fmla="*/ 0 h 20458"/>
              <a:gd name="T2" fmla="*/ 1744115 w 21600"/>
              <a:gd name="T3" fmla="*/ 2003425 h 20458"/>
              <a:gd name="T4" fmla="*/ 0 w 21600"/>
              <a:gd name="T5" fmla="*/ 1865444 h 20458"/>
              <a:gd name="T6" fmla="*/ 0 60000 65536"/>
              <a:gd name="T7" fmla="*/ 0 60000 65536"/>
              <a:gd name="T8" fmla="*/ 0 60000 65536"/>
              <a:gd name="T9" fmla="*/ 0 w 21600"/>
              <a:gd name="T10" fmla="*/ 0 h 20458"/>
              <a:gd name="T11" fmla="*/ 21600 w 21600"/>
              <a:gd name="T12" fmla="*/ 20458 h 2045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458" fill="none" extrusionOk="0">
                <a:moveTo>
                  <a:pt x="10183" y="-1"/>
                </a:moveTo>
                <a:cubicBezTo>
                  <a:pt x="17211" y="3757"/>
                  <a:pt x="21600" y="11079"/>
                  <a:pt x="21600" y="19049"/>
                </a:cubicBezTo>
                <a:cubicBezTo>
                  <a:pt x="21600" y="19519"/>
                  <a:pt x="21584" y="19988"/>
                  <a:pt x="21553" y="20457"/>
                </a:cubicBezTo>
              </a:path>
              <a:path w="21600" h="20458" stroke="0" extrusionOk="0">
                <a:moveTo>
                  <a:pt x="10183" y="-1"/>
                </a:moveTo>
                <a:cubicBezTo>
                  <a:pt x="17211" y="3757"/>
                  <a:pt x="21600" y="11079"/>
                  <a:pt x="21600" y="19049"/>
                </a:cubicBezTo>
                <a:cubicBezTo>
                  <a:pt x="21600" y="19519"/>
                  <a:pt x="21584" y="19988"/>
                  <a:pt x="21553" y="20457"/>
                </a:cubicBezTo>
                <a:lnTo>
                  <a:pt x="0" y="19049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4492" name="Arc 156"/>
          <p:cNvSpPr>
            <a:spLocks/>
          </p:cNvSpPr>
          <p:nvPr/>
        </p:nvSpPr>
        <p:spPr bwMode="auto">
          <a:xfrm rot="6987179" flipH="1" flipV="1">
            <a:off x="3806825" y="3397250"/>
            <a:ext cx="1747838" cy="2020888"/>
          </a:xfrm>
          <a:custGeom>
            <a:avLst/>
            <a:gdLst>
              <a:gd name="T0" fmla="*/ 745016 w 21600"/>
              <a:gd name="T1" fmla="*/ 0 h 20642"/>
              <a:gd name="T2" fmla="*/ 1745572 w 21600"/>
              <a:gd name="T3" fmla="*/ 2020888 h 20642"/>
              <a:gd name="T4" fmla="*/ 0 w 21600"/>
              <a:gd name="T5" fmla="*/ 1913000 h 20642"/>
              <a:gd name="T6" fmla="*/ 0 60000 65536"/>
              <a:gd name="T7" fmla="*/ 0 60000 65536"/>
              <a:gd name="T8" fmla="*/ 0 60000 65536"/>
              <a:gd name="T9" fmla="*/ 0 w 21600"/>
              <a:gd name="T10" fmla="*/ 0 h 20642"/>
              <a:gd name="T11" fmla="*/ 21600 w 21600"/>
              <a:gd name="T12" fmla="*/ 20642 h 2064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0642" fill="none" extrusionOk="0">
                <a:moveTo>
                  <a:pt x="9206" y="0"/>
                </a:moveTo>
                <a:cubicBezTo>
                  <a:pt x="16772" y="3565"/>
                  <a:pt x="21600" y="11176"/>
                  <a:pt x="21600" y="19540"/>
                </a:cubicBezTo>
                <a:cubicBezTo>
                  <a:pt x="21600" y="19907"/>
                  <a:pt x="21590" y="20274"/>
                  <a:pt x="21571" y="20641"/>
                </a:cubicBezTo>
              </a:path>
              <a:path w="21600" h="20642" stroke="0" extrusionOk="0">
                <a:moveTo>
                  <a:pt x="9206" y="0"/>
                </a:moveTo>
                <a:cubicBezTo>
                  <a:pt x="16772" y="3565"/>
                  <a:pt x="21600" y="11176"/>
                  <a:pt x="21600" y="19540"/>
                </a:cubicBezTo>
                <a:cubicBezTo>
                  <a:pt x="21600" y="19907"/>
                  <a:pt x="21590" y="20274"/>
                  <a:pt x="21571" y="20641"/>
                </a:cubicBezTo>
                <a:lnTo>
                  <a:pt x="0" y="1954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ar-SA"/>
          </a:p>
        </p:txBody>
      </p:sp>
      <p:pic>
        <p:nvPicPr>
          <p:cNvPr id="1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86100" y="214290"/>
            <a:ext cx="2971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4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14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14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3000"/>
                                        <p:tgtEl>
                                          <p:spTgt spid="14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3000"/>
                                        <p:tgtEl>
                                          <p:spTgt spid="144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3000"/>
                                        <p:tgtEl>
                                          <p:spTgt spid="14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14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4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1000"/>
                                        <p:tgtEl>
                                          <p:spTgt spid="14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63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66" dur="2000"/>
                                        <p:tgtEl>
                                          <p:spTgt spid="14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69" dur="2000"/>
                                        <p:tgtEl>
                                          <p:spTgt spid="144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72" dur="2000"/>
                                        <p:tgtEl>
                                          <p:spTgt spid="144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2000"/>
                                        <p:tgtEl>
                                          <p:spTgt spid="14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2000"/>
                                        <p:tgtEl>
                                          <p:spTgt spid="14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2000"/>
                                        <p:tgtEl>
                                          <p:spTgt spid="14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4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44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4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99" dur="2000"/>
                                        <p:tgtEl>
                                          <p:spTgt spid="144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02" dur="2000"/>
                                        <p:tgtEl>
                                          <p:spTgt spid="14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05" dur="2000"/>
                                        <p:tgtEl>
                                          <p:spTgt spid="144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1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6" dur="2000"/>
                                        <p:tgtEl>
                                          <p:spTgt spid="14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1" dur="2000"/>
                                        <p:tgtEl>
                                          <p:spTgt spid="14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6" dur="2000"/>
                                        <p:tgtEl>
                                          <p:spTgt spid="14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1" dur="2000"/>
                                        <p:tgtEl>
                                          <p:spTgt spid="14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6" dur="2000"/>
                                        <p:tgtEl>
                                          <p:spTgt spid="14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1" dur="2000"/>
                                        <p:tgtEl>
                                          <p:spTgt spid="14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5" dur="1000"/>
                                        <p:tgtEl>
                                          <p:spTgt spid="144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1" dur="2000"/>
                                        <p:tgtEl>
                                          <p:spTgt spid="14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6" dur="2000"/>
                                        <p:tgtEl>
                                          <p:spTgt spid="14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0" dur="1000"/>
                                        <p:tgtEl>
                                          <p:spTgt spid="144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6" dur="2000"/>
                                        <p:tgtEl>
                                          <p:spTgt spid="14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1" dur="2000"/>
                                        <p:tgtEl>
                                          <p:spTgt spid="14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75" dur="1000"/>
                                        <p:tgtEl>
                                          <p:spTgt spid="144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nimBg="1"/>
      <p:bldP spid="14338" grpId="1" animBg="1"/>
      <p:bldP spid="14465" grpId="0" animBg="1"/>
      <p:bldP spid="14465" grpId="1" animBg="1"/>
      <p:bldP spid="14465" grpId="2" animBg="1"/>
      <p:bldP spid="14466" grpId="0" animBg="1"/>
      <p:bldP spid="14467" grpId="0" animBg="1"/>
      <p:bldP spid="14468" grpId="0"/>
      <p:bldP spid="14469" grpId="0" animBg="1"/>
      <p:bldP spid="14473" grpId="0" animBg="1"/>
      <p:bldP spid="14474" grpId="0" animBg="1"/>
      <p:bldP spid="14478" grpId="0" animBg="1"/>
      <p:bldP spid="14479" grpId="0"/>
      <p:bldP spid="14480" grpId="0"/>
      <p:bldP spid="14481" grpId="0" animBg="1"/>
      <p:bldP spid="14481" grpId="1" animBg="1"/>
      <p:bldP spid="14482" grpId="0" animBg="1"/>
      <p:bldP spid="14482" grpId="1" animBg="1"/>
      <p:bldP spid="14483" grpId="0" animBg="1"/>
      <p:bldP spid="14483" grpId="1" animBg="1"/>
      <p:bldP spid="14484" grpId="0" animBg="1"/>
      <p:bldP spid="14484" grpId="1" animBg="1"/>
      <p:bldP spid="14485" grpId="0" animBg="1"/>
      <p:bldP spid="14485" grpId="1" animBg="1"/>
      <p:bldP spid="14486" grpId="0" animBg="1"/>
      <p:bldP spid="14487" grpId="0"/>
      <p:bldP spid="14488" grpId="0"/>
      <p:bldP spid="14489" grpId="0"/>
      <p:bldP spid="14490" grpId="0" animBg="1"/>
      <p:bldP spid="14490" grpId="1" animBg="1"/>
      <p:bldP spid="14491" grpId="0" animBg="1"/>
      <p:bldP spid="14491" grpId="1" animBg="1"/>
      <p:bldP spid="14492" grpId="0" animBg="1"/>
      <p:bldP spid="1449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AutoShape 3"/>
          <p:cNvSpPr>
            <a:spLocks noChangeArrowheads="1"/>
          </p:cNvSpPr>
          <p:nvPr/>
        </p:nvSpPr>
        <p:spPr bwMode="auto">
          <a:xfrm>
            <a:off x="2051050" y="981075"/>
            <a:ext cx="5184775" cy="6477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hlink"/>
              </a:gs>
              <a:gs pos="50000">
                <a:srgbClr val="FFFF00"/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627313" y="1023938"/>
            <a:ext cx="4464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مما سبق نستــنتــج الآتـــــــــــي :</a:t>
            </a:r>
            <a:endParaRPr lang="hi-IN" sz="2800" b="1"/>
          </a:p>
        </p:txBody>
      </p:sp>
      <p:sp>
        <p:nvSpPr>
          <p:cNvPr id="15391" name="AutoShape 31"/>
          <p:cNvSpPr>
            <a:spLocks noChangeArrowheads="1"/>
          </p:cNvSpPr>
          <p:nvPr/>
        </p:nvSpPr>
        <p:spPr bwMode="auto">
          <a:xfrm>
            <a:off x="1331913" y="2565400"/>
            <a:ext cx="6551612" cy="4032250"/>
          </a:xfrm>
          <a:prstGeom prst="bevel">
            <a:avLst>
              <a:gd name="adj" fmla="val 12500"/>
            </a:avLst>
          </a:prstGeom>
          <a:gradFill rotWithShape="0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/>
              </a:gs>
            </a:gsLst>
            <a:lin ang="5400000" scaled="1"/>
          </a:gradFill>
          <a:ln w="28575">
            <a:solidFill>
              <a:srgbClr val="008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 sz="3200">
              <a:solidFill>
                <a:srgbClr val="008080"/>
              </a:solidFill>
              <a:cs typeface="Monotype Koufi" pitchFamily="2" charset="-78"/>
            </a:endParaRPr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1906588" y="3125788"/>
            <a:ext cx="53990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>
                <a:solidFill>
                  <a:srgbClr val="0000FF"/>
                </a:solidFill>
              </a:rPr>
              <a:t>عند طرح عددين صحيحين نتبع الآتي :</a:t>
            </a:r>
            <a:endParaRPr lang="hi-IN" sz="2800" b="1">
              <a:solidFill>
                <a:srgbClr val="0000FF"/>
              </a:solidFill>
            </a:endParaRPr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>
            <a:off x="1978025" y="3773488"/>
            <a:ext cx="53990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>
                <a:solidFill>
                  <a:srgbClr val="008080"/>
                </a:solidFill>
              </a:rPr>
              <a:t>1- ننقل العدد الأول كما هو دون تغيير .</a:t>
            </a:r>
            <a:endParaRPr lang="hi-IN" sz="2800" b="1">
              <a:solidFill>
                <a:srgbClr val="008080"/>
              </a:solidFill>
            </a:endParaRPr>
          </a:p>
        </p:txBody>
      </p:sp>
      <p:sp>
        <p:nvSpPr>
          <p:cNvPr id="15394" name="Text Box 34"/>
          <p:cNvSpPr txBox="1">
            <a:spLocks noChangeArrowheads="1"/>
          </p:cNvSpPr>
          <p:nvPr/>
        </p:nvSpPr>
        <p:spPr bwMode="auto">
          <a:xfrm>
            <a:off x="1978025" y="4335463"/>
            <a:ext cx="53990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>
                <a:solidFill>
                  <a:srgbClr val="008080"/>
                </a:solidFill>
              </a:rPr>
              <a:t>2- نحول عملية الطرح إلى عملية جمع .</a:t>
            </a:r>
            <a:endParaRPr lang="hi-IN" sz="2800" b="1">
              <a:solidFill>
                <a:srgbClr val="008080"/>
              </a:solidFill>
            </a:endParaRPr>
          </a:p>
        </p:txBody>
      </p:sp>
      <p:sp>
        <p:nvSpPr>
          <p:cNvPr id="15395" name="Text Box 35"/>
          <p:cNvSpPr txBox="1">
            <a:spLocks noChangeArrowheads="1"/>
          </p:cNvSpPr>
          <p:nvPr/>
        </p:nvSpPr>
        <p:spPr bwMode="auto">
          <a:xfrm>
            <a:off x="1978025" y="4881563"/>
            <a:ext cx="53990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>
                <a:solidFill>
                  <a:srgbClr val="008080"/>
                </a:solidFill>
              </a:rPr>
              <a:t>3- نحول العدد الثاني إلى معكوسه الجمعي .</a:t>
            </a:r>
            <a:endParaRPr lang="hi-IN" sz="2800" b="1">
              <a:solidFill>
                <a:srgbClr val="008080"/>
              </a:solidFill>
            </a:endParaRPr>
          </a:p>
        </p:txBody>
      </p:sp>
      <p:sp>
        <p:nvSpPr>
          <p:cNvPr id="15396" name="Text Box 36"/>
          <p:cNvSpPr txBox="1">
            <a:spLocks noChangeArrowheads="1"/>
          </p:cNvSpPr>
          <p:nvPr/>
        </p:nvSpPr>
        <p:spPr bwMode="auto">
          <a:xfrm>
            <a:off x="1979613" y="5446713"/>
            <a:ext cx="53990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>
                <a:solidFill>
                  <a:srgbClr val="008080"/>
                </a:solidFill>
              </a:rPr>
              <a:t>4- نجري عملية الجمع ونكتب الناتج .</a:t>
            </a:r>
            <a:endParaRPr lang="hi-IN" sz="2800" b="1">
              <a:solidFill>
                <a:srgbClr val="008080"/>
              </a:solidFill>
            </a:endParaRPr>
          </a:p>
        </p:txBody>
      </p:sp>
      <p:sp>
        <p:nvSpPr>
          <p:cNvPr id="15397" name="Line 37"/>
          <p:cNvSpPr>
            <a:spLocks noChangeShapeType="1"/>
          </p:cNvSpPr>
          <p:nvPr/>
        </p:nvSpPr>
        <p:spPr bwMode="auto">
          <a:xfrm flipH="1">
            <a:off x="1835150" y="3070225"/>
            <a:ext cx="554513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5398" name="Line 38"/>
          <p:cNvSpPr>
            <a:spLocks noChangeShapeType="1"/>
          </p:cNvSpPr>
          <p:nvPr/>
        </p:nvSpPr>
        <p:spPr bwMode="auto">
          <a:xfrm>
            <a:off x="1835150" y="3070225"/>
            <a:ext cx="0" cy="30241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5399" name="Line 39"/>
          <p:cNvSpPr>
            <a:spLocks noChangeShapeType="1"/>
          </p:cNvSpPr>
          <p:nvPr/>
        </p:nvSpPr>
        <p:spPr bwMode="auto">
          <a:xfrm flipH="1">
            <a:off x="1835150" y="6094413"/>
            <a:ext cx="5545138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5400" name="Line 40"/>
          <p:cNvSpPr>
            <a:spLocks noChangeShapeType="1"/>
          </p:cNvSpPr>
          <p:nvPr/>
        </p:nvSpPr>
        <p:spPr bwMode="auto">
          <a:xfrm>
            <a:off x="7380288" y="3070225"/>
            <a:ext cx="0" cy="30241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ar-SA"/>
          </a:p>
        </p:txBody>
      </p:sp>
      <p:sp>
        <p:nvSpPr>
          <p:cNvPr id="15401" name="AutoShape 41"/>
          <p:cNvSpPr>
            <a:spLocks noChangeArrowheads="1"/>
          </p:cNvSpPr>
          <p:nvPr/>
        </p:nvSpPr>
        <p:spPr bwMode="auto">
          <a:xfrm>
            <a:off x="1331913" y="1773238"/>
            <a:ext cx="6624637" cy="6477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ar-SA"/>
          </a:p>
        </p:txBody>
      </p:sp>
      <p:sp>
        <p:nvSpPr>
          <p:cNvPr id="15402" name="Text Box 42"/>
          <p:cNvSpPr txBox="1">
            <a:spLocks noChangeArrowheads="1"/>
          </p:cNvSpPr>
          <p:nvPr/>
        </p:nvSpPr>
        <p:spPr bwMode="auto">
          <a:xfrm>
            <a:off x="5076825" y="1844675"/>
            <a:ext cx="27352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( + أ ) – ( + ب ) =</a:t>
            </a:r>
            <a:endParaRPr lang="hi-IN" sz="2800" b="1"/>
          </a:p>
        </p:txBody>
      </p:sp>
      <p:sp>
        <p:nvSpPr>
          <p:cNvPr id="15403" name="Text Box 43"/>
          <p:cNvSpPr txBox="1">
            <a:spLocks noChangeArrowheads="1"/>
          </p:cNvSpPr>
          <p:nvPr/>
        </p:nvSpPr>
        <p:spPr bwMode="auto">
          <a:xfrm>
            <a:off x="4140200" y="1844675"/>
            <a:ext cx="1006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( + أ )</a:t>
            </a:r>
            <a:endParaRPr lang="hi-IN" sz="2800" b="1"/>
          </a:p>
        </p:txBody>
      </p:sp>
      <p:sp>
        <p:nvSpPr>
          <p:cNvPr id="15404" name="Text Box 44"/>
          <p:cNvSpPr txBox="1">
            <a:spLocks noChangeArrowheads="1"/>
          </p:cNvSpPr>
          <p:nvPr/>
        </p:nvSpPr>
        <p:spPr bwMode="auto">
          <a:xfrm>
            <a:off x="3779838" y="1844675"/>
            <a:ext cx="4302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+</a:t>
            </a:r>
            <a:endParaRPr lang="hi-IN" sz="2800" b="1"/>
          </a:p>
        </p:txBody>
      </p:sp>
      <p:sp>
        <p:nvSpPr>
          <p:cNvPr id="15405" name="Text Box 45"/>
          <p:cNvSpPr txBox="1">
            <a:spLocks noChangeArrowheads="1"/>
          </p:cNvSpPr>
          <p:nvPr/>
        </p:nvSpPr>
        <p:spPr bwMode="auto">
          <a:xfrm>
            <a:off x="2627313" y="1844675"/>
            <a:ext cx="1222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( ـــ ب )</a:t>
            </a:r>
            <a:endParaRPr lang="hi-IN" sz="2800" b="1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86100" y="214290"/>
            <a:ext cx="2971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5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0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5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15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2000"/>
                                        <p:tgtEl>
                                          <p:spTgt spid="15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 decel="100000"/>
                                        <p:tgtEl>
                                          <p:spTgt spid="154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154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decel="100000" fill="hold"/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2000"/>
                                        <p:tgtEl>
                                          <p:spTgt spid="15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0" dur="20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3" dur="2000"/>
                                        <p:tgtEl>
                                          <p:spTgt spid="15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6" dur="2000"/>
                                        <p:tgtEl>
                                          <p:spTgt spid="15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/>
      <p:bldP spid="15364" grpId="0"/>
      <p:bldP spid="15391" grpId="0" animBg="1"/>
      <p:bldP spid="15392" grpId="0"/>
      <p:bldP spid="15393" grpId="0"/>
      <p:bldP spid="15394" grpId="0"/>
      <p:bldP spid="15395" grpId="0"/>
      <p:bldP spid="15396" grpId="0"/>
      <p:bldP spid="15397" grpId="0" animBg="1"/>
      <p:bldP spid="15398" grpId="0" animBg="1"/>
      <p:bldP spid="15399" grpId="0" animBg="1"/>
      <p:bldP spid="15400" grpId="0" animBg="1"/>
      <p:bldP spid="15401" grpId="0" animBg="1"/>
      <p:bldP spid="15402" grpId="0"/>
      <p:bldP spid="15403" grpId="0"/>
      <p:bldP spid="15404" grpId="0"/>
      <p:bldP spid="1540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0" name="Text Box 130"/>
          <p:cNvSpPr txBox="1">
            <a:spLocks noChangeArrowheads="1"/>
          </p:cNvSpPr>
          <p:nvPr/>
        </p:nvSpPr>
        <p:spPr bwMode="auto">
          <a:xfrm>
            <a:off x="6156325" y="2060575"/>
            <a:ext cx="27368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 ( + 2 ) - ( - 4 ) =</a:t>
            </a:r>
            <a:endParaRPr lang="hi-IN" sz="2400" b="1"/>
          </a:p>
        </p:txBody>
      </p:sp>
      <p:sp>
        <p:nvSpPr>
          <p:cNvPr id="10371" name="AutoShape 131"/>
          <p:cNvSpPr>
            <a:spLocks noChangeArrowheads="1"/>
          </p:cNvSpPr>
          <p:nvPr/>
        </p:nvSpPr>
        <p:spPr bwMode="auto">
          <a:xfrm>
            <a:off x="3779838" y="1196975"/>
            <a:ext cx="5184775" cy="647700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chemeClr val="hlink"/>
              </a:gs>
              <a:gs pos="50000">
                <a:srgbClr val="FFFF00"/>
              </a:gs>
              <a:gs pos="100000">
                <a:schemeClr val="hlink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ar-SA"/>
          </a:p>
        </p:txBody>
      </p:sp>
      <p:sp>
        <p:nvSpPr>
          <p:cNvPr id="10372" name="Text Box 132"/>
          <p:cNvSpPr txBox="1">
            <a:spLocks noChangeArrowheads="1"/>
          </p:cNvSpPr>
          <p:nvPr/>
        </p:nvSpPr>
        <p:spPr bwMode="auto">
          <a:xfrm>
            <a:off x="4356100" y="1239838"/>
            <a:ext cx="4464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ar-SA" sz="2800" b="1"/>
              <a:t>أوجد حاصل الطرح فيما يأتي :</a:t>
            </a:r>
            <a:endParaRPr lang="hi-IN" sz="2800" b="1"/>
          </a:p>
        </p:txBody>
      </p:sp>
      <p:sp>
        <p:nvSpPr>
          <p:cNvPr id="10373" name="Text Box 133"/>
          <p:cNvSpPr txBox="1">
            <a:spLocks noChangeArrowheads="1"/>
          </p:cNvSpPr>
          <p:nvPr/>
        </p:nvSpPr>
        <p:spPr bwMode="auto">
          <a:xfrm>
            <a:off x="2552700" y="2071688"/>
            <a:ext cx="865188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ar-SA" sz="2400" b="1"/>
              <a:t>+ 6</a:t>
            </a:r>
            <a:endParaRPr lang="hi-IN" sz="2400" b="1"/>
          </a:p>
        </p:txBody>
      </p:sp>
      <p:sp>
        <p:nvSpPr>
          <p:cNvPr id="10401" name="Text Box 161"/>
          <p:cNvSpPr txBox="1">
            <a:spLocks noChangeArrowheads="1"/>
          </p:cNvSpPr>
          <p:nvPr/>
        </p:nvSpPr>
        <p:spPr bwMode="auto">
          <a:xfrm>
            <a:off x="6156325" y="2636838"/>
            <a:ext cx="27368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 ( - 8 ) - ( + 1 ) =</a:t>
            </a:r>
            <a:endParaRPr lang="hi-IN" sz="2400" b="1"/>
          </a:p>
        </p:txBody>
      </p:sp>
      <p:sp>
        <p:nvSpPr>
          <p:cNvPr id="10402" name="Text Box 162"/>
          <p:cNvSpPr txBox="1">
            <a:spLocks noChangeArrowheads="1"/>
          </p:cNvSpPr>
          <p:nvPr/>
        </p:nvSpPr>
        <p:spPr bwMode="auto">
          <a:xfrm>
            <a:off x="2554288" y="2636838"/>
            <a:ext cx="865187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ar-SA" sz="2400" b="1"/>
              <a:t>- 9</a:t>
            </a:r>
            <a:endParaRPr lang="hi-IN" sz="2400" b="1"/>
          </a:p>
        </p:txBody>
      </p:sp>
      <p:sp>
        <p:nvSpPr>
          <p:cNvPr id="10403" name="Text Box 163"/>
          <p:cNvSpPr txBox="1">
            <a:spLocks noChangeArrowheads="1"/>
          </p:cNvSpPr>
          <p:nvPr/>
        </p:nvSpPr>
        <p:spPr bwMode="auto">
          <a:xfrm>
            <a:off x="6156325" y="3213100"/>
            <a:ext cx="27368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 ( + 7 ) - ( - 6 ) =</a:t>
            </a:r>
            <a:endParaRPr lang="hi-IN" sz="2400" b="1"/>
          </a:p>
        </p:txBody>
      </p:sp>
      <p:sp>
        <p:nvSpPr>
          <p:cNvPr id="10404" name="Text Box 164"/>
          <p:cNvSpPr txBox="1">
            <a:spLocks noChangeArrowheads="1"/>
          </p:cNvSpPr>
          <p:nvPr/>
        </p:nvSpPr>
        <p:spPr bwMode="auto">
          <a:xfrm>
            <a:off x="2552700" y="3224213"/>
            <a:ext cx="865188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+ 13</a:t>
            </a:r>
            <a:endParaRPr lang="hi-IN" sz="2400" b="1"/>
          </a:p>
        </p:txBody>
      </p:sp>
      <p:sp>
        <p:nvSpPr>
          <p:cNvPr id="10405" name="Text Box 165"/>
          <p:cNvSpPr txBox="1">
            <a:spLocks noChangeArrowheads="1"/>
          </p:cNvSpPr>
          <p:nvPr/>
        </p:nvSpPr>
        <p:spPr bwMode="auto">
          <a:xfrm>
            <a:off x="6156325" y="3789363"/>
            <a:ext cx="27368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 ( + 5 ) - ( + 10 ) =</a:t>
            </a:r>
            <a:endParaRPr lang="hi-IN" sz="2400" b="1"/>
          </a:p>
        </p:txBody>
      </p:sp>
      <p:sp>
        <p:nvSpPr>
          <p:cNvPr id="10406" name="Text Box 166"/>
          <p:cNvSpPr txBox="1">
            <a:spLocks noChangeArrowheads="1"/>
          </p:cNvSpPr>
          <p:nvPr/>
        </p:nvSpPr>
        <p:spPr bwMode="auto">
          <a:xfrm>
            <a:off x="2552700" y="3800475"/>
            <a:ext cx="865188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r>
              <a:rPr lang="ar-SA" sz="2400" b="1"/>
              <a:t>- 5</a:t>
            </a:r>
            <a:endParaRPr lang="hi-IN" sz="2400" b="1"/>
          </a:p>
        </p:txBody>
      </p:sp>
      <p:sp>
        <p:nvSpPr>
          <p:cNvPr id="10407" name="Text Box 167"/>
          <p:cNvSpPr txBox="1">
            <a:spLocks noChangeArrowheads="1"/>
          </p:cNvSpPr>
          <p:nvPr/>
        </p:nvSpPr>
        <p:spPr bwMode="auto">
          <a:xfrm>
            <a:off x="6156325" y="4376738"/>
            <a:ext cx="27368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 ( - 11 ) - ( - 7 ) =</a:t>
            </a:r>
            <a:endParaRPr lang="hi-IN" sz="2400" b="1"/>
          </a:p>
        </p:txBody>
      </p:sp>
      <p:sp>
        <p:nvSpPr>
          <p:cNvPr id="10408" name="Text Box 168"/>
          <p:cNvSpPr txBox="1">
            <a:spLocks noChangeArrowheads="1"/>
          </p:cNvSpPr>
          <p:nvPr/>
        </p:nvSpPr>
        <p:spPr bwMode="auto">
          <a:xfrm>
            <a:off x="2552700" y="4387850"/>
            <a:ext cx="865188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- 4</a:t>
            </a:r>
            <a:endParaRPr lang="hi-IN" sz="2400" b="1"/>
          </a:p>
        </p:txBody>
      </p:sp>
      <p:sp>
        <p:nvSpPr>
          <p:cNvPr id="10409" name="Text Box 169"/>
          <p:cNvSpPr txBox="1">
            <a:spLocks noChangeArrowheads="1"/>
          </p:cNvSpPr>
          <p:nvPr/>
        </p:nvSpPr>
        <p:spPr bwMode="auto">
          <a:xfrm>
            <a:off x="5940425" y="4953000"/>
            <a:ext cx="29527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 ( + 20 ) - ( + 17 ) =</a:t>
            </a:r>
            <a:endParaRPr lang="hi-IN" sz="2400" b="1"/>
          </a:p>
        </p:txBody>
      </p:sp>
      <p:sp>
        <p:nvSpPr>
          <p:cNvPr id="10410" name="Text Box 170"/>
          <p:cNvSpPr txBox="1">
            <a:spLocks noChangeArrowheads="1"/>
          </p:cNvSpPr>
          <p:nvPr/>
        </p:nvSpPr>
        <p:spPr bwMode="auto">
          <a:xfrm>
            <a:off x="2122488" y="4964113"/>
            <a:ext cx="865187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+ 3</a:t>
            </a:r>
            <a:endParaRPr lang="hi-IN" sz="2400" b="1"/>
          </a:p>
        </p:txBody>
      </p:sp>
      <p:sp>
        <p:nvSpPr>
          <p:cNvPr id="10415" name="Text Box 175"/>
          <p:cNvSpPr txBox="1">
            <a:spLocks noChangeArrowheads="1"/>
          </p:cNvSpPr>
          <p:nvPr/>
        </p:nvSpPr>
        <p:spPr bwMode="auto">
          <a:xfrm>
            <a:off x="5929313" y="5529263"/>
            <a:ext cx="2952750" cy="539750"/>
          </a:xfrm>
          <a:prstGeom prst="rect">
            <a:avLst/>
          </a:prstGeom>
          <a:gradFill rotWithShape="1">
            <a:gsLst>
              <a:gs pos="0">
                <a:srgbClr val="FF3300"/>
              </a:gs>
              <a:gs pos="50000">
                <a:schemeClr val="bg1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 ( - 28 ) - ( - 47 ) =</a:t>
            </a:r>
            <a:endParaRPr lang="hi-IN" sz="2400" b="1"/>
          </a:p>
        </p:txBody>
      </p:sp>
      <p:sp>
        <p:nvSpPr>
          <p:cNvPr id="10416" name="Text Box 176"/>
          <p:cNvSpPr txBox="1">
            <a:spLocks noChangeArrowheads="1"/>
          </p:cNvSpPr>
          <p:nvPr/>
        </p:nvSpPr>
        <p:spPr bwMode="auto">
          <a:xfrm>
            <a:off x="2111375" y="5540375"/>
            <a:ext cx="865188" cy="539750"/>
          </a:xfrm>
          <a:prstGeom prst="rect">
            <a:avLst/>
          </a:prstGeom>
          <a:gradFill rotWithShape="1">
            <a:gsLst>
              <a:gs pos="0">
                <a:srgbClr val="66CCFF"/>
              </a:gs>
              <a:gs pos="50000">
                <a:schemeClr val="bg1"/>
              </a:gs>
              <a:gs pos="100000">
                <a:srgbClr val="66CC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+ 19</a:t>
            </a:r>
            <a:endParaRPr lang="hi-IN" sz="2400" b="1"/>
          </a:p>
        </p:txBody>
      </p:sp>
      <p:sp>
        <p:nvSpPr>
          <p:cNvPr id="10417" name="Text Box 177"/>
          <p:cNvSpPr txBox="1">
            <a:spLocks noChangeArrowheads="1"/>
          </p:cNvSpPr>
          <p:nvPr/>
        </p:nvSpPr>
        <p:spPr bwMode="auto">
          <a:xfrm>
            <a:off x="3398838" y="2060575"/>
            <a:ext cx="2736850" cy="5397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 ( + 2 ) + ( + 4 ) =</a:t>
            </a:r>
            <a:endParaRPr lang="hi-IN" sz="2400" b="1"/>
          </a:p>
        </p:txBody>
      </p:sp>
      <p:sp>
        <p:nvSpPr>
          <p:cNvPr id="10418" name="Text Box 178"/>
          <p:cNvSpPr txBox="1">
            <a:spLocks noChangeArrowheads="1"/>
          </p:cNvSpPr>
          <p:nvPr/>
        </p:nvSpPr>
        <p:spPr bwMode="auto">
          <a:xfrm>
            <a:off x="3398838" y="2636838"/>
            <a:ext cx="2736850" cy="5397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 ( - 8 ) + ( - 1 ) =</a:t>
            </a:r>
            <a:endParaRPr lang="hi-IN" sz="2400" b="1"/>
          </a:p>
        </p:txBody>
      </p:sp>
      <p:sp>
        <p:nvSpPr>
          <p:cNvPr id="10419" name="Text Box 179"/>
          <p:cNvSpPr txBox="1">
            <a:spLocks noChangeArrowheads="1"/>
          </p:cNvSpPr>
          <p:nvPr/>
        </p:nvSpPr>
        <p:spPr bwMode="auto">
          <a:xfrm>
            <a:off x="3398838" y="3213100"/>
            <a:ext cx="2736850" cy="5397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 ( + 7 ) + ( + 6 ) =</a:t>
            </a:r>
            <a:endParaRPr lang="hi-IN" sz="2400" b="1"/>
          </a:p>
        </p:txBody>
      </p:sp>
      <p:sp>
        <p:nvSpPr>
          <p:cNvPr id="10420" name="Text Box 180"/>
          <p:cNvSpPr txBox="1">
            <a:spLocks noChangeArrowheads="1"/>
          </p:cNvSpPr>
          <p:nvPr/>
        </p:nvSpPr>
        <p:spPr bwMode="auto">
          <a:xfrm>
            <a:off x="3398838" y="3789363"/>
            <a:ext cx="2736850" cy="5397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 ( + 5 ) + ( - 10 ) =</a:t>
            </a:r>
            <a:endParaRPr lang="hi-IN" sz="2400" b="1"/>
          </a:p>
        </p:txBody>
      </p:sp>
      <p:sp>
        <p:nvSpPr>
          <p:cNvPr id="10421" name="Text Box 181"/>
          <p:cNvSpPr txBox="1">
            <a:spLocks noChangeArrowheads="1"/>
          </p:cNvSpPr>
          <p:nvPr/>
        </p:nvSpPr>
        <p:spPr bwMode="auto">
          <a:xfrm>
            <a:off x="3398838" y="4376738"/>
            <a:ext cx="2736850" cy="5397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 ( - 11 ) + ( + 7 ) =</a:t>
            </a:r>
            <a:endParaRPr lang="hi-IN" sz="2400" b="1"/>
          </a:p>
        </p:txBody>
      </p:sp>
      <p:sp>
        <p:nvSpPr>
          <p:cNvPr id="10422" name="Text Box 182"/>
          <p:cNvSpPr txBox="1">
            <a:spLocks noChangeArrowheads="1"/>
          </p:cNvSpPr>
          <p:nvPr/>
        </p:nvSpPr>
        <p:spPr bwMode="auto">
          <a:xfrm>
            <a:off x="2987675" y="4953000"/>
            <a:ext cx="2952750" cy="5397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 ( + 20 ) + ( - 17 ) =</a:t>
            </a:r>
            <a:endParaRPr lang="hi-IN" sz="2400" b="1"/>
          </a:p>
        </p:txBody>
      </p:sp>
      <p:sp>
        <p:nvSpPr>
          <p:cNvPr id="10423" name="Text Box 183"/>
          <p:cNvSpPr txBox="1">
            <a:spLocks noChangeArrowheads="1"/>
          </p:cNvSpPr>
          <p:nvPr/>
        </p:nvSpPr>
        <p:spPr bwMode="auto">
          <a:xfrm>
            <a:off x="2976563" y="5529263"/>
            <a:ext cx="2952750" cy="53975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chemeClr val="bg1"/>
              </a:gs>
              <a:gs pos="100000">
                <a:srgbClr val="FFFF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ar-SA" sz="2400" b="1"/>
              <a:t> ( - 28 ) + ( + 47 ) =</a:t>
            </a:r>
            <a:endParaRPr lang="hi-IN" sz="2400" b="1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86100" y="214290"/>
            <a:ext cx="2971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10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0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0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0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0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0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0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0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0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0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10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0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10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0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0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10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0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0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7" dur="1000"/>
                                        <p:tgtEl>
                                          <p:spTgt spid="10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0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0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2" dur="1000"/>
                                        <p:tgtEl>
                                          <p:spTgt spid="10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0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0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7" dur="1000"/>
                                        <p:tgtEl>
                                          <p:spTgt spid="10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70" grpId="0" animBg="1"/>
      <p:bldP spid="10371" grpId="0" animBg="1"/>
      <p:bldP spid="10372" grpId="0"/>
      <p:bldP spid="10404" grpId="0" animBg="1"/>
      <p:bldP spid="10406" grpId="0" animBg="1"/>
      <p:bldP spid="10408" grpId="0" animBg="1"/>
      <p:bldP spid="10410" grpId="0" animBg="1"/>
      <p:bldP spid="10416" grpId="0" animBg="1"/>
      <p:bldP spid="10417" grpId="0" animBg="1"/>
      <p:bldP spid="10418" grpId="0" animBg="1"/>
      <p:bldP spid="10419" grpId="0" animBg="1"/>
      <p:bldP spid="10420" grpId="0" animBg="1"/>
      <p:bldP spid="10421" grpId="0" animBg="1"/>
      <p:bldP spid="10422" grpId="0" animBg="1"/>
      <p:bldP spid="104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مجموعة 2"/>
          <p:cNvGrpSpPr/>
          <p:nvPr/>
        </p:nvGrpSpPr>
        <p:grpSpPr>
          <a:xfrm>
            <a:off x="4429124" y="785794"/>
            <a:ext cx="4500594" cy="642942"/>
            <a:chOff x="4429124" y="1000108"/>
            <a:chExt cx="4500594" cy="936000"/>
          </a:xfrm>
        </p:grpSpPr>
        <p:sp>
          <p:nvSpPr>
            <p:cNvPr id="4" name="دبوس زينة 3"/>
            <p:cNvSpPr/>
            <p:nvPr/>
          </p:nvSpPr>
          <p:spPr>
            <a:xfrm>
              <a:off x="4429124" y="1000108"/>
              <a:ext cx="3271860" cy="936000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أوجد ناتج كل مما يأتي :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5" name="مجموعة 20"/>
            <p:cNvGrpSpPr/>
            <p:nvPr/>
          </p:nvGrpSpPr>
          <p:grpSpPr>
            <a:xfrm>
              <a:off x="7715272" y="1000108"/>
              <a:ext cx="1214446" cy="928694"/>
              <a:chOff x="7715272" y="1000108"/>
              <a:chExt cx="1214446" cy="928694"/>
            </a:xfrm>
          </p:grpSpPr>
          <p:sp>
            <p:nvSpPr>
              <p:cNvPr id="6" name="دبوس زينة 5"/>
              <p:cNvSpPr/>
              <p:nvPr/>
            </p:nvSpPr>
            <p:spPr>
              <a:xfrm>
                <a:off x="7715272" y="1000108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843858" y="1242998"/>
                <a:ext cx="928694" cy="428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sp>
        <p:nvSpPr>
          <p:cNvPr id="8" name="AutoShape 439"/>
          <p:cNvSpPr>
            <a:spLocks noChangeArrowheads="1"/>
          </p:cNvSpPr>
          <p:nvPr/>
        </p:nvSpPr>
        <p:spPr bwMode="auto">
          <a:xfrm>
            <a:off x="2071670" y="1714488"/>
            <a:ext cx="5978555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6 ــ 12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0" name="AutoShape 442"/>
          <p:cNvSpPr>
            <a:spLocks noChangeArrowheads="1"/>
          </p:cNvSpPr>
          <p:nvPr/>
        </p:nvSpPr>
        <p:spPr bwMode="auto">
          <a:xfrm>
            <a:off x="4960945" y="1857364"/>
            <a:ext cx="1825633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6 + ( ــ 12 )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86100" y="214290"/>
            <a:ext cx="2971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AutoShape 442"/>
          <p:cNvSpPr>
            <a:spLocks noChangeArrowheads="1"/>
          </p:cNvSpPr>
          <p:nvPr/>
        </p:nvSpPr>
        <p:spPr bwMode="auto">
          <a:xfrm>
            <a:off x="4246565" y="1857364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6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8" name="AutoShape 439"/>
          <p:cNvSpPr>
            <a:spLocks noChangeArrowheads="1"/>
          </p:cNvSpPr>
          <p:nvPr/>
        </p:nvSpPr>
        <p:spPr bwMode="auto">
          <a:xfrm>
            <a:off x="2071670" y="2493961"/>
            <a:ext cx="5978555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20 ــ 15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9" name="AutoShape 442"/>
          <p:cNvSpPr>
            <a:spLocks noChangeArrowheads="1"/>
          </p:cNvSpPr>
          <p:nvPr/>
        </p:nvSpPr>
        <p:spPr bwMode="auto">
          <a:xfrm>
            <a:off x="4460879" y="2636837"/>
            <a:ext cx="1825633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20 + ( ــ 15)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0" name="AutoShape 442"/>
          <p:cNvSpPr>
            <a:spLocks noChangeArrowheads="1"/>
          </p:cNvSpPr>
          <p:nvPr/>
        </p:nvSpPr>
        <p:spPr bwMode="auto">
          <a:xfrm>
            <a:off x="3543292" y="2636837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35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1" name="AutoShape 439"/>
          <p:cNvSpPr>
            <a:spLocks noChangeArrowheads="1"/>
          </p:cNvSpPr>
          <p:nvPr/>
        </p:nvSpPr>
        <p:spPr bwMode="auto">
          <a:xfrm>
            <a:off x="2071670" y="3286124"/>
            <a:ext cx="5978555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22 ــ 26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2" name="AutoShape 442"/>
          <p:cNvSpPr>
            <a:spLocks noChangeArrowheads="1"/>
          </p:cNvSpPr>
          <p:nvPr/>
        </p:nvSpPr>
        <p:spPr bwMode="auto">
          <a:xfrm>
            <a:off x="4457698" y="3429000"/>
            <a:ext cx="1825633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22 + ( ــ 26)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3" name="AutoShape 442"/>
          <p:cNvSpPr>
            <a:spLocks noChangeArrowheads="1"/>
          </p:cNvSpPr>
          <p:nvPr/>
        </p:nvSpPr>
        <p:spPr bwMode="auto">
          <a:xfrm>
            <a:off x="3629018" y="3429000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48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4" name="AutoShape 439"/>
          <p:cNvSpPr>
            <a:spLocks noChangeArrowheads="1"/>
          </p:cNvSpPr>
          <p:nvPr/>
        </p:nvSpPr>
        <p:spPr bwMode="auto">
          <a:xfrm>
            <a:off x="2071670" y="4065597"/>
            <a:ext cx="5978555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4 ــ ( ــ 12 )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5" name="AutoShape 442"/>
          <p:cNvSpPr>
            <a:spLocks noChangeArrowheads="1"/>
          </p:cNvSpPr>
          <p:nvPr/>
        </p:nvSpPr>
        <p:spPr bwMode="auto">
          <a:xfrm>
            <a:off x="4429124" y="4208473"/>
            <a:ext cx="1825633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4 + (  12 )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6" name="AutoShape 442"/>
          <p:cNvSpPr>
            <a:spLocks noChangeArrowheads="1"/>
          </p:cNvSpPr>
          <p:nvPr/>
        </p:nvSpPr>
        <p:spPr bwMode="auto">
          <a:xfrm>
            <a:off x="3817937" y="4208473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16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7" name="AutoShape 439"/>
          <p:cNvSpPr>
            <a:spLocks noChangeArrowheads="1"/>
          </p:cNvSpPr>
          <p:nvPr/>
        </p:nvSpPr>
        <p:spPr bwMode="auto">
          <a:xfrm>
            <a:off x="2071670" y="4857760"/>
            <a:ext cx="5978555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15 ــ ( ــ 5 )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8" name="AutoShape 442"/>
          <p:cNvSpPr>
            <a:spLocks noChangeArrowheads="1"/>
          </p:cNvSpPr>
          <p:nvPr/>
        </p:nvSpPr>
        <p:spPr bwMode="auto">
          <a:xfrm>
            <a:off x="4143372" y="5000636"/>
            <a:ext cx="1825633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15 + (  5 )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9" name="AutoShape 442"/>
          <p:cNvSpPr>
            <a:spLocks noChangeArrowheads="1"/>
          </p:cNvSpPr>
          <p:nvPr/>
        </p:nvSpPr>
        <p:spPr bwMode="auto">
          <a:xfrm>
            <a:off x="3428992" y="5000636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10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0" name="AutoShape 439"/>
          <p:cNvSpPr>
            <a:spLocks noChangeArrowheads="1"/>
          </p:cNvSpPr>
          <p:nvPr/>
        </p:nvSpPr>
        <p:spPr bwMode="auto">
          <a:xfrm>
            <a:off x="2071670" y="5637233"/>
            <a:ext cx="5978555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18 ــ ( ــ 6 )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1" name="AutoShape 442"/>
          <p:cNvSpPr>
            <a:spLocks noChangeArrowheads="1"/>
          </p:cNvSpPr>
          <p:nvPr/>
        </p:nvSpPr>
        <p:spPr bwMode="auto">
          <a:xfrm>
            <a:off x="4429124" y="5780109"/>
            <a:ext cx="1825633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18 + (  6 )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2" name="AutoShape 442"/>
          <p:cNvSpPr>
            <a:spLocks noChangeArrowheads="1"/>
          </p:cNvSpPr>
          <p:nvPr/>
        </p:nvSpPr>
        <p:spPr bwMode="auto">
          <a:xfrm>
            <a:off x="3843336" y="5780109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24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27" grpId="0"/>
      <p:bldP spid="28" grpId="0" animBg="1"/>
      <p:bldP spid="29" grpId="0"/>
      <p:bldP spid="30" grpId="0"/>
      <p:bldP spid="31" grpId="0" animBg="1"/>
      <p:bldP spid="32" grpId="0"/>
      <p:bldP spid="33" grpId="0"/>
      <p:bldP spid="34" grpId="0" animBg="1"/>
      <p:bldP spid="35" grpId="0"/>
      <p:bldP spid="36" grpId="0"/>
      <p:bldP spid="37" grpId="0" animBg="1"/>
      <p:bldP spid="38" grpId="0"/>
      <p:bldP spid="39" grpId="0"/>
      <p:bldP spid="40" grpId="0" animBg="1"/>
      <p:bldP spid="41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439"/>
          <p:cNvSpPr>
            <a:spLocks noChangeArrowheads="1"/>
          </p:cNvSpPr>
          <p:nvPr/>
        </p:nvSpPr>
        <p:spPr bwMode="auto">
          <a:xfrm>
            <a:off x="2071670" y="1714488"/>
            <a:ext cx="5978555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14 ــ 17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0" name="AutoShape 442"/>
          <p:cNvSpPr>
            <a:spLocks noChangeArrowheads="1"/>
          </p:cNvSpPr>
          <p:nvPr/>
        </p:nvSpPr>
        <p:spPr bwMode="auto">
          <a:xfrm>
            <a:off x="4786314" y="1857364"/>
            <a:ext cx="1825633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14 + ( ــ 17 )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86100" y="214290"/>
            <a:ext cx="2971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AutoShape 442"/>
          <p:cNvSpPr>
            <a:spLocks noChangeArrowheads="1"/>
          </p:cNvSpPr>
          <p:nvPr/>
        </p:nvSpPr>
        <p:spPr bwMode="auto">
          <a:xfrm>
            <a:off x="4000496" y="1857364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3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8" name="AutoShape 439"/>
          <p:cNvSpPr>
            <a:spLocks noChangeArrowheads="1"/>
          </p:cNvSpPr>
          <p:nvPr/>
        </p:nvSpPr>
        <p:spPr bwMode="auto">
          <a:xfrm>
            <a:off x="2071670" y="2493961"/>
            <a:ext cx="5978555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10 ــ 30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29" name="AutoShape 442"/>
          <p:cNvSpPr>
            <a:spLocks noChangeArrowheads="1"/>
          </p:cNvSpPr>
          <p:nvPr/>
        </p:nvSpPr>
        <p:spPr bwMode="auto">
          <a:xfrm>
            <a:off x="4675193" y="2636837"/>
            <a:ext cx="2111385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 10 + ( ــ 30 )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0" name="AutoShape 442"/>
          <p:cNvSpPr>
            <a:spLocks noChangeArrowheads="1"/>
          </p:cNvSpPr>
          <p:nvPr/>
        </p:nvSpPr>
        <p:spPr bwMode="auto">
          <a:xfrm>
            <a:off x="3889375" y="2636837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20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1" name="AutoShape 439"/>
          <p:cNvSpPr>
            <a:spLocks noChangeArrowheads="1"/>
          </p:cNvSpPr>
          <p:nvPr/>
        </p:nvSpPr>
        <p:spPr bwMode="auto">
          <a:xfrm>
            <a:off x="2071670" y="3286124"/>
            <a:ext cx="5978555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4 ــ 8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2" name="AutoShape 442"/>
          <p:cNvSpPr>
            <a:spLocks noChangeArrowheads="1"/>
          </p:cNvSpPr>
          <p:nvPr/>
        </p:nvSpPr>
        <p:spPr bwMode="auto">
          <a:xfrm>
            <a:off x="4889507" y="3429000"/>
            <a:ext cx="1825633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4 + ( ــ 8 )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3" name="AutoShape 442"/>
          <p:cNvSpPr>
            <a:spLocks noChangeArrowheads="1"/>
          </p:cNvSpPr>
          <p:nvPr/>
        </p:nvSpPr>
        <p:spPr bwMode="auto">
          <a:xfrm>
            <a:off x="4060827" y="3429000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12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4" name="AutoShape 439"/>
          <p:cNvSpPr>
            <a:spLocks noChangeArrowheads="1"/>
          </p:cNvSpPr>
          <p:nvPr/>
        </p:nvSpPr>
        <p:spPr bwMode="auto">
          <a:xfrm>
            <a:off x="2071670" y="4065597"/>
            <a:ext cx="5978555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14 ــ ( ــ 10 )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5" name="AutoShape 442"/>
          <p:cNvSpPr>
            <a:spLocks noChangeArrowheads="1"/>
          </p:cNvSpPr>
          <p:nvPr/>
        </p:nvSpPr>
        <p:spPr bwMode="auto">
          <a:xfrm>
            <a:off x="4211631" y="4222761"/>
            <a:ext cx="1825633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14 + (  10 )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6" name="AutoShape 442"/>
          <p:cNvSpPr>
            <a:spLocks noChangeArrowheads="1"/>
          </p:cNvSpPr>
          <p:nvPr/>
        </p:nvSpPr>
        <p:spPr bwMode="auto">
          <a:xfrm>
            <a:off x="3529006" y="4222761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24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7" name="AutoShape 439"/>
          <p:cNvSpPr>
            <a:spLocks noChangeArrowheads="1"/>
          </p:cNvSpPr>
          <p:nvPr/>
        </p:nvSpPr>
        <p:spPr bwMode="auto">
          <a:xfrm>
            <a:off x="2071670" y="4857760"/>
            <a:ext cx="5978555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 5 ــ ( ــ 16 )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8" name="AutoShape 442"/>
          <p:cNvSpPr>
            <a:spLocks noChangeArrowheads="1"/>
          </p:cNvSpPr>
          <p:nvPr/>
        </p:nvSpPr>
        <p:spPr bwMode="auto">
          <a:xfrm>
            <a:off x="4143372" y="5000636"/>
            <a:ext cx="1825633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 5 + (  16 )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39" name="AutoShape 442"/>
          <p:cNvSpPr>
            <a:spLocks noChangeArrowheads="1"/>
          </p:cNvSpPr>
          <p:nvPr/>
        </p:nvSpPr>
        <p:spPr bwMode="auto">
          <a:xfrm>
            <a:off x="3503609" y="5000636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21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0" name="AutoShape 439"/>
          <p:cNvSpPr>
            <a:spLocks noChangeArrowheads="1"/>
          </p:cNvSpPr>
          <p:nvPr/>
        </p:nvSpPr>
        <p:spPr bwMode="auto">
          <a:xfrm>
            <a:off x="2071670" y="5637233"/>
            <a:ext cx="5978555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r>
              <a:rPr lang="ar-SA" sz="2400" b="1" dirty="0" smtClean="0"/>
              <a:t>ــ 3 ــ ( ــ 1 )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1" name="AutoShape 442"/>
          <p:cNvSpPr>
            <a:spLocks noChangeArrowheads="1"/>
          </p:cNvSpPr>
          <p:nvPr/>
        </p:nvSpPr>
        <p:spPr bwMode="auto">
          <a:xfrm>
            <a:off x="4389441" y="5780109"/>
            <a:ext cx="1825633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3 + (  1 )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2" name="AutoShape 442"/>
          <p:cNvSpPr>
            <a:spLocks noChangeArrowheads="1"/>
          </p:cNvSpPr>
          <p:nvPr/>
        </p:nvSpPr>
        <p:spPr bwMode="auto">
          <a:xfrm>
            <a:off x="3729036" y="5780109"/>
            <a:ext cx="825501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2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grpSp>
        <p:nvGrpSpPr>
          <p:cNvPr id="43" name="مجموعة 17"/>
          <p:cNvGrpSpPr/>
          <p:nvPr/>
        </p:nvGrpSpPr>
        <p:grpSpPr>
          <a:xfrm>
            <a:off x="4214810" y="785794"/>
            <a:ext cx="4714908" cy="642942"/>
            <a:chOff x="4214810" y="857232"/>
            <a:chExt cx="4714908" cy="928694"/>
          </a:xfrm>
        </p:grpSpPr>
        <p:sp>
          <p:nvSpPr>
            <p:cNvPr id="44" name="دبوس زينة 43"/>
            <p:cNvSpPr/>
            <p:nvPr/>
          </p:nvSpPr>
          <p:spPr>
            <a:xfrm>
              <a:off x="4214810" y="857232"/>
              <a:ext cx="3500462" cy="928694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r>
                <a:rPr lang="ar-SA" sz="2400" b="1" dirty="0" smtClean="0">
                  <a:solidFill>
                    <a:schemeClr val="tx1"/>
                  </a:solidFill>
                </a:rPr>
                <a:t>أوجد الناتج في كل مما يأتي :</a:t>
              </a:r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45" name="مجموعة 16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46" name="دبوس زينة 45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47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7743846" y="1000110"/>
                <a:ext cx="1138220" cy="571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27" grpId="0"/>
      <p:bldP spid="28" grpId="0" animBg="1"/>
      <p:bldP spid="29" grpId="0"/>
      <p:bldP spid="30" grpId="0"/>
      <p:bldP spid="31" grpId="0" animBg="1"/>
      <p:bldP spid="32" grpId="0"/>
      <p:bldP spid="33" grpId="0"/>
      <p:bldP spid="34" grpId="0" animBg="1"/>
      <p:bldP spid="35" grpId="0"/>
      <p:bldP spid="36" grpId="0"/>
      <p:bldP spid="37" grpId="0" animBg="1"/>
      <p:bldP spid="38" grpId="0"/>
      <p:bldP spid="39" grpId="0"/>
      <p:bldP spid="40" grpId="0" animBg="1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مجموعة 2"/>
          <p:cNvGrpSpPr/>
          <p:nvPr/>
        </p:nvGrpSpPr>
        <p:grpSpPr>
          <a:xfrm>
            <a:off x="1785918" y="1071546"/>
            <a:ext cx="7143800" cy="1071570"/>
            <a:chOff x="1785918" y="1000108"/>
            <a:chExt cx="7143800" cy="936000"/>
          </a:xfrm>
        </p:grpSpPr>
        <p:sp>
          <p:nvSpPr>
            <p:cNvPr id="4" name="دبوس زينة 3"/>
            <p:cNvSpPr/>
            <p:nvPr/>
          </p:nvSpPr>
          <p:spPr>
            <a:xfrm>
              <a:off x="1785918" y="1000108"/>
              <a:ext cx="5915066" cy="936000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3" name="مجموعة 20"/>
            <p:cNvGrpSpPr/>
            <p:nvPr/>
          </p:nvGrpSpPr>
          <p:grpSpPr>
            <a:xfrm>
              <a:off x="7715272" y="1000108"/>
              <a:ext cx="1214446" cy="928694"/>
              <a:chOff x="7715272" y="1000108"/>
              <a:chExt cx="1214446" cy="928694"/>
            </a:xfrm>
          </p:grpSpPr>
          <p:sp>
            <p:nvSpPr>
              <p:cNvPr id="6" name="دبوس زينة 5"/>
              <p:cNvSpPr/>
              <p:nvPr/>
            </p:nvSpPr>
            <p:spPr>
              <a:xfrm>
                <a:off x="7715272" y="1000108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843858" y="1242998"/>
                <a:ext cx="928694" cy="4286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sp>
        <p:nvSpPr>
          <p:cNvPr id="8" name="AutoShape 439"/>
          <p:cNvSpPr>
            <a:spLocks noChangeArrowheads="1"/>
          </p:cNvSpPr>
          <p:nvPr/>
        </p:nvSpPr>
        <p:spPr bwMode="auto">
          <a:xfrm>
            <a:off x="2071670" y="2786058"/>
            <a:ext cx="5978555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0" name="AutoShape 442"/>
          <p:cNvSpPr>
            <a:spLocks noChangeArrowheads="1"/>
          </p:cNvSpPr>
          <p:nvPr/>
        </p:nvSpPr>
        <p:spPr bwMode="auto">
          <a:xfrm>
            <a:off x="7429520" y="2928934"/>
            <a:ext cx="500066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ب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86100" y="214290"/>
            <a:ext cx="2971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1214422"/>
            <a:ext cx="511969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5" name="AutoShape 442"/>
          <p:cNvSpPr>
            <a:spLocks noChangeArrowheads="1"/>
          </p:cNvSpPr>
          <p:nvPr/>
        </p:nvSpPr>
        <p:spPr bwMode="auto">
          <a:xfrm>
            <a:off x="6400814" y="2928934"/>
            <a:ext cx="1214446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 ــ 10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6" name="AutoShape 442"/>
          <p:cNvSpPr>
            <a:spLocks noChangeArrowheads="1"/>
          </p:cNvSpPr>
          <p:nvPr/>
        </p:nvSpPr>
        <p:spPr bwMode="auto">
          <a:xfrm>
            <a:off x="7472382" y="2943222"/>
            <a:ext cx="57150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8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7" name="AutoShape 442"/>
          <p:cNvSpPr>
            <a:spLocks noChangeArrowheads="1"/>
          </p:cNvSpPr>
          <p:nvPr/>
        </p:nvSpPr>
        <p:spPr bwMode="auto">
          <a:xfrm>
            <a:off x="4214810" y="2928934"/>
            <a:ext cx="242889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 ــ 8 + ( ــ 10 )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8" name="AutoShape 442"/>
          <p:cNvSpPr>
            <a:spLocks noChangeArrowheads="1"/>
          </p:cNvSpPr>
          <p:nvPr/>
        </p:nvSpPr>
        <p:spPr bwMode="auto">
          <a:xfrm>
            <a:off x="3643306" y="2928934"/>
            <a:ext cx="857256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ــ 18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9" name="AutoShape 439"/>
          <p:cNvSpPr>
            <a:spLocks noChangeArrowheads="1"/>
          </p:cNvSpPr>
          <p:nvPr/>
        </p:nvSpPr>
        <p:spPr bwMode="auto">
          <a:xfrm>
            <a:off x="2071670" y="4065597"/>
            <a:ext cx="5978555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0" name="AutoShape 442"/>
          <p:cNvSpPr>
            <a:spLocks noChangeArrowheads="1"/>
          </p:cNvSpPr>
          <p:nvPr/>
        </p:nvSpPr>
        <p:spPr bwMode="auto">
          <a:xfrm>
            <a:off x="7429520" y="4208473"/>
            <a:ext cx="500066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أ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1" name="AutoShape 442"/>
          <p:cNvSpPr>
            <a:spLocks noChangeArrowheads="1"/>
          </p:cNvSpPr>
          <p:nvPr/>
        </p:nvSpPr>
        <p:spPr bwMode="auto">
          <a:xfrm>
            <a:off x="7100904" y="4208473"/>
            <a:ext cx="47149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 ــ 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2" name="AutoShape 442"/>
          <p:cNvSpPr>
            <a:spLocks noChangeArrowheads="1"/>
          </p:cNvSpPr>
          <p:nvPr/>
        </p:nvSpPr>
        <p:spPr bwMode="auto">
          <a:xfrm>
            <a:off x="7386656" y="4222761"/>
            <a:ext cx="57150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5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3" name="AutoShape 442"/>
          <p:cNvSpPr>
            <a:spLocks noChangeArrowheads="1"/>
          </p:cNvSpPr>
          <p:nvPr/>
        </p:nvSpPr>
        <p:spPr bwMode="auto">
          <a:xfrm>
            <a:off x="4572000" y="4229104"/>
            <a:ext cx="171451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 5 + ( 8 )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4" name="AutoShape 442"/>
          <p:cNvSpPr>
            <a:spLocks noChangeArrowheads="1"/>
          </p:cNvSpPr>
          <p:nvPr/>
        </p:nvSpPr>
        <p:spPr bwMode="auto">
          <a:xfrm>
            <a:off x="3886196" y="4237049"/>
            <a:ext cx="857256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13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1" name="AutoShape 442"/>
          <p:cNvSpPr>
            <a:spLocks noChangeArrowheads="1"/>
          </p:cNvSpPr>
          <p:nvPr/>
        </p:nvSpPr>
        <p:spPr bwMode="auto">
          <a:xfrm>
            <a:off x="6643702" y="4214818"/>
            <a:ext cx="47149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 ب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2" name="AutoShape 442"/>
          <p:cNvSpPr>
            <a:spLocks noChangeArrowheads="1"/>
          </p:cNvSpPr>
          <p:nvPr/>
        </p:nvSpPr>
        <p:spPr bwMode="auto">
          <a:xfrm>
            <a:off x="6143636" y="4214818"/>
            <a:ext cx="47149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3" name="AutoShape 442"/>
          <p:cNvSpPr>
            <a:spLocks noChangeArrowheads="1"/>
          </p:cNvSpPr>
          <p:nvPr/>
        </p:nvSpPr>
        <p:spPr bwMode="auto">
          <a:xfrm>
            <a:off x="6572264" y="4229106"/>
            <a:ext cx="57150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( ــ 8 )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4" name="AutoShape 439"/>
          <p:cNvSpPr>
            <a:spLocks noChangeArrowheads="1"/>
          </p:cNvSpPr>
          <p:nvPr/>
        </p:nvSpPr>
        <p:spPr bwMode="auto">
          <a:xfrm>
            <a:off x="2071670" y="5351481"/>
            <a:ext cx="5978555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5" name="AutoShape 442"/>
          <p:cNvSpPr>
            <a:spLocks noChangeArrowheads="1"/>
          </p:cNvSpPr>
          <p:nvPr/>
        </p:nvSpPr>
        <p:spPr bwMode="auto">
          <a:xfrm>
            <a:off x="7429520" y="5494357"/>
            <a:ext cx="500066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جـ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6" name="AutoShape 442"/>
          <p:cNvSpPr>
            <a:spLocks noChangeArrowheads="1"/>
          </p:cNvSpPr>
          <p:nvPr/>
        </p:nvSpPr>
        <p:spPr bwMode="auto">
          <a:xfrm>
            <a:off x="7100904" y="5494357"/>
            <a:ext cx="47149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 ــ 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7" name="AutoShape 442"/>
          <p:cNvSpPr>
            <a:spLocks noChangeArrowheads="1"/>
          </p:cNvSpPr>
          <p:nvPr/>
        </p:nvSpPr>
        <p:spPr bwMode="auto">
          <a:xfrm>
            <a:off x="7443808" y="5508645"/>
            <a:ext cx="57150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9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8" name="AutoShape 442"/>
          <p:cNvSpPr>
            <a:spLocks noChangeArrowheads="1"/>
          </p:cNvSpPr>
          <p:nvPr/>
        </p:nvSpPr>
        <p:spPr bwMode="auto">
          <a:xfrm>
            <a:off x="4572000" y="5514988"/>
            <a:ext cx="171451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 ــ 9 + ( ــ 5 )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9" name="AutoShape 442"/>
          <p:cNvSpPr>
            <a:spLocks noChangeArrowheads="1"/>
          </p:cNvSpPr>
          <p:nvPr/>
        </p:nvSpPr>
        <p:spPr bwMode="auto">
          <a:xfrm>
            <a:off x="3428992" y="5522933"/>
            <a:ext cx="857256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ــ 14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0" name="AutoShape 442"/>
          <p:cNvSpPr>
            <a:spLocks noChangeArrowheads="1"/>
          </p:cNvSpPr>
          <p:nvPr/>
        </p:nvSpPr>
        <p:spPr bwMode="auto">
          <a:xfrm>
            <a:off x="6672278" y="5500702"/>
            <a:ext cx="47149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 أ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1" name="AutoShape 442"/>
          <p:cNvSpPr>
            <a:spLocks noChangeArrowheads="1"/>
          </p:cNvSpPr>
          <p:nvPr/>
        </p:nvSpPr>
        <p:spPr bwMode="auto">
          <a:xfrm>
            <a:off x="6143636" y="5500702"/>
            <a:ext cx="47149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2" name="AutoShape 442"/>
          <p:cNvSpPr>
            <a:spLocks noChangeArrowheads="1"/>
          </p:cNvSpPr>
          <p:nvPr/>
        </p:nvSpPr>
        <p:spPr bwMode="auto">
          <a:xfrm>
            <a:off x="6557976" y="5514990"/>
            <a:ext cx="57150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( 5 )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800" decel="100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800" decel="100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"/>
                            </p:stCondLst>
                            <p:childTnLst>
                              <p:par>
                                <p:cTn id="125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2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2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800" decel="100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8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8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8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1" dur="2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2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800" decel="100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800" de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800" de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800" de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000"/>
                            </p:stCondLst>
                            <p:childTnLst>
                              <p:par>
                                <p:cTn id="174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5" dur="2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2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800" decel="100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800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800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800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000"/>
                            </p:stCondLst>
                            <p:childTnLst>
                              <p:par>
                                <p:cTn id="189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0" dur="2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2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0" grpId="1"/>
      <p:bldP spid="45" grpId="0"/>
      <p:bldP spid="46" grpId="0"/>
      <p:bldP spid="47" grpId="0"/>
      <p:bldP spid="48" grpId="0"/>
      <p:bldP spid="49" grpId="0" animBg="1"/>
      <p:bldP spid="50" grpId="0"/>
      <p:bldP spid="50" grpId="1"/>
      <p:bldP spid="51" grpId="0"/>
      <p:bldP spid="52" grpId="0"/>
      <p:bldP spid="53" grpId="0"/>
      <p:bldP spid="54" grpId="0"/>
      <p:bldP spid="61" grpId="0"/>
      <p:bldP spid="61" grpId="1"/>
      <p:bldP spid="62" grpId="0"/>
      <p:bldP spid="63" grpId="0"/>
      <p:bldP spid="64" grpId="0" animBg="1"/>
      <p:bldP spid="65" grpId="0"/>
      <p:bldP spid="65" grpId="1"/>
      <p:bldP spid="66" grpId="0"/>
      <p:bldP spid="67" grpId="0"/>
      <p:bldP spid="68" grpId="0"/>
      <p:bldP spid="69" grpId="0"/>
      <p:bldP spid="70" grpId="0"/>
      <p:bldP spid="70" grpId="1"/>
      <p:bldP spid="71" grpId="0"/>
      <p:bldP spid="7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439"/>
          <p:cNvSpPr>
            <a:spLocks noChangeArrowheads="1"/>
          </p:cNvSpPr>
          <p:nvPr/>
        </p:nvSpPr>
        <p:spPr bwMode="auto">
          <a:xfrm>
            <a:off x="2071670" y="2786058"/>
            <a:ext cx="5978555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10" name="AutoShape 442"/>
          <p:cNvSpPr>
            <a:spLocks noChangeArrowheads="1"/>
          </p:cNvSpPr>
          <p:nvPr/>
        </p:nvSpPr>
        <p:spPr bwMode="auto">
          <a:xfrm>
            <a:off x="7429520" y="2928934"/>
            <a:ext cx="500066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م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86100" y="214290"/>
            <a:ext cx="2971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5" name="AutoShape 442"/>
          <p:cNvSpPr>
            <a:spLocks noChangeArrowheads="1"/>
          </p:cNvSpPr>
          <p:nvPr/>
        </p:nvSpPr>
        <p:spPr bwMode="auto">
          <a:xfrm>
            <a:off x="6400814" y="2928934"/>
            <a:ext cx="1214446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 ــ </a:t>
            </a:r>
            <a:r>
              <a:rPr lang="ar-SA" sz="2400" b="1" dirty="0" smtClean="0"/>
              <a:t>15 </a:t>
            </a:r>
            <a:r>
              <a:rPr lang="ar-SA" sz="2400" b="1" dirty="0" smtClean="0"/>
              <a:t>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6" name="AutoShape 442"/>
          <p:cNvSpPr>
            <a:spLocks noChangeArrowheads="1"/>
          </p:cNvSpPr>
          <p:nvPr/>
        </p:nvSpPr>
        <p:spPr bwMode="auto">
          <a:xfrm>
            <a:off x="7472382" y="2928934"/>
            <a:ext cx="57150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</a:t>
            </a:r>
            <a:r>
              <a:rPr lang="ar-SA" sz="2400" b="1" dirty="0" smtClean="0"/>
              <a:t>6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7" name="AutoShape 442"/>
          <p:cNvSpPr>
            <a:spLocks noChangeArrowheads="1"/>
          </p:cNvSpPr>
          <p:nvPr/>
        </p:nvSpPr>
        <p:spPr bwMode="auto">
          <a:xfrm>
            <a:off x="4214810" y="2928934"/>
            <a:ext cx="242889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 ــ </a:t>
            </a:r>
            <a:r>
              <a:rPr lang="ar-SA" sz="2400" b="1" dirty="0" smtClean="0"/>
              <a:t>6 </a:t>
            </a:r>
            <a:r>
              <a:rPr lang="ar-SA" sz="2400" b="1" dirty="0" smtClean="0"/>
              <a:t>+ ( ــ </a:t>
            </a:r>
            <a:r>
              <a:rPr lang="ar-SA" sz="2400" b="1" dirty="0" smtClean="0"/>
              <a:t>15 </a:t>
            </a:r>
            <a:r>
              <a:rPr lang="ar-SA" sz="2400" b="1" dirty="0" smtClean="0"/>
              <a:t>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8" name="AutoShape 442"/>
          <p:cNvSpPr>
            <a:spLocks noChangeArrowheads="1"/>
          </p:cNvSpPr>
          <p:nvPr/>
        </p:nvSpPr>
        <p:spPr bwMode="auto">
          <a:xfrm>
            <a:off x="3643306" y="2928934"/>
            <a:ext cx="857256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ــ </a:t>
            </a:r>
            <a:r>
              <a:rPr lang="ar-SA" sz="2400" b="1" dirty="0" smtClean="0"/>
              <a:t>21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49" name="AutoShape 439"/>
          <p:cNvSpPr>
            <a:spLocks noChangeArrowheads="1"/>
          </p:cNvSpPr>
          <p:nvPr/>
        </p:nvSpPr>
        <p:spPr bwMode="auto">
          <a:xfrm>
            <a:off x="2071670" y="4065597"/>
            <a:ext cx="5978555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0" name="AutoShape 442"/>
          <p:cNvSpPr>
            <a:spLocks noChangeArrowheads="1"/>
          </p:cNvSpPr>
          <p:nvPr/>
        </p:nvSpPr>
        <p:spPr bwMode="auto">
          <a:xfrm>
            <a:off x="7429520" y="4208473"/>
            <a:ext cx="500066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ل</a:t>
            </a:r>
            <a:endParaRPr lang="en-US" sz="2400" b="1" dirty="0"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1" name="AutoShape 442"/>
          <p:cNvSpPr>
            <a:spLocks noChangeArrowheads="1"/>
          </p:cNvSpPr>
          <p:nvPr/>
        </p:nvSpPr>
        <p:spPr bwMode="auto">
          <a:xfrm>
            <a:off x="7100904" y="4208473"/>
            <a:ext cx="47149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 ــ 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2" name="AutoShape 442"/>
          <p:cNvSpPr>
            <a:spLocks noChangeArrowheads="1"/>
          </p:cNvSpPr>
          <p:nvPr/>
        </p:nvSpPr>
        <p:spPr bwMode="auto">
          <a:xfrm>
            <a:off x="7486670" y="4208473"/>
            <a:ext cx="57150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ــ 14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3" name="AutoShape 442"/>
          <p:cNvSpPr>
            <a:spLocks noChangeArrowheads="1"/>
          </p:cNvSpPr>
          <p:nvPr/>
        </p:nvSpPr>
        <p:spPr bwMode="auto">
          <a:xfrm>
            <a:off x="4572000" y="4229104"/>
            <a:ext cx="171451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 </a:t>
            </a:r>
            <a:r>
              <a:rPr lang="ar-SA" sz="2400" b="1" dirty="0" smtClean="0"/>
              <a:t>ــ 14 </a:t>
            </a:r>
            <a:r>
              <a:rPr lang="ar-SA" sz="2400" b="1" dirty="0" smtClean="0"/>
              <a:t>+ ( </a:t>
            </a:r>
            <a:r>
              <a:rPr lang="ar-SA" sz="2400" b="1" dirty="0" smtClean="0"/>
              <a:t>6 </a:t>
            </a:r>
            <a:r>
              <a:rPr lang="ar-SA" sz="2400" b="1" dirty="0" smtClean="0"/>
              <a:t>)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54" name="AutoShape 442"/>
          <p:cNvSpPr>
            <a:spLocks noChangeArrowheads="1"/>
          </p:cNvSpPr>
          <p:nvPr/>
        </p:nvSpPr>
        <p:spPr bwMode="auto">
          <a:xfrm>
            <a:off x="3500430" y="4237049"/>
            <a:ext cx="857256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ــ 8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1" name="AutoShape 442"/>
          <p:cNvSpPr>
            <a:spLocks noChangeArrowheads="1"/>
          </p:cNvSpPr>
          <p:nvPr/>
        </p:nvSpPr>
        <p:spPr bwMode="auto">
          <a:xfrm>
            <a:off x="6643702" y="4214818"/>
            <a:ext cx="47149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 </a:t>
            </a:r>
            <a:r>
              <a:rPr lang="ar-SA" sz="2400" b="1" dirty="0" smtClean="0"/>
              <a:t>م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2" name="AutoShape 442"/>
          <p:cNvSpPr>
            <a:spLocks noChangeArrowheads="1"/>
          </p:cNvSpPr>
          <p:nvPr/>
        </p:nvSpPr>
        <p:spPr bwMode="auto">
          <a:xfrm>
            <a:off x="6143636" y="4214818"/>
            <a:ext cx="47149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3" name="AutoShape 442"/>
          <p:cNvSpPr>
            <a:spLocks noChangeArrowheads="1"/>
          </p:cNvSpPr>
          <p:nvPr/>
        </p:nvSpPr>
        <p:spPr bwMode="auto">
          <a:xfrm>
            <a:off x="6572264" y="4214818"/>
            <a:ext cx="57150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( ــ </a:t>
            </a:r>
            <a:r>
              <a:rPr lang="ar-SA" sz="2400" b="1" dirty="0" smtClean="0"/>
              <a:t>6 </a:t>
            </a:r>
            <a:r>
              <a:rPr lang="ar-SA" sz="2400" b="1" dirty="0" smtClean="0"/>
              <a:t>)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4" name="AutoShape 439"/>
          <p:cNvSpPr>
            <a:spLocks noChangeArrowheads="1"/>
          </p:cNvSpPr>
          <p:nvPr/>
        </p:nvSpPr>
        <p:spPr bwMode="auto">
          <a:xfrm>
            <a:off x="2071670" y="5351481"/>
            <a:ext cx="5978555" cy="7207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5" name="AutoShape 442"/>
          <p:cNvSpPr>
            <a:spLocks noChangeArrowheads="1"/>
          </p:cNvSpPr>
          <p:nvPr/>
        </p:nvSpPr>
        <p:spPr bwMode="auto">
          <a:xfrm>
            <a:off x="7429520" y="5494357"/>
            <a:ext cx="500066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ك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6" name="AutoShape 442"/>
          <p:cNvSpPr>
            <a:spLocks noChangeArrowheads="1"/>
          </p:cNvSpPr>
          <p:nvPr/>
        </p:nvSpPr>
        <p:spPr bwMode="auto">
          <a:xfrm>
            <a:off x="7100904" y="5494357"/>
            <a:ext cx="47149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 ــ 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7" name="AutoShape 442"/>
          <p:cNvSpPr>
            <a:spLocks noChangeArrowheads="1"/>
          </p:cNvSpPr>
          <p:nvPr/>
        </p:nvSpPr>
        <p:spPr bwMode="auto">
          <a:xfrm>
            <a:off x="7386658" y="5494357"/>
            <a:ext cx="57150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8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8" name="AutoShape 442"/>
          <p:cNvSpPr>
            <a:spLocks noChangeArrowheads="1"/>
          </p:cNvSpPr>
          <p:nvPr/>
        </p:nvSpPr>
        <p:spPr bwMode="auto">
          <a:xfrm>
            <a:off x="4286248" y="5514988"/>
            <a:ext cx="171451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8 </a:t>
            </a:r>
            <a:r>
              <a:rPr lang="ar-SA" sz="2400" b="1" dirty="0" smtClean="0"/>
              <a:t>+ ( </a:t>
            </a:r>
            <a:r>
              <a:rPr lang="ar-SA" sz="2400" b="1" dirty="0" smtClean="0"/>
              <a:t>14) </a:t>
            </a:r>
            <a:r>
              <a:rPr lang="ar-SA" sz="2400" b="1" dirty="0" smtClean="0"/>
              <a:t>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69" name="AutoShape 442"/>
          <p:cNvSpPr>
            <a:spLocks noChangeArrowheads="1"/>
          </p:cNvSpPr>
          <p:nvPr/>
        </p:nvSpPr>
        <p:spPr bwMode="auto">
          <a:xfrm>
            <a:off x="3571868" y="5522933"/>
            <a:ext cx="857256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rtl="0"/>
            <a:r>
              <a:rPr lang="ar-SA" sz="2400" b="1" dirty="0" smtClean="0"/>
              <a:t>22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0" name="AutoShape 442"/>
          <p:cNvSpPr>
            <a:spLocks noChangeArrowheads="1"/>
          </p:cNvSpPr>
          <p:nvPr/>
        </p:nvSpPr>
        <p:spPr bwMode="auto">
          <a:xfrm>
            <a:off x="6600840" y="5500702"/>
            <a:ext cx="47149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 </a:t>
            </a:r>
            <a:r>
              <a:rPr lang="ar-SA" sz="2400" b="1" dirty="0" smtClean="0"/>
              <a:t>ل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1" name="AutoShape 442"/>
          <p:cNvSpPr>
            <a:spLocks noChangeArrowheads="1"/>
          </p:cNvSpPr>
          <p:nvPr/>
        </p:nvSpPr>
        <p:spPr bwMode="auto">
          <a:xfrm>
            <a:off x="5929322" y="5500702"/>
            <a:ext cx="471492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 =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72" name="AutoShape 442"/>
          <p:cNvSpPr>
            <a:spLocks noChangeArrowheads="1"/>
          </p:cNvSpPr>
          <p:nvPr/>
        </p:nvSpPr>
        <p:spPr bwMode="auto">
          <a:xfrm>
            <a:off x="6486538" y="5500702"/>
            <a:ext cx="571504" cy="428628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rtl="0"/>
            <a:r>
              <a:rPr lang="ar-SA" sz="2400" b="1" dirty="0" smtClean="0"/>
              <a:t>( </a:t>
            </a:r>
            <a:r>
              <a:rPr lang="ar-SA" sz="2400" b="1" dirty="0" smtClean="0"/>
              <a:t>ــ 14 </a:t>
            </a:r>
            <a:r>
              <a:rPr lang="ar-SA" sz="2400" b="1" dirty="0" smtClean="0"/>
              <a:t>)</a:t>
            </a:r>
            <a:endParaRPr lang="en-US" sz="2400" b="1" dirty="0">
              <a:solidFill>
                <a:srgbClr val="FF33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grpSp>
        <p:nvGrpSpPr>
          <p:cNvPr id="33" name="مجموعة 17"/>
          <p:cNvGrpSpPr/>
          <p:nvPr/>
        </p:nvGrpSpPr>
        <p:grpSpPr>
          <a:xfrm>
            <a:off x="571472" y="1000108"/>
            <a:ext cx="8358246" cy="928694"/>
            <a:chOff x="571472" y="857232"/>
            <a:chExt cx="8358246" cy="928694"/>
          </a:xfrm>
        </p:grpSpPr>
        <p:sp>
          <p:nvSpPr>
            <p:cNvPr id="34" name="دبوس زينة 33"/>
            <p:cNvSpPr/>
            <p:nvPr/>
          </p:nvSpPr>
          <p:spPr>
            <a:xfrm>
              <a:off x="571472" y="857232"/>
              <a:ext cx="7143800" cy="928694"/>
            </a:xfrm>
            <a:prstGeom prst="plaque">
              <a:avLst/>
            </a:prstGeom>
            <a:noFill/>
            <a:ln w="28575">
              <a:solidFill>
                <a:schemeClr val="tx1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endParaRPr lang="ar-SA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35" name="مجموعة 16"/>
            <p:cNvGrpSpPr/>
            <p:nvPr/>
          </p:nvGrpSpPr>
          <p:grpSpPr>
            <a:xfrm>
              <a:off x="7715272" y="857232"/>
              <a:ext cx="1214446" cy="928694"/>
              <a:chOff x="7715272" y="857232"/>
              <a:chExt cx="1214446" cy="928694"/>
            </a:xfrm>
          </p:grpSpPr>
          <p:sp>
            <p:nvSpPr>
              <p:cNvPr id="36" name="دبوس زينة 35"/>
              <p:cNvSpPr/>
              <p:nvPr/>
            </p:nvSpPr>
            <p:spPr>
              <a:xfrm>
                <a:off x="7715272" y="857232"/>
                <a:ext cx="1214446" cy="928694"/>
              </a:xfrm>
              <a:prstGeom prst="plaqu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28575">
                <a:solidFill>
                  <a:schemeClr val="tx1"/>
                </a:solidFill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pic>
            <p:nvPicPr>
              <p:cNvPr id="37" name="Picture 2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7743846" y="1000110"/>
                <a:ext cx="1138220" cy="5715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</p:pic>
        </p:grpSp>
      </p:grp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1285860"/>
            <a:ext cx="5572135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800" decel="100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8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0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800" decel="100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"/>
                            </p:stCondLst>
                            <p:childTnLst>
                              <p:par>
                                <p:cTn id="125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2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2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800" decel="100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8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8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8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1" dur="2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2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800" decel="100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800" de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800" de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800" de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000"/>
                            </p:stCondLst>
                            <p:childTnLst>
                              <p:par>
                                <p:cTn id="174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5" dur="2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2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800" decel="100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800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800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800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000"/>
                            </p:stCondLst>
                            <p:childTnLst>
                              <p:par>
                                <p:cTn id="189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0" dur="2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2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9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0" grpId="1"/>
      <p:bldP spid="45" grpId="0"/>
      <p:bldP spid="46" grpId="0"/>
      <p:bldP spid="47" grpId="0"/>
      <p:bldP spid="48" grpId="0"/>
      <p:bldP spid="49" grpId="0" animBg="1"/>
      <p:bldP spid="50" grpId="0"/>
      <p:bldP spid="50" grpId="1"/>
      <p:bldP spid="51" grpId="0"/>
      <p:bldP spid="52" grpId="0"/>
      <p:bldP spid="53" grpId="0"/>
      <p:bldP spid="54" grpId="0"/>
      <p:bldP spid="61" grpId="0"/>
      <p:bldP spid="61" grpId="1"/>
      <p:bldP spid="62" grpId="0"/>
      <p:bldP spid="63" grpId="0"/>
      <p:bldP spid="64" grpId="0" animBg="1"/>
      <p:bldP spid="65" grpId="0"/>
      <p:bldP spid="65" grpId="1"/>
      <p:bldP spid="66" grpId="0"/>
      <p:bldP spid="67" grpId="0"/>
      <p:bldP spid="68" grpId="0"/>
      <p:bldP spid="69" grpId="0"/>
      <p:bldP spid="70" grpId="0"/>
      <p:bldP spid="70" grpId="1"/>
      <p:bldP spid="71" grpId="0"/>
      <p:bldP spid="72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</TotalTime>
  <Words>979</Words>
  <Application>Microsoft Office PowerPoint</Application>
  <PresentationFormat>عرض على الشاشة (3:4)‏</PresentationFormat>
  <Paragraphs>249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free-tech</dc:creator>
  <cp:lastModifiedBy>free-tech</cp:lastModifiedBy>
  <cp:revision>121</cp:revision>
  <dcterms:created xsi:type="dcterms:W3CDTF">2013-06-02T15:27:24Z</dcterms:created>
  <dcterms:modified xsi:type="dcterms:W3CDTF">2013-06-28T15:21:06Z</dcterms:modified>
</cp:coreProperties>
</file>