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C8FF"/>
    <a:srgbClr val="00A1DA"/>
    <a:srgbClr val="AB15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BF7DE-F5B3-4B57-BA0A-8175EBB423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637CEC-00BD-4534-A46F-027B784707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0EA3CB-DBB7-477C-BA01-29BA085CA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90503-92A7-4F05-B514-C9402C123719}" type="datetimeFigureOut">
              <a:rPr lang="en-IN" smtClean="0"/>
              <a:t>27-06-2017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A8AEC5-F40E-49AB-A584-9F46B25E0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0A4A0-DCAF-4EC0-B6E5-EAEB25B4D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FA038-3365-4B97-9A66-B255FBC05A9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6812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2431C-511A-48A0-AE92-C838F69A3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347830-ED37-4C31-84C4-D072A4CC7E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68C7C9-2A11-471D-8526-17E2CCC7F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90503-92A7-4F05-B514-C9402C123719}" type="datetimeFigureOut">
              <a:rPr lang="en-IN" smtClean="0"/>
              <a:t>27-06-2017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849186-D23C-4D54-8378-78F12DD40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9E073-14BF-4364-BD7F-34106A369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FA038-3365-4B97-9A66-B255FBC05A9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63279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EA3F1C-AD85-4414-A422-3E02D52F91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B20884-0CDE-47BF-8830-95AB11F82D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6C26F7-B543-4664-AF53-747770C55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90503-92A7-4F05-B514-C9402C123719}" type="datetimeFigureOut">
              <a:rPr lang="en-IN" smtClean="0"/>
              <a:t>27-06-2017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EC8CB4-F2CF-4445-820D-AAE4DDB82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2260B9-E126-44E8-ADC7-BBD466ABE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FA038-3365-4B97-9A66-B255FBC05A9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4773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08E49-3B3B-4181-9B7B-7F9A8F1EB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21DF69-A5C8-4D74-9DB3-29701A24D3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7D185B-B220-41E9-91FF-E94E13FB6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90503-92A7-4F05-B514-C9402C123719}" type="datetimeFigureOut">
              <a:rPr lang="en-IN" smtClean="0"/>
              <a:t>27-06-2017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74E5AA-BD87-461A-98CF-92F440287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643EE9-B7A8-4727-8DD2-C18B5FFB1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FA038-3365-4B97-9A66-B255FBC05A9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09672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8AE1A-954E-431F-B8E3-BC20D9B01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A218D2-81B5-47D7-89EA-C3F0D8F58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D80BD7-0FAA-40A1-AB4D-E4B860B3C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90503-92A7-4F05-B514-C9402C123719}" type="datetimeFigureOut">
              <a:rPr lang="en-IN" smtClean="0"/>
              <a:t>27-06-2017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F8F2A-09EC-4882-8CD4-B477804DC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945EAB-D1F4-4BA9-A451-ED14B2A15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FA038-3365-4B97-9A66-B255FBC05A9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8701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B8C36-FB0C-4F15-9FFD-E84286973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9D9B97-5455-4681-BF6E-D9068CAA81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076401-C306-4C7B-9993-8308DD4CCA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B10ED2-0C56-4DA2-9DB7-77A12640F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90503-92A7-4F05-B514-C9402C123719}" type="datetimeFigureOut">
              <a:rPr lang="en-IN" smtClean="0"/>
              <a:t>27-06-2017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76ED55-9420-4F3F-95FD-04EAAFC73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FD689C-1A77-4772-AF14-D40583BFC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FA038-3365-4B97-9A66-B255FBC05A9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0223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66956-7E81-4049-8A7E-7EEC8E480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FB8755-395E-4C43-8074-02D4FF8676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890FD7-0ADF-43F2-B5E7-39805D80BA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95B14B-B9CB-4B37-B777-ED70A978B9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BD979D-57C0-43F1-A3A0-6C22924C66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258690-61BD-4D5C-B954-8CD2E7D4E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90503-92A7-4F05-B514-C9402C123719}" type="datetimeFigureOut">
              <a:rPr lang="en-IN" smtClean="0"/>
              <a:t>27-06-2017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357B86-DB0C-4865-9EC8-3568C5C35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0C7131-E0E2-4E3D-AEE5-E354E383F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FA038-3365-4B97-9A66-B255FBC05A9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47487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30306-399A-45AE-B84F-4493ECE2A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437DB5-25C1-44C2-AE50-A6D7C187A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90503-92A7-4F05-B514-C9402C123719}" type="datetimeFigureOut">
              <a:rPr lang="en-IN" smtClean="0"/>
              <a:t>27-06-2017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2B68EA-7906-4052-9889-5876EF63E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C966B1-BC69-462B-9F9A-A4D41C86A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FA038-3365-4B97-9A66-B255FBC05A9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7433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2EDB4B-F368-450F-91EA-93160D6C6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90503-92A7-4F05-B514-C9402C123719}" type="datetimeFigureOut">
              <a:rPr lang="en-IN" smtClean="0"/>
              <a:t>27-06-2017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58C89C-DCA9-491F-A0F0-9C62F1F8E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CC1525-E845-4548-B3E0-922ECF9EF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FA038-3365-4B97-9A66-B255FBC05A9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5383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E103A-44AE-4621-B84E-543B27D36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84892-7962-4426-A9D8-E2FA5FFD6F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25E643-9C89-4AEE-8DE4-9FCC0714F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7C7F98-95F9-48ED-9D6D-3637CA636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90503-92A7-4F05-B514-C9402C123719}" type="datetimeFigureOut">
              <a:rPr lang="en-IN" smtClean="0"/>
              <a:t>27-06-2017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6943FB-2AB9-41DD-9652-06AA27635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428FFF-E21C-448F-B558-15EFBAB72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FA038-3365-4B97-9A66-B255FBC05A9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5831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BFF04-3EE5-48F1-95EE-615B0A642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D3D5C2-52CD-418E-B663-401DE0D6B4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37D46C-80D8-49B1-804D-99A93A69BD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8AAB28-AF87-436D-BD3C-AA6AE0307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90503-92A7-4F05-B514-C9402C123719}" type="datetimeFigureOut">
              <a:rPr lang="en-IN" smtClean="0"/>
              <a:t>27-06-2017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E35196-1F98-4C84-A880-E55C304C4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9CD830-A75A-4C2A-A2F9-F9FA75B65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FA038-3365-4B97-9A66-B255FBC05A9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32064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85A362-0501-4BB9-A677-3AF013417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146E4A-C47E-43EA-86C6-AC3B4C9D85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A3150-7452-432E-BE24-987B87E274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E90503-92A7-4F05-B514-C9402C123719}" type="datetimeFigureOut">
              <a:rPr lang="en-IN" smtClean="0"/>
              <a:t>27-06-2017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7F5927-D3B2-4392-A1DE-C50156B145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587BF2-CFF6-4BF8-B8EC-F27761E422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0FA038-3365-4B97-9A66-B255FBC05A9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77263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D51037A-5E61-4F87-975A-F3E75BD19B3B}"/>
              </a:ext>
            </a:extLst>
          </p:cNvPr>
          <p:cNvSpPr/>
          <p:nvPr/>
        </p:nvSpPr>
        <p:spPr>
          <a:xfrm>
            <a:off x="3972393" y="674557"/>
            <a:ext cx="8219607" cy="557634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E9CC1D3-166A-4CD0-9769-B39D289471AA}"/>
              </a:ext>
            </a:extLst>
          </p:cNvPr>
          <p:cNvSpPr/>
          <p:nvPr/>
        </p:nvSpPr>
        <p:spPr>
          <a:xfrm>
            <a:off x="0" y="674557"/>
            <a:ext cx="3972393" cy="55763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20E9C5C-D9F7-45FD-91D2-97B447E851EC}"/>
              </a:ext>
            </a:extLst>
          </p:cNvPr>
          <p:cNvSpPr/>
          <p:nvPr/>
        </p:nvSpPr>
        <p:spPr>
          <a:xfrm>
            <a:off x="3972393" y="674557"/>
            <a:ext cx="4137286" cy="5576341"/>
          </a:xfrm>
          <a:prstGeom prst="rect">
            <a:avLst/>
          </a:prstGeom>
          <a:solidFill>
            <a:srgbClr val="00B0F0">
              <a:alpha val="8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CCAEC7E-E8C6-4BD5-AA8C-FD4C2B32A7DA}"/>
              </a:ext>
            </a:extLst>
          </p:cNvPr>
          <p:cNvGrpSpPr/>
          <p:nvPr/>
        </p:nvGrpSpPr>
        <p:grpSpPr>
          <a:xfrm flipH="1" flipV="1">
            <a:off x="7532556" y="447528"/>
            <a:ext cx="824459" cy="876924"/>
            <a:chOff x="6460761" y="1648918"/>
            <a:chExt cx="824459" cy="876924"/>
          </a:xfrm>
          <a:solidFill>
            <a:schemeClr val="tx1">
              <a:lumMod val="65000"/>
              <a:lumOff val="35000"/>
              <a:alpha val="70000"/>
            </a:schemeClr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C18A029-14D7-4A55-A9D5-E18CD4074BBB}"/>
                </a:ext>
              </a:extLst>
            </p:cNvPr>
            <p:cNvSpPr/>
            <p:nvPr/>
          </p:nvSpPr>
          <p:spPr>
            <a:xfrm>
              <a:off x="6460761" y="1648918"/>
              <a:ext cx="104931" cy="8244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7848D81-8FC0-4DDA-8D0F-FF149342AC6C}"/>
                </a:ext>
              </a:extLst>
            </p:cNvPr>
            <p:cNvSpPr/>
            <p:nvPr/>
          </p:nvSpPr>
          <p:spPr>
            <a:xfrm rot="16200000">
              <a:off x="6820525" y="2061147"/>
              <a:ext cx="104931" cy="8244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187CF1A-710E-4839-9105-279CFCDD25A4}"/>
              </a:ext>
            </a:extLst>
          </p:cNvPr>
          <p:cNvGrpSpPr/>
          <p:nvPr/>
        </p:nvGrpSpPr>
        <p:grpSpPr>
          <a:xfrm rot="5400000" flipH="1">
            <a:off x="4101783" y="5619662"/>
            <a:ext cx="533198" cy="567128"/>
            <a:chOff x="6460761" y="1648918"/>
            <a:chExt cx="824459" cy="876924"/>
          </a:xfrm>
          <a:solidFill>
            <a:schemeClr val="bg1">
              <a:lumMod val="95000"/>
            </a:schemeClr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078B709-D860-41C9-A1F7-DCA6A61C8957}"/>
                </a:ext>
              </a:extLst>
            </p:cNvPr>
            <p:cNvSpPr/>
            <p:nvPr/>
          </p:nvSpPr>
          <p:spPr>
            <a:xfrm>
              <a:off x="6460761" y="1648918"/>
              <a:ext cx="104931" cy="8244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7B78899-7E89-47E9-AB2E-C57AB5DCFA30}"/>
                </a:ext>
              </a:extLst>
            </p:cNvPr>
            <p:cNvSpPr/>
            <p:nvPr/>
          </p:nvSpPr>
          <p:spPr>
            <a:xfrm rot="16200000">
              <a:off x="6820525" y="2061147"/>
              <a:ext cx="104931" cy="8244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DAA9812-C3D9-48AA-BB7B-101BA9FC3AF1}"/>
              </a:ext>
            </a:extLst>
          </p:cNvPr>
          <p:cNvGrpSpPr/>
          <p:nvPr/>
        </p:nvGrpSpPr>
        <p:grpSpPr>
          <a:xfrm>
            <a:off x="4416059" y="1568318"/>
            <a:ext cx="3116497" cy="887183"/>
            <a:chOff x="4416059" y="1568318"/>
            <a:chExt cx="3116497" cy="88718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62CC755-85AE-438D-83D0-2269347D2A7D}"/>
                </a:ext>
              </a:extLst>
            </p:cNvPr>
            <p:cNvSpPr txBox="1"/>
            <p:nvPr/>
          </p:nvSpPr>
          <p:spPr>
            <a:xfrm>
              <a:off x="5898628" y="1568318"/>
              <a:ext cx="16339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N" sz="1400" spc="300" dirty="0">
                  <a:solidFill>
                    <a:schemeClr val="bg1"/>
                  </a:solidFill>
                  <a:latin typeface="Nexa Bold" panose="02000000000000000000" pitchFamily="50" charset="0"/>
                </a:rPr>
                <a:t>HEADING A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E500DF1-BEEA-4E7A-B9E1-7B6691BD9ECB}"/>
                </a:ext>
              </a:extLst>
            </p:cNvPr>
            <p:cNvSpPr txBox="1"/>
            <p:nvPr/>
          </p:nvSpPr>
          <p:spPr>
            <a:xfrm>
              <a:off x="4416059" y="1878420"/>
              <a:ext cx="3116497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N" sz="1050" spc="300" dirty="0">
                  <a:solidFill>
                    <a:schemeClr val="bg1"/>
                  </a:solidFill>
                  <a:latin typeface="Nexa Light" panose="02000000000000000000" pitchFamily="50" charset="0"/>
                </a:rPr>
                <a:t>Add your sub-heading or description here. This is a dummy text.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2B6A2A5-ACB0-4DC8-B603-3DD96464C980}"/>
              </a:ext>
            </a:extLst>
          </p:cNvPr>
          <p:cNvGrpSpPr/>
          <p:nvPr/>
        </p:nvGrpSpPr>
        <p:grpSpPr>
          <a:xfrm>
            <a:off x="4416059" y="3022425"/>
            <a:ext cx="3116497" cy="887183"/>
            <a:chOff x="4416059" y="1568318"/>
            <a:chExt cx="3116497" cy="88718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3D9F4E7-BAD5-4F3F-9115-1B74AE4A4ED6}"/>
                </a:ext>
              </a:extLst>
            </p:cNvPr>
            <p:cNvSpPr txBox="1"/>
            <p:nvPr/>
          </p:nvSpPr>
          <p:spPr>
            <a:xfrm>
              <a:off x="5898628" y="1568318"/>
              <a:ext cx="16339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N" sz="1400" spc="300" dirty="0">
                  <a:solidFill>
                    <a:schemeClr val="bg1"/>
                  </a:solidFill>
                  <a:latin typeface="Nexa Bold" panose="02000000000000000000" pitchFamily="50" charset="0"/>
                </a:rPr>
                <a:t>HEADING B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121DC27-6862-42AD-9BD2-1784B4211CC2}"/>
                </a:ext>
              </a:extLst>
            </p:cNvPr>
            <p:cNvSpPr txBox="1"/>
            <p:nvPr/>
          </p:nvSpPr>
          <p:spPr>
            <a:xfrm>
              <a:off x="4416059" y="1878420"/>
              <a:ext cx="3116497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N" sz="1050" spc="300" dirty="0">
                  <a:solidFill>
                    <a:schemeClr val="bg1"/>
                  </a:solidFill>
                  <a:latin typeface="Nexa Light" panose="02000000000000000000" pitchFamily="50" charset="0"/>
                </a:rPr>
                <a:t>Add your sub-heading or description here. This is a dummy text.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FB516A3-DA84-4182-90CC-03A5AE07572F}"/>
              </a:ext>
            </a:extLst>
          </p:cNvPr>
          <p:cNvGrpSpPr/>
          <p:nvPr/>
        </p:nvGrpSpPr>
        <p:grpSpPr>
          <a:xfrm>
            <a:off x="4416059" y="4457136"/>
            <a:ext cx="3116497" cy="887183"/>
            <a:chOff x="4416059" y="1568318"/>
            <a:chExt cx="3116497" cy="88718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62D6049-AC96-4628-9225-B31C3C51819E}"/>
                </a:ext>
              </a:extLst>
            </p:cNvPr>
            <p:cNvSpPr txBox="1"/>
            <p:nvPr/>
          </p:nvSpPr>
          <p:spPr>
            <a:xfrm>
              <a:off x="5898628" y="1568318"/>
              <a:ext cx="16339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N" sz="1400" spc="300" dirty="0">
                  <a:solidFill>
                    <a:schemeClr val="bg1"/>
                  </a:solidFill>
                  <a:latin typeface="Nexa Bold" panose="02000000000000000000" pitchFamily="50" charset="0"/>
                </a:rPr>
                <a:t>HEADING C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A59A724-D701-4062-B973-ED1386ED8CAE}"/>
                </a:ext>
              </a:extLst>
            </p:cNvPr>
            <p:cNvSpPr txBox="1"/>
            <p:nvPr/>
          </p:nvSpPr>
          <p:spPr>
            <a:xfrm>
              <a:off x="4416059" y="1878420"/>
              <a:ext cx="3116497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N" sz="1050" spc="300" dirty="0">
                  <a:solidFill>
                    <a:schemeClr val="bg1"/>
                  </a:solidFill>
                  <a:latin typeface="Nexa Light" panose="02000000000000000000" pitchFamily="50" charset="0"/>
                </a:rPr>
                <a:t>Add your sub-heading or description here. This is a dummy text.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0F7AD433-2B70-4F10-B07A-29136E35B13F}"/>
              </a:ext>
            </a:extLst>
          </p:cNvPr>
          <p:cNvSpPr txBox="1"/>
          <p:nvPr/>
        </p:nvSpPr>
        <p:spPr>
          <a:xfrm>
            <a:off x="299076" y="1824585"/>
            <a:ext cx="337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>
                <a:solidFill>
                  <a:schemeClr val="bg1"/>
                </a:solidFill>
                <a:latin typeface="Nexa Bold" panose="02000000000000000000" pitchFamily="50" charset="0"/>
              </a:rPr>
              <a:t>CREATIVE VENUS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6EC4B6E-92F4-4769-8C77-92229C4016ED}"/>
              </a:ext>
            </a:extLst>
          </p:cNvPr>
          <p:cNvSpPr txBox="1"/>
          <p:nvPr/>
        </p:nvSpPr>
        <p:spPr>
          <a:xfrm>
            <a:off x="299077" y="2455501"/>
            <a:ext cx="28038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1200" dirty="0">
                <a:solidFill>
                  <a:schemeClr val="bg1">
                    <a:alpha val="76000"/>
                  </a:schemeClr>
                </a:solidFill>
                <a:latin typeface="Nexa Light" panose="02000000000000000000" pitchFamily="50" charset="0"/>
              </a:rPr>
              <a:t>Add your text here. This place is for description. Please subscribe to our channel to watch more such videos. If you like our videos, please like, share or comment.</a:t>
            </a:r>
          </a:p>
          <a:p>
            <a:pPr algn="just"/>
            <a:endParaRPr lang="en-IN" sz="1200" dirty="0">
              <a:solidFill>
                <a:schemeClr val="bg1">
                  <a:alpha val="76000"/>
                </a:schemeClr>
              </a:solidFill>
              <a:latin typeface="Nexa Light" panose="02000000000000000000" pitchFamily="50" charset="0"/>
            </a:endParaRPr>
          </a:p>
          <a:p>
            <a:pPr algn="just"/>
            <a:r>
              <a:rPr lang="en-IN" sz="1200" dirty="0">
                <a:solidFill>
                  <a:schemeClr val="bg1">
                    <a:alpha val="76000"/>
                  </a:schemeClr>
                </a:solidFill>
                <a:latin typeface="Nexa Light" panose="02000000000000000000" pitchFamily="50" charset="0"/>
              </a:rPr>
              <a:t>Add your text here. This place is for description. Please subscribe to our channel to watch more such videos. If you like our videos, please like, share or comment.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30E86C2-7E83-4518-B57F-B38C153F8F03}"/>
              </a:ext>
            </a:extLst>
          </p:cNvPr>
          <p:cNvGrpSpPr/>
          <p:nvPr/>
        </p:nvGrpSpPr>
        <p:grpSpPr>
          <a:xfrm>
            <a:off x="7838430" y="4547009"/>
            <a:ext cx="540000" cy="540000"/>
            <a:chOff x="7837182" y="4547009"/>
            <a:chExt cx="540000" cy="5400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9F39D6A-D8C5-4045-A40D-616A65AE6662}"/>
                </a:ext>
              </a:extLst>
            </p:cNvPr>
            <p:cNvSpPr/>
            <p:nvPr/>
          </p:nvSpPr>
          <p:spPr>
            <a:xfrm rot="2700000">
              <a:off x="7837182" y="4547009"/>
              <a:ext cx="540000" cy="540000"/>
            </a:xfrm>
            <a:prstGeom prst="rect">
              <a:avLst/>
            </a:prstGeom>
            <a:solidFill>
              <a:schemeClr val="bg1">
                <a:lumMod val="95000"/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pic>
          <p:nvPicPr>
            <p:cNvPr id="32" name="Graphic 31" descr="Lightbulb">
              <a:extLst>
                <a:ext uri="{FF2B5EF4-FFF2-40B4-BE49-F238E27FC236}">
                  <a16:creationId xmlns:a16="http://schemas.microsoft.com/office/drawing/2014/main" id="{6970E404-0710-4F5A-A62D-59298B1494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927182" y="4637009"/>
              <a:ext cx="360000" cy="360000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305648A-5491-40B6-8C8A-7A2F327F642F}"/>
              </a:ext>
            </a:extLst>
          </p:cNvPr>
          <p:cNvGrpSpPr/>
          <p:nvPr/>
        </p:nvGrpSpPr>
        <p:grpSpPr>
          <a:xfrm>
            <a:off x="7838430" y="1606095"/>
            <a:ext cx="540000" cy="540000"/>
            <a:chOff x="7809699" y="1606095"/>
            <a:chExt cx="540000" cy="54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84F1572-7719-4E4F-874C-104D9EB64F2B}"/>
                </a:ext>
              </a:extLst>
            </p:cNvPr>
            <p:cNvSpPr/>
            <p:nvPr/>
          </p:nvSpPr>
          <p:spPr>
            <a:xfrm rot="2700000">
              <a:off x="7809699" y="1606095"/>
              <a:ext cx="540000" cy="540000"/>
            </a:xfrm>
            <a:prstGeom prst="rect">
              <a:avLst/>
            </a:prstGeom>
            <a:solidFill>
              <a:schemeClr val="bg1">
                <a:lumMod val="95000"/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pic>
          <p:nvPicPr>
            <p:cNvPr id="34" name="Graphic 33" descr="Stopwatch">
              <a:extLst>
                <a:ext uri="{FF2B5EF4-FFF2-40B4-BE49-F238E27FC236}">
                  <a16:creationId xmlns:a16="http://schemas.microsoft.com/office/drawing/2014/main" id="{74CDA3D0-6B48-4945-B55C-256E4FC5B2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899699" y="1696095"/>
              <a:ext cx="360000" cy="36000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A982B95-9CE1-4EF6-80C7-5B620833C16A}"/>
              </a:ext>
            </a:extLst>
          </p:cNvPr>
          <p:cNvGrpSpPr/>
          <p:nvPr/>
        </p:nvGrpSpPr>
        <p:grpSpPr>
          <a:xfrm>
            <a:off x="7838430" y="3076552"/>
            <a:ext cx="540000" cy="540000"/>
            <a:chOff x="7837182" y="3076552"/>
            <a:chExt cx="540000" cy="5400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A895694-B776-4369-8E28-9676C99049F2}"/>
                </a:ext>
              </a:extLst>
            </p:cNvPr>
            <p:cNvSpPr/>
            <p:nvPr/>
          </p:nvSpPr>
          <p:spPr>
            <a:xfrm rot="2700000">
              <a:off x="7837182" y="3076552"/>
              <a:ext cx="540000" cy="540000"/>
            </a:xfrm>
            <a:prstGeom prst="rect">
              <a:avLst/>
            </a:prstGeom>
            <a:solidFill>
              <a:schemeClr val="bg1">
                <a:lumMod val="95000"/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pic>
          <p:nvPicPr>
            <p:cNvPr id="36" name="Graphic 35" descr="Magnifying glass">
              <a:extLst>
                <a:ext uri="{FF2B5EF4-FFF2-40B4-BE49-F238E27FC236}">
                  <a16:creationId xmlns:a16="http://schemas.microsoft.com/office/drawing/2014/main" id="{78781E89-3CA1-479B-9073-B1EB2405348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927182" y="3166552"/>
              <a:ext cx="360000" cy="360000"/>
            </a:xfrm>
            <a:prstGeom prst="rect">
              <a:avLst/>
            </a:prstGeom>
          </p:spPr>
        </p:pic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6CF10C56-7049-4A91-8CDE-F0B3F0BB62AC}"/>
              </a:ext>
            </a:extLst>
          </p:cNvPr>
          <p:cNvSpPr txBox="1"/>
          <p:nvPr/>
        </p:nvSpPr>
        <p:spPr>
          <a:xfrm>
            <a:off x="8760088" y="77834"/>
            <a:ext cx="25496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sz="1000" spc="300" dirty="0">
                <a:solidFill>
                  <a:schemeClr val="bg1">
                    <a:lumMod val="75000"/>
                  </a:schemeClr>
                </a:solidFill>
                <a:latin typeface="Nexa Light" panose="02000000000000000000" pitchFamily="50" charset="0"/>
              </a:rPr>
              <a:t>CREATIVE VENUS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053EE63-97ED-4840-BEDB-9C6AED0224AC}"/>
              </a:ext>
            </a:extLst>
          </p:cNvPr>
          <p:cNvCxnSpPr/>
          <p:nvPr/>
        </p:nvCxnSpPr>
        <p:spPr>
          <a:xfrm>
            <a:off x="11309783" y="74944"/>
            <a:ext cx="0" cy="25200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8B422ACC-6B1E-4E90-9757-A305B1679427}"/>
              </a:ext>
            </a:extLst>
          </p:cNvPr>
          <p:cNvSpPr txBox="1"/>
          <p:nvPr/>
        </p:nvSpPr>
        <p:spPr>
          <a:xfrm>
            <a:off x="11390862" y="77834"/>
            <a:ext cx="10709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000" spc="300" dirty="0">
                <a:solidFill>
                  <a:schemeClr val="bg1">
                    <a:lumMod val="75000"/>
                  </a:schemeClr>
                </a:solidFill>
                <a:latin typeface="Nexa Light" panose="02000000000000000000" pitchFamily="50" charset="0"/>
              </a:rPr>
              <a:t>Page 2</a:t>
            </a:r>
          </a:p>
        </p:txBody>
      </p:sp>
      <p:pic>
        <p:nvPicPr>
          <p:cNvPr id="45" name="Graphic 44" descr="Single gear">
            <a:extLst>
              <a:ext uri="{FF2B5EF4-FFF2-40B4-BE49-F238E27FC236}">
                <a16:creationId xmlns:a16="http://schemas.microsoft.com/office/drawing/2014/main" id="{7BA4112C-5BBE-4A30-A489-E19EA4CD3A5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33894" y="4804136"/>
            <a:ext cx="324000" cy="324000"/>
          </a:xfrm>
          <a:prstGeom prst="rect">
            <a:avLst/>
          </a:prstGeom>
        </p:spPr>
      </p:pic>
      <p:pic>
        <p:nvPicPr>
          <p:cNvPr id="47" name="Graphic 46" descr="Hourglass">
            <a:extLst>
              <a:ext uri="{FF2B5EF4-FFF2-40B4-BE49-F238E27FC236}">
                <a16:creationId xmlns:a16="http://schemas.microsoft.com/office/drawing/2014/main" id="{652D9B06-58FD-44AC-B504-34C7B4472F1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39322" y="4804136"/>
            <a:ext cx="324000" cy="324000"/>
          </a:xfrm>
          <a:prstGeom prst="rect">
            <a:avLst/>
          </a:prstGeom>
        </p:spPr>
      </p:pic>
      <p:pic>
        <p:nvPicPr>
          <p:cNvPr id="49" name="Graphic 48" descr="Gauge">
            <a:extLst>
              <a:ext uri="{FF2B5EF4-FFF2-40B4-BE49-F238E27FC236}">
                <a16:creationId xmlns:a16="http://schemas.microsoft.com/office/drawing/2014/main" id="{8878CAB9-0471-48B2-B71D-07634A16EB9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944750" y="4804136"/>
            <a:ext cx="324000" cy="324000"/>
          </a:xfrm>
          <a:prstGeom prst="rect">
            <a:avLst/>
          </a:prstGeom>
        </p:spPr>
      </p:pic>
      <p:pic>
        <p:nvPicPr>
          <p:cNvPr id="51" name="Graphic 50" descr="Database">
            <a:extLst>
              <a:ext uri="{FF2B5EF4-FFF2-40B4-BE49-F238E27FC236}">
                <a16:creationId xmlns:a16="http://schemas.microsoft.com/office/drawing/2014/main" id="{FB50ED5E-F114-404A-BE22-F7B7C0E1725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750177" y="4804136"/>
            <a:ext cx="324000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637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121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Nexa Bold</vt:lpstr>
      <vt:lpstr>Nexa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Pankaj Sharma</dc:creator>
  <cp:lastModifiedBy>Pankaj Sharma</cp:lastModifiedBy>
  <cp:revision>14</cp:revision>
  <dcterms:created xsi:type="dcterms:W3CDTF">2017-06-27T17:41:42Z</dcterms:created>
  <dcterms:modified xsi:type="dcterms:W3CDTF">2017-06-27T18:23:16Z</dcterms:modified>
</cp:coreProperties>
</file>