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16" r:id="rId3"/>
    <p:sldId id="414" r:id="rId4"/>
    <p:sldId id="415" r:id="rId5"/>
    <p:sldId id="412" r:id="rId6"/>
    <p:sldId id="419" r:id="rId7"/>
    <p:sldId id="335" r:id="rId8"/>
    <p:sldId id="420" r:id="rId9"/>
    <p:sldId id="421" r:id="rId10"/>
    <p:sldId id="411" r:id="rId11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3015">
          <p15:clr>
            <a:srgbClr val="A4A3A4"/>
          </p15:clr>
        </p15:guide>
        <p15:guide id="4" pos="38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  <a:srgbClr val="9933FF"/>
    <a:srgbClr val="D60093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8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1398"/>
      </p:cViewPr>
      <p:guideLst>
        <p:guide orient="horz" pos="2183"/>
        <p:guide pos="3840"/>
        <p:guide orient="horz" pos="3015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15/06/1442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927344" y="2670931"/>
            <a:ext cx="8374735" cy="1265254"/>
            <a:chOff x="9198889" y="2670931"/>
            <a:chExt cx="8374735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897131" y="3113746"/>
              <a:ext cx="5676493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نبيِّي محمَّدٌ صلى الله عليه وسلم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6035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56660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461872"/>
            <a:chOff x="538318" y="1529365"/>
            <a:chExt cx="2658769" cy="1169893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24557" y="2008525"/>
              <a:ext cx="1897142" cy="690733"/>
              <a:chOff x="3436196" y="5466316"/>
              <a:chExt cx="1897142" cy="690733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36196" y="5689071"/>
                <a:ext cx="1897142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4375431" y="18594"/>
            <a:ext cx="4796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نبيِّي محمَّدٌ صلى الله عليه وسلم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22" name="Rectangle 146">
            <a:extLst>
              <a:ext uri="{FF2B5EF4-FFF2-40B4-BE49-F238E27FC236}">
                <a16:creationId xmlns:a16="http://schemas.microsoft.com/office/drawing/2014/main" id="{BFBC0FB0-17F0-4A94-A0E8-3C42C225ECFE}"/>
              </a:ext>
            </a:extLst>
          </p:cNvPr>
          <p:cNvSpPr/>
          <p:nvPr/>
        </p:nvSpPr>
        <p:spPr>
          <a:xfrm>
            <a:off x="8969829" y="1338109"/>
            <a:ext cx="3222171" cy="790004"/>
          </a:xfrm>
          <a:prstGeom prst="rect">
            <a:avLst/>
          </a:prstGeom>
          <a:solidFill>
            <a:srgbClr val="00CC99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مَنْ عَلَّمنا دِينَ الإسلامِ ؟</a:t>
            </a:r>
          </a:p>
        </p:txBody>
      </p:sp>
      <p:grpSp>
        <p:nvGrpSpPr>
          <p:cNvPr id="19" name="Group 125">
            <a:extLst>
              <a:ext uri="{FF2B5EF4-FFF2-40B4-BE49-F238E27FC236}">
                <a16:creationId xmlns:a16="http://schemas.microsoft.com/office/drawing/2014/main" id="{1F862882-4868-494E-8A89-5ADA20DE10DE}"/>
              </a:ext>
            </a:extLst>
          </p:cNvPr>
          <p:cNvGrpSpPr/>
          <p:nvPr/>
        </p:nvGrpSpPr>
        <p:grpSpPr>
          <a:xfrm>
            <a:off x="3086127" y="599731"/>
            <a:ext cx="4172344" cy="5958750"/>
            <a:chOff x="1162948" y="497748"/>
            <a:chExt cx="2172294" cy="5646976"/>
          </a:xfrm>
        </p:grpSpPr>
        <p:sp>
          <p:nvSpPr>
            <p:cNvPr id="20" name="Freeform: Shape 75">
              <a:extLst>
                <a:ext uri="{FF2B5EF4-FFF2-40B4-BE49-F238E27FC236}">
                  <a16:creationId xmlns:a16="http://schemas.microsoft.com/office/drawing/2014/main" id="{D8288774-027A-4EEF-9E71-9A19160EF511}"/>
                </a:ext>
              </a:extLst>
            </p:cNvPr>
            <p:cNvSpPr/>
            <p:nvPr/>
          </p:nvSpPr>
          <p:spPr>
            <a:xfrm flipH="1">
              <a:off x="2163544" y="2413746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" name="Straight Connector 2">
              <a:extLst>
                <a:ext uri="{FF2B5EF4-FFF2-40B4-BE49-F238E27FC236}">
                  <a16:creationId xmlns:a16="http://schemas.microsoft.com/office/drawing/2014/main" id="{90620483-5A1C-4FDD-8B22-02302A1DDCF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34380" y="1058638"/>
              <a:ext cx="8565" cy="1337574"/>
            </a:xfrm>
            <a:prstGeom prst="line">
              <a:avLst/>
            </a:prstGeom>
            <a:ln w="28575">
              <a:solidFill>
                <a:srgbClr val="939393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14">
              <a:extLst>
                <a:ext uri="{FF2B5EF4-FFF2-40B4-BE49-F238E27FC236}">
                  <a16:creationId xmlns:a16="http://schemas.microsoft.com/office/drawing/2014/main" id="{34F0B613-0780-47F0-86BC-31968CB4A97A}"/>
                </a:ext>
              </a:extLst>
            </p:cNvPr>
            <p:cNvGrpSpPr/>
            <p:nvPr/>
          </p:nvGrpSpPr>
          <p:grpSpPr>
            <a:xfrm>
              <a:off x="1355703" y="2516205"/>
              <a:ext cx="1848128" cy="3628519"/>
              <a:chOff x="5097487" y="2110153"/>
              <a:chExt cx="2136858" cy="4195397"/>
            </a:xfrm>
          </p:grpSpPr>
          <p:sp>
            <p:nvSpPr>
              <p:cNvPr id="37" name="Rectangle: Rounded Corners 8">
                <a:extLst>
                  <a:ext uri="{FF2B5EF4-FFF2-40B4-BE49-F238E27FC236}">
                    <a16:creationId xmlns:a16="http://schemas.microsoft.com/office/drawing/2014/main" id="{885EFC83-55BF-446D-A8E2-434A5B53C650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E3A7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Freeform: Shape 11">
                <a:extLst>
                  <a:ext uri="{FF2B5EF4-FFF2-40B4-BE49-F238E27FC236}">
                    <a16:creationId xmlns:a16="http://schemas.microsoft.com/office/drawing/2014/main" id="{B489754A-6ECC-4C07-8699-CEB8DA1C1001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Freeform: Shape 9">
                <a:extLst>
                  <a:ext uri="{FF2B5EF4-FFF2-40B4-BE49-F238E27FC236}">
                    <a16:creationId xmlns:a16="http://schemas.microsoft.com/office/drawing/2014/main" id="{97560786-BFA8-4791-8A30-948C9541B26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TextBox 12">
                <a:extLst>
                  <a:ext uri="{FF2B5EF4-FFF2-40B4-BE49-F238E27FC236}">
                    <a16:creationId xmlns:a16="http://schemas.microsoft.com/office/drawing/2014/main" id="{3D824A36-A0D3-4EDB-89D1-84ED70AF3BD2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E3A7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41" name="TextBox 13">
                <a:extLst>
                  <a:ext uri="{FF2B5EF4-FFF2-40B4-BE49-F238E27FC236}">
                    <a16:creationId xmlns:a16="http://schemas.microsoft.com/office/drawing/2014/main" id="{CED6C198-6906-42D1-9279-CCD66F617240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2043220" cy="640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050"/>
                    </a:solidFill>
                    <a:latin typeface="Oswald" panose="02000503000000000000" pitchFamily="2" charset="0"/>
                  </a:rPr>
                  <a:t>1</a:t>
                </a:r>
                <a:endParaRPr lang="en-US" sz="3200" b="1" dirty="0">
                  <a:solidFill>
                    <a:srgbClr val="00B050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24" name="Group 41">
              <a:extLst>
                <a:ext uri="{FF2B5EF4-FFF2-40B4-BE49-F238E27FC236}">
                  <a16:creationId xmlns:a16="http://schemas.microsoft.com/office/drawing/2014/main" id="{87DBDE8A-3EA0-4D9B-BB2A-71CA203A111C}"/>
                </a:ext>
              </a:extLst>
            </p:cNvPr>
            <p:cNvGrpSpPr/>
            <p:nvPr/>
          </p:nvGrpSpPr>
          <p:grpSpPr>
            <a:xfrm>
              <a:off x="1278689" y="4871591"/>
              <a:ext cx="1986176" cy="793869"/>
              <a:chOff x="353292" y="4054653"/>
              <a:chExt cx="2296472" cy="917892"/>
            </a:xfrm>
          </p:grpSpPr>
          <p:sp>
            <p:nvSpPr>
              <p:cNvPr id="35" name="TextBox 39">
                <a:extLst>
                  <a:ext uri="{FF2B5EF4-FFF2-40B4-BE49-F238E27FC236}">
                    <a16:creationId xmlns:a16="http://schemas.microsoft.com/office/drawing/2014/main" id="{93DA9FFF-F223-4C2F-985A-4F0C58A8D44A}"/>
                  </a:ext>
                </a:extLst>
              </p:cNvPr>
              <p:cNvSpPr txBox="1"/>
              <p:nvPr/>
            </p:nvSpPr>
            <p:spPr>
              <a:xfrm>
                <a:off x="353292" y="4054653"/>
                <a:ext cx="221989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36" name="TextBox 40">
                <a:extLst>
                  <a:ext uri="{FF2B5EF4-FFF2-40B4-BE49-F238E27FC236}">
                    <a16:creationId xmlns:a16="http://schemas.microsoft.com/office/drawing/2014/main" id="{06034E55-A6D9-4888-BE59-7A252DCE6F1E}"/>
                  </a:ext>
                </a:extLst>
              </p:cNvPr>
              <p:cNvSpPr txBox="1"/>
              <p:nvPr/>
            </p:nvSpPr>
            <p:spPr>
              <a:xfrm>
                <a:off x="415566" y="4061998"/>
                <a:ext cx="2234198" cy="9105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400" b="1" dirty="0">
                    <a:latin typeface="+mj-lt"/>
                  </a:rPr>
                  <a:t>نبيِّي مُحَمدٌ بنُ عبدِ الله بن عبد المُطَّلب صلى الله عليه و سلم.</a:t>
                </a:r>
              </a:p>
            </p:txBody>
          </p:sp>
        </p:grpSp>
        <p:sp>
          <p:nvSpPr>
            <p:cNvPr id="26" name="Oval 54">
              <a:extLst>
                <a:ext uri="{FF2B5EF4-FFF2-40B4-BE49-F238E27FC236}">
                  <a16:creationId xmlns:a16="http://schemas.microsoft.com/office/drawing/2014/main" id="{5EDA430D-DE55-4C9E-AA21-E8B12A4D9F80}"/>
                </a:ext>
              </a:extLst>
            </p:cNvPr>
            <p:cNvSpPr/>
            <p:nvPr/>
          </p:nvSpPr>
          <p:spPr>
            <a:xfrm>
              <a:off x="2100671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Picture 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08F3E97-A7CF-4D9E-8D75-DDDC6491F10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62948" y="497748"/>
              <a:ext cx="2172294" cy="945516"/>
            </a:xfrm>
            <a:prstGeom prst="rect">
              <a:avLst/>
            </a:prstGeom>
          </p:spPr>
        </p:pic>
        <p:sp>
          <p:nvSpPr>
            <p:cNvPr id="31" name="Freeform: Shape 73">
              <a:extLst>
                <a:ext uri="{FF2B5EF4-FFF2-40B4-BE49-F238E27FC236}">
                  <a16:creationId xmlns:a16="http://schemas.microsoft.com/office/drawing/2014/main" id="{42584B80-3FE7-49B3-99AE-AF6237BF52FB}"/>
                </a:ext>
              </a:extLst>
            </p:cNvPr>
            <p:cNvSpPr/>
            <p:nvPr/>
          </p:nvSpPr>
          <p:spPr>
            <a:xfrm>
              <a:off x="2199300" y="2413149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79">
              <a:extLst>
                <a:ext uri="{FF2B5EF4-FFF2-40B4-BE49-F238E27FC236}">
                  <a16:creationId xmlns:a16="http://schemas.microsoft.com/office/drawing/2014/main" id="{1948EFA5-2224-4C3B-997F-F1A7BC031332}"/>
                </a:ext>
              </a:extLst>
            </p:cNvPr>
            <p:cNvCxnSpPr/>
            <p:nvPr/>
          </p:nvCxnSpPr>
          <p:spPr>
            <a:xfrm flipV="1">
              <a:off x="2182351" y="2365019"/>
              <a:ext cx="116356" cy="55245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80">
              <a:extLst>
                <a:ext uri="{FF2B5EF4-FFF2-40B4-BE49-F238E27FC236}">
                  <a16:creationId xmlns:a16="http://schemas.microsoft.com/office/drawing/2014/main" id="{A57BB8ED-AD7C-4C33-819D-8E88276D9D1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91410" y="2343910"/>
              <a:ext cx="94087" cy="53352"/>
            </a:xfrm>
            <a:prstGeom prst="line">
              <a:avLst/>
            </a:prstGeom>
            <a:ln w="19050">
              <a:solidFill>
                <a:srgbClr val="9393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Freeform: Shape 82">
              <a:extLst>
                <a:ext uri="{FF2B5EF4-FFF2-40B4-BE49-F238E27FC236}">
                  <a16:creationId xmlns:a16="http://schemas.microsoft.com/office/drawing/2014/main" id="{75F10CC6-F241-46AA-A1E1-8876CFC1F2CE}"/>
                </a:ext>
              </a:extLst>
            </p:cNvPr>
            <p:cNvSpPr/>
            <p:nvPr/>
          </p:nvSpPr>
          <p:spPr>
            <a:xfrm rot="19183841">
              <a:off x="2185127" y="2317839"/>
              <a:ext cx="56432" cy="69945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Oval 132">
            <a:extLst>
              <a:ext uri="{FF2B5EF4-FFF2-40B4-BE49-F238E27FC236}">
                <a16:creationId xmlns:a16="http://schemas.microsoft.com/office/drawing/2014/main" id="{2311F8E6-3BC4-4B0C-8855-CDB6B3EB53B9}"/>
              </a:ext>
            </a:extLst>
          </p:cNvPr>
          <p:cNvSpPr/>
          <p:nvPr/>
        </p:nvSpPr>
        <p:spPr>
          <a:xfrm>
            <a:off x="3176188" y="6902219"/>
            <a:ext cx="3194829" cy="247051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9871245" y="4683364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4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44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10764991" y="4777887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5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8973664" y="2601338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52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9867410" y="2695861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3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91053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2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3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6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7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8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9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32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33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6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7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9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7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52" dur="200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0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65" dur="200" fill="hold"/>
                                            <p:tgtEl>
                                              <p:spTgt spid="48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2" grpId="0" animBg="1"/>
          <p:bldP spid="42" grpId="0" animBg="1"/>
          <p:bldP spid="42" grpId="1" animBg="1"/>
          <p:bldP spid="43" grpId="0" animBg="1"/>
          <p:bldP spid="43" grpId="1" animBg="1"/>
          <p:bldP spid="48" grpId="0" animBg="1"/>
          <p:bldP spid="4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3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4" presetID="2" presetClass="entr" presetSubtype="2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6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8" fill="hold">
                          <p:stCondLst>
                            <p:cond delay="indefinite"/>
                          </p:stCondLst>
                          <p:childTnLst>
                            <p:par>
                              <p:cTn id="1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20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4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6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7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8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9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0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0" fill="hold"/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4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5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6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7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9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4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40" fill="hold">
                          <p:stCondLst>
                            <p:cond delay="indefinite"/>
                          </p:stCondLst>
                          <p:childTnLst>
                            <p:par>
                              <p:cTn id="41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42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6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7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9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0" dur="5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51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52" dur="200" fill="hold"/>
                                            <p:tgtEl>
                                              <p:spTgt spid="43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53" fill="hold">
                          <p:stCondLst>
                            <p:cond delay="indefinite"/>
                          </p:stCondLst>
                          <p:childTnLst>
                            <p:par>
                              <p:cTn id="5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5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5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57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58" dur="5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5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60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62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63" dur="500" fill="hold"/>
                                            <p:tgtEl>
                                              <p:spTgt spid="48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64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65" dur="200" fill="hold"/>
                                            <p:tgtEl>
                                              <p:spTgt spid="48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22" grpId="0" animBg="1"/>
          <p:bldP spid="42" grpId="0" animBg="1"/>
          <p:bldP spid="42" grpId="1" animBg="1"/>
          <p:bldP spid="43" grpId="0" animBg="1"/>
          <p:bldP spid="43" grpId="1" animBg="1"/>
          <p:bldP spid="48" grpId="0" animBg="1"/>
          <p:bldP spid="48" grpId="1" animBg="1"/>
        </p:bld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419678"/>
            <a:chOff x="433987" y="1526310"/>
            <a:chExt cx="2748179" cy="1419678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46356" y="2068272"/>
              <a:ext cx="1840475" cy="877716"/>
              <a:chOff x="3357995" y="5526063"/>
              <a:chExt cx="1840475" cy="877716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57995" y="5819004"/>
                <a:ext cx="1840475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8534052" y="449590"/>
            <a:ext cx="3657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rgbClr val="00B0F0"/>
                </a:solidFill>
                <a:latin typeface="Century Gothic" panose="020B0502020202020204" pitchFamily="34" charset="0"/>
              </a:rPr>
              <a:t>أَرْسلَهُ اللهُ إلى جميعِ الناسِ لـ :</a:t>
            </a: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126">
            <a:extLst>
              <a:ext uri="{FF2B5EF4-FFF2-40B4-BE49-F238E27FC236}">
                <a16:creationId xmlns:a16="http://schemas.microsoft.com/office/drawing/2014/main" id="{B732348F-C7E9-459A-AC00-EF2ABFBCDE46}"/>
              </a:ext>
            </a:extLst>
          </p:cNvPr>
          <p:cNvGrpSpPr/>
          <p:nvPr/>
        </p:nvGrpSpPr>
        <p:grpSpPr>
          <a:xfrm>
            <a:off x="4451774" y="711200"/>
            <a:ext cx="4561597" cy="5790061"/>
            <a:chOff x="3083047" y="1127746"/>
            <a:chExt cx="2172294" cy="5016978"/>
          </a:xfrm>
        </p:grpSpPr>
        <p:sp>
          <p:nvSpPr>
            <p:cNvPr id="72" name="Freeform: Shape 97">
              <a:extLst>
                <a:ext uri="{FF2B5EF4-FFF2-40B4-BE49-F238E27FC236}">
                  <a16:creationId xmlns:a16="http://schemas.microsoft.com/office/drawing/2014/main" id="{EB5BE982-B15B-4FDE-B366-A4FE513A2AAD}"/>
                </a:ext>
              </a:extLst>
            </p:cNvPr>
            <p:cNvSpPr/>
            <p:nvPr/>
          </p:nvSpPr>
          <p:spPr>
            <a:xfrm flipH="1">
              <a:off x="4114816" y="2445990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3" name="Group 15">
              <a:extLst>
                <a:ext uri="{FF2B5EF4-FFF2-40B4-BE49-F238E27FC236}">
                  <a16:creationId xmlns:a16="http://schemas.microsoft.com/office/drawing/2014/main" id="{79C13F8D-DE78-425C-A26D-05F81687F9ED}"/>
                </a:ext>
              </a:extLst>
            </p:cNvPr>
            <p:cNvGrpSpPr/>
            <p:nvPr/>
          </p:nvGrpSpPr>
          <p:grpSpPr>
            <a:xfrm>
              <a:off x="3357535" y="2516205"/>
              <a:ext cx="1727190" cy="3628519"/>
              <a:chOff x="5097487" y="2110153"/>
              <a:chExt cx="1997026" cy="4195397"/>
            </a:xfrm>
            <a:effectLst/>
          </p:grpSpPr>
          <p:sp>
            <p:nvSpPr>
              <p:cNvPr id="88" name="Rectangle: Rounded Corners 16">
                <a:extLst>
                  <a:ext uri="{FF2B5EF4-FFF2-40B4-BE49-F238E27FC236}">
                    <a16:creationId xmlns:a16="http://schemas.microsoft.com/office/drawing/2014/main" id="{48662BA5-65A4-477E-8F14-FC84BB76DD8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00B8F1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Freeform: Shape 17">
                <a:extLst>
                  <a:ext uri="{FF2B5EF4-FFF2-40B4-BE49-F238E27FC236}">
                    <a16:creationId xmlns:a16="http://schemas.microsoft.com/office/drawing/2014/main" id="{BCF4748A-87CF-4384-B6D9-AAB18BB7D196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Freeform: Shape 18">
                <a:extLst>
                  <a:ext uri="{FF2B5EF4-FFF2-40B4-BE49-F238E27FC236}">
                    <a16:creationId xmlns:a16="http://schemas.microsoft.com/office/drawing/2014/main" id="{ECB8D6D8-C252-433A-AF39-CFFC79C2ABEB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9">
                <a:extLst>
                  <a:ext uri="{FF2B5EF4-FFF2-40B4-BE49-F238E27FC236}">
                    <a16:creationId xmlns:a16="http://schemas.microsoft.com/office/drawing/2014/main" id="{DFC5AF5E-01A8-4223-AA5B-F8606DE19567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15" name="TextBox 20">
                <a:extLst>
                  <a:ext uri="{FF2B5EF4-FFF2-40B4-BE49-F238E27FC236}">
                    <a16:creationId xmlns:a16="http://schemas.microsoft.com/office/drawing/2014/main" id="{FEBB363C-879D-40CC-AD9F-A140A27A9F2B}"/>
                  </a:ext>
                </a:extLst>
              </p:cNvPr>
              <p:cNvSpPr txBox="1"/>
              <p:nvPr/>
            </p:nvSpPr>
            <p:spPr>
              <a:xfrm>
                <a:off x="5191125" y="3125562"/>
                <a:ext cx="1809751" cy="5858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00B8F1"/>
                    </a:solidFill>
                    <a:latin typeface="Oswald" panose="02000503000000000000" pitchFamily="2" charset="0"/>
                  </a:rPr>
                  <a:t>2</a:t>
                </a:r>
                <a:endParaRPr lang="en-US" sz="2400" b="1" dirty="0">
                  <a:solidFill>
                    <a:srgbClr val="00B8F1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74" name="Group 42">
              <a:extLst>
                <a:ext uri="{FF2B5EF4-FFF2-40B4-BE49-F238E27FC236}">
                  <a16:creationId xmlns:a16="http://schemas.microsoft.com/office/drawing/2014/main" id="{33CB0FE0-74B5-4A12-BB4E-7D539CE39B85}"/>
                </a:ext>
              </a:extLst>
            </p:cNvPr>
            <p:cNvGrpSpPr/>
            <p:nvPr/>
          </p:nvGrpSpPr>
          <p:grpSpPr>
            <a:xfrm>
              <a:off x="3209142" y="4906711"/>
              <a:ext cx="1994290" cy="1011317"/>
              <a:chOff x="279481" y="4118417"/>
              <a:chExt cx="2305855" cy="1169312"/>
            </a:xfrm>
          </p:grpSpPr>
          <p:sp>
            <p:nvSpPr>
              <p:cNvPr id="83" name="TextBox 43">
                <a:extLst>
                  <a:ext uri="{FF2B5EF4-FFF2-40B4-BE49-F238E27FC236}">
                    <a16:creationId xmlns:a16="http://schemas.microsoft.com/office/drawing/2014/main" id="{A9703EB7-DDA9-4614-8C19-3225A23F03B9}"/>
                  </a:ext>
                </a:extLst>
              </p:cNvPr>
              <p:cNvSpPr txBox="1"/>
              <p:nvPr/>
            </p:nvSpPr>
            <p:spPr>
              <a:xfrm>
                <a:off x="279481" y="4118417"/>
                <a:ext cx="2305855" cy="4626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ar-SY" sz="2000" b="1" dirty="0">
                  <a:solidFill>
                    <a:srgbClr val="C00000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87" name="TextBox 44">
                <a:extLst>
                  <a:ext uri="{FF2B5EF4-FFF2-40B4-BE49-F238E27FC236}">
                    <a16:creationId xmlns:a16="http://schemas.microsoft.com/office/drawing/2014/main" id="{AF4664AF-642F-4279-BA5A-3298C54DA504}"/>
                  </a:ext>
                </a:extLst>
              </p:cNvPr>
              <p:cNvSpPr txBox="1"/>
              <p:nvPr/>
            </p:nvSpPr>
            <p:spPr>
              <a:xfrm>
                <a:off x="326111" y="4331858"/>
                <a:ext cx="2229479" cy="95587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latin typeface="+mj-lt"/>
                  </a:rPr>
                  <a:t>ليدعُوَهم إلى عبادةِ الله وحده وتَرْكِ عبادةِ غيرِه</a:t>
                </a:r>
              </a:p>
            </p:txBody>
          </p:sp>
        </p:grpSp>
        <p:sp>
          <p:nvSpPr>
            <p:cNvPr id="75" name="Oval 55">
              <a:extLst>
                <a:ext uri="{FF2B5EF4-FFF2-40B4-BE49-F238E27FC236}">
                  <a16:creationId xmlns:a16="http://schemas.microsoft.com/office/drawing/2014/main" id="{1026A3BA-A1D4-4217-A140-C8030FD9DA7E}"/>
                </a:ext>
              </a:extLst>
            </p:cNvPr>
            <p:cNvSpPr/>
            <p:nvPr/>
          </p:nvSpPr>
          <p:spPr>
            <a:xfrm>
              <a:off x="4094962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93">
              <a:extLst>
                <a:ext uri="{FF2B5EF4-FFF2-40B4-BE49-F238E27FC236}">
                  <a16:creationId xmlns:a16="http://schemas.microsoft.com/office/drawing/2014/main" id="{1E1EC99E-F938-4DE7-85D6-BA66E7473077}"/>
                </a:ext>
              </a:extLst>
            </p:cNvPr>
            <p:cNvSpPr/>
            <p:nvPr/>
          </p:nvSpPr>
          <p:spPr>
            <a:xfrm>
              <a:off x="4173843" y="2442131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7" name="Group 105">
              <a:extLst>
                <a:ext uri="{FF2B5EF4-FFF2-40B4-BE49-F238E27FC236}">
                  <a16:creationId xmlns:a16="http://schemas.microsoft.com/office/drawing/2014/main" id="{6B21F99F-DFCC-4C37-A1CD-CE72B170B6EC}"/>
                </a:ext>
              </a:extLst>
            </p:cNvPr>
            <p:cNvGrpSpPr/>
            <p:nvPr/>
          </p:nvGrpSpPr>
          <p:grpSpPr>
            <a:xfrm>
              <a:off x="4150185" y="1949633"/>
              <a:ext cx="116356" cy="514780"/>
              <a:chOff x="2784014" y="2127724"/>
              <a:chExt cx="116356" cy="514780"/>
            </a:xfrm>
          </p:grpSpPr>
          <p:cxnSp>
            <p:nvCxnSpPr>
              <p:cNvPr id="79" name="Straight Connector 101">
                <a:extLst>
                  <a:ext uri="{FF2B5EF4-FFF2-40B4-BE49-F238E27FC236}">
                    <a16:creationId xmlns:a16="http://schemas.microsoft.com/office/drawing/2014/main" id="{97712766-356C-4BB0-8090-9D534103EAC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2127724"/>
                <a:ext cx="0" cy="490728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Connector 102">
                <a:extLst>
                  <a:ext uri="{FF2B5EF4-FFF2-40B4-BE49-F238E27FC236}">
                    <a16:creationId xmlns:a16="http://schemas.microsoft.com/office/drawing/2014/main" id="{5C07D4F0-873A-4A57-A2D8-F114551A7284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103">
                <a:extLst>
                  <a:ext uri="{FF2B5EF4-FFF2-40B4-BE49-F238E27FC236}">
                    <a16:creationId xmlns:a16="http://schemas.microsoft.com/office/drawing/2014/main" id="{18FE561F-7A34-4CE8-AB66-4970167823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2" name="Freeform: Shape 104">
                <a:extLst>
                  <a:ext uri="{FF2B5EF4-FFF2-40B4-BE49-F238E27FC236}">
                    <a16:creationId xmlns:a16="http://schemas.microsoft.com/office/drawing/2014/main" id="{8DC5A50C-038F-4303-B7E9-6BCFC43CB7C1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8" name="Picture 57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6EEF51F4-240F-4A1A-9B4F-F42C1D8313D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3083047" y="1127746"/>
              <a:ext cx="2172294" cy="945516"/>
            </a:xfrm>
            <a:prstGeom prst="rect">
              <a:avLst/>
            </a:prstGeom>
          </p:spPr>
        </p:pic>
      </p:grpSp>
      <p:sp>
        <p:nvSpPr>
          <p:cNvPr id="174" name="Oval 131">
            <a:extLst>
              <a:ext uri="{FF2B5EF4-FFF2-40B4-BE49-F238E27FC236}">
                <a16:creationId xmlns:a16="http://schemas.microsoft.com/office/drawing/2014/main" id="{8B1F201E-BDFF-4304-8B7B-28964920D7DD}"/>
              </a:ext>
            </a:extLst>
          </p:cNvPr>
          <p:cNvSpPr/>
          <p:nvPr/>
        </p:nvSpPr>
        <p:spPr>
          <a:xfrm>
            <a:off x="4679932" y="6821849"/>
            <a:ext cx="3173490" cy="270202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85">
            <a:extLst>
              <a:ext uri="{FF2B5EF4-FFF2-40B4-BE49-F238E27FC236}">
                <a16:creationId xmlns:a16="http://schemas.microsoft.com/office/drawing/2014/main" id="{B3DA9073-3627-4023-9264-D556BB70752A}"/>
              </a:ext>
            </a:extLst>
          </p:cNvPr>
          <p:cNvSpPr/>
          <p:nvPr/>
        </p:nvSpPr>
        <p:spPr>
          <a:xfrm rot="5400000">
            <a:off x="9713686" y="3323310"/>
            <a:ext cx="2087275" cy="2094946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grpSp>
        <p:nvGrpSpPr>
          <p:cNvPr id="37" name="Group 92">
            <a:extLst>
              <a:ext uri="{FF2B5EF4-FFF2-40B4-BE49-F238E27FC236}">
                <a16:creationId xmlns:a16="http://schemas.microsoft.com/office/drawing/2014/main" id="{E754AA86-DEC5-418C-B5F1-971A8FE2B830}"/>
              </a:ext>
            </a:extLst>
          </p:cNvPr>
          <p:cNvGrpSpPr/>
          <p:nvPr/>
        </p:nvGrpSpPr>
        <p:grpSpPr>
          <a:xfrm>
            <a:off x="10607432" y="3417833"/>
            <a:ext cx="243227" cy="345675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8" name="Oval 99">
              <a:extLst>
                <a:ext uri="{FF2B5EF4-FFF2-40B4-BE49-F238E27FC236}">
                  <a16:creationId xmlns:a16="http://schemas.microsoft.com/office/drawing/2014/main" id="{2566FC63-963D-43A2-AD3C-B16DAF2182C2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rapezoid 10">
              <a:extLst>
                <a:ext uri="{FF2B5EF4-FFF2-40B4-BE49-F238E27FC236}">
                  <a16:creationId xmlns:a16="http://schemas.microsoft.com/office/drawing/2014/main" id="{B3A238A7-50BF-47F6-AD61-D3F5BE1FDBE6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102">
              <a:extLst>
                <a:ext uri="{FF2B5EF4-FFF2-40B4-BE49-F238E27FC236}">
                  <a16:creationId xmlns:a16="http://schemas.microsoft.com/office/drawing/2014/main" id="{71853673-4172-4139-B96D-4A6A16768971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70346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36" grpId="0" animBg="1"/>
          <p:bldP spid="36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7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4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35" fill="hold">
                          <p:stCondLst>
                            <p:cond delay="indefinite"/>
                          </p:stCondLst>
                          <p:childTnLst>
                            <p:par>
                              <p:cTn id="36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37" presetID="23" presetClass="entr" presetSubtype="32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8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39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w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0" dur="500" fill="hold"/>
                                            <p:tgtEl>
                                              <p:spTgt spid="37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4*#ppt_h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41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42" presetID="23" presetClass="entr" presetSubtype="16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>
                                            <p:cTn id="44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ppt_w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w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>
                                            <p:cTn id="45" dur="500" fill="hold"/>
                                            <p:tgtEl>
                                              <p:spTgt spid="36"/>
                                            </p:tgtEl>
                                            <p:attrNameLst>
                                              <p:attrName>ppt_h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fltVal val="0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h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6" presetID="6" presetClass="emph" presetSubtype="0" autoRev="1" fill="hold" grpId="1" nodeType="withEffect">
                                      <p:stCondLst>
                                        <p:cond delay="150"/>
                                      </p:stCondLst>
                                      <p:childTnLst>
                                        <p:animScale>
                                          <p:cBhvr>
                                            <p:cTn id="47" dur="200" fill="hold"/>
                                            <p:tgtEl>
                                              <p:spTgt spid="36"/>
                                            </p:tgtEl>
                                          </p:cBhvr>
                                          <p:by x="200000" y="200000"/>
                                        </p:animScale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4" grpId="0" animBg="1"/>
          <p:bldP spid="174" grpId="1" animBg="1"/>
          <p:bldP spid="36" grpId="0" animBg="1"/>
          <p:bldP spid="36" grpId="1" animBg="1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112" y="2846753"/>
            <a:ext cx="1333927" cy="119918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33987" y="1526310"/>
            <a:ext cx="2748179" cy="1433274"/>
            <a:chOff x="433987" y="1526310"/>
            <a:chExt cx="2748179" cy="1433274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433987" y="1526310"/>
              <a:ext cx="2748179" cy="1302273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470880" y="1526310"/>
              <a:ext cx="690479" cy="64633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  <a:ea typeface="+mn-ea"/>
                  <a:cs typeface="+mn-cs"/>
                </a:rPr>
                <a:t>الوحدة3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27314" y="2068272"/>
              <a:ext cx="1959430" cy="891312"/>
              <a:chOff x="3338953" y="5526063"/>
              <a:chExt cx="1959430" cy="89131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600586" y="5526063"/>
                <a:ext cx="1355294" cy="33855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38953" y="5832600"/>
                <a:ext cx="1959430" cy="58477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046175" y="-42837"/>
            <a:ext cx="68980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chemeClr val="accent1"/>
                </a:solidFill>
                <a:latin typeface="Century Gothic" panose="020B0502020202020204" pitchFamily="34" charset="0"/>
              </a:rPr>
              <a:t>نبيِّي محمَّدٌ صلى الله عليه و سلم</a:t>
            </a:r>
          </a:p>
        </p:txBody>
      </p:sp>
      <p:sp>
        <p:nvSpPr>
          <p:cNvPr id="41" name="Rectangle 112">
            <a:extLst>
              <a:ext uri="{FF2B5EF4-FFF2-40B4-BE49-F238E27FC236}">
                <a16:creationId xmlns:a16="http://schemas.microsoft.com/office/drawing/2014/main" id="{1BC8ACF6-DD0C-43C8-8D5E-49A777F9CE4B}"/>
              </a:ext>
            </a:extLst>
          </p:cNvPr>
          <p:cNvSpPr/>
          <p:nvPr/>
        </p:nvSpPr>
        <p:spPr>
          <a:xfrm>
            <a:off x="4384940" y="3685840"/>
            <a:ext cx="6735594" cy="4030368"/>
          </a:xfrm>
          <a:prstGeom prst="rect">
            <a:avLst/>
          </a:prstGeom>
          <a:blipFill dpi="0" rotWithShape="1">
            <a:blip r:embed="rId3" cstate="email">
              <a:alphaModFix amt="58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6" name="Group 127">
            <a:extLst>
              <a:ext uri="{FF2B5EF4-FFF2-40B4-BE49-F238E27FC236}">
                <a16:creationId xmlns:a16="http://schemas.microsoft.com/office/drawing/2014/main" id="{76BA92A2-0A9B-4904-9F32-A13252CCA43B}"/>
              </a:ext>
            </a:extLst>
          </p:cNvPr>
          <p:cNvGrpSpPr/>
          <p:nvPr/>
        </p:nvGrpSpPr>
        <p:grpSpPr>
          <a:xfrm>
            <a:off x="4264072" y="422566"/>
            <a:ext cx="4821871" cy="6080093"/>
            <a:chOff x="5136815" y="64631"/>
            <a:chExt cx="2172294" cy="6080093"/>
          </a:xfrm>
        </p:grpSpPr>
        <p:sp>
          <p:nvSpPr>
            <p:cNvPr id="117" name="Freeform: Shape 98">
              <a:extLst>
                <a:ext uri="{FF2B5EF4-FFF2-40B4-BE49-F238E27FC236}">
                  <a16:creationId xmlns:a16="http://schemas.microsoft.com/office/drawing/2014/main" id="{E566F3C2-F980-4DB6-8E8E-3DA572CD62E1}"/>
                </a:ext>
              </a:extLst>
            </p:cNvPr>
            <p:cNvSpPr/>
            <p:nvPr/>
          </p:nvSpPr>
          <p:spPr>
            <a:xfrm flipH="1">
              <a:off x="6155039" y="2411424"/>
              <a:ext cx="96425" cy="306062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5428" h="342900">
                  <a:moveTo>
                    <a:pt x="0" y="342900"/>
                  </a:moveTo>
                  <a:cubicBezTo>
                    <a:pt x="46037" y="257175"/>
                    <a:pt x="92075" y="171450"/>
                    <a:pt x="95250" y="114300"/>
                  </a:cubicBezTo>
                  <a:cubicBezTo>
                    <a:pt x="98425" y="57150"/>
                    <a:pt x="58737" y="28575"/>
                    <a:pt x="19050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19" name="Group 21">
              <a:extLst>
                <a:ext uri="{FF2B5EF4-FFF2-40B4-BE49-F238E27FC236}">
                  <a16:creationId xmlns:a16="http://schemas.microsoft.com/office/drawing/2014/main" id="{67455314-DC05-4737-88F9-4CBD16A78EE4}"/>
                </a:ext>
              </a:extLst>
            </p:cNvPr>
            <p:cNvGrpSpPr/>
            <p:nvPr/>
          </p:nvGrpSpPr>
          <p:grpSpPr>
            <a:xfrm>
              <a:off x="5218275" y="2516205"/>
              <a:ext cx="1994293" cy="3628519"/>
              <a:chOff x="4934353" y="2110153"/>
              <a:chExt cx="2305858" cy="4195397"/>
            </a:xfrm>
          </p:grpSpPr>
          <p:sp>
            <p:nvSpPr>
              <p:cNvPr id="131" name="Rectangle: Rounded Corners 22">
                <a:extLst>
                  <a:ext uri="{FF2B5EF4-FFF2-40B4-BE49-F238E27FC236}">
                    <a16:creationId xmlns:a16="http://schemas.microsoft.com/office/drawing/2014/main" id="{89B48F7A-E19F-4D5E-B589-AFEC30D67FAA}"/>
                  </a:ext>
                </a:extLst>
              </p:cNvPr>
              <p:cNvSpPr/>
              <p:nvPr/>
            </p:nvSpPr>
            <p:spPr>
              <a:xfrm>
                <a:off x="5097487" y="3162300"/>
                <a:ext cx="1997026" cy="3143250"/>
              </a:xfrm>
              <a:prstGeom prst="roundRect">
                <a:avLst/>
              </a:prstGeom>
              <a:solidFill>
                <a:srgbClr val="5E6BF3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Freeform: Shape 23">
                <a:extLst>
                  <a:ext uri="{FF2B5EF4-FFF2-40B4-BE49-F238E27FC236}">
                    <a16:creationId xmlns:a16="http://schemas.microsoft.com/office/drawing/2014/main" id="{EA716450-DDF6-41F4-916F-77456716D21D}"/>
                  </a:ext>
                </a:extLst>
              </p:cNvPr>
              <p:cNvSpPr/>
              <p:nvPr/>
            </p:nvSpPr>
            <p:spPr>
              <a:xfrm flipV="1">
                <a:off x="5097487" y="2491152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tx1"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3" name="Freeform: Shape 24">
                <a:extLst>
                  <a:ext uri="{FF2B5EF4-FFF2-40B4-BE49-F238E27FC236}">
                    <a16:creationId xmlns:a16="http://schemas.microsoft.com/office/drawing/2014/main" id="{B69FD101-E863-45F2-ADCF-81F7B6A2555C}"/>
                  </a:ext>
                </a:extLst>
              </p:cNvPr>
              <p:cNvSpPr/>
              <p:nvPr/>
            </p:nvSpPr>
            <p:spPr>
              <a:xfrm flipV="1">
                <a:off x="5097487" y="2110153"/>
                <a:ext cx="1997026" cy="2484707"/>
              </a:xfrm>
              <a:custGeom>
                <a:avLst/>
                <a:gdLst>
                  <a:gd name="connsiteX0" fmla="*/ 271981 w 1631852"/>
                  <a:gd name="connsiteY0" fmla="*/ 2484707 h 2484707"/>
                  <a:gd name="connsiteX1" fmla="*/ 1359871 w 1631852"/>
                  <a:gd name="connsiteY1" fmla="*/ 2484707 h 2484707"/>
                  <a:gd name="connsiteX2" fmla="*/ 1631852 w 1631852"/>
                  <a:gd name="connsiteY2" fmla="*/ 2212726 h 2484707"/>
                  <a:gd name="connsiteX3" fmla="*/ 1631852 w 1631852"/>
                  <a:gd name="connsiteY3" fmla="*/ 716873 h 2484707"/>
                  <a:gd name="connsiteX4" fmla="*/ 1359871 w 1631852"/>
                  <a:gd name="connsiteY4" fmla="*/ 444892 h 2484707"/>
                  <a:gd name="connsiteX5" fmla="*/ 1062007 w 1631852"/>
                  <a:gd name="connsiteY5" fmla="*/ 444892 h 2484707"/>
                  <a:gd name="connsiteX6" fmla="*/ 815926 w 1631852"/>
                  <a:gd name="connsiteY6" fmla="*/ 0 h 2484707"/>
                  <a:gd name="connsiteX7" fmla="*/ 569845 w 1631852"/>
                  <a:gd name="connsiteY7" fmla="*/ 444892 h 2484707"/>
                  <a:gd name="connsiteX8" fmla="*/ 271981 w 1631852"/>
                  <a:gd name="connsiteY8" fmla="*/ 444892 h 2484707"/>
                  <a:gd name="connsiteX9" fmla="*/ 0 w 1631852"/>
                  <a:gd name="connsiteY9" fmla="*/ 716873 h 2484707"/>
                  <a:gd name="connsiteX10" fmla="*/ 0 w 1631852"/>
                  <a:gd name="connsiteY10" fmla="*/ 2212726 h 2484707"/>
                  <a:gd name="connsiteX11" fmla="*/ 271981 w 1631852"/>
                  <a:gd name="connsiteY11" fmla="*/ 2484707 h 24847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1631852" h="2484707">
                    <a:moveTo>
                      <a:pt x="271981" y="2484707"/>
                    </a:moveTo>
                    <a:lnTo>
                      <a:pt x="1359871" y="2484707"/>
                    </a:lnTo>
                    <a:cubicBezTo>
                      <a:pt x="1510082" y="2484707"/>
                      <a:pt x="1631852" y="2362937"/>
                      <a:pt x="1631852" y="2212726"/>
                    </a:cubicBezTo>
                    <a:lnTo>
                      <a:pt x="1631852" y="716873"/>
                    </a:lnTo>
                    <a:cubicBezTo>
                      <a:pt x="1631852" y="566662"/>
                      <a:pt x="1510082" y="444892"/>
                      <a:pt x="1359871" y="444892"/>
                    </a:cubicBezTo>
                    <a:lnTo>
                      <a:pt x="1062007" y="444892"/>
                    </a:lnTo>
                    <a:lnTo>
                      <a:pt x="815926" y="0"/>
                    </a:lnTo>
                    <a:lnTo>
                      <a:pt x="569845" y="444892"/>
                    </a:lnTo>
                    <a:lnTo>
                      <a:pt x="271981" y="444892"/>
                    </a:lnTo>
                    <a:cubicBezTo>
                      <a:pt x="121770" y="444892"/>
                      <a:pt x="0" y="566662"/>
                      <a:pt x="0" y="716873"/>
                    </a:cubicBezTo>
                    <a:lnTo>
                      <a:pt x="0" y="2212726"/>
                    </a:lnTo>
                    <a:cubicBezTo>
                      <a:pt x="0" y="2362937"/>
                      <a:pt x="121770" y="2484707"/>
                      <a:pt x="271981" y="248470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4" name="TextBox 25">
                <a:extLst>
                  <a:ext uri="{FF2B5EF4-FFF2-40B4-BE49-F238E27FC236}">
                    <a16:creationId xmlns:a16="http://schemas.microsoft.com/office/drawing/2014/main" id="{693102C9-D6C3-498E-994D-B6ACEB4E109C}"/>
                  </a:ext>
                </a:extLst>
              </p:cNvPr>
              <p:cNvSpPr txBox="1"/>
              <p:nvPr/>
            </p:nvSpPr>
            <p:spPr>
              <a:xfrm>
                <a:off x="5191125" y="2792968"/>
                <a:ext cx="1809751" cy="4270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endParaRPr lang="en-US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5" name="TextBox 26">
                <a:extLst>
                  <a:ext uri="{FF2B5EF4-FFF2-40B4-BE49-F238E27FC236}">
                    <a16:creationId xmlns:a16="http://schemas.microsoft.com/office/drawing/2014/main" id="{9B264C8D-AA54-4083-98F4-8E7AB9B0DDBC}"/>
                  </a:ext>
                </a:extLst>
              </p:cNvPr>
              <p:cNvSpPr txBox="1"/>
              <p:nvPr/>
            </p:nvSpPr>
            <p:spPr>
              <a:xfrm>
                <a:off x="4934353" y="3125562"/>
                <a:ext cx="2305858" cy="6761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3200" b="1" dirty="0">
                    <a:solidFill>
                      <a:srgbClr val="5E6BF3"/>
                    </a:solidFill>
                    <a:latin typeface="Oswald" panose="02000503000000000000" pitchFamily="2" charset="0"/>
                  </a:rPr>
                  <a:t>3</a:t>
                </a:r>
                <a:endParaRPr lang="en-US" sz="2400" b="1" dirty="0">
                  <a:solidFill>
                    <a:srgbClr val="5E6BF3"/>
                  </a:solidFill>
                  <a:latin typeface="Oswald" panose="02000503000000000000" pitchFamily="2" charset="0"/>
                </a:endParaRPr>
              </a:p>
            </p:txBody>
          </p:sp>
        </p:grpSp>
        <p:grpSp>
          <p:nvGrpSpPr>
            <p:cNvPr id="120" name="Group 45">
              <a:extLst>
                <a:ext uri="{FF2B5EF4-FFF2-40B4-BE49-F238E27FC236}">
                  <a16:creationId xmlns:a16="http://schemas.microsoft.com/office/drawing/2014/main" id="{98498D1F-EA11-4B14-A18D-A3E6C1FDB23C}"/>
                </a:ext>
              </a:extLst>
            </p:cNvPr>
            <p:cNvGrpSpPr/>
            <p:nvPr/>
          </p:nvGrpSpPr>
          <p:grpSpPr>
            <a:xfrm>
              <a:off x="5326549" y="4577746"/>
              <a:ext cx="1837796" cy="889867"/>
              <a:chOff x="421832" y="3726691"/>
              <a:chExt cx="2124910" cy="1028891"/>
            </a:xfrm>
          </p:grpSpPr>
          <p:sp>
            <p:nvSpPr>
              <p:cNvPr id="129" name="TextBox 46">
                <a:extLst>
                  <a:ext uri="{FF2B5EF4-FFF2-40B4-BE49-F238E27FC236}">
                    <a16:creationId xmlns:a16="http://schemas.microsoft.com/office/drawing/2014/main" id="{AFD6457B-527D-49A1-9D67-83492178CE1F}"/>
                  </a:ext>
                </a:extLst>
              </p:cNvPr>
              <p:cNvSpPr txBox="1"/>
              <p:nvPr/>
            </p:nvSpPr>
            <p:spPr>
              <a:xfrm>
                <a:off x="1066791" y="3726691"/>
                <a:ext cx="1296372" cy="5337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endParaRPr lang="ar-SY" sz="2400" b="1" dirty="0">
                  <a:solidFill>
                    <a:schemeClr val="bg1"/>
                  </a:solidFill>
                  <a:latin typeface="Oswald" panose="02000503000000000000" pitchFamily="2" charset="0"/>
                </a:endParaRPr>
              </a:p>
            </p:txBody>
          </p:sp>
          <p:sp>
            <p:nvSpPr>
              <p:cNvPr id="130" name="TextBox 47">
                <a:extLst>
                  <a:ext uri="{FF2B5EF4-FFF2-40B4-BE49-F238E27FC236}">
                    <a16:creationId xmlns:a16="http://schemas.microsoft.com/office/drawing/2014/main" id="{51066668-BE2F-45C6-9A72-1566AE1C0B19}"/>
                  </a:ext>
                </a:extLst>
              </p:cNvPr>
              <p:cNvSpPr txBox="1"/>
              <p:nvPr/>
            </p:nvSpPr>
            <p:spPr>
              <a:xfrm>
                <a:off x="421832" y="4150619"/>
                <a:ext cx="2124910" cy="60496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ar-SY" sz="2800" b="1" dirty="0">
                    <a:solidFill>
                      <a:srgbClr val="FFFF00"/>
                    </a:solidFill>
                    <a:latin typeface="Oswald" panose="02000503000000000000" pitchFamily="2" charset="0"/>
                  </a:rPr>
                  <a:t>مَن أطاعَ الرسولَ دَخَلَ الجَنَّةَ</a:t>
                </a:r>
              </a:p>
            </p:txBody>
          </p:sp>
        </p:grpSp>
        <p:sp>
          <p:nvSpPr>
            <p:cNvPr id="121" name="Oval 58">
              <a:extLst>
                <a:ext uri="{FF2B5EF4-FFF2-40B4-BE49-F238E27FC236}">
                  <a16:creationId xmlns:a16="http://schemas.microsoft.com/office/drawing/2014/main" id="{C6FAE4E7-379F-465E-8CCD-4CAC2F047A60}"/>
                </a:ext>
              </a:extLst>
            </p:cNvPr>
            <p:cNvSpPr/>
            <p:nvPr/>
          </p:nvSpPr>
          <p:spPr>
            <a:xfrm>
              <a:off x="6126820" y="2634307"/>
              <a:ext cx="237254" cy="237254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254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Freeform: Shape 94">
              <a:extLst>
                <a:ext uri="{FF2B5EF4-FFF2-40B4-BE49-F238E27FC236}">
                  <a16:creationId xmlns:a16="http://schemas.microsoft.com/office/drawing/2014/main" id="{78CF6F76-41D9-471B-9709-F0D1D74315CF}"/>
                </a:ext>
              </a:extLst>
            </p:cNvPr>
            <p:cNvSpPr/>
            <p:nvPr/>
          </p:nvSpPr>
          <p:spPr>
            <a:xfrm>
              <a:off x="6203252" y="2420264"/>
              <a:ext cx="116356" cy="236931"/>
            </a:xfrm>
            <a:custGeom>
              <a:avLst/>
              <a:gdLst>
                <a:gd name="connsiteX0" fmla="*/ 0 w 95428"/>
                <a:gd name="connsiteY0" fmla="*/ 342900 h 342900"/>
                <a:gd name="connsiteX1" fmla="*/ 95250 w 95428"/>
                <a:gd name="connsiteY1" fmla="*/ 114300 h 342900"/>
                <a:gd name="connsiteX2" fmla="*/ 19050 w 95428"/>
                <a:gd name="connsiteY2" fmla="*/ 0 h 342900"/>
                <a:gd name="connsiteX0" fmla="*/ 0 w 149002"/>
                <a:gd name="connsiteY0" fmla="*/ 316463 h 316463"/>
                <a:gd name="connsiteX1" fmla="*/ 147186 w 149002"/>
                <a:gd name="connsiteY1" fmla="*/ 114300 h 316463"/>
                <a:gd name="connsiteX2" fmla="*/ 70986 w 149002"/>
                <a:gd name="connsiteY2" fmla="*/ 0 h 316463"/>
                <a:gd name="connsiteX0" fmla="*/ 0 w 156019"/>
                <a:gd name="connsiteY0" fmla="*/ 316463 h 316463"/>
                <a:gd name="connsiteX1" fmla="*/ 147186 w 156019"/>
                <a:gd name="connsiteY1" fmla="*/ 114300 h 316463"/>
                <a:gd name="connsiteX2" fmla="*/ 70986 w 156019"/>
                <a:gd name="connsiteY2" fmla="*/ 0 h 316463"/>
                <a:gd name="connsiteX0" fmla="*/ 0 w 187230"/>
                <a:gd name="connsiteY0" fmla="*/ 316463 h 316463"/>
                <a:gd name="connsiteX1" fmla="*/ 186138 w 187230"/>
                <a:gd name="connsiteY1" fmla="*/ 107690 h 316463"/>
                <a:gd name="connsiteX2" fmla="*/ 70986 w 187230"/>
                <a:gd name="connsiteY2" fmla="*/ 0 h 316463"/>
                <a:gd name="connsiteX0" fmla="*/ 0 w 222286"/>
                <a:gd name="connsiteY0" fmla="*/ 250156 h 250156"/>
                <a:gd name="connsiteX1" fmla="*/ 220119 w 222286"/>
                <a:gd name="connsiteY1" fmla="*/ 107690 h 250156"/>
                <a:gd name="connsiteX2" fmla="*/ 104967 w 222286"/>
                <a:gd name="connsiteY2" fmla="*/ 0 h 250156"/>
                <a:gd name="connsiteX0" fmla="*/ 0 w 222286"/>
                <a:gd name="connsiteY0" fmla="*/ 250156 h 251737"/>
                <a:gd name="connsiteX1" fmla="*/ 220119 w 222286"/>
                <a:gd name="connsiteY1" fmla="*/ 107690 h 251737"/>
                <a:gd name="connsiteX2" fmla="*/ 104967 w 222286"/>
                <a:gd name="connsiteY2" fmla="*/ 0 h 251737"/>
                <a:gd name="connsiteX0" fmla="*/ 0 w 272558"/>
                <a:gd name="connsiteY0" fmla="*/ 250156 h 251638"/>
                <a:gd name="connsiteX1" fmla="*/ 271091 w 272558"/>
                <a:gd name="connsiteY1" fmla="*/ 99041 h 251638"/>
                <a:gd name="connsiteX2" fmla="*/ 104967 w 272558"/>
                <a:gd name="connsiteY2" fmla="*/ 0 h 251638"/>
                <a:gd name="connsiteX0" fmla="*/ 0 w 274322"/>
                <a:gd name="connsiteY0" fmla="*/ 250156 h 251638"/>
                <a:gd name="connsiteX1" fmla="*/ 271091 w 274322"/>
                <a:gd name="connsiteY1" fmla="*/ 99041 h 251638"/>
                <a:gd name="connsiteX2" fmla="*/ 104967 w 274322"/>
                <a:gd name="connsiteY2" fmla="*/ 0 h 251638"/>
                <a:gd name="connsiteX0" fmla="*/ 0 w 296232"/>
                <a:gd name="connsiteY0" fmla="*/ 250156 h 251737"/>
                <a:gd name="connsiteX1" fmla="*/ 293744 w 296232"/>
                <a:gd name="connsiteY1" fmla="*/ 107690 h 251737"/>
                <a:gd name="connsiteX2" fmla="*/ 104967 w 296232"/>
                <a:gd name="connsiteY2" fmla="*/ 0 h 2517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96232" h="251737">
                  <a:moveTo>
                    <a:pt x="0" y="250156"/>
                  </a:moveTo>
                  <a:cubicBezTo>
                    <a:pt x="278778" y="266667"/>
                    <a:pt x="276250" y="149383"/>
                    <a:pt x="293744" y="107690"/>
                  </a:cubicBezTo>
                  <a:cubicBezTo>
                    <a:pt x="311239" y="65997"/>
                    <a:pt x="235269" y="2629"/>
                    <a:pt x="104967" y="0"/>
                  </a:cubicBezTo>
                </a:path>
              </a:pathLst>
            </a:custGeom>
            <a:noFill/>
            <a:ln w="28575">
              <a:solidFill>
                <a:srgbClr val="9393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3" name="Group 107">
              <a:extLst>
                <a:ext uri="{FF2B5EF4-FFF2-40B4-BE49-F238E27FC236}">
                  <a16:creationId xmlns:a16="http://schemas.microsoft.com/office/drawing/2014/main" id="{0AE6D231-D1E5-4ACB-96C9-24ED0F5412EC}"/>
                </a:ext>
              </a:extLst>
            </p:cNvPr>
            <p:cNvGrpSpPr/>
            <p:nvPr/>
          </p:nvGrpSpPr>
          <p:grpSpPr>
            <a:xfrm>
              <a:off x="6169805" y="783771"/>
              <a:ext cx="116356" cy="1653019"/>
              <a:chOff x="2784014" y="989485"/>
              <a:chExt cx="116356" cy="1653019"/>
            </a:xfrm>
          </p:grpSpPr>
          <p:cxnSp>
            <p:nvCxnSpPr>
              <p:cNvPr id="125" name="Straight Connector 108">
                <a:extLst>
                  <a:ext uri="{FF2B5EF4-FFF2-40B4-BE49-F238E27FC236}">
                    <a16:creationId xmlns:a16="http://schemas.microsoft.com/office/drawing/2014/main" id="{4140C876-CBC5-4BFD-B324-E5F122CFC1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836043" y="989485"/>
                <a:ext cx="0" cy="1628967"/>
              </a:xfrm>
              <a:prstGeom prst="line">
                <a:avLst/>
              </a:prstGeom>
              <a:ln w="28575">
                <a:solidFill>
                  <a:srgbClr val="939393"/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09">
                <a:extLst>
                  <a:ext uri="{FF2B5EF4-FFF2-40B4-BE49-F238E27FC236}">
                    <a16:creationId xmlns:a16="http://schemas.microsoft.com/office/drawing/2014/main" id="{48CE08D4-5736-4F76-B753-97F47A7C3651}"/>
                  </a:ext>
                </a:extLst>
              </p:cNvPr>
              <p:cNvCxnSpPr/>
              <p:nvPr/>
            </p:nvCxnSpPr>
            <p:spPr>
              <a:xfrm flipV="1">
                <a:off x="2784014" y="2587259"/>
                <a:ext cx="116356" cy="55245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10">
                <a:extLst>
                  <a:ext uri="{FF2B5EF4-FFF2-40B4-BE49-F238E27FC236}">
                    <a16:creationId xmlns:a16="http://schemas.microsoft.com/office/drawing/2014/main" id="{429B79A2-744B-4A66-BBA0-2410C7C2CA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2793073" y="2566150"/>
                <a:ext cx="94087" cy="53352"/>
              </a:xfrm>
              <a:prstGeom prst="line">
                <a:avLst/>
              </a:prstGeom>
              <a:ln w="19050">
                <a:solidFill>
                  <a:srgbClr val="939393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Freeform: Shape 111">
                <a:extLst>
                  <a:ext uri="{FF2B5EF4-FFF2-40B4-BE49-F238E27FC236}">
                    <a16:creationId xmlns:a16="http://schemas.microsoft.com/office/drawing/2014/main" id="{3189F70A-C3D5-4D79-A1D4-BB94064D38D4}"/>
                  </a:ext>
                </a:extLst>
              </p:cNvPr>
              <p:cNvSpPr/>
              <p:nvPr/>
            </p:nvSpPr>
            <p:spPr>
              <a:xfrm rot="19183841">
                <a:off x="2786790" y="2540079"/>
                <a:ext cx="56432" cy="69945"/>
              </a:xfrm>
              <a:custGeom>
                <a:avLst/>
                <a:gdLst>
                  <a:gd name="connsiteX0" fmla="*/ 0 w 95428"/>
                  <a:gd name="connsiteY0" fmla="*/ 342900 h 342900"/>
                  <a:gd name="connsiteX1" fmla="*/ 95250 w 95428"/>
                  <a:gd name="connsiteY1" fmla="*/ 114300 h 342900"/>
                  <a:gd name="connsiteX2" fmla="*/ 19050 w 95428"/>
                  <a:gd name="connsiteY2" fmla="*/ 0 h 342900"/>
                  <a:gd name="connsiteX0" fmla="*/ 0 w 149002"/>
                  <a:gd name="connsiteY0" fmla="*/ 316463 h 316463"/>
                  <a:gd name="connsiteX1" fmla="*/ 147186 w 149002"/>
                  <a:gd name="connsiteY1" fmla="*/ 114300 h 316463"/>
                  <a:gd name="connsiteX2" fmla="*/ 70986 w 149002"/>
                  <a:gd name="connsiteY2" fmla="*/ 0 h 316463"/>
                  <a:gd name="connsiteX0" fmla="*/ 0 w 156019"/>
                  <a:gd name="connsiteY0" fmla="*/ 316463 h 316463"/>
                  <a:gd name="connsiteX1" fmla="*/ 147186 w 156019"/>
                  <a:gd name="connsiteY1" fmla="*/ 114300 h 316463"/>
                  <a:gd name="connsiteX2" fmla="*/ 70986 w 156019"/>
                  <a:gd name="connsiteY2" fmla="*/ 0 h 316463"/>
                  <a:gd name="connsiteX0" fmla="*/ 0 w 187230"/>
                  <a:gd name="connsiteY0" fmla="*/ 316463 h 316463"/>
                  <a:gd name="connsiteX1" fmla="*/ 186138 w 187230"/>
                  <a:gd name="connsiteY1" fmla="*/ 107690 h 316463"/>
                  <a:gd name="connsiteX2" fmla="*/ 70986 w 187230"/>
                  <a:gd name="connsiteY2" fmla="*/ 0 h 316463"/>
                  <a:gd name="connsiteX0" fmla="*/ 0 w 222286"/>
                  <a:gd name="connsiteY0" fmla="*/ 250156 h 250156"/>
                  <a:gd name="connsiteX1" fmla="*/ 220119 w 222286"/>
                  <a:gd name="connsiteY1" fmla="*/ 107690 h 250156"/>
                  <a:gd name="connsiteX2" fmla="*/ 104967 w 222286"/>
                  <a:gd name="connsiteY2" fmla="*/ 0 h 250156"/>
                  <a:gd name="connsiteX0" fmla="*/ 0 w 222286"/>
                  <a:gd name="connsiteY0" fmla="*/ 250156 h 251737"/>
                  <a:gd name="connsiteX1" fmla="*/ 220119 w 222286"/>
                  <a:gd name="connsiteY1" fmla="*/ 107690 h 251737"/>
                  <a:gd name="connsiteX2" fmla="*/ 104967 w 222286"/>
                  <a:gd name="connsiteY2" fmla="*/ 0 h 251737"/>
                  <a:gd name="connsiteX0" fmla="*/ 0 w 272558"/>
                  <a:gd name="connsiteY0" fmla="*/ 250156 h 251638"/>
                  <a:gd name="connsiteX1" fmla="*/ 271091 w 272558"/>
                  <a:gd name="connsiteY1" fmla="*/ 99041 h 251638"/>
                  <a:gd name="connsiteX2" fmla="*/ 104967 w 272558"/>
                  <a:gd name="connsiteY2" fmla="*/ 0 h 251638"/>
                  <a:gd name="connsiteX0" fmla="*/ 0 w 274322"/>
                  <a:gd name="connsiteY0" fmla="*/ 250156 h 251638"/>
                  <a:gd name="connsiteX1" fmla="*/ 271091 w 274322"/>
                  <a:gd name="connsiteY1" fmla="*/ 99041 h 251638"/>
                  <a:gd name="connsiteX2" fmla="*/ 104967 w 274322"/>
                  <a:gd name="connsiteY2" fmla="*/ 0 h 251638"/>
                  <a:gd name="connsiteX0" fmla="*/ 0 w 296232"/>
                  <a:gd name="connsiteY0" fmla="*/ 250156 h 251737"/>
                  <a:gd name="connsiteX1" fmla="*/ 293744 w 296232"/>
                  <a:gd name="connsiteY1" fmla="*/ 107690 h 251737"/>
                  <a:gd name="connsiteX2" fmla="*/ 104967 w 296232"/>
                  <a:gd name="connsiteY2" fmla="*/ 0 h 2517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96232" h="251737">
                    <a:moveTo>
                      <a:pt x="0" y="250156"/>
                    </a:moveTo>
                    <a:cubicBezTo>
                      <a:pt x="278778" y="266667"/>
                      <a:pt x="276250" y="149383"/>
                      <a:pt x="293744" y="107690"/>
                    </a:cubicBezTo>
                    <a:cubicBezTo>
                      <a:pt x="311239" y="65997"/>
                      <a:pt x="235269" y="2629"/>
                      <a:pt x="104967" y="0"/>
                    </a:cubicBezTo>
                  </a:path>
                </a:pathLst>
              </a:custGeom>
              <a:noFill/>
              <a:ln w="28575">
                <a:solidFill>
                  <a:srgbClr val="93939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24" name="Picture 63" descr="Clouds in the sky with smoke coming out of it&#10;&#10;Description automatically generated">
              <a:extLst>
                <a:ext uri="{FF2B5EF4-FFF2-40B4-BE49-F238E27FC236}">
                  <a16:creationId xmlns:a16="http://schemas.microsoft.com/office/drawing/2014/main" id="{B37AC55D-4B28-49F8-8BC1-9DC254EF002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136815" y="64631"/>
              <a:ext cx="2172294" cy="945516"/>
            </a:xfrm>
            <a:prstGeom prst="rect">
              <a:avLst/>
            </a:prstGeom>
          </p:spPr>
        </p:pic>
      </p:grpSp>
      <p:sp>
        <p:nvSpPr>
          <p:cNvPr id="176" name="Oval 133">
            <a:extLst>
              <a:ext uri="{FF2B5EF4-FFF2-40B4-BE49-F238E27FC236}">
                <a16:creationId xmlns:a16="http://schemas.microsoft.com/office/drawing/2014/main" id="{4D8E3B15-C926-4E4E-B7BD-061C07740EE2}"/>
              </a:ext>
            </a:extLst>
          </p:cNvPr>
          <p:cNvSpPr/>
          <p:nvPr/>
        </p:nvSpPr>
        <p:spPr>
          <a:xfrm>
            <a:off x="4383823" y="6859323"/>
            <a:ext cx="3314435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Oval 134">
            <a:extLst>
              <a:ext uri="{FF2B5EF4-FFF2-40B4-BE49-F238E27FC236}">
                <a16:creationId xmlns:a16="http://schemas.microsoft.com/office/drawing/2014/main" id="{CE6A98F9-9584-4202-8688-4866B75FBF94}"/>
              </a:ext>
            </a:extLst>
          </p:cNvPr>
          <p:cNvSpPr/>
          <p:nvPr/>
        </p:nvSpPr>
        <p:spPr>
          <a:xfrm>
            <a:off x="9367918" y="6876383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8" name="Oval 135">
            <a:extLst>
              <a:ext uri="{FF2B5EF4-FFF2-40B4-BE49-F238E27FC236}">
                <a16:creationId xmlns:a16="http://schemas.microsoft.com/office/drawing/2014/main" id="{0FD7BCB4-9B1A-4B41-AAB5-DFF3E7C78970}"/>
              </a:ext>
            </a:extLst>
          </p:cNvPr>
          <p:cNvSpPr/>
          <p:nvPr/>
        </p:nvSpPr>
        <p:spPr>
          <a:xfrm>
            <a:off x="11453425" y="6867280"/>
            <a:ext cx="2009063" cy="234125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50000"/>
                </a:schemeClr>
              </a:gs>
              <a:gs pos="100000">
                <a:srgbClr val="E6E6E6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153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 p14:presetBounceEnd="45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5000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5000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7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7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8" fill="hold">
                          <p:stCondLst>
                            <p:cond delay="indefinite"/>
                          </p:stCondLst>
                          <p:childTnLst>
                            <p:par>
                              <p:cTn id="9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0" presetID="22" presetClass="entr" presetSubtype="1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2" dur="500"/>
                                            <p:tgtEl>
                                              <p:spTgt spid="2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  <p:par>
                        <p:cTn id="13" fill="hold">
                          <p:stCondLst>
                            <p:cond delay="indefinite"/>
                          </p:stCondLst>
                          <p:childTnLst>
                            <p:par>
                              <p:cTn id="1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15" presetID="2" presetClass="entr" presetSubtype="2" accel="4400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0" fill="hold"/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19" presetID="32" presetClass="emph" presetSubtype="0" repeatCount="indefinite" fill="hold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1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0" fill="hold"/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2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6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0" fill="hold"/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3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7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5" presetID="2" presetClass="entr" presetSubtype="2" accel="44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4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47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48" dur="5000" fill="hold"/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  <p:par>
                                    <p:cTn id="49" presetID="32" presetClass="emph" presetSubtype="0" repeatCount="indefinite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0" dur="5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1" dur="1000" fill="hold">
                                              <p:stCondLst>
                                                <p:cond delay="1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2" dur="1000" fill="hold">
                                              <p:stCondLst>
                                                <p:cond delay="2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3" dur="1000" fill="hold">
                                              <p:stCondLst>
                                                <p:cond delay="3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4" dur="1000" fill="hold">
                                              <p:stCondLst>
                                                <p:cond delay="4000"/>
                                              </p:stCondLst>
                                            </p:cTn>
                                            <p:tgtEl>
                                              <p:spTgt spid="178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76" grpId="0" animBg="1"/>
          <p:bldP spid="176" grpId="1" animBg="1"/>
          <p:bldP spid="177" grpId="0" animBg="1"/>
          <p:bldP spid="177" grpId="1" animBg="1"/>
          <p:bldP spid="178" grpId="0" animBg="1"/>
          <p:bldP spid="178" grpId="1" animBg="1"/>
        </p:bldLst>
      </p:timing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6"/>
            <a:ext cx="2786743" cy="1503020"/>
            <a:chOff x="538318" y="1529365"/>
            <a:chExt cx="2658769" cy="120282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01127" y="2008525"/>
              <a:ext cx="1854106" cy="723662"/>
              <a:chOff x="3412766" y="5466316"/>
              <a:chExt cx="1854106" cy="7236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12766" y="5722000"/>
                <a:ext cx="1854106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3972293" y="173608"/>
            <a:ext cx="5333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solidFill>
                  <a:schemeClr val="accent2">
                    <a:lumMod val="75000"/>
                  </a:schemeClr>
                </a:solidFill>
                <a:latin typeface="Century Gothic" panose="020B0502020202020204" pitchFamily="34" charset="0"/>
              </a:rPr>
              <a:t>نبيِّي محمَّدٌ صلى الله عليه و سلم</a:t>
            </a:r>
          </a:p>
        </p:txBody>
      </p:sp>
      <p:grpSp>
        <p:nvGrpSpPr>
          <p:cNvPr id="17" name="Group 61">
            <a:extLst>
              <a:ext uri="{FF2B5EF4-FFF2-40B4-BE49-F238E27FC236}">
                <a16:creationId xmlns:a16="http://schemas.microsoft.com/office/drawing/2014/main" id="{A7D215DB-B2CA-4D18-A013-BF5FD1FF345A}"/>
              </a:ext>
            </a:extLst>
          </p:cNvPr>
          <p:cNvGrpSpPr/>
          <p:nvPr/>
        </p:nvGrpSpPr>
        <p:grpSpPr>
          <a:xfrm>
            <a:off x="3342382" y="1919958"/>
            <a:ext cx="7717504" cy="2224858"/>
            <a:chOff x="3165506" y="295207"/>
            <a:chExt cx="6297235" cy="1587929"/>
          </a:xfrm>
        </p:grpSpPr>
        <p:sp>
          <p:nvSpPr>
            <p:cNvPr id="18" name="Rectangle 12">
              <a:extLst>
                <a:ext uri="{FF2B5EF4-FFF2-40B4-BE49-F238E27FC236}">
                  <a16:creationId xmlns:a16="http://schemas.microsoft.com/office/drawing/2014/main" id="{CFEE49A7-B304-445B-BC04-80022B52A039}"/>
                </a:ext>
              </a:extLst>
            </p:cNvPr>
            <p:cNvSpPr/>
            <p:nvPr/>
          </p:nvSpPr>
          <p:spPr>
            <a:xfrm rot="381438">
              <a:off x="4649190" y="904188"/>
              <a:ext cx="3712476" cy="906359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9">
              <a:extLst>
                <a:ext uri="{FF2B5EF4-FFF2-40B4-BE49-F238E27FC236}">
                  <a16:creationId xmlns:a16="http://schemas.microsoft.com/office/drawing/2014/main" id="{9D1786C6-1AE2-44DC-A9A0-ACEC89F74C6B}"/>
                </a:ext>
              </a:extLst>
            </p:cNvPr>
            <p:cNvSpPr/>
            <p:nvPr/>
          </p:nvSpPr>
          <p:spPr>
            <a:xfrm>
              <a:off x="8366041" y="593674"/>
              <a:ext cx="1096700" cy="10967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0">
              <a:extLst>
                <a:ext uri="{FF2B5EF4-FFF2-40B4-BE49-F238E27FC236}">
                  <a16:creationId xmlns:a16="http://schemas.microsoft.com/office/drawing/2014/main" id="{64E1C5F8-6887-4605-B172-2D89833A5706}"/>
                </a:ext>
              </a:extLst>
            </p:cNvPr>
            <p:cNvSpPr/>
            <p:nvPr/>
          </p:nvSpPr>
          <p:spPr>
            <a:xfrm>
              <a:off x="8543296" y="770929"/>
              <a:ext cx="742189" cy="742190"/>
            </a:xfrm>
            <a:prstGeom prst="ellipse">
              <a:avLst/>
            </a:prstGeom>
            <a:gradFill>
              <a:gsLst>
                <a:gs pos="0">
                  <a:srgbClr val="FFCC66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1" name="Arrow: Pentagon 4">
              <a:extLst>
                <a:ext uri="{FF2B5EF4-FFF2-40B4-BE49-F238E27FC236}">
                  <a16:creationId xmlns:a16="http://schemas.microsoft.com/office/drawing/2014/main" id="{C77C2255-329D-452A-8994-A4CC1A4D90EF}"/>
                </a:ext>
              </a:extLst>
            </p:cNvPr>
            <p:cNvSpPr/>
            <p:nvPr/>
          </p:nvSpPr>
          <p:spPr>
            <a:xfrm>
              <a:off x="3997941" y="593674"/>
              <a:ext cx="4545355" cy="990994"/>
            </a:xfrm>
            <a:prstGeom prst="homePlate">
              <a:avLst/>
            </a:pr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9000">
                  <a:schemeClr val="bg1"/>
                </a:gs>
              </a:gsLst>
              <a:lin ang="10800000" scaled="1"/>
              <a:tileRect/>
            </a:gradFill>
            <a:ln>
              <a:solidFill>
                <a:srgbClr val="FF6600"/>
              </a:solidFill>
            </a:ln>
            <a:effectLst>
              <a:outerShdw blurRad="2286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5">
              <a:extLst>
                <a:ext uri="{FF2B5EF4-FFF2-40B4-BE49-F238E27FC236}">
                  <a16:creationId xmlns:a16="http://schemas.microsoft.com/office/drawing/2014/main" id="{837C391B-335D-4E73-A753-5A489453F6AF}"/>
                </a:ext>
              </a:extLst>
            </p:cNvPr>
            <p:cNvSpPr/>
            <p:nvPr/>
          </p:nvSpPr>
          <p:spPr>
            <a:xfrm>
              <a:off x="3165506" y="295207"/>
              <a:ext cx="1587929" cy="1587929"/>
            </a:xfrm>
            <a:prstGeom prst="ellipse">
              <a:avLst/>
            </a:prstGeom>
            <a:solidFill>
              <a:srgbClr val="E4E5E7"/>
            </a:solidFill>
            <a:ln>
              <a:solidFill>
                <a:schemeClr val="bg1"/>
              </a:solidFill>
            </a:ln>
            <a:effectLst>
              <a:outerShdw blurRad="88900" dist="127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Circle: Hollow 6">
              <a:extLst>
                <a:ext uri="{FF2B5EF4-FFF2-40B4-BE49-F238E27FC236}">
                  <a16:creationId xmlns:a16="http://schemas.microsoft.com/office/drawing/2014/main" id="{5FDABD97-9436-4E53-8D8E-79BC076672C7}"/>
                </a:ext>
              </a:extLst>
            </p:cNvPr>
            <p:cNvSpPr/>
            <p:nvPr/>
          </p:nvSpPr>
          <p:spPr>
            <a:xfrm>
              <a:off x="3358268" y="487969"/>
              <a:ext cx="1202405" cy="1202405"/>
            </a:xfrm>
            <a:prstGeom prst="donut">
              <a:avLst>
                <a:gd name="adj" fmla="val 18330"/>
              </a:avLst>
            </a:prstGeom>
            <a:gradFill>
              <a:gsLst>
                <a:gs pos="0">
                  <a:srgbClr val="FF9900"/>
                </a:gs>
                <a:gs pos="100000">
                  <a:srgbClr val="C23D02"/>
                </a:gs>
              </a:gsLst>
              <a:lin ang="5400000" scaled="1"/>
            </a:gradFill>
            <a:ln>
              <a:noFill/>
            </a:ln>
            <a:effectLst>
              <a:outerShdw blurRad="139700" dist="635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flat" dir="t"/>
            </a:scene3d>
            <a:sp3d prstMaterial="powder">
              <a:bevelT w="114300" h="171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4" name="Rectangle 55">
              <a:extLst>
                <a:ext uri="{FF2B5EF4-FFF2-40B4-BE49-F238E27FC236}">
                  <a16:creationId xmlns:a16="http://schemas.microsoft.com/office/drawing/2014/main" id="{902A6CB4-0467-4FED-9B64-E2F2AC6B42D3}"/>
                </a:ext>
              </a:extLst>
            </p:cNvPr>
            <p:cNvSpPr/>
            <p:nvPr/>
          </p:nvSpPr>
          <p:spPr>
            <a:xfrm rot="381438">
              <a:off x="4075036" y="1154626"/>
              <a:ext cx="1257002" cy="306883"/>
            </a:xfrm>
            <a:prstGeom prst="rect">
              <a:avLst/>
            </a:prstGeom>
            <a:gradFill flip="none" rotWithShape="1">
              <a:gsLst>
                <a:gs pos="6000">
                  <a:schemeClr val="tx1">
                    <a:alpha val="74000"/>
                  </a:schemeClr>
                </a:gs>
                <a:gs pos="100000">
                  <a:srgbClr val="B4B4B4">
                    <a:alpha val="0"/>
                  </a:srgb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: Rounded Corners 7">
              <a:extLst>
                <a:ext uri="{FF2B5EF4-FFF2-40B4-BE49-F238E27FC236}">
                  <a16:creationId xmlns:a16="http://schemas.microsoft.com/office/drawing/2014/main" id="{88697125-5BF2-4452-8D8A-9216D45A2BE9}"/>
                </a:ext>
              </a:extLst>
            </p:cNvPr>
            <p:cNvSpPr/>
            <p:nvPr/>
          </p:nvSpPr>
          <p:spPr>
            <a:xfrm>
              <a:off x="3741239" y="784014"/>
              <a:ext cx="1812400" cy="610315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: Rounded Corners 8">
              <a:extLst>
                <a:ext uri="{FF2B5EF4-FFF2-40B4-BE49-F238E27FC236}">
                  <a16:creationId xmlns:a16="http://schemas.microsoft.com/office/drawing/2014/main" id="{4194F298-231B-4837-98A8-60157D934B9D}"/>
                </a:ext>
              </a:extLst>
            </p:cNvPr>
            <p:cNvSpPr/>
            <p:nvPr/>
          </p:nvSpPr>
          <p:spPr>
            <a:xfrm>
              <a:off x="3828534" y="831563"/>
              <a:ext cx="1629784" cy="515217"/>
            </a:xfrm>
            <a:prstGeom prst="roundRect">
              <a:avLst>
                <a:gd name="adj" fmla="val 50000"/>
              </a:avLst>
            </a:prstGeom>
            <a:gradFill>
              <a:gsLst>
                <a:gs pos="0">
                  <a:srgbClr val="FF9900"/>
                </a:gs>
                <a:gs pos="100000">
                  <a:srgbClr val="FD550D"/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/>
              <a:lightRig rig="flat" dir="t"/>
            </a:scene3d>
            <a:sp3d prstMaterial="powder">
              <a:bevelT w="57150" h="4445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11">
              <a:extLst>
                <a:ext uri="{FF2B5EF4-FFF2-40B4-BE49-F238E27FC236}">
                  <a16:creationId xmlns:a16="http://schemas.microsoft.com/office/drawing/2014/main" id="{31EB8889-8C82-43FF-A485-CB3BF3F3ABAC}"/>
                </a:ext>
              </a:extLst>
            </p:cNvPr>
            <p:cNvSpPr txBox="1"/>
            <p:nvPr/>
          </p:nvSpPr>
          <p:spPr>
            <a:xfrm>
              <a:off x="3828534" y="921601"/>
              <a:ext cx="1423184" cy="4173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spc="300" dirty="0">
                <a:solidFill>
                  <a:schemeClr val="bg1"/>
                </a:solidFill>
                <a:latin typeface="Oswald" panose="02000503000000000000" pitchFamily="2" charset="0"/>
              </a:endParaRPr>
            </a:p>
          </p:txBody>
        </p:sp>
        <p:pic>
          <p:nvPicPr>
            <p:cNvPr id="28" name="Graphic 13" descr="Bullseye">
              <a:extLst>
                <a:ext uri="{FF2B5EF4-FFF2-40B4-BE49-F238E27FC236}">
                  <a16:creationId xmlns:a16="http://schemas.microsoft.com/office/drawing/2014/main" id="{EBBE4D47-C6E4-42AD-91F6-54FB99CB7F2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699676" y="917350"/>
              <a:ext cx="429430" cy="429430"/>
            </a:xfrm>
            <a:prstGeom prst="rect">
              <a:avLst/>
            </a:prstGeom>
          </p:spPr>
        </p:pic>
        <p:sp>
          <p:nvSpPr>
            <p:cNvPr id="32" name="TextBox 14">
              <a:extLst>
                <a:ext uri="{FF2B5EF4-FFF2-40B4-BE49-F238E27FC236}">
                  <a16:creationId xmlns:a16="http://schemas.microsoft.com/office/drawing/2014/main" id="{AA424ADE-C03E-4096-A1E6-357A36031081}"/>
                </a:ext>
              </a:extLst>
            </p:cNvPr>
            <p:cNvSpPr txBox="1"/>
            <p:nvPr/>
          </p:nvSpPr>
          <p:spPr>
            <a:xfrm>
              <a:off x="5576959" y="570874"/>
              <a:ext cx="236041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33" name="TextBox 15">
              <a:extLst>
                <a:ext uri="{FF2B5EF4-FFF2-40B4-BE49-F238E27FC236}">
                  <a16:creationId xmlns:a16="http://schemas.microsoft.com/office/drawing/2014/main" id="{16FD541D-C63D-472F-AB91-646D14D66754}"/>
                </a:ext>
              </a:extLst>
            </p:cNvPr>
            <p:cNvSpPr txBox="1"/>
            <p:nvPr/>
          </p:nvSpPr>
          <p:spPr>
            <a:xfrm>
              <a:off x="5021545" y="924421"/>
              <a:ext cx="3425090" cy="3295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 rtl="1"/>
              <a:r>
                <a:rPr lang="ar-SY" sz="2400" b="1" dirty="0"/>
                <a:t>أنا أُحِبُّ نبيِّي مُحَمَّداً صلى الله عليه وسلم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1161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242" y="2900540"/>
            <a:ext cx="1233755" cy="1109133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6"/>
            <a:ext cx="2786743" cy="1466157"/>
            <a:chOff x="538318" y="1529365"/>
            <a:chExt cx="2658769" cy="117332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833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2008525"/>
              <a:ext cx="1576141" cy="694162"/>
              <a:chOff x="3563328" y="5466316"/>
              <a:chExt cx="1576141" cy="6941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66316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92500"/>
                <a:ext cx="1576141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026849" y="0"/>
            <a:ext cx="5963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solidFill>
                  <a:srgbClr val="FF0000"/>
                </a:solidFill>
              </a:rPr>
              <a:t>نبيِّي محمَّدٌ صلى الله عليه و سلم</a:t>
            </a:r>
          </a:p>
        </p:txBody>
      </p:sp>
      <p:grpSp>
        <p:nvGrpSpPr>
          <p:cNvPr id="85" name="Group 5">
            <a:extLst>
              <a:ext uri="{FF2B5EF4-FFF2-40B4-BE49-F238E27FC236}">
                <a16:creationId xmlns:a16="http://schemas.microsoft.com/office/drawing/2014/main" id="{6F560126-A9B2-4977-8BF5-D44572F7575A}"/>
              </a:ext>
            </a:extLst>
          </p:cNvPr>
          <p:cNvGrpSpPr/>
          <p:nvPr/>
        </p:nvGrpSpPr>
        <p:grpSpPr>
          <a:xfrm>
            <a:off x="4009343" y="2243125"/>
            <a:ext cx="5305263" cy="1391963"/>
            <a:chOff x="1378226" y="795384"/>
            <a:chExt cx="5248242" cy="1036307"/>
          </a:xfrm>
        </p:grpSpPr>
        <p:sp>
          <p:nvSpPr>
            <p:cNvPr id="86" name="Rectangle 21">
              <a:extLst>
                <a:ext uri="{FF2B5EF4-FFF2-40B4-BE49-F238E27FC236}">
                  <a16:creationId xmlns:a16="http://schemas.microsoft.com/office/drawing/2014/main" id="{414DC981-5ADA-46E3-B7B4-128D159CC8B2}"/>
                </a:ext>
              </a:extLst>
            </p:cNvPr>
            <p:cNvSpPr/>
            <p:nvPr/>
          </p:nvSpPr>
          <p:spPr>
            <a:xfrm flipH="1">
              <a:off x="5779968" y="1044735"/>
              <a:ext cx="846500" cy="786956"/>
            </a:xfrm>
            <a:prstGeom prst="rect">
              <a:avLst/>
            </a:prstGeom>
            <a:gradFill>
              <a:gsLst>
                <a:gs pos="100000">
                  <a:schemeClr val="tx1"/>
                </a:gs>
                <a:gs pos="0">
                  <a:srgbClr val="E9EBEA">
                    <a:alpha val="0"/>
                  </a:srgbClr>
                </a:gs>
              </a:gsLst>
              <a:lin ang="0" scaled="1"/>
            </a:gradFill>
            <a:ln>
              <a:noFill/>
            </a:ln>
            <a:effectLst>
              <a:softEdge rad="63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15">
              <a:extLst>
                <a:ext uri="{FF2B5EF4-FFF2-40B4-BE49-F238E27FC236}">
                  <a16:creationId xmlns:a16="http://schemas.microsoft.com/office/drawing/2014/main" id="{19169645-2EC2-4625-94AE-8F07CAB54B17}"/>
                </a:ext>
              </a:extLst>
            </p:cNvPr>
            <p:cNvSpPr/>
            <p:nvPr/>
          </p:nvSpPr>
          <p:spPr>
            <a:xfrm rot="5400000">
              <a:off x="5848454" y="1528250"/>
              <a:ext cx="283053" cy="212035"/>
            </a:xfrm>
            <a:custGeom>
              <a:avLst/>
              <a:gdLst>
                <a:gd name="connsiteX0" fmla="*/ 238370 w 476740"/>
                <a:gd name="connsiteY0" fmla="*/ 0 h 238369"/>
                <a:gd name="connsiteX1" fmla="*/ 458008 w 476740"/>
                <a:gd name="connsiteY1" fmla="*/ 145586 h 238369"/>
                <a:gd name="connsiteX2" fmla="*/ 476740 w 476740"/>
                <a:gd name="connsiteY2" fmla="*/ 238369 h 238369"/>
                <a:gd name="connsiteX3" fmla="*/ 0 w 476740"/>
                <a:gd name="connsiteY3" fmla="*/ 238369 h 238369"/>
                <a:gd name="connsiteX4" fmla="*/ 18733 w 476740"/>
                <a:gd name="connsiteY4" fmla="*/ 145586 h 238369"/>
                <a:gd name="connsiteX5" fmla="*/ 238370 w 476740"/>
                <a:gd name="connsiteY5" fmla="*/ 0 h 2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76740" h="238369">
                  <a:moveTo>
                    <a:pt x="238370" y="0"/>
                  </a:moveTo>
                  <a:cubicBezTo>
                    <a:pt x="337106" y="0"/>
                    <a:pt x="421821" y="60031"/>
                    <a:pt x="458008" y="145586"/>
                  </a:cubicBezTo>
                  <a:lnTo>
                    <a:pt x="476740" y="238369"/>
                  </a:lnTo>
                  <a:lnTo>
                    <a:pt x="0" y="238369"/>
                  </a:lnTo>
                  <a:lnTo>
                    <a:pt x="18733" y="145586"/>
                  </a:lnTo>
                  <a:cubicBezTo>
                    <a:pt x="54919" y="60031"/>
                    <a:pt x="139634" y="0"/>
                    <a:pt x="238370" y="0"/>
                  </a:cubicBezTo>
                  <a:close/>
                </a:path>
              </a:pathLst>
            </a:custGeom>
            <a:solidFill>
              <a:srgbClr val="A761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Rectangle 4">
              <a:extLst>
                <a:ext uri="{FF2B5EF4-FFF2-40B4-BE49-F238E27FC236}">
                  <a16:creationId xmlns:a16="http://schemas.microsoft.com/office/drawing/2014/main" id="{983CE46A-FB40-4624-9ABC-570D7F344598}"/>
                </a:ext>
              </a:extLst>
            </p:cNvPr>
            <p:cNvSpPr/>
            <p:nvPr/>
          </p:nvSpPr>
          <p:spPr>
            <a:xfrm>
              <a:off x="1378226" y="1113182"/>
              <a:ext cx="4505739" cy="662609"/>
            </a:xfrm>
            <a:prstGeom prst="rect">
              <a:avLst/>
            </a:prstGeom>
            <a:gradFill flip="none" rotWithShape="1">
              <a:gsLst>
                <a:gs pos="100000">
                  <a:srgbClr val="D48D3E"/>
                </a:gs>
                <a:gs pos="0">
                  <a:srgbClr val="FAC86F"/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9" name="Group 1">
              <a:extLst>
                <a:ext uri="{FF2B5EF4-FFF2-40B4-BE49-F238E27FC236}">
                  <a16:creationId xmlns:a16="http://schemas.microsoft.com/office/drawing/2014/main" id="{ABA71809-E271-4A09-A03C-DFE27AFC4C64}"/>
                </a:ext>
              </a:extLst>
            </p:cNvPr>
            <p:cNvGrpSpPr/>
            <p:nvPr/>
          </p:nvGrpSpPr>
          <p:grpSpPr>
            <a:xfrm>
              <a:off x="5592288" y="1513843"/>
              <a:ext cx="390125" cy="205592"/>
              <a:chOff x="5592288" y="1513843"/>
              <a:chExt cx="390125" cy="205592"/>
            </a:xfrm>
          </p:grpSpPr>
          <p:sp>
            <p:nvSpPr>
              <p:cNvPr id="92" name="Oval 17">
                <a:extLst>
                  <a:ext uri="{FF2B5EF4-FFF2-40B4-BE49-F238E27FC236}">
                    <a16:creationId xmlns:a16="http://schemas.microsoft.com/office/drawing/2014/main" id="{9F0E3D53-0ACB-4F4F-804C-E7E085A609A4}"/>
                  </a:ext>
                </a:extLst>
              </p:cNvPr>
              <p:cNvSpPr/>
              <p:nvPr/>
            </p:nvSpPr>
            <p:spPr>
              <a:xfrm>
                <a:off x="5592288" y="1513843"/>
                <a:ext cx="390125" cy="205592"/>
              </a:xfrm>
              <a:prstGeom prst="ellipse">
                <a:avLst/>
              </a:prstGeom>
              <a:gradFill flip="none" rotWithShape="1">
                <a:gsLst>
                  <a:gs pos="52000">
                    <a:srgbClr val="FBD48F"/>
                  </a:gs>
                  <a:gs pos="14000">
                    <a:srgbClr val="A76124"/>
                  </a:gs>
                  <a:gs pos="100000">
                    <a:srgbClr val="CE8537"/>
                  </a:gs>
                </a:gsLst>
                <a:lin ang="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93" name="Freeform: Shape 16">
                <a:extLst>
                  <a:ext uri="{FF2B5EF4-FFF2-40B4-BE49-F238E27FC236}">
                    <a16:creationId xmlns:a16="http://schemas.microsoft.com/office/drawing/2014/main" id="{2E50A763-0B7B-4D37-A6F3-62D1D863A6BA}"/>
                  </a:ext>
                </a:extLst>
              </p:cNvPr>
              <p:cNvSpPr/>
              <p:nvPr/>
            </p:nvSpPr>
            <p:spPr>
              <a:xfrm rot="16200000" flipH="1">
                <a:off x="5760363" y="1592803"/>
                <a:ext cx="107266" cy="114645"/>
              </a:xfrm>
              <a:custGeom>
                <a:avLst/>
                <a:gdLst>
                  <a:gd name="connsiteX0" fmla="*/ 238370 w 476740"/>
                  <a:gd name="connsiteY0" fmla="*/ 0 h 238369"/>
                  <a:gd name="connsiteX1" fmla="*/ 458008 w 476740"/>
                  <a:gd name="connsiteY1" fmla="*/ 145586 h 238369"/>
                  <a:gd name="connsiteX2" fmla="*/ 476740 w 476740"/>
                  <a:gd name="connsiteY2" fmla="*/ 238369 h 238369"/>
                  <a:gd name="connsiteX3" fmla="*/ 0 w 476740"/>
                  <a:gd name="connsiteY3" fmla="*/ 238369 h 238369"/>
                  <a:gd name="connsiteX4" fmla="*/ 18733 w 476740"/>
                  <a:gd name="connsiteY4" fmla="*/ 145586 h 238369"/>
                  <a:gd name="connsiteX5" fmla="*/ 238370 w 476740"/>
                  <a:gd name="connsiteY5" fmla="*/ 0 h 238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6740" h="238369">
                    <a:moveTo>
                      <a:pt x="238370" y="0"/>
                    </a:moveTo>
                    <a:cubicBezTo>
                      <a:pt x="337106" y="0"/>
                      <a:pt x="421821" y="60031"/>
                      <a:pt x="458008" y="145586"/>
                    </a:cubicBezTo>
                    <a:lnTo>
                      <a:pt x="476740" y="238369"/>
                    </a:lnTo>
                    <a:lnTo>
                      <a:pt x="0" y="238369"/>
                    </a:lnTo>
                    <a:lnTo>
                      <a:pt x="18733" y="145586"/>
                    </a:lnTo>
                    <a:cubicBezTo>
                      <a:pt x="54919" y="60031"/>
                      <a:pt x="139634" y="0"/>
                      <a:pt x="238370" y="0"/>
                    </a:cubicBezTo>
                    <a:close/>
                  </a:path>
                </a:pathLst>
              </a:custGeom>
              <a:solidFill>
                <a:srgbClr val="A7612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90" name="Freeform: Shape 18">
              <a:extLst>
                <a:ext uri="{FF2B5EF4-FFF2-40B4-BE49-F238E27FC236}">
                  <a16:creationId xmlns:a16="http://schemas.microsoft.com/office/drawing/2014/main" id="{D2AD0E06-8D9F-4DD5-9E05-2C3EB697382F}"/>
                </a:ext>
              </a:extLst>
            </p:cNvPr>
            <p:cNvSpPr/>
            <p:nvPr/>
          </p:nvSpPr>
          <p:spPr>
            <a:xfrm>
              <a:off x="5754679" y="1214955"/>
              <a:ext cx="225789" cy="441729"/>
            </a:xfrm>
            <a:custGeom>
              <a:avLst/>
              <a:gdLst>
                <a:gd name="connsiteX0" fmla="*/ 264315 w 507102"/>
                <a:gd name="connsiteY0" fmla="*/ 61 h 819465"/>
                <a:gd name="connsiteX1" fmla="*/ 507102 w 507102"/>
                <a:gd name="connsiteY1" fmla="*/ 69499 h 819465"/>
                <a:gd name="connsiteX2" fmla="*/ 507102 w 507102"/>
                <a:gd name="connsiteY2" fmla="*/ 809074 h 819465"/>
                <a:gd name="connsiteX3" fmla="*/ 506404 w 507102"/>
                <a:gd name="connsiteY3" fmla="*/ 808339 h 819465"/>
                <a:gd name="connsiteX4" fmla="*/ 258479 w 507102"/>
                <a:gd name="connsiteY4" fmla="*/ 719015 h 819465"/>
                <a:gd name="connsiteX5" fmla="*/ 10554 w 507102"/>
                <a:gd name="connsiteY5" fmla="*/ 808339 h 819465"/>
                <a:gd name="connsiteX6" fmla="*/ 0 w 507102"/>
                <a:gd name="connsiteY6" fmla="*/ 819465 h 819465"/>
                <a:gd name="connsiteX7" fmla="*/ 0 w 507102"/>
                <a:gd name="connsiteY7" fmla="*/ 69499 h 819465"/>
                <a:gd name="connsiteX8" fmla="*/ 264315 w 507102"/>
                <a:gd name="connsiteY8" fmla="*/ 61 h 819465"/>
                <a:gd name="connsiteX0" fmla="*/ 260838 w 507102"/>
                <a:gd name="connsiteY0" fmla="*/ 15 h 888955"/>
                <a:gd name="connsiteX1" fmla="*/ 507102 w 507102"/>
                <a:gd name="connsiteY1" fmla="*/ 138989 h 888955"/>
                <a:gd name="connsiteX2" fmla="*/ 507102 w 507102"/>
                <a:gd name="connsiteY2" fmla="*/ 878564 h 888955"/>
                <a:gd name="connsiteX3" fmla="*/ 506404 w 507102"/>
                <a:gd name="connsiteY3" fmla="*/ 877829 h 888955"/>
                <a:gd name="connsiteX4" fmla="*/ 258479 w 507102"/>
                <a:gd name="connsiteY4" fmla="*/ 788505 h 888955"/>
                <a:gd name="connsiteX5" fmla="*/ 10554 w 507102"/>
                <a:gd name="connsiteY5" fmla="*/ 877829 h 888955"/>
                <a:gd name="connsiteX6" fmla="*/ 0 w 507102"/>
                <a:gd name="connsiteY6" fmla="*/ 888955 h 888955"/>
                <a:gd name="connsiteX7" fmla="*/ 0 w 507102"/>
                <a:gd name="connsiteY7" fmla="*/ 138989 h 888955"/>
                <a:gd name="connsiteX8" fmla="*/ 260838 w 507102"/>
                <a:gd name="connsiteY8" fmla="*/ 15 h 888955"/>
                <a:gd name="connsiteX0" fmla="*/ 0 w 507102"/>
                <a:gd name="connsiteY0" fmla="*/ 93098 h 843064"/>
                <a:gd name="connsiteX1" fmla="*/ 507102 w 507102"/>
                <a:gd name="connsiteY1" fmla="*/ 93098 h 843064"/>
                <a:gd name="connsiteX2" fmla="*/ 507102 w 507102"/>
                <a:gd name="connsiteY2" fmla="*/ 832673 h 843064"/>
                <a:gd name="connsiteX3" fmla="*/ 506404 w 507102"/>
                <a:gd name="connsiteY3" fmla="*/ 831938 h 843064"/>
                <a:gd name="connsiteX4" fmla="*/ 258479 w 507102"/>
                <a:gd name="connsiteY4" fmla="*/ 742614 h 843064"/>
                <a:gd name="connsiteX5" fmla="*/ 10554 w 507102"/>
                <a:gd name="connsiteY5" fmla="*/ 831938 h 843064"/>
                <a:gd name="connsiteX6" fmla="*/ 0 w 507102"/>
                <a:gd name="connsiteY6" fmla="*/ 843064 h 843064"/>
                <a:gd name="connsiteX7" fmla="*/ 0 w 507102"/>
                <a:gd name="connsiteY7" fmla="*/ 93098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7102" h="843064">
                  <a:moveTo>
                    <a:pt x="0" y="93098"/>
                  </a:moveTo>
                  <a:cubicBezTo>
                    <a:pt x="84517" y="-31896"/>
                    <a:pt x="422585" y="-30164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42955" y="776749"/>
                    <a:pt x="355300" y="742614"/>
                    <a:pt x="258479" y="742614"/>
                  </a:cubicBezTo>
                  <a:cubicBezTo>
                    <a:pt x="161658" y="742614"/>
                    <a:pt x="74004" y="776749"/>
                    <a:pt x="10554" y="831938"/>
                  </a:cubicBezTo>
                  <a:lnTo>
                    <a:pt x="0" y="843064"/>
                  </a:lnTo>
                  <a:lnTo>
                    <a:pt x="0" y="93098"/>
                  </a:lnTo>
                  <a:close/>
                </a:path>
              </a:pathLst>
            </a:custGeom>
            <a:solidFill>
              <a:srgbClr val="DD821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20">
              <a:extLst>
                <a:ext uri="{FF2B5EF4-FFF2-40B4-BE49-F238E27FC236}">
                  <a16:creationId xmlns:a16="http://schemas.microsoft.com/office/drawing/2014/main" id="{510B3847-4C38-40D9-AC12-2D77E0A60037}"/>
                </a:ext>
              </a:extLst>
            </p:cNvPr>
            <p:cNvSpPr/>
            <p:nvPr/>
          </p:nvSpPr>
          <p:spPr>
            <a:xfrm>
              <a:off x="5588897" y="795384"/>
              <a:ext cx="507102" cy="843064"/>
            </a:xfrm>
            <a:custGeom>
              <a:avLst/>
              <a:gdLst>
                <a:gd name="connsiteX0" fmla="*/ 0 w 507102"/>
                <a:gd name="connsiteY0" fmla="*/ 838892 h 843064"/>
                <a:gd name="connsiteX1" fmla="*/ 734 w 507102"/>
                <a:gd name="connsiteY1" fmla="*/ 842290 h 843064"/>
                <a:gd name="connsiteX2" fmla="*/ 0 w 507102"/>
                <a:gd name="connsiteY2" fmla="*/ 843064 h 843064"/>
                <a:gd name="connsiteX3" fmla="*/ 253551 w 507102"/>
                <a:gd name="connsiteY3" fmla="*/ 2 h 843064"/>
                <a:gd name="connsiteX4" fmla="*/ 507102 w 507102"/>
                <a:gd name="connsiteY4" fmla="*/ 93098 h 843064"/>
                <a:gd name="connsiteX5" fmla="*/ 507102 w 507102"/>
                <a:gd name="connsiteY5" fmla="*/ 832673 h 843064"/>
                <a:gd name="connsiteX6" fmla="*/ 506404 w 507102"/>
                <a:gd name="connsiteY6" fmla="*/ 831938 h 843064"/>
                <a:gd name="connsiteX7" fmla="*/ 394956 w 507102"/>
                <a:gd name="connsiteY7" fmla="*/ 766580 h 843064"/>
                <a:gd name="connsiteX8" fmla="*/ 354875 w 507102"/>
                <a:gd name="connsiteY8" fmla="*/ 759542 h 843064"/>
                <a:gd name="connsiteX9" fmla="*/ 306006 w 507102"/>
                <a:gd name="connsiteY9" fmla="*/ 744165 h 843064"/>
                <a:gd name="connsiteX10" fmla="*/ 220267 w 507102"/>
                <a:gd name="connsiteY10" fmla="*/ 736087 h 843064"/>
                <a:gd name="connsiteX11" fmla="*/ 4473 w 507102"/>
                <a:gd name="connsiteY11" fmla="*/ 818166 h 843064"/>
                <a:gd name="connsiteX12" fmla="*/ 0 w 507102"/>
                <a:gd name="connsiteY12" fmla="*/ 838874 h 843064"/>
                <a:gd name="connsiteX13" fmla="*/ 0 w 507102"/>
                <a:gd name="connsiteY13" fmla="*/ 93098 h 843064"/>
                <a:gd name="connsiteX14" fmla="*/ 253551 w 507102"/>
                <a:gd name="connsiteY14" fmla="*/ 2 h 843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7102" h="843064">
                  <a:moveTo>
                    <a:pt x="0" y="838892"/>
                  </a:moveTo>
                  <a:lnTo>
                    <a:pt x="734" y="842290"/>
                  </a:lnTo>
                  <a:lnTo>
                    <a:pt x="0" y="843064"/>
                  </a:lnTo>
                  <a:close/>
                  <a:moveTo>
                    <a:pt x="253551" y="2"/>
                  </a:moveTo>
                  <a:cubicBezTo>
                    <a:pt x="359198" y="219"/>
                    <a:pt x="464844" y="31467"/>
                    <a:pt x="507102" y="93098"/>
                  </a:cubicBezTo>
                  <a:lnTo>
                    <a:pt x="507102" y="832673"/>
                  </a:lnTo>
                  <a:lnTo>
                    <a:pt x="506404" y="831938"/>
                  </a:lnTo>
                  <a:cubicBezTo>
                    <a:pt x="474680" y="804344"/>
                    <a:pt x="436904" y="782013"/>
                    <a:pt x="394956" y="766580"/>
                  </a:cubicBezTo>
                  <a:lnTo>
                    <a:pt x="354875" y="759542"/>
                  </a:lnTo>
                  <a:lnTo>
                    <a:pt x="306006" y="744165"/>
                  </a:lnTo>
                  <a:cubicBezTo>
                    <a:pt x="279653" y="738963"/>
                    <a:pt x="250680" y="736087"/>
                    <a:pt x="220267" y="736087"/>
                  </a:cubicBezTo>
                  <a:cubicBezTo>
                    <a:pt x="113823" y="736087"/>
                    <a:pt x="25013" y="771323"/>
                    <a:pt x="4473" y="818166"/>
                  </a:cubicBezTo>
                  <a:lnTo>
                    <a:pt x="0" y="838874"/>
                  </a:lnTo>
                  <a:lnTo>
                    <a:pt x="0" y="93098"/>
                  </a:lnTo>
                  <a:cubicBezTo>
                    <a:pt x="42259" y="30601"/>
                    <a:pt x="147905" y="-215"/>
                    <a:pt x="253551" y="2"/>
                  </a:cubicBezTo>
                  <a:close/>
                </a:path>
              </a:pathLst>
            </a:custGeom>
            <a:gradFill>
              <a:gsLst>
                <a:gs pos="30000">
                  <a:srgbClr val="FBD48F"/>
                </a:gs>
                <a:gs pos="100000">
                  <a:srgbClr val="CE8537"/>
                </a:gs>
                <a:gs pos="0">
                  <a:srgbClr val="FAC86F"/>
                </a:gs>
              </a:gsLst>
              <a:lin ang="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6">
            <a:extLst>
              <a:ext uri="{FF2B5EF4-FFF2-40B4-BE49-F238E27FC236}">
                <a16:creationId xmlns:a16="http://schemas.microsoft.com/office/drawing/2014/main" id="{F079A243-BADC-4F31-A412-9EEEAF6AB328}"/>
              </a:ext>
            </a:extLst>
          </p:cNvPr>
          <p:cNvSpPr/>
          <p:nvPr/>
        </p:nvSpPr>
        <p:spPr>
          <a:xfrm>
            <a:off x="3762020" y="1037856"/>
            <a:ext cx="494647" cy="5855681"/>
          </a:xfrm>
          <a:prstGeom prst="rect">
            <a:avLst/>
          </a:prstGeom>
          <a:solidFill>
            <a:srgbClr val="F4F4F4"/>
          </a:solidFill>
          <a:ln>
            <a:noFill/>
          </a:ln>
          <a:effectLst>
            <a:outerShdw blurRad="139700" dist="889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5" name="Rectangle 7">
            <a:extLst>
              <a:ext uri="{FF2B5EF4-FFF2-40B4-BE49-F238E27FC236}">
                <a16:creationId xmlns:a16="http://schemas.microsoft.com/office/drawing/2014/main" id="{C12A8588-5ADA-4E19-8F0A-032EEE6E8825}"/>
              </a:ext>
            </a:extLst>
          </p:cNvPr>
          <p:cNvSpPr/>
          <p:nvPr/>
        </p:nvSpPr>
        <p:spPr>
          <a:xfrm>
            <a:off x="3333814" y="763983"/>
            <a:ext cx="931253" cy="3153448"/>
          </a:xfrm>
          <a:prstGeom prst="rect">
            <a:avLst/>
          </a:prstGeom>
          <a:solidFill>
            <a:srgbClr val="F4F4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TextBox 8">
            <a:extLst>
              <a:ext uri="{FF2B5EF4-FFF2-40B4-BE49-F238E27FC236}">
                <a16:creationId xmlns:a16="http://schemas.microsoft.com/office/drawing/2014/main" id="{3590F781-0837-4676-9418-4B6E4419095F}"/>
              </a:ext>
            </a:extLst>
          </p:cNvPr>
          <p:cNvSpPr txBox="1"/>
          <p:nvPr/>
        </p:nvSpPr>
        <p:spPr>
          <a:xfrm>
            <a:off x="4265067" y="2706079"/>
            <a:ext cx="40533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400" b="1" dirty="0">
                <a:latin typeface="Impact" panose="020B0806030902050204" pitchFamily="34" charset="0"/>
              </a:rPr>
              <a:t>عندما أسمعُ اسمَ الرسولِ صلى الله عليه وسلم أقولُ:</a:t>
            </a:r>
            <a:endParaRPr lang="en-US" sz="2400" b="1" dirty="0">
              <a:latin typeface="Impact" panose="020B0806030902050204" pitchFamily="34" charset="0"/>
            </a:endParaRPr>
          </a:p>
        </p:txBody>
      </p:sp>
      <p:grpSp>
        <p:nvGrpSpPr>
          <p:cNvPr id="97" name="Group 77">
            <a:extLst>
              <a:ext uri="{FF2B5EF4-FFF2-40B4-BE49-F238E27FC236}">
                <a16:creationId xmlns:a16="http://schemas.microsoft.com/office/drawing/2014/main" id="{8B6BFC09-0141-4793-AD58-F0DC472F391D}"/>
              </a:ext>
            </a:extLst>
          </p:cNvPr>
          <p:cNvGrpSpPr/>
          <p:nvPr/>
        </p:nvGrpSpPr>
        <p:grpSpPr>
          <a:xfrm>
            <a:off x="9184521" y="2978959"/>
            <a:ext cx="1031771" cy="400110"/>
            <a:chOff x="6470402" y="1165735"/>
            <a:chExt cx="1057751" cy="410184"/>
          </a:xfrm>
        </p:grpSpPr>
        <p:sp>
          <p:nvSpPr>
            <p:cNvPr id="98" name="Isosceles Triangle 53">
              <a:extLst>
                <a:ext uri="{FF2B5EF4-FFF2-40B4-BE49-F238E27FC236}">
                  <a16:creationId xmlns:a16="http://schemas.microsoft.com/office/drawing/2014/main" id="{E27C0E73-05C1-4AFF-9EF6-86FB008D9784}"/>
                </a:ext>
              </a:extLst>
            </p:cNvPr>
            <p:cNvSpPr/>
            <p:nvPr/>
          </p:nvSpPr>
          <p:spPr>
            <a:xfrm rot="16200000">
              <a:off x="6449597" y="1235760"/>
              <a:ext cx="301671" cy="260061"/>
            </a:xfrm>
            <a:prstGeom prst="triangle">
              <a:avLst/>
            </a:prstGeom>
            <a:solidFill>
              <a:srgbClr val="DB994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TextBox 57">
              <a:extLst>
                <a:ext uri="{FF2B5EF4-FFF2-40B4-BE49-F238E27FC236}">
                  <a16:creationId xmlns:a16="http://schemas.microsoft.com/office/drawing/2014/main" id="{9B5399B4-415D-4ECA-B5DA-F5F7B3441AF8}"/>
                </a:ext>
              </a:extLst>
            </p:cNvPr>
            <p:cNvSpPr txBox="1"/>
            <p:nvPr/>
          </p:nvSpPr>
          <p:spPr>
            <a:xfrm>
              <a:off x="6681578" y="1165735"/>
              <a:ext cx="846575" cy="4101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0" name="Group 61">
            <a:extLst>
              <a:ext uri="{FF2B5EF4-FFF2-40B4-BE49-F238E27FC236}">
                <a16:creationId xmlns:a16="http://schemas.microsoft.com/office/drawing/2014/main" id="{0CDBD64D-2E5D-4EAA-A554-66D4CC847768}"/>
              </a:ext>
            </a:extLst>
          </p:cNvPr>
          <p:cNvGrpSpPr/>
          <p:nvPr/>
        </p:nvGrpSpPr>
        <p:grpSpPr>
          <a:xfrm>
            <a:off x="8925293" y="2439015"/>
            <a:ext cx="3205221" cy="1100433"/>
            <a:chOff x="5855105" y="353751"/>
            <a:chExt cx="6126822" cy="1128142"/>
          </a:xfrm>
        </p:grpSpPr>
        <p:sp>
          <p:nvSpPr>
            <p:cNvPr id="101" name="TextBox 62">
              <a:extLst>
                <a:ext uri="{FF2B5EF4-FFF2-40B4-BE49-F238E27FC236}">
                  <a16:creationId xmlns:a16="http://schemas.microsoft.com/office/drawing/2014/main" id="{BC136A21-C2CA-40D6-9D4B-05519F8881AD}"/>
                </a:ext>
              </a:extLst>
            </p:cNvPr>
            <p:cNvSpPr txBox="1"/>
            <p:nvPr/>
          </p:nvSpPr>
          <p:spPr>
            <a:xfrm>
              <a:off x="5855105" y="353751"/>
              <a:ext cx="4793189" cy="410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sp>
          <p:nvSpPr>
            <p:cNvPr id="102" name="TextBox 63">
              <a:extLst>
                <a:ext uri="{FF2B5EF4-FFF2-40B4-BE49-F238E27FC236}">
                  <a16:creationId xmlns:a16="http://schemas.microsoft.com/office/drawing/2014/main" id="{65642DA4-22E8-427A-90E4-1C6FA76B546E}"/>
                </a:ext>
              </a:extLst>
            </p:cNvPr>
            <p:cNvSpPr txBox="1"/>
            <p:nvPr/>
          </p:nvSpPr>
          <p:spPr>
            <a:xfrm>
              <a:off x="6334841" y="826897"/>
              <a:ext cx="5647086" cy="5363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800" b="1" dirty="0"/>
                <a:t>صلى الله عليه و سلم</a:t>
              </a:r>
              <a:endParaRPr lang="en-US" sz="2400" b="1" dirty="0">
                <a:latin typeface="Century Gothic" panose="020B0502020202020204" pitchFamily="34" charset="0"/>
              </a:endParaRPr>
            </a:p>
          </p:txBody>
        </p:sp>
        <p:cxnSp>
          <p:nvCxnSpPr>
            <p:cNvPr id="103" name="Straight Connector 64">
              <a:extLst>
                <a:ext uri="{FF2B5EF4-FFF2-40B4-BE49-F238E27FC236}">
                  <a16:creationId xmlns:a16="http://schemas.microsoft.com/office/drawing/2014/main" id="{6BE5F6CA-B241-4CDB-A6ED-880EBDF0F26F}"/>
                </a:ext>
              </a:extLst>
            </p:cNvPr>
            <p:cNvCxnSpPr/>
            <p:nvPr/>
          </p:nvCxnSpPr>
          <p:spPr>
            <a:xfrm>
              <a:off x="7710911" y="1481893"/>
              <a:ext cx="3756074" cy="0"/>
            </a:xfrm>
            <a:prstGeom prst="line">
              <a:avLst/>
            </a:prstGeom>
            <a:ln>
              <a:solidFill>
                <a:schemeClr val="bg1">
                  <a:lumMod val="9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4304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D8E608BA-129E-46DF-8A92-CA641EC6F1C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085D974E-F8E1-4825-9C5C-60411485B2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6807877A-43D8-4AA2-A166-8DB8D8D4FD0D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32CD16C1-A8C9-4C31-B4C0-CB8A76DE0BFE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26001FDE-AD44-4F6C-BFAD-708578BBC99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2761"/>
            <a:ext cx="2786743" cy="1419119"/>
            <a:chOff x="538318" y="1524080"/>
            <a:chExt cx="2658769" cy="1135679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48159" y="1524080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51689" y="1942552"/>
              <a:ext cx="1432743" cy="717207"/>
              <a:chOff x="3563328" y="5400343"/>
              <a:chExt cx="1432743" cy="717207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3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563328" y="5649572"/>
                <a:ext cx="1432743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2867546" y="173608"/>
            <a:ext cx="93082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SY" sz="32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الْأَسْئِلَةُ             </a:t>
            </a:r>
            <a:r>
              <a:rPr lang="ar-SY" sz="3200" b="1" dirty="0">
                <a:latin typeface="Century Gothic" panose="020B0502020202020204" pitchFamily="34" charset="0"/>
              </a:rPr>
              <a:t>1- أ</a:t>
            </a:r>
            <a:r>
              <a:rPr lang="ar-SY" sz="2400" b="1" dirty="0">
                <a:latin typeface="Century Gothic" panose="020B0502020202020204" pitchFamily="34" charset="0"/>
              </a:rPr>
              <a:t>صل كل عبارة في العمودِ ( </a:t>
            </a:r>
            <a:r>
              <a:rPr lang="ar-S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أ</a:t>
            </a:r>
            <a:r>
              <a:rPr lang="ar-SY" sz="2400" b="1" dirty="0">
                <a:latin typeface="Century Gothic" panose="020B0502020202020204" pitchFamily="34" charset="0"/>
              </a:rPr>
              <a:t>) بما يُناسِبُها في العمودِ (</a:t>
            </a:r>
            <a:r>
              <a:rPr lang="ar-S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ب</a:t>
            </a:r>
            <a:r>
              <a:rPr lang="ar-SY" sz="2400" b="1" dirty="0">
                <a:latin typeface="Century Gothic" panose="020B0502020202020204" pitchFamily="34" charset="0"/>
              </a:rPr>
              <a:t>):؟ </a:t>
            </a:r>
            <a:endParaRPr lang="ar-SY" sz="3200" b="1" dirty="0">
              <a:latin typeface="Century Gothic" panose="020B0502020202020204" pitchFamily="34" charset="0"/>
            </a:endParaRPr>
          </a:p>
        </p:txBody>
      </p:sp>
      <p:pic>
        <p:nvPicPr>
          <p:cNvPr id="84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0206" y="2128112"/>
            <a:ext cx="3337597" cy="3469781"/>
          </a:xfrm>
          <a:prstGeom prst="rect">
            <a:avLst/>
          </a:prstGeom>
        </p:spPr>
      </p:pic>
      <p:pic>
        <p:nvPicPr>
          <p:cNvPr id="85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9228" y="2169092"/>
            <a:ext cx="3860840" cy="3354769"/>
          </a:xfrm>
          <a:prstGeom prst="rect">
            <a:avLst/>
          </a:prstGeom>
        </p:spPr>
      </p:pic>
      <p:sp>
        <p:nvSpPr>
          <p:cNvPr id="90" name="Freeform: Shape 34">
            <a:extLst>
              <a:ext uri="{FF2B5EF4-FFF2-40B4-BE49-F238E27FC236}">
                <a16:creationId xmlns:a16="http://schemas.microsoft.com/office/drawing/2014/main" id="{8E8A3D2E-4E5A-45CA-8893-96C042F0ECEA}"/>
              </a:ext>
            </a:extLst>
          </p:cNvPr>
          <p:cNvSpPr/>
          <p:nvPr/>
        </p:nvSpPr>
        <p:spPr>
          <a:xfrm rot="1700888">
            <a:off x="7060256" y="2858384"/>
            <a:ext cx="1183558" cy="1320909"/>
          </a:xfrm>
          <a:custGeom>
            <a:avLst/>
            <a:gdLst>
              <a:gd name="connsiteX0" fmla="*/ 1183558 w 1183558"/>
              <a:gd name="connsiteY0" fmla="*/ 39292 h 1320909"/>
              <a:gd name="connsiteX1" fmla="*/ 775975 w 1183558"/>
              <a:gd name="connsiteY1" fmla="*/ 95627 h 1320909"/>
              <a:gd name="connsiteX2" fmla="*/ 642726 w 1183558"/>
              <a:gd name="connsiteY2" fmla="*/ 870230 h 1320909"/>
              <a:gd name="connsiteX3" fmla="*/ 180277 w 1183558"/>
              <a:gd name="connsiteY3" fmla="*/ 1123737 h 1320909"/>
              <a:gd name="connsiteX4" fmla="*/ 0 w 1183558"/>
              <a:gd name="connsiteY4" fmla="*/ 1320909 h 132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83558" h="1320909" extrusionOk="0">
                <a:moveTo>
                  <a:pt x="1183558" y="39292"/>
                </a:moveTo>
                <a:cubicBezTo>
                  <a:pt x="1043366" y="21126"/>
                  <a:pt x="864907" y="-6196"/>
                  <a:pt x="775975" y="95627"/>
                </a:cubicBezTo>
                <a:cubicBezTo>
                  <a:pt x="674833" y="243242"/>
                  <a:pt x="736068" y="709649"/>
                  <a:pt x="642726" y="870230"/>
                </a:cubicBezTo>
                <a:cubicBezTo>
                  <a:pt x="525604" y="1056847"/>
                  <a:pt x="306573" y="1017160"/>
                  <a:pt x="180277" y="1123737"/>
                </a:cubicBezTo>
                <a:cubicBezTo>
                  <a:pt x="70636" y="1198528"/>
                  <a:pt x="40784" y="1280056"/>
                  <a:pt x="0" y="1320909"/>
                </a:cubicBezTo>
              </a:path>
            </a:pathLst>
          </a:custGeom>
          <a:noFill/>
          <a:ln w="38100">
            <a:solidFill>
              <a:srgbClr val="00B05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: Shape 34">
            <a:extLst>
              <a:ext uri="{FF2B5EF4-FFF2-40B4-BE49-F238E27FC236}">
                <a16:creationId xmlns:a16="http://schemas.microsoft.com/office/drawing/2014/main" id="{8E8A3D2E-4E5A-45CA-8893-96C042F0ECEA}"/>
              </a:ext>
            </a:extLst>
          </p:cNvPr>
          <p:cNvSpPr/>
          <p:nvPr/>
        </p:nvSpPr>
        <p:spPr>
          <a:xfrm rot="1700888">
            <a:off x="7202816" y="3678375"/>
            <a:ext cx="1050835" cy="1887865"/>
          </a:xfrm>
          <a:custGeom>
            <a:avLst/>
            <a:gdLst>
              <a:gd name="connsiteX0" fmla="*/ 1050835 w 1050835"/>
              <a:gd name="connsiteY0" fmla="*/ 56157 h 1887865"/>
              <a:gd name="connsiteX1" fmla="*/ 688958 w 1050835"/>
              <a:gd name="connsiteY1" fmla="*/ 136672 h 1887865"/>
              <a:gd name="connsiteX2" fmla="*/ 570652 w 1050835"/>
              <a:gd name="connsiteY2" fmla="*/ 1243748 h 1887865"/>
              <a:gd name="connsiteX3" fmla="*/ 160060 w 1050835"/>
              <a:gd name="connsiteY3" fmla="*/ 1606064 h 1887865"/>
              <a:gd name="connsiteX4" fmla="*/ 0 w 1050835"/>
              <a:gd name="connsiteY4" fmla="*/ 1887865 h 18878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50835" h="1887865" extrusionOk="0">
                <a:moveTo>
                  <a:pt x="1050835" y="56157"/>
                </a:moveTo>
                <a:cubicBezTo>
                  <a:pt x="935977" y="29676"/>
                  <a:pt x="767773" y="-24369"/>
                  <a:pt x="688958" y="136672"/>
                </a:cubicBezTo>
                <a:cubicBezTo>
                  <a:pt x="562596" y="373027"/>
                  <a:pt x="651905" y="1011352"/>
                  <a:pt x="570652" y="1243748"/>
                </a:cubicBezTo>
                <a:cubicBezTo>
                  <a:pt x="451575" y="1515113"/>
                  <a:pt x="259427" y="1491725"/>
                  <a:pt x="160060" y="1606064"/>
                </a:cubicBezTo>
                <a:cubicBezTo>
                  <a:pt x="58741" y="1712622"/>
                  <a:pt x="37214" y="1823365"/>
                  <a:pt x="0" y="1887865"/>
                </a:cubicBezTo>
              </a:path>
            </a:pathLst>
          </a:custGeom>
          <a:noFill/>
          <a:ln w="38100">
            <a:solidFill>
              <a:srgbClr val="00B05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2124222 w 2124222"/>
                      <a:gd name="connsiteY0" fmla="*/ 39248 h 1319408"/>
                      <a:gd name="connsiteX1" fmla="*/ 1392702 w 2124222"/>
                      <a:gd name="connsiteY1" fmla="*/ 95519 h 1319408"/>
                      <a:gd name="connsiteX2" fmla="*/ 1153551 w 2124222"/>
                      <a:gd name="connsiteY2" fmla="*/ 869242 h 1319408"/>
                      <a:gd name="connsiteX3" fmla="*/ 323557 w 2124222"/>
                      <a:gd name="connsiteY3" fmla="*/ 1122461 h 1319408"/>
                      <a:gd name="connsiteX4" fmla="*/ 0 w 2124222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124222" h="1319408">
                        <a:moveTo>
                          <a:pt x="2124222" y="39248"/>
                        </a:moveTo>
                        <a:cubicBezTo>
                          <a:pt x="1839351" y="-1783"/>
                          <a:pt x="1554481" y="-42813"/>
                          <a:pt x="1392702" y="95519"/>
                        </a:cubicBezTo>
                        <a:cubicBezTo>
                          <a:pt x="1230923" y="233851"/>
                          <a:pt x="1331742" y="698085"/>
                          <a:pt x="1153551" y="869242"/>
                        </a:cubicBezTo>
                        <a:cubicBezTo>
                          <a:pt x="975360" y="1040399"/>
                          <a:pt x="515815" y="1047433"/>
                          <a:pt x="323557" y="1122461"/>
                        </a:cubicBezTo>
                        <a:cubicBezTo>
                          <a:pt x="131299" y="1197489"/>
                          <a:pt x="65649" y="1258448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: Shape 35">
            <a:extLst>
              <a:ext uri="{FF2B5EF4-FFF2-40B4-BE49-F238E27FC236}">
                <a16:creationId xmlns:a16="http://schemas.microsoft.com/office/drawing/2014/main" id="{5BA72DE1-54B3-4883-8290-12997977F9EB}"/>
              </a:ext>
            </a:extLst>
          </p:cNvPr>
          <p:cNvSpPr/>
          <p:nvPr/>
        </p:nvSpPr>
        <p:spPr>
          <a:xfrm rot="20723050" flipV="1">
            <a:off x="6958045" y="3097806"/>
            <a:ext cx="1355730" cy="1530392"/>
          </a:xfrm>
          <a:custGeom>
            <a:avLst/>
            <a:gdLst>
              <a:gd name="connsiteX0" fmla="*/ 1355730 w 1355730"/>
              <a:gd name="connsiteY0" fmla="*/ 45524 h 1530392"/>
              <a:gd name="connsiteX1" fmla="*/ 888855 w 1355730"/>
              <a:gd name="connsiteY1" fmla="*/ 110793 h 1530392"/>
              <a:gd name="connsiteX2" fmla="*/ 736223 w 1355730"/>
              <a:gd name="connsiteY2" fmla="*/ 1008240 h 1530392"/>
              <a:gd name="connsiteX3" fmla="*/ 206501 w 1355730"/>
              <a:gd name="connsiteY3" fmla="*/ 1301951 h 1530392"/>
              <a:gd name="connsiteX4" fmla="*/ 0 w 1355730"/>
              <a:gd name="connsiteY4" fmla="*/ 1530392 h 15303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55730" h="1530392" extrusionOk="0">
                <a:moveTo>
                  <a:pt x="1355730" y="45524"/>
                </a:moveTo>
                <a:cubicBezTo>
                  <a:pt x="1207911" y="62537"/>
                  <a:pt x="989857" y="57904"/>
                  <a:pt x="888855" y="110793"/>
                </a:cubicBezTo>
                <a:cubicBezTo>
                  <a:pt x="708168" y="362873"/>
                  <a:pt x="822129" y="888837"/>
                  <a:pt x="736223" y="1008240"/>
                </a:cubicBezTo>
                <a:cubicBezTo>
                  <a:pt x="545838" y="1297724"/>
                  <a:pt x="384438" y="1097749"/>
                  <a:pt x="206501" y="1301951"/>
                </a:cubicBezTo>
                <a:cubicBezTo>
                  <a:pt x="40602" y="1381356"/>
                  <a:pt x="48285" y="1498499"/>
                  <a:pt x="0" y="15303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1900754 w 1900754"/>
                      <a:gd name="connsiteY0" fmla="*/ 39248 h 1319408"/>
                      <a:gd name="connsiteX1" fmla="*/ 1246189 w 1900754"/>
                      <a:gd name="connsiteY1" fmla="*/ 95519 h 1319408"/>
                      <a:gd name="connsiteX2" fmla="*/ 1032197 w 1900754"/>
                      <a:gd name="connsiteY2" fmla="*/ 869242 h 1319408"/>
                      <a:gd name="connsiteX3" fmla="*/ 289518 w 1900754"/>
                      <a:gd name="connsiteY3" fmla="*/ 1122461 h 1319408"/>
                      <a:gd name="connsiteX4" fmla="*/ 0 w 1900754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00754" h="1319408" extrusionOk="0">
                        <a:moveTo>
                          <a:pt x="1900754" y="39248"/>
                        </a:moveTo>
                        <a:cubicBezTo>
                          <a:pt x="1686733" y="48764"/>
                          <a:pt x="1388051" y="45165"/>
                          <a:pt x="1246189" y="95519"/>
                        </a:cubicBezTo>
                        <a:cubicBezTo>
                          <a:pt x="1027442" y="295212"/>
                          <a:pt x="1156216" y="762311"/>
                          <a:pt x="1032197" y="869242"/>
                        </a:cubicBezTo>
                        <a:cubicBezTo>
                          <a:pt x="806412" y="1097169"/>
                          <a:pt x="497777" y="987993"/>
                          <a:pt x="289518" y="1122461"/>
                        </a:cubicBezTo>
                        <a:cubicBezTo>
                          <a:pt x="81003" y="1192816"/>
                          <a:pt x="62564" y="1276775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35">
            <a:extLst>
              <a:ext uri="{FF2B5EF4-FFF2-40B4-BE49-F238E27FC236}">
                <a16:creationId xmlns:a16="http://schemas.microsoft.com/office/drawing/2014/main" id="{5BA72DE1-54B3-4883-8290-12997977F9EB}"/>
              </a:ext>
            </a:extLst>
          </p:cNvPr>
          <p:cNvSpPr/>
          <p:nvPr/>
        </p:nvSpPr>
        <p:spPr>
          <a:xfrm rot="19860105" flipV="1">
            <a:off x="6925333" y="4215016"/>
            <a:ext cx="1192667" cy="1431427"/>
          </a:xfrm>
          <a:custGeom>
            <a:avLst/>
            <a:gdLst>
              <a:gd name="connsiteX0" fmla="*/ 1192667 w 1192667"/>
              <a:gd name="connsiteY0" fmla="*/ 42580 h 1431427"/>
              <a:gd name="connsiteX1" fmla="*/ 781946 w 1192667"/>
              <a:gd name="connsiteY1" fmla="*/ 103628 h 1431427"/>
              <a:gd name="connsiteX2" fmla="*/ 647673 w 1192667"/>
              <a:gd name="connsiteY2" fmla="*/ 943041 h 1431427"/>
              <a:gd name="connsiteX3" fmla="*/ 181663 w 1192667"/>
              <a:gd name="connsiteY3" fmla="*/ 1217759 h 1431427"/>
              <a:gd name="connsiteX4" fmla="*/ 0 w 1192667"/>
              <a:gd name="connsiteY4" fmla="*/ 1431427 h 14314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2667" h="1431427" extrusionOk="0">
                <a:moveTo>
                  <a:pt x="1192667" y="42580"/>
                </a:moveTo>
                <a:cubicBezTo>
                  <a:pt x="1071820" y="69527"/>
                  <a:pt x="870413" y="65653"/>
                  <a:pt x="781946" y="103628"/>
                </a:cubicBezTo>
                <a:cubicBezTo>
                  <a:pt x="631949" y="330841"/>
                  <a:pt x="718645" y="839442"/>
                  <a:pt x="647673" y="943041"/>
                </a:cubicBezTo>
                <a:cubicBezTo>
                  <a:pt x="466455" y="1224158"/>
                  <a:pt x="319429" y="1060242"/>
                  <a:pt x="181663" y="1217759"/>
                </a:cubicBezTo>
                <a:cubicBezTo>
                  <a:pt x="38597" y="1292520"/>
                  <a:pt x="40967" y="1393373"/>
                  <a:pt x="0" y="1431427"/>
                </a:cubicBezTo>
              </a:path>
            </a:pathLst>
          </a:custGeom>
          <a:noFill/>
          <a:ln w="38100">
            <a:solidFill>
              <a:srgbClr val="0070C0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1766017333">
                  <a:custGeom>
                    <a:avLst/>
                    <a:gdLst>
                      <a:gd name="connsiteX0" fmla="*/ 1900754 w 1900754"/>
                      <a:gd name="connsiteY0" fmla="*/ 39248 h 1319408"/>
                      <a:gd name="connsiteX1" fmla="*/ 1246189 w 1900754"/>
                      <a:gd name="connsiteY1" fmla="*/ 95519 h 1319408"/>
                      <a:gd name="connsiteX2" fmla="*/ 1032197 w 1900754"/>
                      <a:gd name="connsiteY2" fmla="*/ 869242 h 1319408"/>
                      <a:gd name="connsiteX3" fmla="*/ 289518 w 1900754"/>
                      <a:gd name="connsiteY3" fmla="*/ 1122461 h 1319408"/>
                      <a:gd name="connsiteX4" fmla="*/ 0 w 1900754"/>
                      <a:gd name="connsiteY4" fmla="*/ 1319408 h 131940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900754" h="1319408" extrusionOk="0">
                        <a:moveTo>
                          <a:pt x="1900754" y="39248"/>
                        </a:moveTo>
                        <a:cubicBezTo>
                          <a:pt x="1686733" y="48764"/>
                          <a:pt x="1388051" y="45165"/>
                          <a:pt x="1246189" y="95519"/>
                        </a:cubicBezTo>
                        <a:cubicBezTo>
                          <a:pt x="1027442" y="295212"/>
                          <a:pt x="1156216" y="762311"/>
                          <a:pt x="1032197" y="869242"/>
                        </a:cubicBezTo>
                        <a:cubicBezTo>
                          <a:pt x="806412" y="1097169"/>
                          <a:pt x="497777" y="987993"/>
                          <a:pt x="289518" y="1122461"/>
                        </a:cubicBezTo>
                        <a:cubicBezTo>
                          <a:pt x="81003" y="1192816"/>
                          <a:pt x="62564" y="1276775"/>
                          <a:pt x="0" y="1319408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629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22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29365"/>
            <a:ext cx="2786743" cy="1451303"/>
            <a:chOff x="538318" y="1529365"/>
            <a:chExt cx="2658769" cy="1161434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08385" y="1552773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3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930933" y="1957279"/>
              <a:ext cx="1793831" cy="733520"/>
              <a:chOff x="3442572" y="5415070"/>
              <a:chExt cx="1793831" cy="733520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15070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السابع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442572" y="5680612"/>
                <a:ext cx="1793831" cy="467978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نبيِّي محمَّدٌ صلى الله عليه و سلم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8998856" y="908890"/>
            <a:ext cx="30796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2- أكمل الفراغ :</a:t>
            </a:r>
            <a:endParaRPr lang="ar-SY" sz="3600" b="1" dirty="0">
              <a:latin typeface="Century Gothic" panose="020B0502020202020204" pitchFamily="34" charset="0"/>
            </a:endParaRPr>
          </a:p>
        </p:txBody>
      </p:sp>
      <p:sp>
        <p:nvSpPr>
          <p:cNvPr id="22" name="Rectangle 146">
            <a:extLst>
              <a:ext uri="{FF2B5EF4-FFF2-40B4-BE49-F238E27FC236}">
                <a16:creationId xmlns:a16="http://schemas.microsoft.com/office/drawing/2014/main" id="{BFBC0FB0-17F0-4A94-A0E8-3C42C225ECFE}"/>
              </a:ext>
            </a:extLst>
          </p:cNvPr>
          <p:cNvSpPr/>
          <p:nvPr/>
        </p:nvSpPr>
        <p:spPr>
          <a:xfrm>
            <a:off x="5355771" y="2446720"/>
            <a:ext cx="6836230" cy="790004"/>
          </a:xfrm>
          <a:prstGeom prst="rect">
            <a:avLst/>
          </a:prstGeom>
          <a:solidFill>
            <a:srgbClr val="FFFF00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chemeClr val="tx1"/>
                </a:solidFill>
              </a:rPr>
              <a:t>من أطاع الرسولَ صلى الله عليه وسلم دخل</a:t>
            </a:r>
          </a:p>
        </p:txBody>
      </p:sp>
      <p:sp>
        <p:nvSpPr>
          <p:cNvPr id="25" name="مربع نص 24"/>
          <p:cNvSpPr txBox="1"/>
          <p:nvPr/>
        </p:nvSpPr>
        <p:spPr>
          <a:xfrm>
            <a:off x="5612790" y="2580112"/>
            <a:ext cx="1444622" cy="523220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pPr algn="ctr"/>
            <a:r>
              <a:rPr lang="ar-SY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92D05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الجنَّة</a:t>
            </a:r>
          </a:p>
        </p:txBody>
      </p:sp>
    </p:spTree>
    <p:extLst>
      <p:ext uri="{BB962C8B-B14F-4D97-AF65-F5344CB8AC3E}">
        <p14:creationId xmlns:p14="http://schemas.microsoft.com/office/powerpoint/2010/main" val="3568332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2086</TotalTime>
  <Words>208</Words>
  <Application>Microsoft Office PowerPoint</Application>
  <PresentationFormat>شاشة عريضة</PresentationFormat>
  <Paragraphs>48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Cooper Black</vt:lpstr>
      <vt:lpstr>Impact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931</cp:revision>
  <dcterms:created xsi:type="dcterms:W3CDTF">2020-10-10T04:32:51Z</dcterms:created>
  <dcterms:modified xsi:type="dcterms:W3CDTF">2021-01-28T12:38:00Z</dcterms:modified>
</cp:coreProperties>
</file>