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84" r:id="rId2"/>
  </p:sldMasterIdLst>
  <p:sldIdLst>
    <p:sldId id="305" r:id="rId3"/>
    <p:sldId id="27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314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Rockwell" panose="02060603020205020403" pitchFamily="18" charset="0"/>
      <p:regular r:id="rId25"/>
      <p:bold r:id="rId26"/>
      <p:italic r:id="rId27"/>
      <p:boldItalic r:id="rId28"/>
    </p:embeddedFont>
    <p:embeddedFont>
      <p:font typeface="Rockwell Condensed" panose="02060603050405020104" pitchFamily="18" charset="0"/>
      <p:regular r:id="rId29"/>
      <p:bold r:id="rId3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6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54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2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895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75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9502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88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42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6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92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26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49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8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9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5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3</a:t>
            </a:r>
            <a:endParaRPr lang="ar-SA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9312"/>
            <a:ext cx="773278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6" y="2117012"/>
            <a:ext cx="7864795" cy="41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unit 3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08" y="65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44" y="1094111"/>
            <a:ext cx="62103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9265"/>
            <a:ext cx="4248472" cy="511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771800" y="1897668"/>
            <a:ext cx="4392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you doing ?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716016" y="2618909"/>
            <a:ext cx="20882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I’m eating snacks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699792" y="3717032"/>
            <a:ext cx="23762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I’m playing football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627784" y="4941168"/>
            <a:ext cx="3312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I’m watching TV .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268761"/>
            <a:ext cx="4176463" cy="105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417440"/>
            <a:ext cx="7515225" cy="36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1403648" y="3717032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082384" y="3704961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236296" y="3730718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123728" y="5373216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335484" y="5423896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034610" y="5373216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مستطيل مستدير الزوايا 23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1" y="1146974"/>
            <a:ext cx="751250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1804211"/>
            <a:ext cx="7521261" cy="472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237375" y="1628800"/>
            <a:ext cx="20384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iger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19672" y="2420888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tiger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932040" y="1628800"/>
            <a:ext cx="15344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oll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076056" y="2348880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doll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187624" y="3196297"/>
            <a:ext cx="20882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oor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713937" y="3861048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door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932040" y="3153742"/>
            <a:ext cx="35283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elephone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932040" y="3933056"/>
            <a:ext cx="3600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telephone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187624" y="4725144"/>
            <a:ext cx="27363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omato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403649" y="5445224"/>
            <a:ext cx="25922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tomato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932040" y="4725144"/>
            <a:ext cx="25202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5400" dirty="0" err="1">
                <a:solidFill>
                  <a:srgbClr val="0070C0"/>
                </a:solidFill>
                <a:latin typeface="Comic Sans MS" pitchFamily="66" charset="0"/>
              </a:rPr>
              <a:t>uck</a:t>
            </a:r>
            <a:endParaRPr lang="ar-SA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148064" y="5445224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5400" dirty="0">
                <a:latin typeface="Comic Sans MS" pitchFamily="66" charset="0"/>
              </a:rPr>
              <a:t>duck</a:t>
            </a:r>
            <a:endParaRPr lang="ar-SA" sz="5400" dirty="0">
              <a:latin typeface="Comic Sans MS" pitchFamily="66" charset="0"/>
            </a:endParaRPr>
          </a:p>
        </p:txBody>
      </p:sp>
      <p:sp>
        <p:nvSpPr>
          <p:cNvPr id="33" name="مستطيل مستدير الزوايا 32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4" name="مستطيل مستدير الزوايا 33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8" y="1196752"/>
            <a:ext cx="6115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915816" y="1988840"/>
            <a:ext cx="4392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tiger   tomato 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427984" y="3030051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door   doll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843808" y="4182179"/>
            <a:ext cx="56886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tomato   telephone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427984" y="5262299"/>
            <a:ext cx="33843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doll   duck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886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5527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68716" y="328498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 l </a:t>
            </a:r>
            <a:r>
              <a:rPr lang="en-US" sz="3600" b="1" dirty="0" err="1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296712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296712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77027" y="3284984"/>
            <a:ext cx="174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s h   t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411760" y="5014917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 t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162834" y="5013176"/>
            <a:ext cx="1425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s m a</a:t>
            </a:r>
            <a:endParaRPr lang="ar-SA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مستدير الزوايا 28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2" y="899567"/>
            <a:ext cx="6105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7128791" cy="514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47664" y="1556792"/>
            <a:ext cx="6984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Hello . Can I speak to Joe ?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00264" y="2361074"/>
            <a:ext cx="27999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Speaking .</a:t>
            </a:r>
            <a:endParaRPr lang="ar-SA" sz="4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547664" y="3297178"/>
            <a:ext cx="59344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you doing ?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91680" y="414908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I’m doing my homework . </a:t>
            </a:r>
            <a:endParaRPr lang="ar-SA" sz="4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619672" y="5097378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your dad doing ?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547664" y="5961474"/>
            <a:ext cx="5400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He’s watching TV . </a:t>
            </a:r>
            <a:endParaRPr lang="ar-SA" sz="4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4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30883"/>
            <a:ext cx="6480720" cy="189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2526"/>
            <a:ext cx="6696744" cy="11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66" y="2156544"/>
            <a:ext cx="6618510" cy="276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779912" y="2231191"/>
            <a:ext cx="1512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اسم الطالب </a:t>
            </a: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375807"/>
            <a:ext cx="4591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8545"/>
            <a:ext cx="7776864" cy="376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115616" y="1988840"/>
            <a:ext cx="64807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are you 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doing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187624" y="2780928"/>
            <a:ext cx="55446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I’m 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doing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karate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,</a:t>
            </a: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4" y="1628800"/>
            <a:ext cx="751267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99592" y="1700808"/>
            <a:ext cx="64807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are you 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doing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899592" y="2515543"/>
            <a:ext cx="64807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I’m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playing football,</a:t>
            </a:r>
            <a:endParaRPr 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2715"/>
            <a:ext cx="35623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4" y="3138859"/>
            <a:ext cx="7475735" cy="23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403648" y="296712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139952" y="296712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 flipH="1">
            <a:off x="2699792" y="4077072"/>
            <a:ext cx="21602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35896" y="4077072"/>
            <a:ext cx="216024" cy="5040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6012160" y="4005064"/>
            <a:ext cx="648072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5724128" y="4005064"/>
            <a:ext cx="1368152" cy="576064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92" y="1493269"/>
            <a:ext cx="6134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8143"/>
            <a:ext cx="7322077" cy="43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331640" y="2371527"/>
            <a:ext cx="3600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I’m playing </a:t>
            </a:r>
          </a:p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football .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331640" y="4286706"/>
            <a:ext cx="48245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I’m playing </a:t>
            </a:r>
          </a:p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computer games .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300192" y="3284984"/>
            <a:ext cx="2160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False!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250923" y="5517232"/>
            <a:ext cx="199348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True!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37" y="1352472"/>
            <a:ext cx="6829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1498"/>
            <a:ext cx="7195812" cy="442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907704" y="3767712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436096" y="3747724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907704" y="5805264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126884" y="5805264"/>
            <a:ext cx="281704" cy="453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1403648" y="152696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4139952" y="152696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49" y="1452309"/>
            <a:ext cx="5124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48036"/>
            <a:ext cx="57150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403648" y="296712"/>
            <a:ext cx="2448272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Workbook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139952" y="296712"/>
            <a:ext cx="360040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Things We Do </a:t>
            </a:r>
            <a:endParaRPr lang="ar-S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352</TotalTime>
  <Words>198</Words>
  <Application>Microsoft Office PowerPoint</Application>
  <PresentationFormat>عرض على الشاشة (4:3)</PresentationFormat>
  <Paragraphs>76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Rockwell</vt:lpstr>
      <vt:lpstr>Calibri</vt:lpstr>
      <vt:lpstr>Wingdings</vt:lpstr>
      <vt:lpstr>Comic Sans MS</vt:lpstr>
      <vt:lpstr>Rockwell Condensed</vt:lpstr>
      <vt:lpstr>Arial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51</cp:revision>
  <dcterms:created xsi:type="dcterms:W3CDTF">2016-02-09T18:07:58Z</dcterms:created>
  <dcterms:modified xsi:type="dcterms:W3CDTF">2020-06-23T06:14:35Z</dcterms:modified>
</cp:coreProperties>
</file>