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>
  <p:sldMasterIdLst>
    <p:sldMasterId id="2147483660" r:id="rId1"/>
    <p:sldMasterId id="2147483684" r:id="rId2"/>
  </p:sldMasterIdLst>
  <p:sldIdLst>
    <p:sldId id="305" r:id="rId3"/>
    <p:sldId id="27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314" r:id="rId18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"/>
      <p:bold r:id="rId20"/>
    </p:embeddedFont>
    <p:embeddedFont>
      <p:font typeface="Comic Sans MS" panose="030F0702030302020204" pitchFamily="66" charset="0"/>
      <p:regular r:id="rId21"/>
      <p:bold r:id="rId22"/>
      <p:italic r:id="rId23"/>
      <p:boldItalic r:id="rId24"/>
    </p:embeddedFont>
    <p:embeddedFont>
      <p:font typeface="Rockwell" panose="02060603020205020403" pitchFamily="18" charset="0"/>
      <p:regular r:id="rId25"/>
      <p:bold r:id="rId26"/>
      <p:italic r:id="rId27"/>
      <p:boldItalic r:id="rId28"/>
    </p:embeddedFont>
    <p:embeddedFont>
      <p:font typeface="Rockwell Condensed" panose="02060603050405020104" pitchFamily="18" charset="0"/>
      <p:regular r:id="rId29"/>
      <p:bold r:id="rId30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66" y="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8.fntdata"/><Relationship Id="rId3" Type="http://schemas.openxmlformats.org/officeDocument/2006/relationships/slide" Target="slides/slide1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1620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7484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4211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39541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0240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8954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4752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39502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008809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94287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669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06387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29206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00269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0497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7554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1699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584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10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413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906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7597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2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  <p:pic>
        <p:nvPicPr>
          <p:cNvPr id="7" name="صورة 6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12" y="-27384"/>
            <a:ext cx="9144000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928D1D2-A87B-4863-9374-648EF5E19DB3}" type="datetimeFigureOut">
              <a:rPr lang="ar-SA" smtClean="0"/>
              <a:t>03/11/41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CC4359D-2F8F-49F3-8749-06C3AB1C293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0287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6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9.wdp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2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23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25.wdp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8.wdp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2.wdp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4.wdp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5728">
            <a:off x="2581341" y="1879599"/>
            <a:ext cx="1929749" cy="147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2771775" cy="158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شكل بيضاوي 4"/>
          <p:cNvSpPr/>
          <p:nvPr/>
        </p:nvSpPr>
        <p:spPr>
          <a:xfrm>
            <a:off x="4957458" y="2924944"/>
            <a:ext cx="1270726" cy="1213341"/>
          </a:xfrm>
          <a:prstGeom prst="ellipse">
            <a:avLst/>
          </a:prstGeom>
          <a:gradFill flip="none" rotWithShape="1">
            <a:gsLst>
              <a:gs pos="41000">
                <a:srgbClr val="FF0000"/>
              </a:gs>
              <a:gs pos="100000">
                <a:schemeClr val="bg1"/>
              </a:gs>
            </a:gsLst>
            <a:path path="circle">
              <a:fillToRect l="100000" b="100000"/>
            </a:path>
            <a:tileRect t="-100000" r="-100000"/>
          </a:gra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9600" b="1" dirty="0">
                <a:ln w="22225">
                  <a:solidFill>
                    <a:schemeClr val="bg1">
                      <a:lumMod val="8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3</a:t>
            </a:r>
            <a:endParaRPr lang="ar-SA" sz="7200" b="1" dirty="0">
              <a:ln w="22225">
                <a:solidFill>
                  <a:schemeClr val="bg1">
                    <a:lumMod val="85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school bo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05894"/>
            <a:ext cx="3963465" cy="3963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789657" y="2981493"/>
            <a:ext cx="36343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9600" b="1" dirty="0">
                <a:ln w="1270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Unit 3</a:t>
            </a:r>
            <a:endParaRPr lang="ar-SA" sz="9600" b="1" dirty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6757565"/>
      </p:ext>
    </p:extLst>
  </p:cSld>
  <p:clrMapOvr>
    <a:masterClrMapping/>
  </p:clrMapOvr>
  <p:transition spd="slow">
    <p:circl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69312"/>
            <a:ext cx="7732789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06" y="2117012"/>
            <a:ext cx="7864795" cy="412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unit 3 -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ghtScree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4008" y="659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58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044" y="1094111"/>
            <a:ext cx="6210300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9265"/>
            <a:ext cx="4248472" cy="511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771800" y="1897668"/>
            <a:ext cx="439248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What are you doing ?</a:t>
            </a:r>
            <a:endParaRPr lang="ar-SA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716016" y="2618909"/>
            <a:ext cx="208823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I’m eating snacks .</a:t>
            </a:r>
            <a:endParaRPr lang="ar-SA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699792" y="3717032"/>
            <a:ext cx="2376264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I’m playing football .</a:t>
            </a:r>
            <a:endParaRPr lang="ar-SA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2627784" y="4941168"/>
            <a:ext cx="331236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I’m watching TV .</a:t>
            </a:r>
            <a:endParaRPr lang="ar-SA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1268761"/>
            <a:ext cx="4176463" cy="105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8" y="2417440"/>
            <a:ext cx="7515225" cy="367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/>
          <p:cNvSpPr/>
          <p:nvPr/>
        </p:nvSpPr>
        <p:spPr>
          <a:xfrm>
            <a:off x="1403648" y="3717032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5082384" y="3704961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7236296" y="3730718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2123728" y="5373216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21" name="مستطيل مستدير الزوايا 20"/>
          <p:cNvSpPr/>
          <p:nvPr/>
        </p:nvSpPr>
        <p:spPr>
          <a:xfrm>
            <a:off x="4335484" y="5423896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22" name="مستطيل مستدير الزوايا 21"/>
          <p:cNvSpPr/>
          <p:nvPr/>
        </p:nvSpPr>
        <p:spPr>
          <a:xfrm>
            <a:off x="8034610" y="5373216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endParaRPr lang="ar-SA"/>
          </a:p>
        </p:txBody>
      </p:sp>
      <p:sp>
        <p:nvSpPr>
          <p:cNvPr id="23" name="مستطيل مستدير الزوايا 22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4" name="مستطيل مستدير الزوايا 23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31" y="1146974"/>
            <a:ext cx="7512509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27" y="1804211"/>
            <a:ext cx="7521261" cy="4721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1237375" y="1628800"/>
            <a:ext cx="2038481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t </a:t>
            </a:r>
            <a:r>
              <a:rPr lang="en-US" sz="5400" dirty="0" err="1">
                <a:solidFill>
                  <a:srgbClr val="0070C0"/>
                </a:solidFill>
                <a:latin typeface="Comic Sans MS" pitchFamily="66" charset="0"/>
              </a:rPr>
              <a:t>iger</a:t>
            </a:r>
            <a:endParaRPr lang="ar-SA" sz="54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1619672" y="2420888"/>
            <a:ext cx="187220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latin typeface="Comic Sans MS" pitchFamily="66" charset="0"/>
              </a:rPr>
              <a:t>tiger</a:t>
            </a:r>
            <a:endParaRPr lang="ar-SA" sz="5400" dirty="0">
              <a:latin typeface="Comic Sans MS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932040" y="1628800"/>
            <a:ext cx="1534425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d </a:t>
            </a:r>
            <a:r>
              <a:rPr lang="en-US" sz="5400" dirty="0" err="1">
                <a:solidFill>
                  <a:srgbClr val="0070C0"/>
                </a:solidFill>
                <a:latin typeface="Comic Sans MS" pitchFamily="66" charset="0"/>
              </a:rPr>
              <a:t>oll</a:t>
            </a:r>
            <a:endParaRPr lang="ar-SA" sz="54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5076056" y="2348880"/>
            <a:ext cx="187220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latin typeface="Comic Sans MS" pitchFamily="66" charset="0"/>
              </a:rPr>
              <a:t>doll</a:t>
            </a:r>
            <a:endParaRPr lang="ar-SA" sz="5400" dirty="0">
              <a:latin typeface="Comic Sans MS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187624" y="3196297"/>
            <a:ext cx="208823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d </a:t>
            </a:r>
            <a:r>
              <a:rPr lang="en-US" sz="5400" dirty="0" err="1">
                <a:solidFill>
                  <a:srgbClr val="0070C0"/>
                </a:solidFill>
                <a:latin typeface="Comic Sans MS" pitchFamily="66" charset="0"/>
              </a:rPr>
              <a:t>oor</a:t>
            </a:r>
            <a:endParaRPr lang="ar-SA" sz="54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713937" y="3861048"/>
            <a:ext cx="187220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latin typeface="Comic Sans MS" pitchFamily="66" charset="0"/>
              </a:rPr>
              <a:t>door</a:t>
            </a:r>
            <a:endParaRPr lang="ar-SA" sz="5400" dirty="0">
              <a:latin typeface="Comic Sans MS" pitchFamily="66" charset="0"/>
            </a:endParaRPr>
          </a:p>
        </p:txBody>
      </p:sp>
      <p:sp>
        <p:nvSpPr>
          <p:cNvPr id="24" name="مربع نص 23"/>
          <p:cNvSpPr txBox="1"/>
          <p:nvPr/>
        </p:nvSpPr>
        <p:spPr>
          <a:xfrm>
            <a:off x="4932040" y="3153742"/>
            <a:ext cx="3528392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t </a:t>
            </a:r>
            <a:r>
              <a:rPr lang="en-US" sz="5400" dirty="0" err="1">
                <a:solidFill>
                  <a:srgbClr val="0070C0"/>
                </a:solidFill>
                <a:latin typeface="Comic Sans MS" pitchFamily="66" charset="0"/>
              </a:rPr>
              <a:t>elephone</a:t>
            </a:r>
            <a:endParaRPr lang="ar-SA" sz="54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25" name="مربع نص 24"/>
          <p:cNvSpPr txBox="1"/>
          <p:nvPr/>
        </p:nvSpPr>
        <p:spPr>
          <a:xfrm>
            <a:off x="4932040" y="3933056"/>
            <a:ext cx="3600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latin typeface="Comic Sans MS" pitchFamily="66" charset="0"/>
              </a:rPr>
              <a:t>telephone</a:t>
            </a:r>
            <a:endParaRPr lang="ar-SA" sz="5400" dirty="0">
              <a:latin typeface="Comic Sans MS" pitchFamily="66" charset="0"/>
            </a:endParaRPr>
          </a:p>
        </p:txBody>
      </p:sp>
      <p:sp>
        <p:nvSpPr>
          <p:cNvPr id="26" name="مربع نص 25"/>
          <p:cNvSpPr txBox="1"/>
          <p:nvPr/>
        </p:nvSpPr>
        <p:spPr>
          <a:xfrm>
            <a:off x="1187624" y="4725144"/>
            <a:ext cx="273630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t </a:t>
            </a:r>
            <a:r>
              <a:rPr lang="en-US" sz="5400" dirty="0" err="1">
                <a:solidFill>
                  <a:srgbClr val="0070C0"/>
                </a:solidFill>
                <a:latin typeface="Comic Sans MS" pitchFamily="66" charset="0"/>
              </a:rPr>
              <a:t>omato</a:t>
            </a:r>
            <a:endParaRPr lang="ar-SA" sz="54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27" name="مربع نص 26"/>
          <p:cNvSpPr txBox="1"/>
          <p:nvPr/>
        </p:nvSpPr>
        <p:spPr>
          <a:xfrm>
            <a:off x="1403649" y="5445224"/>
            <a:ext cx="2592287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latin typeface="Comic Sans MS" pitchFamily="66" charset="0"/>
              </a:rPr>
              <a:t>tomato</a:t>
            </a:r>
            <a:endParaRPr lang="ar-SA" sz="5400" dirty="0">
              <a:latin typeface="Comic Sans MS" pitchFamily="66" charset="0"/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4932040" y="4725144"/>
            <a:ext cx="252028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solidFill>
                  <a:srgbClr val="FF0000"/>
                </a:solidFill>
                <a:latin typeface="Comic Sans MS" pitchFamily="66" charset="0"/>
              </a:rPr>
              <a:t>d </a:t>
            </a:r>
            <a:r>
              <a:rPr lang="en-US" sz="5400" dirty="0" err="1">
                <a:solidFill>
                  <a:srgbClr val="0070C0"/>
                </a:solidFill>
                <a:latin typeface="Comic Sans MS" pitchFamily="66" charset="0"/>
              </a:rPr>
              <a:t>uck</a:t>
            </a:r>
            <a:endParaRPr lang="ar-SA" sz="54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30" name="مربع نص 29"/>
          <p:cNvSpPr txBox="1"/>
          <p:nvPr/>
        </p:nvSpPr>
        <p:spPr>
          <a:xfrm>
            <a:off x="5148064" y="5445224"/>
            <a:ext cx="1872208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5400" dirty="0">
                <a:latin typeface="Comic Sans MS" pitchFamily="66" charset="0"/>
              </a:rPr>
              <a:t>duck</a:t>
            </a:r>
            <a:endParaRPr lang="ar-SA" sz="5400" dirty="0">
              <a:latin typeface="Comic Sans MS" pitchFamily="66" charset="0"/>
            </a:endParaRPr>
          </a:p>
        </p:txBody>
      </p:sp>
      <p:sp>
        <p:nvSpPr>
          <p:cNvPr id="33" name="مستطيل مستدير الزوايا 32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34" name="مستطيل مستدير الزوايا 33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3" grpId="0" animBg="1"/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28" y="1196752"/>
            <a:ext cx="611505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720080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2915816" y="1988840"/>
            <a:ext cx="439248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tiger   tomato </a:t>
            </a:r>
            <a:endParaRPr lang="ar-SA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4427984" y="3030051"/>
            <a:ext cx="331236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door   doll</a:t>
            </a:r>
            <a:endParaRPr lang="ar-SA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2843808" y="4182179"/>
            <a:ext cx="568863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tomato   telephone</a:t>
            </a:r>
            <a:endParaRPr lang="ar-SA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4427984" y="5262299"/>
            <a:ext cx="338437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800" dirty="0">
                <a:solidFill>
                  <a:srgbClr val="FF0000"/>
                </a:solidFill>
                <a:latin typeface="Comic Sans MS" panose="030F0702030302020204" pitchFamily="66" charset="0"/>
              </a:rPr>
              <a:t>doll   duck</a:t>
            </a:r>
            <a:endParaRPr lang="ar-SA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488632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08920"/>
            <a:ext cx="655272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1"/>
          <p:cNvSpPr/>
          <p:nvPr/>
        </p:nvSpPr>
        <p:spPr>
          <a:xfrm>
            <a:off x="2468716" y="3284984"/>
            <a:ext cx="10951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a l </a:t>
            </a:r>
            <a:r>
              <a:rPr lang="en-US" sz="3600" b="1" dirty="0" err="1">
                <a:solidFill>
                  <a:srgbClr val="FF0000"/>
                </a:solidFill>
                <a:latin typeface="Comic Sans MS" pitchFamily="66" charset="0"/>
              </a:rPr>
              <a:t>l</a:t>
            </a:r>
            <a:endParaRPr lang="ar-SA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1403648" y="296712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4139952" y="296712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5277027" y="3284984"/>
            <a:ext cx="17432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s h   t</a:t>
            </a:r>
            <a:endParaRPr lang="ar-SA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411760" y="5014917"/>
            <a:ext cx="8595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a t</a:t>
            </a:r>
            <a:endParaRPr lang="ar-SA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5162834" y="5013176"/>
            <a:ext cx="14253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en-US" sz="3600" b="1" dirty="0">
                <a:solidFill>
                  <a:srgbClr val="FF0000"/>
                </a:solidFill>
                <a:latin typeface="Comic Sans MS" pitchFamily="66" charset="0"/>
              </a:rPr>
              <a:t>s m a</a:t>
            </a:r>
            <a:endParaRPr lang="ar-SA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19" grpId="0" animBg="1"/>
      <p:bldP spid="20" grpId="0"/>
      <p:bldP spid="21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5000" r="-1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>
          <a:xfrm>
            <a:off x="2119144" y="1340768"/>
            <a:ext cx="4905711" cy="4176464"/>
          </a:xfrm>
        </p:spPr>
        <p:txBody>
          <a:bodyPr>
            <a:normAutofit/>
          </a:bodyPr>
          <a:lstStyle/>
          <a:p>
            <a:pPr algn="ctr" rtl="0">
              <a:buNone/>
            </a:pPr>
            <a:r>
              <a:rPr lang="en-US" sz="4800" b="1" dirty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chemeClr val="bg1">
                      <a:lumMod val="95000"/>
                      <a:lumOff val="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>See you later </a:t>
            </a:r>
          </a:p>
          <a:p>
            <a:pPr algn="ctr" rtl="0">
              <a:buNone/>
            </a:pPr>
            <a:r>
              <a:rPr lang="en-US" sz="4800" b="1" dirty="0">
                <a:ln w="12700">
                  <a:solidFill>
                    <a:schemeClr val="bg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glow rad="139700">
                    <a:schemeClr val="bg1">
                      <a:lumMod val="95000"/>
                      <a:lumOff val="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</a:rPr>
              <a:t>Goodbye </a:t>
            </a:r>
          </a:p>
          <a:p>
            <a:pPr algn="ctr" rtl="0">
              <a:buNone/>
            </a:pP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Teacher :</a:t>
            </a:r>
            <a:endParaRPr lang="en-US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 rtl="0">
              <a:buNone/>
            </a:pP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Badr Sayid Al-Shehri 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6FA2C7F4-E81F-448C-98B9-BE5F60EFA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076" y="2780928"/>
            <a:ext cx="1910205" cy="3605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مستطيل مستدير الزوايا 28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572" y="899567"/>
            <a:ext cx="610552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1556792"/>
            <a:ext cx="7128791" cy="514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547664" y="1556792"/>
            <a:ext cx="698477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Hello . Can I speak to Joe ? </a:t>
            </a:r>
            <a:endParaRPr lang="ar-SA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3500264" y="2361074"/>
            <a:ext cx="279992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dirty="0">
                <a:solidFill>
                  <a:srgbClr val="006600"/>
                </a:solidFill>
                <a:latin typeface="Comic Sans MS" panose="030F0702030302020204" pitchFamily="66" charset="0"/>
              </a:rPr>
              <a:t>Speaking .</a:t>
            </a:r>
            <a:endParaRPr lang="ar-SA" sz="40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547664" y="3297178"/>
            <a:ext cx="593443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What are you doing ? </a:t>
            </a:r>
            <a:endParaRPr lang="ar-SA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1691680" y="4149080"/>
            <a:ext cx="66247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dirty="0">
                <a:solidFill>
                  <a:srgbClr val="006600"/>
                </a:solidFill>
                <a:latin typeface="Comic Sans MS" panose="030F0702030302020204" pitchFamily="66" charset="0"/>
              </a:rPr>
              <a:t>I’m doing my homework . </a:t>
            </a:r>
            <a:endParaRPr lang="ar-SA" sz="40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1619672" y="5097378"/>
            <a:ext cx="640871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</a:rPr>
              <a:t>What’s your dad doing ? </a:t>
            </a:r>
            <a:endParaRPr lang="ar-SA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مربع نص 22"/>
          <p:cNvSpPr txBox="1"/>
          <p:nvPr/>
        </p:nvSpPr>
        <p:spPr>
          <a:xfrm>
            <a:off x="1547664" y="5961474"/>
            <a:ext cx="54006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000" dirty="0">
                <a:solidFill>
                  <a:srgbClr val="006600"/>
                </a:solidFill>
                <a:latin typeface="Comic Sans MS" panose="030F0702030302020204" pitchFamily="66" charset="0"/>
              </a:rPr>
              <a:t>He’s watching TV . </a:t>
            </a:r>
            <a:endParaRPr lang="ar-SA" sz="40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2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7" grpId="0" animBg="1"/>
      <p:bldP spid="4" grpId="0"/>
      <p:bldP spid="19" grpId="0"/>
      <p:bldP spid="20" grpId="0"/>
      <p:bldP spid="21" grpId="0"/>
      <p:bldP spid="22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630883"/>
            <a:ext cx="6480720" cy="1894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02526"/>
            <a:ext cx="6696744" cy="112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866" y="2156544"/>
            <a:ext cx="6618510" cy="2762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3779912" y="2231191"/>
            <a:ext cx="15121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اسم الطالب </a:t>
            </a: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5" y="1375807"/>
            <a:ext cx="45910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38545"/>
            <a:ext cx="7776864" cy="376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115616" y="1988840"/>
            <a:ext cx="648072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What</a:t>
            </a:r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 are you </a:t>
            </a:r>
            <a:r>
              <a:rPr lang="en-US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doing</a:t>
            </a:r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 ?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1187624" y="2780928"/>
            <a:ext cx="5544616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I’m </a:t>
            </a:r>
            <a:r>
              <a:rPr lang="en-US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doing</a:t>
            </a:r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en-US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karate</a:t>
            </a:r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 ,</a:t>
            </a: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54" y="1628800"/>
            <a:ext cx="751267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مربع نص 18"/>
          <p:cNvSpPr txBox="1"/>
          <p:nvPr/>
        </p:nvSpPr>
        <p:spPr>
          <a:xfrm>
            <a:off x="899592" y="1700808"/>
            <a:ext cx="648072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What</a:t>
            </a:r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 are you </a:t>
            </a:r>
            <a:r>
              <a:rPr lang="en-US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doing</a:t>
            </a:r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 ?</a:t>
            </a:r>
          </a:p>
        </p:txBody>
      </p:sp>
      <p:sp>
        <p:nvSpPr>
          <p:cNvPr id="20" name="مربع نص 19"/>
          <p:cNvSpPr txBox="1"/>
          <p:nvPr/>
        </p:nvSpPr>
        <p:spPr>
          <a:xfrm>
            <a:off x="899592" y="2515543"/>
            <a:ext cx="648072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dirty="0">
                <a:solidFill>
                  <a:srgbClr val="C00000"/>
                </a:solidFill>
                <a:latin typeface="Comic Sans MS" panose="030F0702030302020204" pitchFamily="66" charset="0"/>
              </a:rPr>
              <a:t>I’m</a:t>
            </a:r>
            <a:r>
              <a:rPr lang="en-US" sz="4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playing football,</a:t>
            </a:r>
            <a:endParaRPr lang="en-US" sz="4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42715"/>
            <a:ext cx="356235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14" y="3138859"/>
            <a:ext cx="7475735" cy="2306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1403648" y="296712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4139952" y="296712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cxnSp>
        <p:nvCxnSpPr>
          <p:cNvPr id="3" name="رابط كسهم مستقيم 2"/>
          <p:cNvCxnSpPr/>
          <p:nvPr/>
        </p:nvCxnSpPr>
        <p:spPr>
          <a:xfrm flipH="1">
            <a:off x="2699792" y="4077072"/>
            <a:ext cx="216024" cy="4320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كسهم مستقيم 18"/>
          <p:cNvCxnSpPr/>
          <p:nvPr/>
        </p:nvCxnSpPr>
        <p:spPr>
          <a:xfrm>
            <a:off x="3635896" y="4077072"/>
            <a:ext cx="216024" cy="50405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كسهم مستقيم 19"/>
          <p:cNvCxnSpPr/>
          <p:nvPr/>
        </p:nvCxnSpPr>
        <p:spPr>
          <a:xfrm flipH="1">
            <a:off x="6012160" y="4005064"/>
            <a:ext cx="648072" cy="576064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كسهم مستقيم 20"/>
          <p:cNvCxnSpPr/>
          <p:nvPr/>
        </p:nvCxnSpPr>
        <p:spPr>
          <a:xfrm>
            <a:off x="5724128" y="4005064"/>
            <a:ext cx="1368152" cy="576064"/>
          </a:xfrm>
          <a:prstGeom prst="straightConnector1">
            <a:avLst/>
          </a:prstGeom>
          <a:ln w="57150">
            <a:solidFill>
              <a:srgbClr val="00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192" y="1493269"/>
            <a:ext cx="613410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48143"/>
            <a:ext cx="7322077" cy="4305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9" name="مستطيل مستدير الزوايا 18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331640" y="2371527"/>
            <a:ext cx="3600400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I’m playing </a:t>
            </a:r>
          </a:p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football .</a:t>
            </a:r>
            <a:endParaRPr lang="ar-SA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مربع نص 19"/>
          <p:cNvSpPr txBox="1"/>
          <p:nvPr/>
        </p:nvSpPr>
        <p:spPr>
          <a:xfrm>
            <a:off x="1331640" y="4286706"/>
            <a:ext cx="4824536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I’m playing </a:t>
            </a:r>
          </a:p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computer games .</a:t>
            </a:r>
            <a:endParaRPr lang="ar-SA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مربع نص 20"/>
          <p:cNvSpPr txBox="1"/>
          <p:nvPr/>
        </p:nvSpPr>
        <p:spPr>
          <a:xfrm>
            <a:off x="6300192" y="3284984"/>
            <a:ext cx="2160240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False!</a:t>
            </a:r>
            <a:endParaRPr lang="ar-SA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مربع نص 21"/>
          <p:cNvSpPr txBox="1"/>
          <p:nvPr/>
        </p:nvSpPr>
        <p:spPr>
          <a:xfrm>
            <a:off x="6250923" y="5517232"/>
            <a:ext cx="1993485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True!</a:t>
            </a:r>
            <a:endParaRPr lang="ar-SA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37" y="1352472"/>
            <a:ext cx="68294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31498"/>
            <a:ext cx="7195812" cy="442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مستدير الزوايا 1"/>
          <p:cNvSpPr/>
          <p:nvPr/>
        </p:nvSpPr>
        <p:spPr>
          <a:xfrm>
            <a:off x="1907704" y="3767712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مستدير الزوايا 16"/>
          <p:cNvSpPr/>
          <p:nvPr/>
        </p:nvSpPr>
        <p:spPr>
          <a:xfrm>
            <a:off x="5436096" y="3747724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1907704" y="5805264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5126884" y="5805264"/>
            <a:ext cx="281704" cy="4533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مستطيل مستدير الزوايا 20">
            <a:hlinkClick r:id="" action="ppaction://noaction"/>
          </p:cNvPr>
          <p:cNvSpPr/>
          <p:nvPr/>
        </p:nvSpPr>
        <p:spPr>
          <a:xfrm>
            <a:off x="1403648" y="152696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22" name="مستطيل مستدير الزوايا 21">
            <a:hlinkClick r:id="" action="ppaction://noaction"/>
          </p:cNvPr>
          <p:cNvSpPr/>
          <p:nvPr/>
        </p:nvSpPr>
        <p:spPr>
          <a:xfrm>
            <a:off x="4139952" y="152696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649" y="1452309"/>
            <a:ext cx="5124450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48036"/>
            <a:ext cx="5715000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مستطيل مستدير الزوايا 10">
            <a:hlinkClick r:id="" action="ppaction://noaction"/>
          </p:cNvPr>
          <p:cNvSpPr/>
          <p:nvPr/>
        </p:nvSpPr>
        <p:spPr>
          <a:xfrm>
            <a:off x="1403648" y="296712"/>
            <a:ext cx="2448272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Workbook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7" name="مستطيل مستدير الزوايا 16">
            <a:hlinkClick r:id="" action="ppaction://noaction"/>
          </p:cNvPr>
          <p:cNvSpPr/>
          <p:nvPr/>
        </p:nvSpPr>
        <p:spPr>
          <a:xfrm>
            <a:off x="4139952" y="296712"/>
            <a:ext cx="3600400" cy="54000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32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 Things We Do </a:t>
            </a:r>
            <a:endParaRPr lang="ar-SA" sz="32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626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خلفية ورد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وع الخشب">
  <a:themeElements>
    <a:clrScheme name="بنفسجي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نوع الخشب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نوع الخشب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خلفية ورد</Template>
  <TotalTime>352</TotalTime>
  <Words>198</Words>
  <Application>Microsoft Office PowerPoint</Application>
  <PresentationFormat>عرض على الشاشة (4:3)</PresentationFormat>
  <Paragraphs>76</Paragraphs>
  <Slides>16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16</vt:i4>
      </vt:variant>
    </vt:vector>
  </HeadingPairs>
  <TitlesOfParts>
    <vt:vector size="24" baseType="lpstr">
      <vt:lpstr>Rockwell</vt:lpstr>
      <vt:lpstr>Calibri</vt:lpstr>
      <vt:lpstr>Wingdings</vt:lpstr>
      <vt:lpstr>Comic Sans MS</vt:lpstr>
      <vt:lpstr>Rockwell Condensed</vt:lpstr>
      <vt:lpstr>Arial</vt:lpstr>
      <vt:lpstr>خلفية ورد</vt:lpstr>
      <vt:lpstr>نوع الخشب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ahmed</dc:creator>
  <cp:lastModifiedBy>ڪپړۑآء اڷٲﻣير</cp:lastModifiedBy>
  <cp:revision>51</cp:revision>
  <dcterms:created xsi:type="dcterms:W3CDTF">2016-02-09T18:07:58Z</dcterms:created>
  <dcterms:modified xsi:type="dcterms:W3CDTF">2020-06-23T06:14:35Z</dcterms:modified>
</cp:coreProperties>
</file>