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28" r:id="rId4"/>
    <p:sldId id="329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 varScale="1">
        <p:scale>
          <a:sx n="106" d="100"/>
          <a:sy n="106" d="100"/>
        </p:scale>
        <p:origin x="56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53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65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71217" y="6121399"/>
            <a:ext cx="3649589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</a:t>
            </a:r>
            <a:r>
              <a:rPr lang="en-US" sz="1800" baseline="0">
                <a:solidFill>
                  <a:srgbClr val="A5CD00"/>
                </a:solidFill>
              </a:rPr>
              <a:t>PowerPoint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4983933" y="2633133"/>
            <a:ext cx="2224135" cy="369332"/>
            <a:chOff x="3459936" y="2633133"/>
            <a:chExt cx="2224135" cy="369332"/>
          </a:xfrm>
        </p:grpSpPr>
        <p:sp>
          <p:nvSpPr>
            <p:cNvPr id="9" name="TextBox 8"/>
            <p:cNvSpPr txBox="1"/>
            <p:nvPr userDrawn="1"/>
          </p:nvSpPr>
          <p:spPr>
            <a:xfrm>
              <a:off x="3459936" y="2633133"/>
              <a:ext cx="2224135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>
                  <a:solidFill>
                    <a:schemeClr val="bg1"/>
                  </a:solidFill>
                  <a:effectLst/>
                </a:rPr>
                <a:t>Designed</a:t>
              </a:r>
              <a:r>
                <a:rPr lang="en-US" baseline="0">
                  <a:solidFill>
                    <a:schemeClr val="bg1"/>
                  </a:solidFill>
                  <a:effectLst/>
                </a:rPr>
                <a:t> with         by</a:t>
              </a:r>
              <a:endParaRPr lang="en-US" dirty="0"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0" name="Freeform 290"/>
            <p:cNvSpPr/>
            <p:nvPr userDrawn="1"/>
          </p:nvSpPr>
          <p:spPr>
            <a:xfrm>
              <a:off x="4977441" y="2705803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D900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 Arrows Diagram for PowerPoint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921977" y="1435948"/>
            <a:ext cx="2937088" cy="1702708"/>
            <a:chOff x="7881041" y="1262648"/>
            <a:chExt cx="2937088" cy="1702708"/>
          </a:xfrm>
        </p:grpSpPr>
        <p:sp>
          <p:nvSpPr>
            <p:cNvPr id="78" name="TextBox 77"/>
            <p:cNvSpPr txBox="1"/>
            <p:nvPr/>
          </p:nvSpPr>
          <p:spPr>
            <a:xfrm>
              <a:off x="7881041" y="1262648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888836" y="1795805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921977" y="4042609"/>
            <a:ext cx="2937088" cy="1702708"/>
            <a:chOff x="8940033" y="3869309"/>
            <a:chExt cx="2937088" cy="1702708"/>
          </a:xfrm>
        </p:grpSpPr>
        <p:sp>
          <p:nvSpPr>
            <p:cNvPr id="80" name="TextBox 79"/>
            <p:cNvSpPr txBox="1"/>
            <p:nvPr/>
          </p:nvSpPr>
          <p:spPr>
            <a:xfrm>
              <a:off x="8940033" y="3869309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947828" y="4402466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32936" y="1435948"/>
            <a:ext cx="2937088" cy="1702708"/>
            <a:chOff x="350992" y="2767961"/>
            <a:chExt cx="2937088" cy="1702708"/>
          </a:xfrm>
        </p:grpSpPr>
        <p:sp>
          <p:nvSpPr>
            <p:cNvPr id="82" name="TextBox 81"/>
            <p:cNvSpPr txBox="1"/>
            <p:nvPr/>
          </p:nvSpPr>
          <p:spPr>
            <a:xfrm>
              <a:off x="350992" y="2767961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58787" y="3301118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32936" y="4042609"/>
            <a:ext cx="2937088" cy="1702708"/>
            <a:chOff x="1253244" y="4520183"/>
            <a:chExt cx="2937088" cy="1702708"/>
          </a:xfrm>
        </p:grpSpPr>
        <p:sp>
          <p:nvSpPr>
            <p:cNvPr id="84" name="TextBox 83"/>
            <p:cNvSpPr txBox="1"/>
            <p:nvPr/>
          </p:nvSpPr>
          <p:spPr>
            <a:xfrm>
              <a:off x="1253244" y="4520183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/>
                <a:t>Lorem Ipsum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261039" y="5053340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480731" y="2729536"/>
            <a:ext cx="2406180" cy="653958"/>
            <a:chOff x="280139" y="2811256"/>
            <a:chExt cx="2406180" cy="653958"/>
          </a:xfrm>
        </p:grpSpPr>
        <p:sp>
          <p:nvSpPr>
            <p:cNvPr id="43" name="Freeform: Shape 42"/>
            <p:cNvSpPr/>
            <p:nvPr/>
          </p:nvSpPr>
          <p:spPr>
            <a:xfrm flipH="1" flipV="1">
              <a:off x="280139" y="2811256"/>
              <a:ext cx="2406180" cy="653958"/>
            </a:xfrm>
            <a:custGeom>
              <a:avLst/>
              <a:gdLst>
                <a:gd name="connsiteX0" fmla="*/ 2053383 w 2406180"/>
                <a:gd name="connsiteY0" fmla="*/ 653958 h 653958"/>
                <a:gd name="connsiteX1" fmla="*/ 653957 w 2406180"/>
                <a:gd name="connsiteY1" fmla="*/ 653958 h 653958"/>
                <a:gd name="connsiteX2" fmla="*/ 0 w 2406180"/>
                <a:gd name="connsiteY2" fmla="*/ 0 h 653958"/>
                <a:gd name="connsiteX3" fmla="*/ 2053383 w 2406180"/>
                <a:gd name="connsiteY3" fmla="*/ 0 h 653958"/>
                <a:gd name="connsiteX4" fmla="*/ 2406180 w 2406180"/>
                <a:gd name="connsiteY4" fmla="*/ 326979 h 653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6180" h="653958">
                  <a:moveTo>
                    <a:pt x="2053383" y="653958"/>
                  </a:moveTo>
                  <a:lnTo>
                    <a:pt x="653957" y="653958"/>
                  </a:lnTo>
                  <a:lnTo>
                    <a:pt x="0" y="0"/>
                  </a:lnTo>
                  <a:lnTo>
                    <a:pt x="2053383" y="0"/>
                  </a:lnTo>
                  <a:lnTo>
                    <a:pt x="2406180" y="326979"/>
                  </a:lnTo>
                  <a:close/>
                </a:path>
              </a:pathLst>
            </a:custGeom>
            <a:gradFill flip="none" rotWithShape="1">
              <a:gsLst>
                <a:gs pos="36000">
                  <a:schemeClr val="accent1"/>
                </a:gs>
                <a:gs pos="0">
                  <a:schemeClr val="accent1">
                    <a:lumMod val="50000"/>
                  </a:schemeClr>
                </a:gs>
                <a:gs pos="100000">
                  <a:schemeClr val="accent1"/>
                </a:gs>
              </a:gsLst>
              <a:lin ang="19200000" scaled="0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" name="Freeform: Shape 44"/>
            <p:cNvSpPr/>
            <p:nvPr/>
          </p:nvSpPr>
          <p:spPr>
            <a:xfrm flipH="1" flipV="1">
              <a:off x="280139" y="3122928"/>
              <a:ext cx="2406180" cy="342286"/>
            </a:xfrm>
            <a:custGeom>
              <a:avLst/>
              <a:gdLst>
                <a:gd name="connsiteX0" fmla="*/ 342285 w 2406180"/>
                <a:gd name="connsiteY0" fmla="*/ 342286 h 342286"/>
                <a:gd name="connsiteX1" fmla="*/ 0 w 2406180"/>
                <a:gd name="connsiteY1" fmla="*/ 0 h 342286"/>
                <a:gd name="connsiteX2" fmla="*/ 2053383 w 2406180"/>
                <a:gd name="connsiteY2" fmla="*/ 0 h 342286"/>
                <a:gd name="connsiteX3" fmla="*/ 2406180 w 2406180"/>
                <a:gd name="connsiteY3" fmla="*/ 326980 h 342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6180" h="342286">
                  <a:moveTo>
                    <a:pt x="342285" y="342286"/>
                  </a:moveTo>
                  <a:lnTo>
                    <a:pt x="0" y="0"/>
                  </a:lnTo>
                  <a:lnTo>
                    <a:pt x="2053383" y="0"/>
                  </a:lnTo>
                  <a:lnTo>
                    <a:pt x="2406180" y="326980"/>
                  </a:lnTo>
                  <a:close/>
                </a:path>
              </a:pathLst>
            </a:custGeom>
            <a:gradFill flip="none" rotWithShape="1">
              <a:gsLst>
                <a:gs pos="0">
                  <a:sysClr val="window" lastClr="FFFFFF">
                    <a:alpha val="56000"/>
                  </a:sysClr>
                </a:gs>
                <a:gs pos="100000">
                  <a:srgbClr val="FFFFFF">
                    <a:shade val="100000"/>
                    <a:satMod val="115000"/>
                    <a:alpha val="0"/>
                  </a:srgb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 rot="5400000">
            <a:off x="5428979" y="1853425"/>
            <a:ext cx="2406180" cy="653958"/>
            <a:chOff x="280139" y="2811256"/>
            <a:chExt cx="2406180" cy="653958"/>
          </a:xfrm>
        </p:grpSpPr>
        <p:sp>
          <p:nvSpPr>
            <p:cNvPr id="57" name="Freeform: Shape 56"/>
            <p:cNvSpPr/>
            <p:nvPr/>
          </p:nvSpPr>
          <p:spPr>
            <a:xfrm flipH="1" flipV="1">
              <a:off x="280139" y="2811256"/>
              <a:ext cx="2406180" cy="653958"/>
            </a:xfrm>
            <a:custGeom>
              <a:avLst/>
              <a:gdLst>
                <a:gd name="connsiteX0" fmla="*/ 2053383 w 2406180"/>
                <a:gd name="connsiteY0" fmla="*/ 653958 h 653958"/>
                <a:gd name="connsiteX1" fmla="*/ 653957 w 2406180"/>
                <a:gd name="connsiteY1" fmla="*/ 653958 h 653958"/>
                <a:gd name="connsiteX2" fmla="*/ 0 w 2406180"/>
                <a:gd name="connsiteY2" fmla="*/ 0 h 653958"/>
                <a:gd name="connsiteX3" fmla="*/ 2053383 w 2406180"/>
                <a:gd name="connsiteY3" fmla="*/ 0 h 653958"/>
                <a:gd name="connsiteX4" fmla="*/ 2406180 w 2406180"/>
                <a:gd name="connsiteY4" fmla="*/ 326979 h 653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6180" h="653958">
                  <a:moveTo>
                    <a:pt x="2053383" y="653958"/>
                  </a:moveTo>
                  <a:lnTo>
                    <a:pt x="653957" y="653958"/>
                  </a:lnTo>
                  <a:lnTo>
                    <a:pt x="0" y="0"/>
                  </a:lnTo>
                  <a:lnTo>
                    <a:pt x="2053383" y="0"/>
                  </a:lnTo>
                  <a:lnTo>
                    <a:pt x="2406180" y="32697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50000"/>
                  </a:schemeClr>
                </a:gs>
                <a:gs pos="35000">
                  <a:schemeClr val="accent2"/>
                </a:gs>
                <a:gs pos="100000">
                  <a:schemeClr val="accent2"/>
                </a:gs>
              </a:gsLst>
              <a:lin ang="19200000" scaled="0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8" name="Freeform: Shape 57"/>
            <p:cNvSpPr/>
            <p:nvPr/>
          </p:nvSpPr>
          <p:spPr>
            <a:xfrm flipH="1" flipV="1">
              <a:off x="280139" y="3122928"/>
              <a:ext cx="2406180" cy="342286"/>
            </a:xfrm>
            <a:custGeom>
              <a:avLst/>
              <a:gdLst>
                <a:gd name="connsiteX0" fmla="*/ 342285 w 2406180"/>
                <a:gd name="connsiteY0" fmla="*/ 342286 h 342286"/>
                <a:gd name="connsiteX1" fmla="*/ 0 w 2406180"/>
                <a:gd name="connsiteY1" fmla="*/ 0 h 342286"/>
                <a:gd name="connsiteX2" fmla="*/ 2053383 w 2406180"/>
                <a:gd name="connsiteY2" fmla="*/ 0 h 342286"/>
                <a:gd name="connsiteX3" fmla="*/ 2406180 w 2406180"/>
                <a:gd name="connsiteY3" fmla="*/ 326980 h 342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6180" h="342286">
                  <a:moveTo>
                    <a:pt x="342285" y="342286"/>
                  </a:moveTo>
                  <a:lnTo>
                    <a:pt x="0" y="0"/>
                  </a:lnTo>
                  <a:lnTo>
                    <a:pt x="2053383" y="0"/>
                  </a:lnTo>
                  <a:lnTo>
                    <a:pt x="2406180" y="326980"/>
                  </a:lnTo>
                  <a:close/>
                </a:path>
              </a:pathLst>
            </a:custGeom>
            <a:gradFill flip="none" rotWithShape="1">
              <a:gsLst>
                <a:gs pos="0">
                  <a:sysClr val="window" lastClr="FFFFFF">
                    <a:alpha val="56000"/>
                  </a:sysClr>
                </a:gs>
                <a:gs pos="100000">
                  <a:srgbClr val="FFFFFF">
                    <a:shade val="100000"/>
                    <a:satMod val="115000"/>
                    <a:alpha val="0"/>
                  </a:srgb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 rot="10800000">
            <a:off x="6305090" y="3797771"/>
            <a:ext cx="2406180" cy="653959"/>
            <a:chOff x="280139" y="2811256"/>
            <a:chExt cx="2406180" cy="653959"/>
          </a:xfrm>
        </p:grpSpPr>
        <p:sp>
          <p:nvSpPr>
            <p:cNvPr id="62" name="Freeform: Shape 61"/>
            <p:cNvSpPr/>
            <p:nvPr/>
          </p:nvSpPr>
          <p:spPr>
            <a:xfrm flipH="1" flipV="1">
              <a:off x="280139" y="2811256"/>
              <a:ext cx="2406180" cy="653958"/>
            </a:xfrm>
            <a:custGeom>
              <a:avLst/>
              <a:gdLst>
                <a:gd name="connsiteX0" fmla="*/ 2053383 w 2406180"/>
                <a:gd name="connsiteY0" fmla="*/ 653958 h 653958"/>
                <a:gd name="connsiteX1" fmla="*/ 653957 w 2406180"/>
                <a:gd name="connsiteY1" fmla="*/ 653958 h 653958"/>
                <a:gd name="connsiteX2" fmla="*/ 0 w 2406180"/>
                <a:gd name="connsiteY2" fmla="*/ 0 h 653958"/>
                <a:gd name="connsiteX3" fmla="*/ 2053383 w 2406180"/>
                <a:gd name="connsiteY3" fmla="*/ 0 h 653958"/>
                <a:gd name="connsiteX4" fmla="*/ 2406180 w 2406180"/>
                <a:gd name="connsiteY4" fmla="*/ 326979 h 653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6180" h="653958">
                  <a:moveTo>
                    <a:pt x="2053383" y="653958"/>
                  </a:moveTo>
                  <a:lnTo>
                    <a:pt x="653957" y="653958"/>
                  </a:lnTo>
                  <a:lnTo>
                    <a:pt x="0" y="0"/>
                  </a:lnTo>
                  <a:lnTo>
                    <a:pt x="2053383" y="0"/>
                  </a:lnTo>
                  <a:lnTo>
                    <a:pt x="2406180" y="326979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lumMod val="50000"/>
                  </a:schemeClr>
                </a:gs>
                <a:gs pos="35000">
                  <a:schemeClr val="accent3"/>
                </a:gs>
                <a:gs pos="100000">
                  <a:schemeClr val="accent3"/>
                </a:gs>
              </a:gsLst>
              <a:lin ang="192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3" name="Freeform: Shape 62"/>
            <p:cNvSpPr/>
            <p:nvPr/>
          </p:nvSpPr>
          <p:spPr>
            <a:xfrm flipH="1" flipV="1">
              <a:off x="280139" y="3122929"/>
              <a:ext cx="2406180" cy="342286"/>
            </a:xfrm>
            <a:custGeom>
              <a:avLst/>
              <a:gdLst>
                <a:gd name="connsiteX0" fmla="*/ 342285 w 2406180"/>
                <a:gd name="connsiteY0" fmla="*/ 342286 h 342286"/>
                <a:gd name="connsiteX1" fmla="*/ 0 w 2406180"/>
                <a:gd name="connsiteY1" fmla="*/ 0 h 342286"/>
                <a:gd name="connsiteX2" fmla="*/ 2053383 w 2406180"/>
                <a:gd name="connsiteY2" fmla="*/ 0 h 342286"/>
                <a:gd name="connsiteX3" fmla="*/ 2406180 w 2406180"/>
                <a:gd name="connsiteY3" fmla="*/ 326980 h 342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6180" h="342286">
                  <a:moveTo>
                    <a:pt x="342285" y="342286"/>
                  </a:moveTo>
                  <a:lnTo>
                    <a:pt x="0" y="0"/>
                  </a:lnTo>
                  <a:lnTo>
                    <a:pt x="2053383" y="0"/>
                  </a:lnTo>
                  <a:lnTo>
                    <a:pt x="2406180" y="326980"/>
                  </a:lnTo>
                  <a:close/>
                </a:path>
              </a:pathLst>
            </a:custGeom>
            <a:gradFill flip="none" rotWithShape="1">
              <a:gsLst>
                <a:gs pos="0">
                  <a:sysClr val="window" lastClr="FFFFFF">
                    <a:alpha val="56000"/>
                  </a:sysClr>
                </a:gs>
                <a:gs pos="100000">
                  <a:srgbClr val="FFFFFF">
                    <a:shade val="100000"/>
                    <a:satMod val="115000"/>
                    <a:alpha val="0"/>
                  </a:srgb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 rot="16200000">
            <a:off x="4356842" y="4673883"/>
            <a:ext cx="2406180" cy="653958"/>
            <a:chOff x="280139" y="2811256"/>
            <a:chExt cx="2406180" cy="653958"/>
          </a:xfrm>
        </p:grpSpPr>
        <p:sp>
          <p:nvSpPr>
            <p:cNvPr id="67" name="Freeform: Shape 66"/>
            <p:cNvSpPr/>
            <p:nvPr/>
          </p:nvSpPr>
          <p:spPr>
            <a:xfrm flipH="1" flipV="1">
              <a:off x="280139" y="2811256"/>
              <a:ext cx="2406180" cy="653958"/>
            </a:xfrm>
            <a:custGeom>
              <a:avLst/>
              <a:gdLst>
                <a:gd name="connsiteX0" fmla="*/ 2053383 w 2406180"/>
                <a:gd name="connsiteY0" fmla="*/ 653958 h 653958"/>
                <a:gd name="connsiteX1" fmla="*/ 653957 w 2406180"/>
                <a:gd name="connsiteY1" fmla="*/ 653958 h 653958"/>
                <a:gd name="connsiteX2" fmla="*/ 0 w 2406180"/>
                <a:gd name="connsiteY2" fmla="*/ 0 h 653958"/>
                <a:gd name="connsiteX3" fmla="*/ 2053383 w 2406180"/>
                <a:gd name="connsiteY3" fmla="*/ 0 h 653958"/>
                <a:gd name="connsiteX4" fmla="*/ 2406180 w 2406180"/>
                <a:gd name="connsiteY4" fmla="*/ 326979 h 653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6180" h="653958">
                  <a:moveTo>
                    <a:pt x="2053383" y="653958"/>
                  </a:moveTo>
                  <a:lnTo>
                    <a:pt x="653957" y="653958"/>
                  </a:lnTo>
                  <a:lnTo>
                    <a:pt x="0" y="0"/>
                  </a:lnTo>
                  <a:lnTo>
                    <a:pt x="2053383" y="0"/>
                  </a:lnTo>
                  <a:lnTo>
                    <a:pt x="2406180" y="326979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50000"/>
                  </a:schemeClr>
                </a:gs>
                <a:gs pos="35000">
                  <a:schemeClr val="accent4"/>
                </a:gs>
                <a:gs pos="100000">
                  <a:schemeClr val="accent4"/>
                </a:gs>
              </a:gsLst>
              <a:lin ang="192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8" name="Freeform: Shape 67"/>
            <p:cNvSpPr/>
            <p:nvPr/>
          </p:nvSpPr>
          <p:spPr>
            <a:xfrm flipH="1" flipV="1">
              <a:off x="280139" y="3122928"/>
              <a:ext cx="2406180" cy="342286"/>
            </a:xfrm>
            <a:custGeom>
              <a:avLst/>
              <a:gdLst>
                <a:gd name="connsiteX0" fmla="*/ 342285 w 2406180"/>
                <a:gd name="connsiteY0" fmla="*/ 342286 h 342286"/>
                <a:gd name="connsiteX1" fmla="*/ 0 w 2406180"/>
                <a:gd name="connsiteY1" fmla="*/ 0 h 342286"/>
                <a:gd name="connsiteX2" fmla="*/ 2053383 w 2406180"/>
                <a:gd name="connsiteY2" fmla="*/ 0 h 342286"/>
                <a:gd name="connsiteX3" fmla="*/ 2406180 w 2406180"/>
                <a:gd name="connsiteY3" fmla="*/ 326980 h 342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6180" h="342286">
                  <a:moveTo>
                    <a:pt x="342285" y="342286"/>
                  </a:moveTo>
                  <a:lnTo>
                    <a:pt x="0" y="0"/>
                  </a:lnTo>
                  <a:lnTo>
                    <a:pt x="2053383" y="0"/>
                  </a:lnTo>
                  <a:lnTo>
                    <a:pt x="2406180" y="326980"/>
                  </a:lnTo>
                  <a:close/>
                </a:path>
              </a:pathLst>
            </a:custGeom>
            <a:gradFill flip="none" rotWithShape="1">
              <a:gsLst>
                <a:gs pos="0">
                  <a:sysClr val="window" lastClr="FFFFFF">
                    <a:alpha val="56000"/>
                  </a:sysClr>
                </a:gs>
                <a:gs pos="100000">
                  <a:srgbClr val="FFFFFF">
                    <a:shade val="100000"/>
                    <a:satMod val="115000"/>
                    <a:alpha val="0"/>
                  </a:srgb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6305090" y="1199149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722239" y="3816710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5203975" y="5174974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919768" y="2737163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04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4231647" y="1728055"/>
            <a:ext cx="3725156" cy="3725156"/>
            <a:chOff x="529089" y="1361588"/>
            <a:chExt cx="3725156" cy="3725156"/>
          </a:xfrm>
        </p:grpSpPr>
        <p:cxnSp>
          <p:nvCxnSpPr>
            <p:cNvPr id="87" name="Straight Connector 86"/>
            <p:cNvCxnSpPr/>
            <p:nvPr/>
          </p:nvCxnSpPr>
          <p:spPr>
            <a:xfrm>
              <a:off x="529089" y="1361588"/>
              <a:ext cx="3725156" cy="3725156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V="1">
              <a:off x="612567" y="1445066"/>
              <a:ext cx="3558201" cy="35582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4540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4 Arrows Diagram for PowerPoint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921977" y="1435948"/>
            <a:ext cx="2937088" cy="1702708"/>
            <a:chOff x="7881041" y="1262648"/>
            <a:chExt cx="2937088" cy="1702708"/>
          </a:xfrm>
        </p:grpSpPr>
        <p:sp>
          <p:nvSpPr>
            <p:cNvPr id="78" name="TextBox 77"/>
            <p:cNvSpPr txBox="1"/>
            <p:nvPr/>
          </p:nvSpPr>
          <p:spPr>
            <a:xfrm>
              <a:off x="7881041" y="1262648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888836" y="1795805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6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921977" y="4042609"/>
            <a:ext cx="2937088" cy="1702708"/>
            <a:chOff x="8940033" y="3869309"/>
            <a:chExt cx="2937088" cy="1702708"/>
          </a:xfrm>
        </p:grpSpPr>
        <p:sp>
          <p:nvSpPr>
            <p:cNvPr id="80" name="TextBox 79"/>
            <p:cNvSpPr txBox="1"/>
            <p:nvPr/>
          </p:nvSpPr>
          <p:spPr>
            <a:xfrm>
              <a:off x="8940033" y="3869309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947828" y="4402466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6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32936" y="1435948"/>
            <a:ext cx="2937088" cy="1702708"/>
            <a:chOff x="350992" y="2767961"/>
            <a:chExt cx="2937088" cy="1702708"/>
          </a:xfrm>
        </p:grpSpPr>
        <p:sp>
          <p:nvSpPr>
            <p:cNvPr id="82" name="TextBox 81"/>
            <p:cNvSpPr txBox="1"/>
            <p:nvPr/>
          </p:nvSpPr>
          <p:spPr>
            <a:xfrm>
              <a:off x="350992" y="2767961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58787" y="3301118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6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32936" y="4042609"/>
            <a:ext cx="2937088" cy="1702708"/>
            <a:chOff x="1253244" y="4520183"/>
            <a:chExt cx="2937088" cy="1702708"/>
          </a:xfrm>
        </p:grpSpPr>
        <p:sp>
          <p:nvSpPr>
            <p:cNvPr id="84" name="TextBox 83"/>
            <p:cNvSpPr txBox="1"/>
            <p:nvPr/>
          </p:nvSpPr>
          <p:spPr>
            <a:xfrm>
              <a:off x="1253244" y="4520183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261039" y="5053340"/>
              <a:ext cx="2929293" cy="1169551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65000"/>
                    </a:schemeClr>
                  </a:solidFill>
                </a:rPr>
                <a:t>Lorem ipsum dolor sit amet, nibh est. A magna maecenas, quam magna nec quis, lorem nunc. Suspendisse viverra sodales mauris, cras pharetra proin egestas arcu erat dolor, at amet. </a:t>
              </a:r>
              <a:endParaRPr lang="en-US" sz="1400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3480731" y="2729536"/>
            <a:ext cx="2406180" cy="653958"/>
            <a:chOff x="280139" y="2811256"/>
            <a:chExt cx="2406180" cy="653958"/>
          </a:xfrm>
        </p:grpSpPr>
        <p:sp>
          <p:nvSpPr>
            <p:cNvPr id="43" name="Freeform: Shape 42"/>
            <p:cNvSpPr/>
            <p:nvPr/>
          </p:nvSpPr>
          <p:spPr>
            <a:xfrm flipH="1" flipV="1">
              <a:off x="280139" y="2811256"/>
              <a:ext cx="2406180" cy="653958"/>
            </a:xfrm>
            <a:custGeom>
              <a:avLst/>
              <a:gdLst>
                <a:gd name="connsiteX0" fmla="*/ 2053383 w 2406180"/>
                <a:gd name="connsiteY0" fmla="*/ 653958 h 653958"/>
                <a:gd name="connsiteX1" fmla="*/ 653957 w 2406180"/>
                <a:gd name="connsiteY1" fmla="*/ 653958 h 653958"/>
                <a:gd name="connsiteX2" fmla="*/ 0 w 2406180"/>
                <a:gd name="connsiteY2" fmla="*/ 0 h 653958"/>
                <a:gd name="connsiteX3" fmla="*/ 2053383 w 2406180"/>
                <a:gd name="connsiteY3" fmla="*/ 0 h 653958"/>
                <a:gd name="connsiteX4" fmla="*/ 2406180 w 2406180"/>
                <a:gd name="connsiteY4" fmla="*/ 326979 h 653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6180" h="653958">
                  <a:moveTo>
                    <a:pt x="2053383" y="653958"/>
                  </a:moveTo>
                  <a:lnTo>
                    <a:pt x="653957" y="653958"/>
                  </a:lnTo>
                  <a:lnTo>
                    <a:pt x="0" y="0"/>
                  </a:lnTo>
                  <a:lnTo>
                    <a:pt x="2053383" y="0"/>
                  </a:lnTo>
                  <a:lnTo>
                    <a:pt x="2406180" y="326979"/>
                  </a:lnTo>
                  <a:close/>
                </a:path>
              </a:pathLst>
            </a:custGeom>
            <a:gradFill flip="none" rotWithShape="1">
              <a:gsLst>
                <a:gs pos="36000">
                  <a:schemeClr val="accent1"/>
                </a:gs>
                <a:gs pos="0">
                  <a:schemeClr val="accent1">
                    <a:lumMod val="50000"/>
                  </a:schemeClr>
                </a:gs>
                <a:gs pos="100000">
                  <a:schemeClr val="accent1"/>
                </a:gs>
              </a:gsLst>
              <a:lin ang="19200000" scaled="0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" name="Freeform: Shape 44"/>
            <p:cNvSpPr/>
            <p:nvPr/>
          </p:nvSpPr>
          <p:spPr>
            <a:xfrm flipH="1" flipV="1">
              <a:off x="280139" y="3122928"/>
              <a:ext cx="2406180" cy="342286"/>
            </a:xfrm>
            <a:custGeom>
              <a:avLst/>
              <a:gdLst>
                <a:gd name="connsiteX0" fmla="*/ 342285 w 2406180"/>
                <a:gd name="connsiteY0" fmla="*/ 342286 h 342286"/>
                <a:gd name="connsiteX1" fmla="*/ 0 w 2406180"/>
                <a:gd name="connsiteY1" fmla="*/ 0 h 342286"/>
                <a:gd name="connsiteX2" fmla="*/ 2053383 w 2406180"/>
                <a:gd name="connsiteY2" fmla="*/ 0 h 342286"/>
                <a:gd name="connsiteX3" fmla="*/ 2406180 w 2406180"/>
                <a:gd name="connsiteY3" fmla="*/ 326980 h 342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6180" h="342286">
                  <a:moveTo>
                    <a:pt x="342285" y="342286"/>
                  </a:moveTo>
                  <a:lnTo>
                    <a:pt x="0" y="0"/>
                  </a:lnTo>
                  <a:lnTo>
                    <a:pt x="2053383" y="0"/>
                  </a:lnTo>
                  <a:lnTo>
                    <a:pt x="2406180" y="326980"/>
                  </a:lnTo>
                  <a:close/>
                </a:path>
              </a:pathLst>
            </a:custGeom>
            <a:gradFill flip="none" rotWithShape="1">
              <a:gsLst>
                <a:gs pos="0">
                  <a:sysClr val="window" lastClr="FFFFFF">
                    <a:alpha val="56000"/>
                  </a:sysClr>
                </a:gs>
                <a:gs pos="100000">
                  <a:srgbClr val="FFFFFF">
                    <a:shade val="100000"/>
                    <a:satMod val="115000"/>
                    <a:alpha val="0"/>
                  </a:srgb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 rot="5400000">
            <a:off x="5428979" y="1853425"/>
            <a:ext cx="2406180" cy="653958"/>
            <a:chOff x="280139" y="2811256"/>
            <a:chExt cx="2406180" cy="653958"/>
          </a:xfrm>
        </p:grpSpPr>
        <p:sp>
          <p:nvSpPr>
            <p:cNvPr id="57" name="Freeform: Shape 56"/>
            <p:cNvSpPr/>
            <p:nvPr/>
          </p:nvSpPr>
          <p:spPr>
            <a:xfrm flipH="1" flipV="1">
              <a:off x="280139" y="2811256"/>
              <a:ext cx="2406180" cy="653958"/>
            </a:xfrm>
            <a:custGeom>
              <a:avLst/>
              <a:gdLst>
                <a:gd name="connsiteX0" fmla="*/ 2053383 w 2406180"/>
                <a:gd name="connsiteY0" fmla="*/ 653958 h 653958"/>
                <a:gd name="connsiteX1" fmla="*/ 653957 w 2406180"/>
                <a:gd name="connsiteY1" fmla="*/ 653958 h 653958"/>
                <a:gd name="connsiteX2" fmla="*/ 0 w 2406180"/>
                <a:gd name="connsiteY2" fmla="*/ 0 h 653958"/>
                <a:gd name="connsiteX3" fmla="*/ 2053383 w 2406180"/>
                <a:gd name="connsiteY3" fmla="*/ 0 h 653958"/>
                <a:gd name="connsiteX4" fmla="*/ 2406180 w 2406180"/>
                <a:gd name="connsiteY4" fmla="*/ 326979 h 653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6180" h="653958">
                  <a:moveTo>
                    <a:pt x="2053383" y="653958"/>
                  </a:moveTo>
                  <a:lnTo>
                    <a:pt x="653957" y="653958"/>
                  </a:lnTo>
                  <a:lnTo>
                    <a:pt x="0" y="0"/>
                  </a:lnTo>
                  <a:lnTo>
                    <a:pt x="2053383" y="0"/>
                  </a:lnTo>
                  <a:lnTo>
                    <a:pt x="2406180" y="32697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lumMod val="50000"/>
                  </a:schemeClr>
                </a:gs>
                <a:gs pos="35000">
                  <a:schemeClr val="accent2"/>
                </a:gs>
                <a:gs pos="100000">
                  <a:schemeClr val="accent2"/>
                </a:gs>
              </a:gsLst>
              <a:lin ang="19200000" scaled="0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8" name="Freeform: Shape 57"/>
            <p:cNvSpPr/>
            <p:nvPr/>
          </p:nvSpPr>
          <p:spPr>
            <a:xfrm flipH="1" flipV="1">
              <a:off x="280139" y="3122928"/>
              <a:ext cx="2406180" cy="342286"/>
            </a:xfrm>
            <a:custGeom>
              <a:avLst/>
              <a:gdLst>
                <a:gd name="connsiteX0" fmla="*/ 342285 w 2406180"/>
                <a:gd name="connsiteY0" fmla="*/ 342286 h 342286"/>
                <a:gd name="connsiteX1" fmla="*/ 0 w 2406180"/>
                <a:gd name="connsiteY1" fmla="*/ 0 h 342286"/>
                <a:gd name="connsiteX2" fmla="*/ 2053383 w 2406180"/>
                <a:gd name="connsiteY2" fmla="*/ 0 h 342286"/>
                <a:gd name="connsiteX3" fmla="*/ 2406180 w 2406180"/>
                <a:gd name="connsiteY3" fmla="*/ 326980 h 342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6180" h="342286">
                  <a:moveTo>
                    <a:pt x="342285" y="342286"/>
                  </a:moveTo>
                  <a:lnTo>
                    <a:pt x="0" y="0"/>
                  </a:lnTo>
                  <a:lnTo>
                    <a:pt x="2053383" y="0"/>
                  </a:lnTo>
                  <a:lnTo>
                    <a:pt x="2406180" y="326980"/>
                  </a:lnTo>
                  <a:close/>
                </a:path>
              </a:pathLst>
            </a:custGeom>
            <a:gradFill flip="none" rotWithShape="1">
              <a:gsLst>
                <a:gs pos="0">
                  <a:sysClr val="window" lastClr="FFFFFF">
                    <a:alpha val="56000"/>
                  </a:sysClr>
                </a:gs>
                <a:gs pos="100000">
                  <a:srgbClr val="FFFFFF">
                    <a:shade val="100000"/>
                    <a:satMod val="115000"/>
                    <a:alpha val="0"/>
                  </a:srgb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 rot="10800000">
            <a:off x="6305090" y="3797771"/>
            <a:ext cx="2406180" cy="653959"/>
            <a:chOff x="280139" y="2811256"/>
            <a:chExt cx="2406180" cy="653959"/>
          </a:xfrm>
        </p:grpSpPr>
        <p:sp>
          <p:nvSpPr>
            <p:cNvPr id="62" name="Freeform: Shape 61"/>
            <p:cNvSpPr/>
            <p:nvPr/>
          </p:nvSpPr>
          <p:spPr>
            <a:xfrm flipH="1" flipV="1">
              <a:off x="280139" y="2811256"/>
              <a:ext cx="2406180" cy="653958"/>
            </a:xfrm>
            <a:custGeom>
              <a:avLst/>
              <a:gdLst>
                <a:gd name="connsiteX0" fmla="*/ 2053383 w 2406180"/>
                <a:gd name="connsiteY0" fmla="*/ 653958 h 653958"/>
                <a:gd name="connsiteX1" fmla="*/ 653957 w 2406180"/>
                <a:gd name="connsiteY1" fmla="*/ 653958 h 653958"/>
                <a:gd name="connsiteX2" fmla="*/ 0 w 2406180"/>
                <a:gd name="connsiteY2" fmla="*/ 0 h 653958"/>
                <a:gd name="connsiteX3" fmla="*/ 2053383 w 2406180"/>
                <a:gd name="connsiteY3" fmla="*/ 0 h 653958"/>
                <a:gd name="connsiteX4" fmla="*/ 2406180 w 2406180"/>
                <a:gd name="connsiteY4" fmla="*/ 326979 h 653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6180" h="653958">
                  <a:moveTo>
                    <a:pt x="2053383" y="653958"/>
                  </a:moveTo>
                  <a:lnTo>
                    <a:pt x="653957" y="653958"/>
                  </a:lnTo>
                  <a:lnTo>
                    <a:pt x="0" y="0"/>
                  </a:lnTo>
                  <a:lnTo>
                    <a:pt x="2053383" y="0"/>
                  </a:lnTo>
                  <a:lnTo>
                    <a:pt x="2406180" y="326979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lumMod val="50000"/>
                  </a:schemeClr>
                </a:gs>
                <a:gs pos="35000">
                  <a:schemeClr val="accent3"/>
                </a:gs>
                <a:gs pos="100000">
                  <a:schemeClr val="accent3"/>
                </a:gs>
              </a:gsLst>
              <a:lin ang="192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3" name="Freeform: Shape 62"/>
            <p:cNvSpPr/>
            <p:nvPr/>
          </p:nvSpPr>
          <p:spPr>
            <a:xfrm flipH="1" flipV="1">
              <a:off x="280139" y="3122929"/>
              <a:ext cx="2406180" cy="342286"/>
            </a:xfrm>
            <a:custGeom>
              <a:avLst/>
              <a:gdLst>
                <a:gd name="connsiteX0" fmla="*/ 342285 w 2406180"/>
                <a:gd name="connsiteY0" fmla="*/ 342286 h 342286"/>
                <a:gd name="connsiteX1" fmla="*/ 0 w 2406180"/>
                <a:gd name="connsiteY1" fmla="*/ 0 h 342286"/>
                <a:gd name="connsiteX2" fmla="*/ 2053383 w 2406180"/>
                <a:gd name="connsiteY2" fmla="*/ 0 h 342286"/>
                <a:gd name="connsiteX3" fmla="*/ 2406180 w 2406180"/>
                <a:gd name="connsiteY3" fmla="*/ 326980 h 342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6180" h="342286">
                  <a:moveTo>
                    <a:pt x="342285" y="342286"/>
                  </a:moveTo>
                  <a:lnTo>
                    <a:pt x="0" y="0"/>
                  </a:lnTo>
                  <a:lnTo>
                    <a:pt x="2053383" y="0"/>
                  </a:lnTo>
                  <a:lnTo>
                    <a:pt x="2406180" y="326980"/>
                  </a:lnTo>
                  <a:close/>
                </a:path>
              </a:pathLst>
            </a:custGeom>
            <a:gradFill flip="none" rotWithShape="1">
              <a:gsLst>
                <a:gs pos="0">
                  <a:sysClr val="window" lastClr="FFFFFF">
                    <a:alpha val="56000"/>
                  </a:sysClr>
                </a:gs>
                <a:gs pos="100000">
                  <a:srgbClr val="FFFFFF">
                    <a:shade val="100000"/>
                    <a:satMod val="115000"/>
                    <a:alpha val="0"/>
                  </a:srgb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 rot="16200000">
            <a:off x="4356842" y="4673883"/>
            <a:ext cx="2406180" cy="653958"/>
            <a:chOff x="280139" y="2811256"/>
            <a:chExt cx="2406180" cy="653958"/>
          </a:xfrm>
        </p:grpSpPr>
        <p:sp>
          <p:nvSpPr>
            <p:cNvPr id="67" name="Freeform: Shape 66"/>
            <p:cNvSpPr/>
            <p:nvPr/>
          </p:nvSpPr>
          <p:spPr>
            <a:xfrm flipH="1" flipV="1">
              <a:off x="280139" y="2811256"/>
              <a:ext cx="2406180" cy="653958"/>
            </a:xfrm>
            <a:custGeom>
              <a:avLst/>
              <a:gdLst>
                <a:gd name="connsiteX0" fmla="*/ 2053383 w 2406180"/>
                <a:gd name="connsiteY0" fmla="*/ 653958 h 653958"/>
                <a:gd name="connsiteX1" fmla="*/ 653957 w 2406180"/>
                <a:gd name="connsiteY1" fmla="*/ 653958 h 653958"/>
                <a:gd name="connsiteX2" fmla="*/ 0 w 2406180"/>
                <a:gd name="connsiteY2" fmla="*/ 0 h 653958"/>
                <a:gd name="connsiteX3" fmla="*/ 2053383 w 2406180"/>
                <a:gd name="connsiteY3" fmla="*/ 0 h 653958"/>
                <a:gd name="connsiteX4" fmla="*/ 2406180 w 2406180"/>
                <a:gd name="connsiteY4" fmla="*/ 326979 h 653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6180" h="653958">
                  <a:moveTo>
                    <a:pt x="2053383" y="653958"/>
                  </a:moveTo>
                  <a:lnTo>
                    <a:pt x="653957" y="653958"/>
                  </a:lnTo>
                  <a:lnTo>
                    <a:pt x="0" y="0"/>
                  </a:lnTo>
                  <a:lnTo>
                    <a:pt x="2053383" y="0"/>
                  </a:lnTo>
                  <a:lnTo>
                    <a:pt x="2406180" y="326979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50000"/>
                  </a:schemeClr>
                </a:gs>
                <a:gs pos="35000">
                  <a:schemeClr val="accent4"/>
                </a:gs>
                <a:gs pos="100000">
                  <a:schemeClr val="accent4"/>
                </a:gs>
              </a:gsLst>
              <a:lin ang="192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8" name="Freeform: Shape 67"/>
            <p:cNvSpPr/>
            <p:nvPr/>
          </p:nvSpPr>
          <p:spPr>
            <a:xfrm flipH="1" flipV="1">
              <a:off x="280139" y="3122928"/>
              <a:ext cx="2406180" cy="342286"/>
            </a:xfrm>
            <a:custGeom>
              <a:avLst/>
              <a:gdLst>
                <a:gd name="connsiteX0" fmla="*/ 342285 w 2406180"/>
                <a:gd name="connsiteY0" fmla="*/ 342286 h 342286"/>
                <a:gd name="connsiteX1" fmla="*/ 0 w 2406180"/>
                <a:gd name="connsiteY1" fmla="*/ 0 h 342286"/>
                <a:gd name="connsiteX2" fmla="*/ 2053383 w 2406180"/>
                <a:gd name="connsiteY2" fmla="*/ 0 h 342286"/>
                <a:gd name="connsiteX3" fmla="*/ 2406180 w 2406180"/>
                <a:gd name="connsiteY3" fmla="*/ 326980 h 342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06180" h="342286">
                  <a:moveTo>
                    <a:pt x="342285" y="342286"/>
                  </a:moveTo>
                  <a:lnTo>
                    <a:pt x="0" y="0"/>
                  </a:lnTo>
                  <a:lnTo>
                    <a:pt x="2053383" y="0"/>
                  </a:lnTo>
                  <a:lnTo>
                    <a:pt x="2406180" y="326980"/>
                  </a:lnTo>
                  <a:close/>
                </a:path>
              </a:pathLst>
            </a:custGeom>
            <a:gradFill flip="none" rotWithShape="1">
              <a:gsLst>
                <a:gs pos="0">
                  <a:sysClr val="window" lastClr="FFFFFF">
                    <a:alpha val="56000"/>
                  </a:sysClr>
                </a:gs>
                <a:gs pos="100000">
                  <a:srgbClr val="FFFFFF">
                    <a:shade val="100000"/>
                    <a:satMod val="115000"/>
                    <a:alpha val="0"/>
                  </a:srgb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4" name="TextBox 73"/>
          <p:cNvSpPr txBox="1"/>
          <p:nvPr/>
        </p:nvSpPr>
        <p:spPr>
          <a:xfrm>
            <a:off x="6305090" y="1199149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600" b="1">
                <a:solidFill>
                  <a:srgbClr val="2B323B"/>
                </a:solidFill>
              </a:rPr>
              <a:t>01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722239" y="3816710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600" b="1">
                <a:solidFill>
                  <a:srgbClr val="2B323B"/>
                </a:solidFill>
              </a:rPr>
              <a:t>02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5203975" y="5174974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600" b="1">
                <a:solidFill>
                  <a:srgbClr val="2B323B"/>
                </a:solidFill>
              </a:rPr>
              <a:t>03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919768" y="2737163"/>
            <a:ext cx="652743" cy="646331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600" b="1">
                <a:solidFill>
                  <a:srgbClr val="2B323B"/>
                </a:solidFill>
              </a:rPr>
              <a:t>04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4231647" y="1728055"/>
            <a:ext cx="3725156" cy="3725156"/>
            <a:chOff x="529089" y="1361588"/>
            <a:chExt cx="3725156" cy="3725156"/>
          </a:xfrm>
        </p:grpSpPr>
        <p:cxnSp>
          <p:nvCxnSpPr>
            <p:cNvPr id="87" name="Straight Connector 86"/>
            <p:cNvCxnSpPr/>
            <p:nvPr/>
          </p:nvCxnSpPr>
          <p:spPr>
            <a:xfrm>
              <a:off x="529089" y="1361588"/>
              <a:ext cx="3725156" cy="3725156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V="1">
              <a:off x="612567" y="1445066"/>
              <a:ext cx="3558201" cy="35582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30732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7608</TotalTime>
  <Words>366</Words>
  <PresentationFormat>Widescreen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4 Arrows Diagram for PowerPoint</vt:lpstr>
      <vt:lpstr>4 Arrows Diagram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Arrows Diagram for PowerPoint</dc:title>
  <dc:creator>PresentationGo.com</dc:creator>
  <dc:description>© Copyright PresentationGo.com</dc:description>
  <dcterms:created xsi:type="dcterms:W3CDTF">2014-11-26T05:14:11Z</dcterms:created>
  <dcterms:modified xsi:type="dcterms:W3CDTF">2017-04-05T15:36:00Z</dcterms:modified>
</cp:coreProperties>
</file>